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drawings/drawing80.xml" ContentType="application/vnd.openxmlformats-officedocument.drawing+xml"/>
  <Override PartName="/xl/drawings/drawing81.xml" ContentType="application/vnd.openxmlformats-officedocument.drawing+xml"/>
  <Override PartName="/xl/drawings/drawing82.xml" ContentType="application/vnd.openxmlformats-officedocument.drawing+xml"/>
  <Override PartName="/xl/drawings/drawing83.xml" ContentType="application/vnd.openxmlformats-officedocument.drawing+xml"/>
  <Override PartName="/xl/drawings/drawing84.xml" ContentType="application/vnd.openxmlformats-officedocument.drawing+xml"/>
  <Override PartName="/xl/drawings/drawing85.xml" ContentType="application/vnd.openxmlformats-officedocument.drawing+xml"/>
  <Override PartName="/xl/drawings/drawing86.xml" ContentType="application/vnd.openxmlformats-officedocument.drawing+xml"/>
  <Override PartName="/xl/drawings/drawing87.xml" ContentType="application/vnd.openxmlformats-officedocument.drawing+xml"/>
  <Override PartName="/xl/drawings/drawing88.xml" ContentType="application/vnd.openxmlformats-officedocument.drawing+xml"/>
  <Override PartName="/xl/drawings/drawing89.xml" ContentType="application/vnd.openxmlformats-officedocument.drawing+xml"/>
  <Override PartName="/xl/drawings/drawing90.xml" ContentType="application/vnd.openxmlformats-officedocument.drawing+xml"/>
  <Override PartName="/xl/drawings/drawing91.xml" ContentType="application/vnd.openxmlformats-officedocument.drawing+xml"/>
  <Override PartName="/xl/drawings/drawing92.xml" ContentType="application/vnd.openxmlformats-officedocument.drawing+xml"/>
  <Override PartName="/xl/drawings/drawing93.xml" ContentType="application/vnd.openxmlformats-officedocument.drawing+xml"/>
  <Override PartName="/xl/drawings/drawing94.xml" ContentType="application/vnd.openxmlformats-officedocument.drawing+xml"/>
  <Override PartName="/xl/drawings/drawing95.xml" ContentType="application/vnd.openxmlformats-officedocument.drawing+xml"/>
  <Override PartName="/xl/drawings/drawing96.xml" ContentType="application/vnd.openxmlformats-officedocument.drawing+xml"/>
  <Override PartName="/xl/drawings/drawing97.xml" ContentType="application/vnd.openxmlformats-officedocument.drawing+xml"/>
  <Override PartName="/xl/drawings/drawing98.xml" ContentType="application/vnd.openxmlformats-officedocument.drawing+xml"/>
  <Override PartName="/xl/drawings/drawing99.xml" ContentType="application/vnd.openxmlformats-officedocument.drawing+xml"/>
  <Override PartName="/xl/drawings/drawing100.xml" ContentType="application/vnd.openxmlformats-officedocument.drawing+xml"/>
  <Override PartName="/xl/drawings/drawing101.xml" ContentType="application/vnd.openxmlformats-officedocument.drawing+xml"/>
  <Override PartName="/xl/drawings/drawing102.xml" ContentType="application/vnd.openxmlformats-officedocument.drawing+xml"/>
  <Override PartName="/xl/drawings/drawing103.xml" ContentType="application/vnd.openxmlformats-officedocument.drawing+xml"/>
  <Override PartName="/xl/drawings/drawing104.xml" ContentType="application/vnd.openxmlformats-officedocument.drawing+xml"/>
  <Override PartName="/xl/drawings/drawing105.xml" ContentType="application/vnd.openxmlformats-officedocument.drawing+xml"/>
  <Override PartName="/xl/drawings/drawing106.xml" ContentType="application/vnd.openxmlformats-officedocument.drawing+xml"/>
  <Override PartName="/xl/drawings/drawing107.xml" ContentType="application/vnd.openxmlformats-officedocument.drawing+xml"/>
  <Override PartName="/xl/drawings/drawing108.xml" ContentType="application/vnd.openxmlformats-officedocument.drawing+xml"/>
  <Override PartName="/xl/drawings/drawing109.xml" ContentType="application/vnd.openxmlformats-officedocument.drawing+xml"/>
  <Override PartName="/xl/drawings/drawing110.xml" ContentType="application/vnd.openxmlformats-officedocument.drawing+xml"/>
  <Override PartName="/xl/drawings/drawing111.xml" ContentType="application/vnd.openxmlformats-officedocument.drawing+xml"/>
  <Override PartName="/xl/drawings/drawing112.xml" ContentType="application/vnd.openxmlformats-officedocument.drawing+xml"/>
  <Override PartName="/xl/drawings/drawing113.xml" ContentType="application/vnd.openxmlformats-officedocument.drawing+xml"/>
  <Override PartName="/xl/drawings/drawing114.xml" ContentType="application/vnd.openxmlformats-officedocument.drawing+xml"/>
  <Override PartName="/xl/drawings/drawing115.xml" ContentType="application/vnd.openxmlformats-officedocument.drawing+xml"/>
  <Override PartName="/xl/drawings/drawing116.xml" ContentType="application/vnd.openxmlformats-officedocument.drawing+xml"/>
  <Override PartName="/xl/drawings/drawing117.xml" ContentType="application/vnd.openxmlformats-officedocument.drawing+xml"/>
  <Override PartName="/xl/drawings/drawing118.xml" ContentType="application/vnd.openxmlformats-officedocument.drawing+xml"/>
  <Override PartName="/xl/drawings/drawing119.xml" ContentType="application/vnd.openxmlformats-officedocument.drawing+xml"/>
  <Override PartName="/xl/drawings/drawing120.xml" ContentType="application/vnd.openxmlformats-officedocument.drawing+xml"/>
  <Override PartName="/xl/drawings/drawing121.xml" ContentType="application/vnd.openxmlformats-officedocument.drawing+xml"/>
  <Override PartName="/xl/drawings/drawing122.xml" ContentType="application/vnd.openxmlformats-officedocument.drawing+xml"/>
  <Override PartName="/xl/drawings/drawing123.xml" ContentType="application/vnd.openxmlformats-officedocument.drawing+xml"/>
  <Override PartName="/xl/drawings/drawing124.xml" ContentType="application/vnd.openxmlformats-officedocument.drawing+xml"/>
  <Override PartName="/xl/drawings/drawing125.xml" ContentType="application/vnd.openxmlformats-officedocument.drawing+xml"/>
  <Override PartName="/xl/drawings/drawing126.xml" ContentType="application/vnd.openxmlformats-officedocument.drawing+xml"/>
  <Override PartName="/xl/drawings/drawing127.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4332"/>
  <workbookPr codeName="ThisWorkbook" defaultThemeVersion="124226"/>
  <mc:AlternateContent xmlns:mc="http://schemas.openxmlformats.org/markup-compatibility/2006">
    <mc:Choice Requires="x15">
      <x15ac:absPath xmlns:x15ac="http://schemas.microsoft.com/office/spreadsheetml/2010/11/ac" url="D:\Documente lucru\Proiecte\UNICEF scoli\Livrabile set final\Tabele corelatie\"/>
    </mc:Choice>
  </mc:AlternateContent>
  <xr:revisionPtr revIDLastSave="0" documentId="13_ncr:1_{9FDA48C6-8BE2-4F64-ACFE-D32E0FA4ABED}" xr6:coauthVersionLast="47" xr6:coauthVersionMax="47" xr10:uidLastSave="{00000000-0000-0000-0000-000000000000}"/>
  <bookViews>
    <workbookView xWindow="1485" yWindow="795" windowWidth="24300" windowHeight="14370" tabRatio="926" xr2:uid="{00000000-000D-0000-FFFF-FFFF00000000}"/>
  </bookViews>
  <sheets>
    <sheet name="GLOSSARY" sheetId="2" r:id="rId1"/>
    <sheet name="B1." sheetId="7" r:id="rId2"/>
    <sheet name="B2." sheetId="8" r:id="rId3"/>
    <sheet name="B3." sheetId="9" r:id="rId4"/>
    <sheet name="B4." sheetId="10" r:id="rId5"/>
    <sheet name="B5." sheetId="11" r:id="rId6"/>
    <sheet name="B6.1." sheetId="12" r:id="rId7"/>
    <sheet name="B6.2." sheetId="13" r:id="rId8"/>
    <sheet name="B6.3." sheetId="14" r:id="rId9"/>
    <sheet name="B6.4." sheetId="15" r:id="rId10"/>
    <sheet name="B6.5." sheetId="16" r:id="rId11"/>
    <sheet name="B6.6." sheetId="17" r:id="rId12"/>
    <sheet name="B6.7." sheetId="18" r:id="rId13"/>
    <sheet name="B6.8." sheetId="19" r:id="rId14"/>
    <sheet name="B7.1." sheetId="20" r:id="rId15"/>
    <sheet name="B7.2." sheetId="22" r:id="rId16"/>
    <sheet name="B7.3." sheetId="23" r:id="rId17"/>
    <sheet name="B7.4." sheetId="24" r:id="rId18"/>
    <sheet name="B7.5." sheetId="25" r:id="rId19"/>
    <sheet name="B7.6." sheetId="26" r:id="rId20"/>
    <sheet name="B7.7." sheetId="27" r:id="rId21"/>
    <sheet name="B8.1." sheetId="28" r:id="rId22"/>
    <sheet name="B8.2." sheetId="29" r:id="rId23"/>
    <sheet name="B8.3." sheetId="30" r:id="rId24"/>
    <sheet name="B8.4." sheetId="31" r:id="rId25"/>
    <sheet name="B8.5." sheetId="32" r:id="rId26"/>
    <sheet name="B8.6." sheetId="33" r:id="rId27"/>
    <sheet name="B9." sheetId="34" r:id="rId28"/>
    <sheet name="B10.1." sheetId="35" r:id="rId29"/>
    <sheet name="B10.2." sheetId="36" r:id="rId30"/>
    <sheet name="B11.1." sheetId="37" r:id="rId31"/>
    <sheet name="B11.2." sheetId="38" r:id="rId32"/>
    <sheet name="B11.3." sheetId="39" r:id="rId33"/>
    <sheet name="B11.4." sheetId="40" r:id="rId34"/>
    <sheet name="B11.5." sheetId="41" r:id="rId35"/>
    <sheet name="B11.6." sheetId="42" r:id="rId36"/>
    <sheet name="B12." sheetId="43" r:id="rId37"/>
    <sheet name="C1.1." sheetId="44" r:id="rId38"/>
    <sheet name="C1.2." sheetId="45" r:id="rId39"/>
    <sheet name="C1.3." sheetId="46" r:id="rId40"/>
    <sheet name="C1.4." sheetId="47" r:id="rId41"/>
    <sheet name="C1.5." sheetId="48" r:id="rId42"/>
    <sheet name="C1.6." sheetId="49" r:id="rId43"/>
    <sheet name="C1.7." sheetId="50" r:id="rId44"/>
    <sheet name="C1.8." sheetId="51" r:id="rId45"/>
    <sheet name="C1.9." sheetId="52" r:id="rId46"/>
    <sheet name="C1.10." sheetId="53" r:id="rId47"/>
    <sheet name="C1.11." sheetId="54" r:id="rId48"/>
    <sheet name="C1.12." sheetId="55" r:id="rId49"/>
    <sheet name="C1.13." sheetId="56" r:id="rId50"/>
    <sheet name="C1.14." sheetId="57" r:id="rId51"/>
    <sheet name="C1.15." sheetId="58" r:id="rId52"/>
    <sheet name="C1.16." sheetId="59" r:id="rId53"/>
    <sheet name="C1.17." sheetId="60" r:id="rId54"/>
    <sheet name="C1.18." sheetId="61" r:id="rId55"/>
    <sheet name="C1.19." sheetId="62" r:id="rId56"/>
    <sheet name="C1.20." sheetId="63" r:id="rId57"/>
    <sheet name="C1.21." sheetId="64" r:id="rId58"/>
    <sheet name="C1.22." sheetId="65" r:id="rId59"/>
    <sheet name="C2.1" sheetId="66" r:id="rId60"/>
    <sheet name="C2.2." sheetId="67" r:id="rId61"/>
    <sheet name="C3." sheetId="68" r:id="rId62"/>
    <sheet name="C4.1." sheetId="69" r:id="rId63"/>
    <sheet name="C4.2." sheetId="70" r:id="rId64"/>
    <sheet name="C4.3." sheetId="71" r:id="rId65"/>
    <sheet name="C4.4." sheetId="72" r:id="rId66"/>
    <sheet name="C4.5." sheetId="73" r:id="rId67"/>
    <sheet name="C7.1." sheetId="74" r:id="rId68"/>
    <sheet name="C7.2." sheetId="75" r:id="rId69"/>
    <sheet name="C7.3." sheetId="76" r:id="rId70"/>
    <sheet name="C7.4." sheetId="77" r:id="rId71"/>
    <sheet name="C7.5." sheetId="78" r:id="rId72"/>
    <sheet name="C8.1." sheetId="79" r:id="rId73"/>
    <sheet name="C8.2." sheetId="80" r:id="rId74"/>
    <sheet name="C8.3." sheetId="81" r:id="rId75"/>
    <sheet name="C8.4." sheetId="82" r:id="rId76"/>
    <sheet name="C8.5." sheetId="83" r:id="rId77"/>
    <sheet name="E1." sheetId="85" r:id="rId78"/>
    <sheet name="E2." sheetId="86" r:id="rId79"/>
    <sheet name="E3." sheetId="87" r:id="rId80"/>
    <sheet name="E4.1." sheetId="88" r:id="rId81"/>
    <sheet name="E4.2." sheetId="89" r:id="rId82"/>
    <sheet name="E4.3." sheetId="90" r:id="rId83"/>
    <sheet name="E4.4." sheetId="91" r:id="rId84"/>
    <sheet name="E4.5." sheetId="92" r:id="rId85"/>
    <sheet name="E4.6." sheetId="93" r:id="rId86"/>
    <sheet name="E5." sheetId="94" r:id="rId87"/>
    <sheet name="E8.1." sheetId="95" r:id="rId88"/>
    <sheet name="E8.2." sheetId="96" r:id="rId89"/>
    <sheet name="E8.3." sheetId="97" r:id="rId90"/>
    <sheet name="E8.4." sheetId="98" r:id="rId91"/>
    <sheet name="E9.1." sheetId="99" r:id="rId92"/>
    <sheet name="E9.2." sheetId="100" r:id="rId93"/>
    <sheet name="E9.3." sheetId="101" r:id="rId94"/>
    <sheet name="E9.4." sheetId="102" r:id="rId95"/>
    <sheet name="E9.5." sheetId="103" r:id="rId96"/>
    <sheet name="E9.6." sheetId="104" r:id="rId97"/>
    <sheet name="E9.7." sheetId="105" r:id="rId98"/>
    <sheet name="E9.8." sheetId="106" r:id="rId99"/>
    <sheet name="E9.9." sheetId="107" r:id="rId100"/>
    <sheet name="E10.1." sheetId="108" r:id="rId101"/>
    <sheet name="E10.2." sheetId="109" r:id="rId102"/>
    <sheet name="E10.3." sheetId="110" r:id="rId103"/>
    <sheet name="E10.4." sheetId="111" r:id="rId104"/>
    <sheet name="E10.5." sheetId="112" r:id="rId105"/>
    <sheet name="E10.6." sheetId="113" r:id="rId106"/>
    <sheet name="E10.7." sheetId="114" r:id="rId107"/>
    <sheet name="E10.8." sheetId="115" r:id="rId108"/>
    <sheet name="E15.1." sheetId="124" r:id="rId109"/>
    <sheet name="E15.2." sheetId="125" r:id="rId110"/>
    <sheet name="E15.3." sheetId="126" r:id="rId111"/>
    <sheet name="E15.4." sheetId="127" r:id="rId112"/>
    <sheet name="E15.5." sheetId="128" r:id="rId113"/>
    <sheet name="E15.6." sheetId="129" r:id="rId114"/>
    <sheet name="E15.7." sheetId="130" r:id="rId115"/>
    <sheet name="E15.8." sheetId="131" r:id="rId116"/>
    <sheet name="E15.9." sheetId="132" r:id="rId117"/>
    <sheet name="E16." sheetId="133" r:id="rId118"/>
    <sheet name="E21.1." sheetId="134" r:id="rId119"/>
    <sheet name="E21.2." sheetId="136" r:id="rId120"/>
    <sheet name="E21.3." sheetId="137" r:id="rId121"/>
    <sheet name="E21.4." sheetId="138" r:id="rId122"/>
    <sheet name="E21.5." sheetId="139" r:id="rId123"/>
    <sheet name="E22." sheetId="140" r:id="rId124"/>
    <sheet name="E23." sheetId="141" r:id="rId125"/>
    <sheet name="E24." sheetId="142" r:id="rId126"/>
    <sheet name="E25." sheetId="143" r:id="rId127"/>
    <sheet name="E26." sheetId="144" r:id="rId128"/>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5303" uniqueCount="621">
  <si>
    <t>TOTAL</t>
  </si>
  <si>
    <t>TOTAL SUB-EȘANTION</t>
  </si>
  <si>
    <t>-</t>
  </si>
  <si>
    <t>Urban</t>
  </si>
  <si>
    <t>Rural</t>
  </si>
  <si>
    <t>Eșantion - Total</t>
  </si>
  <si>
    <t>REGIUNE DE DEZVOLTARE</t>
  </si>
  <si>
    <t>GRUP ETNIC</t>
  </si>
  <si>
    <t>Nord</t>
  </si>
  <si>
    <t>Centru</t>
  </si>
  <si>
    <t>Sud</t>
  </si>
  <si>
    <t>Chișinău</t>
  </si>
  <si>
    <t>Nu</t>
  </si>
  <si>
    <t>MEDIU DE REȘEDINȚĂ</t>
  </si>
  <si>
    <t># Tabel</t>
  </si>
  <si>
    <t>Întrebare</t>
  </si>
  <si>
    <t>Bază eșantion</t>
  </si>
  <si>
    <t>Sub-eșantion</t>
  </si>
  <si>
    <t>Zilnic</t>
  </si>
  <si>
    <t xml:space="preserve">Top mai mare cu </t>
  </si>
  <si>
    <t xml:space="preserve">Doar cele care depasesc </t>
  </si>
  <si>
    <t>Media</t>
  </si>
  <si>
    <t>Da</t>
  </si>
  <si>
    <t>MEC, UNICEF, UNWOMEN, UNFPA, OHCHR, UNDP</t>
  </si>
  <si>
    <t>procent pe rând</t>
  </si>
  <si>
    <t>A1. În general, ce părere ai despre învățământul din Republica Moldova?</t>
  </si>
  <si>
    <t>SEX</t>
  </si>
  <si>
    <t>Masculin</t>
  </si>
  <si>
    <t>Feminin</t>
  </si>
  <si>
    <t>CLASA</t>
  </si>
  <si>
    <t>clasa a 5-a</t>
  </si>
  <si>
    <t>clasa a 6-a</t>
  </si>
  <si>
    <t>clasa a 7-a</t>
  </si>
  <si>
    <t>clasa a 8-a</t>
  </si>
  <si>
    <t>clasa a 9-a</t>
  </si>
  <si>
    <t>clasa a 10-a</t>
  </si>
  <si>
    <t>clasa a 11-a</t>
  </si>
  <si>
    <t>clasa a 12-a</t>
  </si>
  <si>
    <t>CICLU ȘCOLAR</t>
  </si>
  <si>
    <t>Gimnazial (clasa 5-9)</t>
  </si>
  <si>
    <t>Liceal (clasa 10-12)</t>
  </si>
  <si>
    <t>TIP ȘCOALĂ</t>
  </si>
  <si>
    <t>Gimnaziu</t>
  </si>
  <si>
    <t>Liceu</t>
  </si>
  <si>
    <t>MĂRIME ȘCOALĂ</t>
  </si>
  <si>
    <t>Mică (până la 400 elevi)</t>
  </si>
  <si>
    <t>Medie (401-900 elevi)</t>
  </si>
  <si>
    <t>Mare (mai mult de 900 elevi)</t>
  </si>
  <si>
    <t>LIMBA DE PREDARE</t>
  </si>
  <si>
    <t>Română</t>
  </si>
  <si>
    <t>Rusă</t>
  </si>
  <si>
    <t>Moldovean / Român</t>
  </si>
  <si>
    <t>Rus</t>
  </si>
  <si>
    <t>Ucrainean</t>
  </si>
  <si>
    <t>Găgăuz</t>
  </si>
  <si>
    <t>Bulgar</t>
  </si>
  <si>
    <t>Alte etnii</t>
  </si>
  <si>
    <t>FAMILIE DE REFUGIAȚI</t>
  </si>
  <si>
    <t>PREZENȚA DIZABILITĂȚII</t>
  </si>
  <si>
    <t>Deficiență fizică</t>
  </si>
  <si>
    <t>Deficiență senzorială</t>
  </si>
  <si>
    <t>Problemă de sănătate pe termen lung</t>
  </si>
  <si>
    <t>Tulburare de dezvoltare</t>
  </si>
  <si>
    <t>Nici una</t>
  </si>
  <si>
    <t>Nu răspund</t>
  </si>
  <si>
    <t>TIP FAMILIE</t>
  </si>
  <si>
    <t>Ambii părinți lipsesc</t>
  </si>
  <si>
    <t>Prezența doar a unui părinte</t>
  </si>
  <si>
    <t>Ambii părinți sunt prezenți</t>
  </si>
  <si>
    <t>BAROMETRU ȘCOLAR - 2025 (ELEVI GRUP 2)</t>
  </si>
  <si>
    <t>Jos</t>
  </si>
  <si>
    <t>Mediu</t>
  </si>
  <si>
    <t>Înalt</t>
  </si>
  <si>
    <t>GRADUL DE TOLERANȚĂ</t>
  </si>
  <si>
    <t>DISCRIMINAREA ÎN ȘCOALĂ</t>
  </si>
  <si>
    <t>PERCEPȚIA EGALITĂȚII DE GEN</t>
  </si>
  <si>
    <t>Joasă</t>
  </si>
  <si>
    <t>Medie</t>
  </si>
  <si>
    <t>Înaltă</t>
  </si>
  <si>
    <t>Moderată</t>
  </si>
  <si>
    <t>NȘ/NA</t>
  </si>
  <si>
    <t>RESPECTAREA EGALITĂȚII DE GEN ÎN FAMILIE</t>
  </si>
  <si>
    <t>NIVEL SATISFACȚIE DE VIAȚĂ</t>
  </si>
  <si>
    <t xml:space="preserve">NȘ </t>
  </si>
  <si>
    <t>CONFRUNTAREA CU SITUAȚII DE INTIMIDARE FIZIC</t>
  </si>
  <si>
    <t>NIVELUL DE CONFORT  ÎN ȘCOALĂ</t>
  </si>
  <si>
    <t>NIVELUL DE STRES ÎN EDUCAȚIE</t>
  </si>
  <si>
    <t>Ineficient</t>
  </si>
  <si>
    <t>Eficient</t>
  </si>
  <si>
    <t>CONFRUNTAREA CU SITUAȚII DE INTIMIDARE ÎN MEDIUL ONLINE</t>
  </si>
  <si>
    <t>CONFRUNTAREA CU SITUAȚII DE ABUZ SEXUAL</t>
  </si>
  <si>
    <t>PERCEPȚIE EFICIENȚA MECANISMULUI DE RAPORTARE ȘI INTERVENȚIE</t>
  </si>
  <si>
    <t>B1. Drepturile omului sunt un set de drepturi care …</t>
  </si>
  <si>
    <t>Sunt oferite de Stat fiecărei persoane când aceasta împlinește 18 ani</t>
  </si>
  <si>
    <t>Sunt oferite de Organizația Națiunilor Unite fiecărei persoane</t>
  </si>
  <si>
    <t>Sunt obținute de fiecare persoană la naștere</t>
  </si>
  <si>
    <t>Sunt acordate odată ce persoana își asumă și responsabilități</t>
  </si>
  <si>
    <t>Altceva</t>
  </si>
  <si>
    <t>B2. Cum crezi, de ce copiii au drepturi suplimentare față de adulți?</t>
  </si>
  <si>
    <t>Copiii au mai multe drepturi decât adulții pentru că sunt considerați mai importanți în societate</t>
  </si>
  <si>
    <t>Drepturile copilului sunt parte din drepturile omului, dar includ protecții suplimentare adaptate nevoilor copilului</t>
  </si>
  <si>
    <t>Drepturile copilului înlocuiesc drepturile omului până când copilul devine adult</t>
  </si>
  <si>
    <t>Drepturile copilului sunt create pentru a le da voie copiilor să facă orice</t>
  </si>
  <si>
    <t>B3. Cum crezi, cine poate decide să te lipsească de anumite drepturi?</t>
  </si>
  <si>
    <t>Administrația școlii</t>
  </si>
  <si>
    <t>Dirigintele / diriginta</t>
  </si>
  <si>
    <t>Poliția</t>
  </si>
  <si>
    <t>Părintele</t>
  </si>
  <si>
    <t>Colegii / colegele</t>
  </si>
  <si>
    <t>Asistentul social / asistenta socială</t>
  </si>
  <si>
    <t>Primarul / primara</t>
  </si>
  <si>
    <t>Nimeni</t>
  </si>
  <si>
    <t>B4. Alege afirmația corectă.</t>
  </si>
  <si>
    <t>Dreptul la viață este cel mai important drept al omului</t>
  </si>
  <si>
    <t>Dreptul la educație, dreptul la sănătate și dreptul la muncă sunt importante, dar nu prioritare</t>
  </si>
  <si>
    <t>Dreptul la opinie, dreptul la libertatea de religie, dreptul la libertatea de exprimare sunt mai puțin importante</t>
  </si>
  <si>
    <t>Drepturile depind unul de altul și încălcarea unui drept afectează toate celelalte drepturi</t>
  </si>
  <si>
    <t>B5. Cine are obligația principală de asigurare a drepturilor omului / copilului?</t>
  </si>
  <si>
    <t>Autoritățile statului (de exemplu, Parlamentul, Guvernul, Primăria etc.)</t>
  </si>
  <si>
    <t>Părinții și îngrijitorii</t>
  </si>
  <si>
    <t>Vecinii și rudele</t>
  </si>
  <si>
    <t>Preotul și biserica</t>
  </si>
  <si>
    <t>Asociațiile obștești/ONG-urile</t>
  </si>
  <si>
    <t>Prietenii</t>
  </si>
  <si>
    <t>Deloc</t>
  </si>
  <si>
    <t>Mai degrabă nu sunt respectate</t>
  </si>
  <si>
    <t>Mai degrabă sunt respectate</t>
  </si>
  <si>
    <t>Totalmente sunt respectate</t>
  </si>
  <si>
    <t>Nu știu</t>
  </si>
  <si>
    <t>B6.1. În ce măsură sunt respectate următoarele drepturi ale copilului în școala ta: Dreptul la non-discriminare?</t>
  </si>
  <si>
    <t>B6.2. În ce măsură sunt respectate următoarele drepturi ale copilului în școala ta: Dreptul la viață privată?</t>
  </si>
  <si>
    <t>B6.3. În ce măsură sunt respectate următoarele drepturi ale copilului în școala ta: Dreptul la opinie?</t>
  </si>
  <si>
    <t>B6.4. În ce măsură sunt respectate următoarele drepturi ale copilului în școala ta: Dreptul la libertatea de exprimare?</t>
  </si>
  <si>
    <t>B6.5. În ce măsură sunt respectate următoarele drepturi ale copilului în școala ta: Dreptul la protecție față de abuzuri și neglijare, inclusiv exploatare prin muncă?</t>
  </si>
  <si>
    <t>B6.6. În ce măsură sunt respectate următoarele drepturi ale copilului în școala ta: Dreptul la sănătate și servicii sanitare?</t>
  </si>
  <si>
    <t>B6.7. În ce măsură sunt respectate următoarele drepturi ale copilului în școala ta: Dreptul la timp liber și joacă?</t>
  </si>
  <si>
    <t>B6.8. În ce măsură sunt respectate următoarele drepturi ale copilului în școala ta: Dreptul la educație?</t>
  </si>
  <si>
    <t>În mică măsură</t>
  </si>
  <si>
    <t>Moderat</t>
  </si>
  <si>
    <t>În mare măsură</t>
  </si>
  <si>
    <t>Totalmente</t>
  </si>
  <si>
    <t>B7.1.  În ce măsură drepturile și necesitățile următoarelor categorii de copii sunt respectate de către angajații școlii: copii din grupurile minoritare etnice (ruși, ucraineni, bulgari, etc)?</t>
  </si>
  <si>
    <t>B7.2.  În ce măsură drepturile și necesitățile următoarelor categorii de copii sunt respectate de către angajații școlii: copiii de etnie romă?</t>
  </si>
  <si>
    <t>B7.3.  În ce măsură drepturile și necesitățile următoarelor categorii de copii sunt respectate de către angajații școlii: copii cu cerințe educaționale speciale și/sau dizabilități?</t>
  </si>
  <si>
    <t>B7.4.  În ce măsură drepturile și necesitățile următoarelor categorii de copii sunt respectate de către angajații școlii: copii refugiați?</t>
  </si>
  <si>
    <t>B7.5.  În ce măsură drepturile și necesitățile următoarelor categorii de copii sunt respectate de către angajații școlii: copii din familii cu venituri mici?</t>
  </si>
  <si>
    <t>B7.6.  În ce măsură drepturile și necesitățile următoarelor categorii de copii sunt respectate de către angajații școlii: copii din comunitatea LGBTQI+?</t>
  </si>
  <si>
    <t>B7.7.  În ce măsură drepturile și necesitățile următoarelor categorii de copii sunt respectate de către angajații școlii: copii care trăiesc cu HIV?</t>
  </si>
  <si>
    <t>copii din grupurile minoritare etnice (ruși, ucraineni, bulgari, etc)</t>
  </si>
  <si>
    <t>copii de etnie romă</t>
  </si>
  <si>
    <t>copii refugiați</t>
  </si>
  <si>
    <t>copii din familii cu venituri mici</t>
  </si>
  <si>
    <t>copii din comunitatea LGBTQI+</t>
  </si>
  <si>
    <t>copii cu deficiențe fizice</t>
  </si>
  <si>
    <t>copii cu deficiențe senzoriale (auz, văz)</t>
  </si>
  <si>
    <t>copii cu tulburări de dezvoltare (de exemplu, ADHD, autism, dificultăți de învățare)</t>
  </si>
  <si>
    <t>B8.1. În ce măsură ai accepta să frecventezi școala împreună cu ...?</t>
  </si>
  <si>
    <t>B8.2. În ce măsură ai accepta să înveți în aceeași clasă cu ...?</t>
  </si>
  <si>
    <t>B8.3. În ce măsură ai accepta să stai în aceeași bancă cu ...?</t>
  </si>
  <si>
    <t>B8.4. În ce măsură ai accepta să pregătești temele pentru acasă împreună cu ...?</t>
  </si>
  <si>
    <t>B8.5. În ce măsură ai accepta să prietenești cu ...?</t>
  </si>
  <si>
    <t>B8.6. În ce măsură ai accepta să te joci în afara orelor cu ...?</t>
  </si>
  <si>
    <t>B9. Te-ai simțit vreodată discriminat sau drepturile tale au fost încălcate în școala ta în acest an școlar?</t>
  </si>
  <si>
    <t>B10.1. La cine te-ai adresat în această situație?</t>
  </si>
  <si>
    <t>Administrației școlii</t>
  </si>
  <si>
    <t>Unuia dintre profesori</t>
  </si>
  <si>
    <t>Avocatul copilului</t>
  </si>
  <si>
    <t>Primarului/ei</t>
  </si>
  <si>
    <t>Polițistului/ei</t>
  </si>
  <si>
    <t>Asistentului/ei social</t>
  </si>
  <si>
    <t>Prietenilor</t>
  </si>
  <si>
    <t>Părinților</t>
  </si>
  <si>
    <t>Bunicilor</t>
  </si>
  <si>
    <t>Fraților/surorilor</t>
  </si>
  <si>
    <t>Nu m-am adresat nimănui</t>
  </si>
  <si>
    <t>B10.2. Dar dacă ai fi discriminat sau drepturile tale ar fi încălcate, la cine te-ai adresa?</t>
  </si>
  <si>
    <t>Nimănui</t>
  </si>
  <si>
    <t>Niciodată</t>
  </si>
  <si>
    <t>Cel puțin 1-2 ori pe an</t>
  </si>
  <si>
    <t>Cel puțin odată în lună</t>
  </si>
  <si>
    <t>Cel puțin odată în săptămână</t>
  </si>
  <si>
    <t>B11.1. Pe parcursul acestui an școlar, cât de des ai fost martor situațiilor de discriminare sau nedreptate față de următoarele categorii de copii de către colegii tăi din școală: copii din grupurile minoritare etnice, inclusiv copii romi?</t>
  </si>
  <si>
    <t>B11.2. Pe parcursul acestui an școlar, cât de des ai fost martor situațiilor de discriminare sau nedreptate față de următoarele categorii de copii de către colegii tăi din școală: copii cu cerințe educaționale speciale și/sau dizabilități?</t>
  </si>
  <si>
    <t>B11.3. Pe parcursul acestui an școlar, cât de des ai fost martor situațiilor de discriminare sau nedreptate față de următoarele categorii de copii de către colegii tăi din școală: copii refugiați?</t>
  </si>
  <si>
    <t>B11.4. Pe parcursul acestui an școlar, cât de des ai fost martor situațiilor de discriminare sau nedreptate față de următoarele categorii de copii de către colegii tăi din școală: copii din familii cu venituri mici?</t>
  </si>
  <si>
    <t>B11.5. Pe parcursul acestui an școlar, cât de des ai fost martor situațiilor de discriminare sau nedreptate față de următoarele categorii de copii de către colegii tăi din școală: copii din comunitatea LGBTQI+?</t>
  </si>
  <si>
    <t>B11.6. Pe parcursul acestui an școlar, cât de des ai fost martor situațiilor de discriminare sau nedreptate față de următoarele categorii de copii de către colegii tăi din școală: copii care trăiesc cu HIV?</t>
  </si>
  <si>
    <t>B12. Unde ai aflat / ai învățat despre drepturile omului în acest an școlar?</t>
  </si>
  <si>
    <t>La școală</t>
  </si>
  <si>
    <t>De la părinți/familie</t>
  </si>
  <si>
    <t>De la prieteni</t>
  </si>
  <si>
    <t>De la televizor</t>
  </si>
  <si>
    <t>Din rețelele sociale</t>
  </si>
  <si>
    <t>Din activități extrașcolare (Centru de tineret, centre comunitare etc.)</t>
  </si>
  <si>
    <t>Deloc nu sunt de acord</t>
  </si>
  <si>
    <t>Mai degrabă nu sunt de acord</t>
  </si>
  <si>
    <t>Mai degrabă sunt de acord</t>
  </si>
  <si>
    <t>Totalmente de acord</t>
  </si>
  <si>
    <t>C1.1. În ce măsură ești de acord cu următoarele afirmații: Fetele ar trebui să poată alege să lucreze după căsătorie pentru a avea venit propriu?</t>
  </si>
  <si>
    <t>C1.2. În ce măsură ești de acord cu următoarele afirmații: Dacă o fată vrea să devină polițistă/ militară/ etc., trebuie să aibă șanse egale de muncă?</t>
  </si>
  <si>
    <t>C1.3. În ce măsură ești de acord cu următoarele afirmații: Într-o relație, băiatul trebuie să plătească mereu când ies împreună?</t>
  </si>
  <si>
    <t>C1.4. În ce măsură ești de acord cu următoarele afirmații: Băieții sunt mai buni la luat decizii, pentru că nu se lasă conduși de emoții?</t>
  </si>
  <si>
    <t>C1.5. În ce măsură ești de acord cu următoarele afirmații: Fetele vorbesc prea mult și se plâng prea des?</t>
  </si>
  <si>
    <t>C1.6. În ce măsură ești de acord cu următoarele afirmații: Am observat că în școala/comunitatea mea, băieții sunt implicați mai mult în sport, iar fetele în organizarea activităților artistice sau concursuri?</t>
  </si>
  <si>
    <t>C1.7. În ce măsură ești de acord cu următoarele afirmații: Consider că femeile și bărbații ar trebui să aibă aceleași drepturi?</t>
  </si>
  <si>
    <t>C1.8. În ce măsură ești de acord cu următoarele afirmații: În manualele și materialele de la școală, apar mai des bărbați ca eroi sau conducători decât femei?</t>
  </si>
  <si>
    <t>C1.9. În ce măsură ești de acord cu următoarele afirmații: Dacă un băiat este șeful clasei, e mai respectat decât o fată în aceeași poziție?</t>
  </si>
  <si>
    <t>C1.10. În ce măsură ești de acord cu următoarele afirmații: Unii spun că egalitatea de gen vine din alte țări și nu e potrivită pentru Moldova?</t>
  </si>
  <si>
    <t>C1.11. În ce măsură ești de acord cu următoarele afirmații: Egalitatea de gen e doar pentru fete. Băieții nu au nevoie de asta?</t>
  </si>
  <si>
    <t>C1.12. În ce măsură ești de acord cu următoarele afirmații: Fetele pot lucra în aceleași profesii ca și băieții?</t>
  </si>
  <si>
    <t>C1.13. În ce măsură ești de acord cu următoarele afirmații: Aș dori să văd mai multe exemple de femei lidere sau savante în lecțiile noastre?</t>
  </si>
  <si>
    <t>C1.14. În ce măsură ești de acord cu următoarele afirmații: Atât fetele, cât și băieții ar trebui să învețe să gătească și să facă curățenie?</t>
  </si>
  <si>
    <t>C1.15. În ce măsură ești de acord cu următoarele afirmații: Un băiat nu pierde din respect dacă spală vasele sau face mâncare?</t>
  </si>
  <si>
    <t>C1.16. În ce măsură ești de acord cu următoarele afirmații: Atât mama, cât și tata trebuie să se implice în educarea copiilor?</t>
  </si>
  <si>
    <t>C1.17. În ce măsură ești de acord cu următoarele afirmații: Dacă mama/sora face curățenie/ gătește zilnic, nu e o muncă adevărată pentru că nu este plătită?</t>
  </si>
  <si>
    <t>C1.18. În ce măsură ești de acord cu următoarele afirmații: Numai bărbații ar trebui să lucreze în afara casei pentru a susține familia?</t>
  </si>
  <si>
    <t>C1.19. În ce măsură ești de acord cu următoarele afirmații: Nu e normal ca cineva să verifice telefonul prietenului sau prietenei fără permisiune?</t>
  </si>
  <si>
    <t>C1.20. În ce măsură ești de acord cu următoarele afirmații: Gelozia nu este o dovadă de iubire – fiecare are dreptul la spațiu personal?</t>
  </si>
  <si>
    <t>C1.21. În ce măsură ești de acord cu următoarele afirmații: Când cineva insistă să fii cu el/ea, chiar dacă ai spus NU, înseamnă că ține cu adevărat la tine?</t>
  </si>
  <si>
    <t>C1.22. În ce măsură ești de acord cu următoarele afirmații: Un bărbat ar trebui să aibă ultimul cuvânt în casa lui și în problemele de familie?</t>
  </si>
  <si>
    <t>C2.1. În ce măsură se respectă egalitatea de gen în familia ta?</t>
  </si>
  <si>
    <t>Puțin</t>
  </si>
  <si>
    <t>Mult</t>
  </si>
  <si>
    <t>Ne aplicabil (familie cu un părinte)</t>
  </si>
  <si>
    <t>C2.2. De cele mai multe ori, cine ia deciziile majore / importante în familia ta?</t>
  </si>
  <si>
    <t>Mama</t>
  </si>
  <si>
    <t>Tata</t>
  </si>
  <si>
    <t>Alt îngrijitor de sex masculin</t>
  </si>
  <si>
    <t>Alt îngrijitor de sex feminin</t>
  </si>
  <si>
    <t>Ambii în egală măsură</t>
  </si>
  <si>
    <t>Familie monoparentală</t>
  </si>
  <si>
    <t>C3. În acest an școlar, învățătorii au discutat cu tine și colegii de clasă despre egalitatea de gen?</t>
  </si>
  <si>
    <t>Nu țin minte</t>
  </si>
  <si>
    <t>C4.1. În ce măsură ești de acord cu următoarele afirmații legate de școala ta: Profesorii au atitudine egală față de băieți și fete?</t>
  </si>
  <si>
    <t>C4.2. În ce măsură ești de acord cu următoarele afirmații legate de școala ta: Băieții și fetele au șanse egale de a participa în procesul de luare a deciziilor?</t>
  </si>
  <si>
    <t>C4.3. În ce măsură ești de acord cu următoarele afirmații legate de școala ta: Fetele sunt apreciate cu note mai bune decât băieții?</t>
  </si>
  <si>
    <t>C4.4. În ce măsură ești de acord cu următoarele afirmații legate de școala ta: Băieții au prioritate când vine vorba de participarea la activități sportive?</t>
  </si>
  <si>
    <t>C4.5. În ce măsură ești de acord cu următoarele afirmații legate de școala ta: Profesorii tind să implice în procesul de învățare mai mult fetele?</t>
  </si>
  <si>
    <t>C7.1. În școala ta sunt practicate următoarele activități extracurriculare care promovează egalitatea de gen: Jocuri de rol?</t>
  </si>
  <si>
    <t>C7.2. În școala ta sunt practicate următoarele activități extracurriculare care promovează egalitatea de gen: Dezbateri și discuții în grup?</t>
  </si>
  <si>
    <t>C7.3. În școala ta sunt practicate următoarele activități extracurriculare care promovează egalitatea de gen: Sesiuni de lectură?</t>
  </si>
  <si>
    <t>C7.4. În școala ta sunt practicate următoarele activități extracurriculare care promovează egalitatea de gen: Analiza materialelor video?</t>
  </si>
  <si>
    <t>C7.5. În școala ta sunt practicate următoarele activități extracurriculare care promovează egalitatea de gen: Cluburi/cercuri?</t>
  </si>
  <si>
    <t>C8.1. La care din următoarele activități extracurriculare care promovează egalitatea de gen ai participat în acest an școlar: Jocuri de rol?</t>
  </si>
  <si>
    <t>C8.2. La care din următoarele activități extracurriculare care promovează egalitatea de gen ai participat în acest an școlar: Dezbateri și discuții în grup?</t>
  </si>
  <si>
    <t>C8.3. La care din următoarele activități extracurriculare care promovează egalitatea de gen ai participat în acest an școlar: Sesiuni de lectură?</t>
  </si>
  <si>
    <t>C8.4. La care din următoarele activități extracurriculare care promovează egalitatea de gen ai participat în acest an școlar: Analiza materialelor video?</t>
  </si>
  <si>
    <t>C8.5. La care din următoarele activități extracurriculare care promovează egalitatea de gen ai participat în acest an școlar: Cluburi/cercuri?</t>
  </si>
  <si>
    <t>1 - Deloc nu sunt satisfăcut(ă)</t>
  </si>
  <si>
    <t>10 - Complet satisfăcut(ă)</t>
  </si>
  <si>
    <t>E2. În general, cât de bine / confortabil te simți în școala ta?</t>
  </si>
  <si>
    <t>1 - Deloc nu mă simt bine</t>
  </si>
  <si>
    <t>10 - Mă simt foarte bine</t>
  </si>
  <si>
    <t>E3. Cât de des te simți stresat(ă) din cauza sarcinilor școlare?</t>
  </si>
  <si>
    <t>Foarte rar</t>
  </si>
  <si>
    <t>La unele lecții</t>
  </si>
  <si>
    <t>La majoritatea lecțiilor</t>
  </si>
  <si>
    <t>Aproape la fiecare lecție</t>
  </si>
  <si>
    <t>E4.1. În ce măsură ești de acord cu următoarele afirmații: Deseori mă îngrijorez că îmi este dificil la lecții la școală?</t>
  </si>
  <si>
    <t>E4.2. În ce măsură ești de acord cu următoarele afirmații: Devin foarte încordat(ă) / stresat(ă) când trebuie să fac temele de acasă?</t>
  </si>
  <si>
    <t>E4.3. În ce măsură ești de acord cu următoarele afirmații: Devin foarte nervos/ nervoasă când rezolv probleme și exerciții la școală?</t>
  </si>
  <si>
    <t>E4.4. În ce măsură ești de acord cu următoarele afirmații: Mă simt neajutorat(ă) când rezolv probleme și exerciții la școală?</t>
  </si>
  <si>
    <t>E4.5. În ce măsură ești de acord cu următoarele afirmații: Mă îngrijorez că voi avea note slabe la școală?</t>
  </si>
  <si>
    <t>E4.6. În ce măsură ești de acord cu următoarele afirmații: Mă simt neliniștit(ă) că aș putea eșua/pica la teste și examene?</t>
  </si>
  <si>
    <t>E5. Dacă simți necesitatea, poți discuta cu directorul școlii sau profesorii lucruri care te îngrijorează?</t>
  </si>
  <si>
    <t>E8.1. În ce măsură ești de acord cu următoarele afirmații: Mă simt în siguranță în drum spre școala mea?</t>
  </si>
  <si>
    <t>E8.2. În ce măsură ești de acord cu următoarele afirmații: Mă simt în siguranță în drum spre casă de la școala mea?</t>
  </si>
  <si>
    <t>E8.3. În ce măsură ești de acord cu următoarele afirmații: Mă simt în siguranță în sălile de studii în școala mea?</t>
  </si>
  <si>
    <t>E8.4. În ce măsură ești de acord cu următoarele afirmații: Mă simt în siguranță în alte locuri din școala mea (de ex: coridor, cantină, baie)?</t>
  </si>
  <si>
    <t>Niciodată sau aproape niciodată</t>
  </si>
  <si>
    <t>De câteva ori pe an</t>
  </si>
  <si>
    <t>De câteva ori pe lună</t>
  </si>
  <si>
    <t>O dată pe săptămână sau mai des</t>
  </si>
  <si>
    <t>E9.1. Pe parcursul ultimelor 12 luni, cât de des ai avut următoarele experiențe în școala ta în mediul fizic: Alţi elevi/colegi m-au exclus intenţionat din activităţi?</t>
  </si>
  <si>
    <t>E9.2. Pe parcursul ultimelor 12 luni, cât de des ai avut următoarele experiențe în școala ta în mediul fizic: Alţi elevi/colegi au râs de mine?</t>
  </si>
  <si>
    <t>E9.3. Pe parcursul ultimelor 12 luni, cât de des ai avut următoarele experiențe în școala ta în mediul fizic: Am fost ameninţat(ă) de către alţi elevi/colegi?</t>
  </si>
  <si>
    <t>E9.4. Pe parcursul ultimelor 12 luni, cât de des ai avut următoarele experiențe în școala ta în mediul fizic: Alţi elevi/colegi mi-au luat sau mi-au distrus lucrurile mele personale?</t>
  </si>
  <si>
    <t>E9.5. Pe parcursul ultimelor 12 luni, cât de des ai avut următoarele experiențe în școala ta în mediul fizic: Alţi elevi/colegi m-au lovit sau m-au îmbrâncit?</t>
  </si>
  <si>
    <t>E9.6. Pe parcursul ultimelor 12 luni, cât de des ai avut următoarele experiențe în școala ta în mediul fizic: Alți elevi/colegi au răspândit bârfe despre mine?</t>
  </si>
  <si>
    <t>E9.7. Pe parcursul ultimelor 12 luni, cât de des ai avut următoarele experiențe în școala ta în mediul fizic: Eu m-am bătut pe teritoriul școlii?</t>
  </si>
  <si>
    <t>E9.8. Pe parcursul ultimelor 12 luni, cât de des ai avut următoarele experiențe în școala ta în mediul fizic: Eu am rămas acasă și nu am mers la școală, deoarece nu mă simțeam în siguranță?</t>
  </si>
  <si>
    <t>E9.9. Pe parcursul ultimelor 12 luni, cât de des ai avut următoarele experiențe în școala ta în mediul fizic: Eu am dat cuiva bani la școală din cauză că m-au amenințat?</t>
  </si>
  <si>
    <t>E10.1. Pe parcursul ultimelor 12 luni, cât de des ai avut următoarele experiențe în mediul online / rețele de socializare: Alţi elevi/colegi m-au exclus intenţionat din activităţi?</t>
  </si>
  <si>
    <t>E10.2. Pe parcursul ultimelor 12 luni, cât de des ai avut următoarele experiențe în mediul online / rețele de socializare: Alţi elevi/colegi au râs de mine?</t>
  </si>
  <si>
    <t>E10.3. Pe parcursul ultimelor 12 luni, cât de des ai avut următoarele experiențe în mediul online / rețele de socializare: Am fost ameninţat(ă) de către alţi elevi/colegi?</t>
  </si>
  <si>
    <t>E10.4. Pe parcursul ultimelor 12 luni, cât de des ai avut următoarele experiențe în mediul online / rețele de socializare: Alți elevi au răspândit bârfe despre mine?</t>
  </si>
  <si>
    <t>E10.5. Pe parcursul ultimelor 12 luni, cât de des ai avut următoarele experiențe în mediul online / rețele de socializare: Alți elevi au distribuit informații personale despre mine în mediul online?</t>
  </si>
  <si>
    <t>E10.6. Pe parcursul ultimelor 12 luni, cât de des ai avut următoarele experiențe în mediul online / rețele de socializare: Alți elevi mi-au spart contul și l-au utilizat în moduri denigratoare/umilitoare pentru mine?</t>
  </si>
  <si>
    <t>E10.7. Pe parcursul ultimelor 12 luni, cât de des ai avut următoarele experiențe în mediul online / rețele de socializare: Am primit mesaje sau imagini cu conținut pornografic?</t>
  </si>
  <si>
    <t>E10.8. Pe parcursul ultimelor 12 luni, cât de des ai avut următoarele experiențe în mediul online / rețele de socializare: Am primit mesaje sau imagini cu conținut violent față de oameni sau animale?</t>
  </si>
  <si>
    <t>E15.1. Te-ai confruntat vreodată cu următoarele situații: Ți-a pus cineva întrebări, a comentat sau a spus glume cu nuanțe sexuale pe care le-ai găsit neplăcute sau jignitoare?</t>
  </si>
  <si>
    <t>E15.2. Te-ai confruntat vreodată cu următoarele situații: Ți s-a întâmplat ca cineva să facă glume sau să lase comentarii despre faptul că ești fată sau băiat, care te-au făcut să te simți jenat(ă) sau jignit(ă)?</t>
  </si>
  <si>
    <t>E15.3. Te-ai confruntat vreodată cu următoarele situații: A făcut cineva comentarii cu privire la corpul, sexualitatea sau aspectul tău într-un mod pe care l-ai considerat jignitor sau neplăcut?</t>
  </si>
  <si>
    <t>E15.4. Te-ai confruntat vreodată cu următoarele situații: Ai primit invitații la întâlniri pe care le-ai considerat jignitoare sau nepotrivite?</t>
  </si>
  <si>
    <t>E15.5. Te-ai confruntat vreodată cu următoarele situații: Ți s-a întâmplat ca  cineva să-ți trimită sau să-ți arătate imagini sau filmulețe      cu conținut pe care le-ai considerat jignitor au nepotrivite, cum ar fi imagini pornografice sau sexiste?</t>
  </si>
  <si>
    <t>E15.6. Te-ai confruntat vreodată cu următoarele situații: A postat sau a trimis cineva pe Internet poze ori filmulețe cu tine, cu conținut intim sau nepotrivit, fără acordul tău (de exemplu, Instagram, Snapchat sau alte rețele sociale)?</t>
  </si>
  <si>
    <t>E15.7. Te-ai confruntat vreodată cu următoarele situații: Ți s-a întâmplat ca cineva să te atingă într-un mod care te-a făcut să te simți inconfortabil, cum ar fi o îmbrățișare sau un sărut, fără să fii de acord?</t>
  </si>
  <si>
    <t>E15.8. Te-ai confruntat vreodată cu următoarele situații: Ți s-a întâmplat ca cineva să te oblige sau să te convingă cu forța să faci ceva legat de corpul tău (de natură sexuală), fără să vrei sau fără să fii de acord?</t>
  </si>
  <si>
    <t>E15.9. Te-ai confruntat vreodată cu următoarele situații: Ți s-a întâmplat ca cineva să încerce să te oblige să faci ceva intim cu care nu ai fost de acord?</t>
  </si>
  <si>
    <t>E16. Ai spus cuiva despre această situație / ai ceruit cuiva ajutor în această situație?</t>
  </si>
  <si>
    <t>Părinte</t>
  </si>
  <si>
    <t>Profesor/profesoară</t>
  </si>
  <si>
    <t>Psiholog/ă școlar/ă</t>
  </si>
  <si>
    <t>Directorul/directoare școlii</t>
  </si>
  <si>
    <t>Altcineva</t>
  </si>
  <si>
    <t>Deloc util</t>
  </si>
  <si>
    <t>Puțin util</t>
  </si>
  <si>
    <t>Destul de util</t>
  </si>
  <si>
    <t>Foarte util</t>
  </si>
  <si>
    <t>E21.1. Cât de util a fost ajutorul oferit de părinte?</t>
  </si>
  <si>
    <t>E21.2. Cât de util a fost ajutorul oferit de profesor/profesoară?</t>
  </si>
  <si>
    <t>E21.3. Cât de util a fost ajutorul oferit de psiholog/ă școlar/ă?</t>
  </si>
  <si>
    <t>E21.4. Cât de util a fost ajutorul oferit de directorul/directoarea școlii?</t>
  </si>
  <si>
    <t>E21.5. Cât de util a fost ajutorul oferit de altcineva?</t>
  </si>
  <si>
    <t>E22. Care dintre următoarele măsuri sunt aplicate în școala ta pentru a preveni hărțuirea fizică și în mediul online?</t>
  </si>
  <si>
    <t>acțiuni de informare a elevilor despre formele de hărțuire</t>
  </si>
  <si>
    <t>mecanisme clare de raportare a situațiilor de hărțuire</t>
  </si>
  <si>
    <t>informare despre măsurile de protecție și sprijin</t>
  </si>
  <si>
    <t>înregistrare și monitorizare a situațiilor de abuz</t>
  </si>
  <si>
    <t>nu este aplicată nici o măsură</t>
  </si>
  <si>
    <t>măsuri de sancționare a copilului inițiator de bullying</t>
  </si>
  <si>
    <t>măsuri pentru îmbunătățirea abilităților copilului care este țintă a bullyingului</t>
  </si>
  <si>
    <t>măsuri de reconciliere între copilul care este țintă a bullyingului și inițiatorul de bullying (mediere)</t>
  </si>
  <si>
    <t>acordarea de sprijin copilului care este țintă a bullyingului</t>
  </si>
  <si>
    <t>acordarea de sprijin atât copilului care este țintă a bullyingului, cât și copilului inițiator de bullying</t>
  </si>
  <si>
    <t>discuții în grup (copilul care este țintă a bullyingului, copilul inițiator de bullying, martor)</t>
  </si>
  <si>
    <t>E23. Care din următoarele măsuri sunt implementate în școala ta pentru a combate hărțuirea fizică și în mediul online?</t>
  </si>
  <si>
    <t>E24. Din câte cunoști, cât de eficiente sunt mecanismele de raportare și intervenție în situațiile de violență în școala ta?</t>
  </si>
  <si>
    <t>Deloc eficiente</t>
  </si>
  <si>
    <t>Puțin eficiente</t>
  </si>
  <si>
    <t>Moderate</t>
  </si>
  <si>
    <t>Eficiente</t>
  </si>
  <si>
    <t>Foarte eficiente</t>
  </si>
  <si>
    <t>E25. Din câte cunoști, care din următoarele măsuri sunt cele mai eficiente pentru combaterea hărțuirii fizice și în mediul online?</t>
  </si>
  <si>
    <t>mustrare aplicată agresorului, cu înregistrări în agenda școlară a elevului/registrul electronic de note</t>
  </si>
  <si>
    <t>amendă aplicată părinților agresorului</t>
  </si>
  <si>
    <t>suspendare temporară de la ore</t>
  </si>
  <si>
    <t>exmatriculare din școală fără drept de reînscriere ulterior la aceeași instituție</t>
  </si>
  <si>
    <t>consiliere psihologică obligatorie pentru elevii care manifestă un comportament agresiv</t>
  </si>
  <si>
    <t>implicarea părinților în programe educaționale, activități de reducere a comportamentului agresiv ale copiilor</t>
  </si>
  <si>
    <t>activități educaționale suplimentare, pentru elevii agresivi prin explicarea cauzelor și consecințelor violenței</t>
  </si>
  <si>
    <t>instalarea de camere video în sălile de clasă, în sediul școlii</t>
  </si>
  <si>
    <t>elevii să nu fie indiferenți față de situațiile de agresiune, să adopte o atitudine promptă și fermă în raportarea cazurilor</t>
  </si>
  <si>
    <t>profesorii și administrația instituției nu trebuie să ignore situațiile de agresiune, ar trebui să adopte atitudini prompte și ferme pentru a gestiona situația</t>
  </si>
  <si>
    <t>E26. În general, cât  de încrezut(ă) / convins(ă) ești unde să te adresezi la școală pentru ajutor dacă te confrunți cu hărțuire sexuală sau comportament neadecvat?</t>
  </si>
  <si>
    <t xml:space="preserve">Puțin </t>
  </si>
  <si>
    <t>Foarte mult</t>
  </si>
  <si>
    <t>B1.</t>
  </si>
  <si>
    <t>B2.</t>
  </si>
  <si>
    <t>B3.</t>
  </si>
  <si>
    <t>B4.</t>
  </si>
  <si>
    <t>B5.</t>
  </si>
  <si>
    <t>B6.1.</t>
  </si>
  <si>
    <t>B6.2.</t>
  </si>
  <si>
    <t>B6.3.</t>
  </si>
  <si>
    <t>B6.4.</t>
  </si>
  <si>
    <t>B6.5.</t>
  </si>
  <si>
    <t>B6.6.</t>
  </si>
  <si>
    <t>B6.7.</t>
  </si>
  <si>
    <t>B6.8.</t>
  </si>
  <si>
    <t>B7.1.</t>
  </si>
  <si>
    <t>B7.2.</t>
  </si>
  <si>
    <t>B7.3.</t>
  </si>
  <si>
    <t>B7.4.</t>
  </si>
  <si>
    <t>B7.5.</t>
  </si>
  <si>
    <t>B7.6.</t>
  </si>
  <si>
    <t>B7.7.</t>
  </si>
  <si>
    <t>B8.1.</t>
  </si>
  <si>
    <t>B8.2.</t>
  </si>
  <si>
    <t>B8.3.</t>
  </si>
  <si>
    <t>B8.4.</t>
  </si>
  <si>
    <t>B8.5.</t>
  </si>
  <si>
    <t>B8.6.</t>
  </si>
  <si>
    <t>B9.</t>
  </si>
  <si>
    <t>B10.1.</t>
  </si>
  <si>
    <t>B10.2.</t>
  </si>
  <si>
    <t>B11.1.</t>
  </si>
  <si>
    <t>B11.2.</t>
  </si>
  <si>
    <t>B11.3.</t>
  </si>
  <si>
    <t>B11.4.</t>
  </si>
  <si>
    <t>B11.5.</t>
  </si>
  <si>
    <t>B11.6.</t>
  </si>
  <si>
    <t>B12.</t>
  </si>
  <si>
    <t>C1.1.</t>
  </si>
  <si>
    <t>C1.2.</t>
  </si>
  <si>
    <t>C1.3.</t>
  </si>
  <si>
    <t>C1.4.</t>
  </si>
  <si>
    <t>C1.5.</t>
  </si>
  <si>
    <t>C1.6.</t>
  </si>
  <si>
    <t>C1.7.</t>
  </si>
  <si>
    <t>C1.8.</t>
  </si>
  <si>
    <t>C1.9.</t>
  </si>
  <si>
    <t>C1.10.</t>
  </si>
  <si>
    <t>C1.11.</t>
  </si>
  <si>
    <t>C1.12.</t>
  </si>
  <si>
    <t>C1.13.</t>
  </si>
  <si>
    <t>C1.14.</t>
  </si>
  <si>
    <t>C1.15.</t>
  </si>
  <si>
    <t>C1.16.</t>
  </si>
  <si>
    <t>C1.17.</t>
  </si>
  <si>
    <t>C1.18.</t>
  </si>
  <si>
    <t>C1.19.</t>
  </si>
  <si>
    <t>C1.20.</t>
  </si>
  <si>
    <t>C1.21.</t>
  </si>
  <si>
    <t>C1.22.</t>
  </si>
  <si>
    <t>C2.1.</t>
  </si>
  <si>
    <t>C2.2.</t>
  </si>
  <si>
    <t>C3.</t>
  </si>
  <si>
    <t>C4.1.</t>
  </si>
  <si>
    <t>C4.2.</t>
  </si>
  <si>
    <t>C4.3.</t>
  </si>
  <si>
    <t>C4.4.</t>
  </si>
  <si>
    <t>C4.5.</t>
  </si>
  <si>
    <t>C7.1.</t>
  </si>
  <si>
    <t>C7.2.</t>
  </si>
  <si>
    <t>C7.3.</t>
  </si>
  <si>
    <t>C7.4.</t>
  </si>
  <si>
    <t>C7.5.</t>
  </si>
  <si>
    <t>C8.1.</t>
  </si>
  <si>
    <t>C8.2.</t>
  </si>
  <si>
    <t>C8.3.</t>
  </si>
  <si>
    <t>C8.4.</t>
  </si>
  <si>
    <t>C8.5.</t>
  </si>
  <si>
    <t>E1.</t>
  </si>
  <si>
    <t>E2.</t>
  </si>
  <si>
    <t>E3.</t>
  </si>
  <si>
    <t>E4.1.</t>
  </si>
  <si>
    <t>E4.2.</t>
  </si>
  <si>
    <t>E4.3.</t>
  </si>
  <si>
    <t>E4.4.</t>
  </si>
  <si>
    <t>E4.5.</t>
  </si>
  <si>
    <t>E4.6.</t>
  </si>
  <si>
    <t>E5.</t>
  </si>
  <si>
    <t>E8.1.</t>
  </si>
  <si>
    <t>E8.2.</t>
  </si>
  <si>
    <t>E8.3.</t>
  </si>
  <si>
    <t>E8.4.</t>
  </si>
  <si>
    <t>E9.1.</t>
  </si>
  <si>
    <t>E9.2.</t>
  </si>
  <si>
    <t>E9.3.</t>
  </si>
  <si>
    <t>E9.4.</t>
  </si>
  <si>
    <t>E9.5.</t>
  </si>
  <si>
    <t>E9.6.</t>
  </si>
  <si>
    <t>E9.7.</t>
  </si>
  <si>
    <t>E9.8.</t>
  </si>
  <si>
    <t>E9.9.</t>
  </si>
  <si>
    <t>E10.1.</t>
  </si>
  <si>
    <t>E10.2.</t>
  </si>
  <si>
    <t>E10.3.</t>
  </si>
  <si>
    <t>E10.4.</t>
  </si>
  <si>
    <t>E10.5.</t>
  </si>
  <si>
    <t>E10.6.</t>
  </si>
  <si>
    <t>E10.7.</t>
  </si>
  <si>
    <t>E10.8.</t>
  </si>
  <si>
    <t>E11.1.</t>
  </si>
  <si>
    <t>E11.2.</t>
  </si>
  <si>
    <t>E12.1.</t>
  </si>
  <si>
    <t>E12.2.</t>
  </si>
  <si>
    <t>E13.1.</t>
  </si>
  <si>
    <t>E13.2.</t>
  </si>
  <si>
    <t>E14.1.</t>
  </si>
  <si>
    <t>E14.2.</t>
  </si>
  <si>
    <t>E15.1.</t>
  </si>
  <si>
    <t>E15.2.</t>
  </si>
  <si>
    <t>E15.3.</t>
  </si>
  <si>
    <t>E15.4.</t>
  </si>
  <si>
    <t>E15.5.</t>
  </si>
  <si>
    <t>E15.6.</t>
  </si>
  <si>
    <t>E15.7.</t>
  </si>
  <si>
    <t>E15.8.</t>
  </si>
  <si>
    <t>E15.9.</t>
  </si>
  <si>
    <t>E16.</t>
  </si>
  <si>
    <t>E20.</t>
  </si>
  <si>
    <t>E21.1.</t>
  </si>
  <si>
    <t>E21.2.</t>
  </si>
  <si>
    <t>E21.3.</t>
  </si>
  <si>
    <t>E21.4.</t>
  </si>
  <si>
    <t>E21.5.</t>
  </si>
  <si>
    <t>E22.</t>
  </si>
  <si>
    <t>E23.</t>
  </si>
  <si>
    <t>E24.</t>
  </si>
  <si>
    <t>E25.</t>
  </si>
  <si>
    <t>E26.</t>
  </si>
  <si>
    <t>În ce măsură sunteți de acord cu următoarele afirmații: Fetele ar trebui să poată alege să lucreze după căsătorie pentru a avea venit propriu?</t>
  </si>
  <si>
    <t>În ce măsură sunteți de acord cu următoarele afirmații: Dacă o fată vrea să devină polițistă/ militară/ etc., trebuie să aibă șanse egale de muncă?</t>
  </si>
  <si>
    <t>În ce măsură sunteți de acord cu următoarele afirmații: Într-o relație, băiatul trebuie să plătească mereu când ies împreună?</t>
  </si>
  <si>
    <t>În ce măsură sunteți de acord cu următoarele afirmații: Băieții sunt mai buni la luat decizii, pentru că nu se lasă conduși de emoții?</t>
  </si>
  <si>
    <t>În ce măsură sunteți de acord cu următoarele afirmații: Fetele vorbesc prea mult și se plâng prea des?</t>
  </si>
  <si>
    <t>În ce măsură sunteți de acord cu următoarele afirmații: Am observat că în școala/comunitatea mea, băieții sunt implicați mai mult în sport, iar fetele în organizarea activităților artistice sau concursuri?</t>
  </si>
  <si>
    <t>În ce măsură sunteți de acord cu următoarele afirmații: Consider că femeile și bărbații ar trebui să aibă aceleași drepturi?</t>
  </si>
  <si>
    <t>În ce măsură sunteți de acord cu următoarele afirmații: În manualele și materialele de la școală, apar mai des bărbați ca eroi sau conducători decât femei?</t>
  </si>
  <si>
    <t>În ce măsură sunteți de acord cu următoarele afirmații: Dacă un băiat este șeful clasei, e mai respectat decât o fată în aceeași poziție?</t>
  </si>
  <si>
    <t>În ce măsură sunteți de acord cu următoarele afirmații: Unii spun că egalitatea de gen vine din alte țări și nu e potrivită pentru Moldova?</t>
  </si>
  <si>
    <t>În ce măsură sunteți de acord cu următoarele afirmații: Egalitatea de gen e doar pentru fete. Băieții nu au nevoie de asta?</t>
  </si>
  <si>
    <t>În ce măsură sunteți de acord cu următoarele afirmații: Fetele pot lucra în aceleași profesii ca și băieții?</t>
  </si>
  <si>
    <t>În ce măsură sunteți de acord cu următoarele afirmații: Aș dori să văd mai multe exemple de femei lidere sau savante în lecțiile noastre?</t>
  </si>
  <si>
    <t>În ce măsură sunteți de acord cu următoarele afirmații: Atât fetele, cât și băieții ar trebui să învețe să gătească și să facă curățenie?</t>
  </si>
  <si>
    <t>În ce măsură sunteți de acord cu următoarele afirmații: Un băiat nu pierde din respect dacă spală vasele sau face mâncare?</t>
  </si>
  <si>
    <t>În ce măsură sunteți de acord cu următoarele afirmații: Atât mama, cât și tata trebuie să se implice în educarea copiilor?</t>
  </si>
  <si>
    <t>În ce măsură sunteți de acord cu următoarele afirmații: Dacă mama/sora face curățenie/ gătește zilnic, nu e o muncă adevărată pentru că nu este plătită     ?</t>
  </si>
  <si>
    <t>În ce măsură sunteți de acord cu următoarele afirmații: Numai bărbații ar trebui să lucreze în afara casei pentru a susține familia?</t>
  </si>
  <si>
    <t>În ce măsură sunteți de acord cu următoarele afirmații: Nu e normal ca cineva să verifice telefonul prietenului sau prietenei fără permisiune?</t>
  </si>
  <si>
    <t>În ce măsură sunteți de acord cu următoarele afirmații: Gelozia nu este o dovadă de iubire – fiecare are dreptul la spațiu personal?</t>
  </si>
  <si>
    <t>În ce măsură sunteți de acord cu următoarele afirmații: Când cineva insistă să fii cu el/ea, chiar dacă ai spus NU, înseamnă că ține cu adevărat la tine?</t>
  </si>
  <si>
    <t>În ce măsură sunteți de acord cu următoarele afirmații: Un bărbat ar trebui să aibă ultimul cuvânt în casa lui și în problemele de familie?</t>
  </si>
  <si>
    <t>Drepturile omului sunt un set de drepturi care …</t>
  </si>
  <si>
    <t>Cum crezi, de ce copiii au drepturi suplimentare față de adulți?</t>
  </si>
  <si>
    <t>Cum crezi, cine poate decide să te lipsească de anumite drepturi?</t>
  </si>
  <si>
    <t>Alege afirmația corectă.</t>
  </si>
  <si>
    <t>Cine are obligația principală de asigurare a drepturilor omului / copilului?</t>
  </si>
  <si>
    <t>În ce măsură sunt respectate următoarele drepturi ale copilului în școala ta: Dreptul la non-discriminare?</t>
  </si>
  <si>
    <t>În ce măsură sunt respectate următoarele drepturi ale copilului în școala ta: Dreptul la viață privată?</t>
  </si>
  <si>
    <t>În ce măsură sunt respectate următoarele drepturi ale copilului în școala ta: Dreptul la opinie?</t>
  </si>
  <si>
    <t>În ce măsură sunt respectate următoarele drepturi ale copilului în școala ta: Dreptul la libertatea de exprimare?</t>
  </si>
  <si>
    <t>În ce măsură sunt respectate următoarele drepturi ale copilului în școala ta: Dreptul la protecție față de abuzuri și neglijare, inclusiv exploatare prin muncă?</t>
  </si>
  <si>
    <t>În ce măsură sunt respectate următoarele drepturi ale copilului în școala ta: Dreptul la sănătate și servicii sanitare?</t>
  </si>
  <si>
    <t>În ce măsură sunt respectate următoarele drepturi ale copilului în școala ta: Dreptul la timp liber și joacă?</t>
  </si>
  <si>
    <t>În ce măsură sunt respectate următoarele drepturi ale copilului în școala ta: Dreptul la educație?</t>
  </si>
  <si>
    <t>În ce măsură drepturile și necesitățile următoarelor categorii de copii sunt respectate de către angajații școlii: copii din grupurile minoritare etnice (ruși, ucraineni, bulgari, etc)?</t>
  </si>
  <si>
    <t>În ce măsură drepturile și necesitățile următoarelor categorii de copii sunt respectate de către angajații școlii: copiii de etnie romă?</t>
  </si>
  <si>
    <t>În ce măsură drepturile și necesitățile următoarelor categorii de copii sunt respectate de către angajații școlii: copii cu cerințe educaționale speciale și/sau dizabilități?</t>
  </si>
  <si>
    <t>În ce măsură drepturile și necesitățile următoarelor categorii de copii sunt respectate de către angajații școlii: copii refugiați?</t>
  </si>
  <si>
    <t>În ce măsură drepturile și necesitățile următoarelor categorii de copii sunt respectate de către angajații școlii: copii din familii cu venituri mici?</t>
  </si>
  <si>
    <t>În ce măsură drepturile și necesitățile următoarelor categorii de copii sunt respectate de către angajații școlii: copii din comunitatea LGBTQI+?</t>
  </si>
  <si>
    <t>În ce măsură drepturile și necesitățile următoarelor categorii de copii sunt respectate de către angajații școlii: copii care trăiesc cu HIV?</t>
  </si>
  <si>
    <t>În ce măsură ai accepta să frecventezi școala împreună cu ...?</t>
  </si>
  <si>
    <t>În ce măsură ai accepta să înveți în aceeași clasă cu ...?</t>
  </si>
  <si>
    <t>În ce măsură ai accepta să stai în aceeași bancă cu ...?</t>
  </si>
  <si>
    <t>În ce măsură ai accepta să pregătești temele pentru acasă împreună cu ...?</t>
  </si>
  <si>
    <t>În ce măsură ai accepta să prietenești cu ...?</t>
  </si>
  <si>
    <t>În ce măsură ai accepta să te joci în afara orelor cu ...?</t>
  </si>
  <si>
    <t>Te-ai simțit vreodată discriminat sau drepturile tale au fost încălcate în școala ta în acest an școlar?</t>
  </si>
  <si>
    <t>La cine te-ai adresat în această situație?</t>
  </si>
  <si>
    <t>Dar dacă ai fi discriminat sau drepturile tale ar fi încălcate, la cine te-ai adresa?</t>
  </si>
  <si>
    <t>Pe parcursul acestui an școlar, cât de des ai fost martor situațiilor de discriminare sau nedreptate față de următoarele categorii de copii de către colegii tăi din școală: copii din grupurile minoritare etnice, inclusiv copii romi?</t>
  </si>
  <si>
    <t>Pe parcursul acestui an școlar, cât de des ai fost martor situațiilor de discriminare sau nedreptate față de următoarele categorii de copii de către colegii tăi din școală: copii cu cerințe educaționale speciale și/sau dizabilități?</t>
  </si>
  <si>
    <t>Pe parcursul acestui an școlar, cât de des ai fost martor situațiilor de discriminare sau nedreptate față de următoarele categorii de copii de către colegii tăi din școală: copii refugiați?</t>
  </si>
  <si>
    <t>Pe parcursul acestui an școlar, cât de des ai fost martor situațiilor de discriminare sau nedreptate față de următoarele categorii de copii de către colegii tăi din școală: copii din familii cu venituri mici?</t>
  </si>
  <si>
    <t>Pe parcursul acestui an școlar, cât de des ai fost martor situațiilor de discriminare sau nedreptate față de următoarele categorii de copii de către colegii tăi din școală: copii din comunitatea LGBTQI+?</t>
  </si>
  <si>
    <t>Pe parcursul acestui an școlar, cât de des ai fost martor situațiilor de discriminare sau nedreptate față de următoarele categorii de copii de către colegii tăi din școală: copii care trăiesc cu HIV?</t>
  </si>
  <si>
    <t>Unde ai aflat / ai învățat despre drepturile omului în acest an școlar?</t>
  </si>
  <si>
    <t>În ce măsură se respectă egalitatea de gen în familia ta?</t>
  </si>
  <si>
    <t>De cele mai multe ori, cine ia deciziile majore / importante în familia ta?</t>
  </si>
  <si>
    <t>În acest an școlar, învățătorii au discutat cu tine și colegii de clasă despre egalitatea de gen?</t>
  </si>
  <si>
    <t>În ce măsură ești de acord cu următoarele afirmații legate de școala ta: Profesorii au atitudine egală față de băieți și fete?</t>
  </si>
  <si>
    <t>În ce măsură ești de acord cu următoarele afirmații legate de școala ta: Băieții și fetele au șanse egale de a participa în procesul de luare a deciziilor?</t>
  </si>
  <si>
    <t>În ce măsură ești de acord cu următoarele afirmații legate de școala ta: Fetele sunt apreciate cu note mai bune decât băieții?</t>
  </si>
  <si>
    <t>În ce măsură ești de acord cu următoarele afirmații legate de școala ta: Băieții au prioritate când vine vorba de participarea la activități sportive?</t>
  </si>
  <si>
    <t>În ce măsură ești de acord cu următoarele afirmații legate de școala ta: Profesorii tind să implice în procesul de învățare mai mult fetele?</t>
  </si>
  <si>
    <t>În școala ta sunt practicate următoarele activități extracurriculare care promovează egalitatea de gen: Jocuri de rol?</t>
  </si>
  <si>
    <t>În școala ta sunt practicate următoarele activități extracurriculare care promovează egalitatea de gen: Dezbateri și discuții în grup?</t>
  </si>
  <si>
    <t>În școala ta sunt practicate următoarele activități extracurriculare care promovează egalitatea de gen: Sesiuni de lectură?</t>
  </si>
  <si>
    <t>În școala ta sunt practicate următoarele activități extracurriculare care promovează egalitatea de gen: Analiza materialelor video?</t>
  </si>
  <si>
    <t>În școala ta sunt practicate următoarele activități extracurriculare care promovează egalitatea de gen: Cluburi/cercuri?</t>
  </si>
  <si>
    <t>La care din următoarele activități extracurriculare care promovează egalitatea de gen ai participat în acest an școlar: Jocuri de rol?</t>
  </si>
  <si>
    <t>La care din următoarele activități extracurriculare care promovează egalitatea de gen ai participat în acest an școlar: Dezbateri și discuții în grup?</t>
  </si>
  <si>
    <t>La care din următoarele activități extracurriculare care promovează egalitatea de gen ai participat în acest an școlar: Sesiuni de lectură?</t>
  </si>
  <si>
    <t>La care din următoarele activități extracurriculare care promovează egalitatea de gen ai participat în acest an școlar: Analiza materialelor video?</t>
  </si>
  <si>
    <t>La care din următoarele activități extracurriculare care promovează egalitatea de gen ai participat în acest an școlar: Cluburi/cercuri?</t>
  </si>
  <si>
    <t>În general, cât de satisfăcut(ă) ești de viața ta în zilele acestea?</t>
  </si>
  <si>
    <t>În general, cât de bine / confortabil te simți în școala ta?</t>
  </si>
  <si>
    <t>Cât de des te simți stresat(ă) din cauza sarcinilor școlare?</t>
  </si>
  <si>
    <t>În ce măsură ești de acord cu următoarele afirmații: Deseori mă îngrijorez că îmi este dificil la lecții la școală?</t>
  </si>
  <si>
    <t>În ce măsură ești de acord cu următoarele afirmații: Devin foarte încordat(ă) / stresat(ă) când trebuie să fac temele de acasă?</t>
  </si>
  <si>
    <t>În ce măsură ești de acord cu următoarele afirmații: Devin foarte nervos/ nervoasă când rezolv probleme și exerciții la școală?</t>
  </si>
  <si>
    <t>În ce măsură ești de acord cu următoarele afirmații: Mă simt neajutorat(ă) când rezolv probleme și exerciții la școală?</t>
  </si>
  <si>
    <t>În ce măsură ești de acord cu următoarele afirmații: Mă îngrijorez că voi avea note slabe la școală?</t>
  </si>
  <si>
    <t>În ce măsură ești de acord cu următoarele afirmații: Mă simt neliniștit(ă) că aș putea eșua/pica la teste și examene?</t>
  </si>
  <si>
    <t>Dacă simți necesitatea, poți discuta cu directorul școlii sau profesorii lucruri care te îngrijorează?</t>
  </si>
  <si>
    <t>În ce măsură ești de acord cu următoarele afirmații: Mă simt în siguranță în drum spre școala mea?</t>
  </si>
  <si>
    <t>În ce măsură ești de acord cu următoarele afirmații: Mă simt în siguranță în drum spre casă de la școala mea?</t>
  </si>
  <si>
    <t>În ce măsură ești de acord cu următoarele afirmații: Mă simt în siguranță în sălile de studii în școala mea?</t>
  </si>
  <si>
    <t>În ce măsură ești de acord cu următoarele afirmații: Mă simt în siguranță în alte locuri din școala mea (de ex: coridor, cantină, baie)?</t>
  </si>
  <si>
    <t>Pe parcursul ultimelor 12 luni, cât de des ai avut următoarele experiențe în școala ta în mediul fizic: Alţi elevi/colegi m-au exclus intenţionat din activităţi?</t>
  </si>
  <si>
    <t>Pe parcursul ultimelor 12 luni, cât de des ai avut următoarele experiențe în școala ta în mediul fizic: Alţi elevi/colegi au râs de mine?</t>
  </si>
  <si>
    <t>Pe parcursul ultimelor 12 luni, cât de des ai avut următoarele experiențe în școala ta în mediul fizic: Am fost ameninţat(ă) de către alţi elevi/colegi?</t>
  </si>
  <si>
    <t>Pe parcursul ultimelor 12 luni, cât de des ai avut următoarele experiențe în școala ta în mediul fizic: Alţi elevi/colegi mi-au luat sau mi-au distrus lucrurile mele personale?</t>
  </si>
  <si>
    <t>Pe parcursul ultimelor 12 luni, cât de des ai avut următoarele experiențe în școala ta în mediul fizic: Alţi elevi/colegi m-au lovit sau m-au îmbrâncit?</t>
  </si>
  <si>
    <t>Pe parcursul ultimelor 12 luni, cât de des ai avut următoarele experiențe în școala ta în mediul fizic: Alți elevi/colegi au răspândit bârfe despre mine?</t>
  </si>
  <si>
    <t>Pe parcursul ultimelor 12 luni, cât de des ai avut următoarele experiențe în școala ta în mediul fizic: Eu m-am bătut pe teritoriul școlii?</t>
  </si>
  <si>
    <t>Pe parcursul ultimelor 12 luni, cât de des ai avut următoarele experiențe în școala ta în mediul fizic: Eu am rămas acasă și nu am mers la școală, deoarece nu mă simțeam în siguranță?</t>
  </si>
  <si>
    <t>Pe parcursul ultimelor 12 luni, cât de des ai avut următoarele experiențe în școala ta în mediul fizic: Eu am dat cuiva bani la școală din cauză că m-au amenințat?</t>
  </si>
  <si>
    <t>Pe parcursul ultimelor 12 luni, cât de des ai avut următoarele experiențe în mediul online / rețele de socializare: Alţi elevi/colegi m-au exclus intenţionat din activităţi?</t>
  </si>
  <si>
    <t>Pe parcursul ultimelor 12 luni, cât de des ai avut următoarele experiențe în mediul online / rețele de socializare: Alţi elevi/colegi au râs de mine?</t>
  </si>
  <si>
    <t>Pe parcursul ultimelor 12 luni, cât de des ai avut următoarele experiențe în mediul online / rețele de socializare: Am fost ameninţat(ă) de către alţi elevi/colegi?</t>
  </si>
  <si>
    <t>Pe parcursul ultimelor 12 luni, cât de des ai avut următoarele experiențe în mediul online / rețele de socializare: Alți elevi au răspândit bârfe despre mine?</t>
  </si>
  <si>
    <t>Pe parcursul ultimelor 12 luni, cât de des ai avut următoarele experiențe în mediul online / rețele de socializare: Alți elevi au distribuit informații personale despre mine în mediul online?</t>
  </si>
  <si>
    <t>Pe parcursul ultimelor 12 luni, cât de des ai avut următoarele experiențe în mediul online / rețele de socializare: Alți elevi mi-au spart contul și l-au utilizat în moduri denigratoare/umilitoare pentru mine?</t>
  </si>
  <si>
    <t>Pe parcursul ultimelor 12 luni, cât de des ai avut următoarele experiențe în mediul online / rețele de socializare: Am primit mesaje sau imagini cu conținut pornografic?</t>
  </si>
  <si>
    <t>Pe parcursul ultimelor 12 luni, cât de des ai avut următoarele experiențe în mediul online / rețele de socializare: Am primit mesaje sau imagini cu conținut violent față de oameni sau animale?</t>
  </si>
  <si>
    <t>Care crezi că sunt motivele pentru care elevii sunt agresați de colegi în școala ta?</t>
  </si>
  <si>
    <t>Care crezi că sunt motivele pentru care elevii sunt agresați de profesori în școala ta?</t>
  </si>
  <si>
    <t>Care crezi că sunt motivele pentru care unii elevi sunt agresați online de colegi din școala ta?</t>
  </si>
  <si>
    <t>Care crezi că sunt motivele pentru care unii elevi sunt agresați online de profesori din școala ta?</t>
  </si>
  <si>
    <t>Care sunt consecințele pentru elev atunci când este agresat de colegi în școala ta?</t>
  </si>
  <si>
    <t>Care sunt consecințele pentru elev atunci când este agresat de profesori în școala ta?</t>
  </si>
  <si>
    <t>Care sunt consecințele pentru elev atunci când este agresat online de către un coleg?</t>
  </si>
  <si>
    <t>Care sunt consecințele pentru elev atunci când este agresat online de către un profesor?</t>
  </si>
  <si>
    <t>Te-ai confruntat vreodată cu următoarele situații: Ți-a pus cineva întrebări, a comentat sau a spus glume cu nuanțe sexuale pe care le-ai găsit neplăcute sau jignitoare?</t>
  </si>
  <si>
    <t>Te-ai confruntat vreodată cu următoarele situații: Ți s-a întâmplat ca cineva să facă glume sau să lase comentarii despre faptul că ești fată sau băiat, care te-au făcut să te simți jenat(ă) sau jignit(ă)?</t>
  </si>
  <si>
    <t>Te-ai confruntat vreodată cu următoarele situații: A făcut cineva comentarii cu privire la corpul, sexualitatea sau aspectul tău într-un mod pe care l-ai considerat jignitor sau neplăcut?</t>
  </si>
  <si>
    <t>Te-ai confruntat vreodată cu următoarele situații: Ai primit invitații la întâlniri pe care le-ai considerat jignitoare sau nepotrivite?</t>
  </si>
  <si>
    <t>Te-ai confruntat vreodată cu următoarele situații: Ți s-a întâmplat ca  cineva să-ți trimită sau să-ți arătate imagini sau filmulețe cu conținut pe care le-ai considerat jignitor sau nepotrivite, cum ar fi imagini pornografice sau sexiste?</t>
  </si>
  <si>
    <t>Te-ai confruntat vreodată cu următoarele situații: A postat sau a trimis cineva pe Internet poze ori filmulețe cu tine, cu conținut intim sau nepotrivit, fără acordul tău (de exemplu, Instagram, Snapchat sau alte rețele sociale)?</t>
  </si>
  <si>
    <t>Te-ai confruntat vreodată cu următoarele situații: Ți s-a întâmplat ca cineva să te atingă într-un mod care te-a făcut să te simți inconfortabil, cum ar fi o îmbrățișare sau un sărut, fără să fii de acord?</t>
  </si>
  <si>
    <t>Te-ai confruntat vreodată cu următoarele situații: Ți s-a întâmplat ca cineva să te oblige sau să te convingă cu forța să faci ceva legat de corpul tău (de natură sexuală), fără să vrei sau fără să fii de acord?</t>
  </si>
  <si>
    <t>Te-ai confruntat vreodată cu următoarele situații: Ți s-a întâmplat ca cineva să încerce să te oblige să faci ceva intim cu care nu ai fost de acord?</t>
  </si>
  <si>
    <t>Ai spus cuiva despre această situație / ai ceruit cuiva ajutor în această situație?</t>
  </si>
  <si>
    <t>Cu ce te-a ajutat persoana la care te-ai adresat?</t>
  </si>
  <si>
    <t>Cât de util a fost ajutorul oferit de părinte?</t>
  </si>
  <si>
    <t>Cât de util a fost ajutorul oferit de profesor/profesoară?</t>
  </si>
  <si>
    <t>Cât de util a fost ajutorul oferit de psiholog/ă școlar/ă?</t>
  </si>
  <si>
    <t>Cât de util a fost ajutorul oferit de directorul/directoarea școlii?</t>
  </si>
  <si>
    <t>Cât de util a fost ajutorul oferit de altcineva?</t>
  </si>
  <si>
    <t>Care dintre următoarele măsuri sunt aplicate în școala ta pentru a preveni hărțuirea fizică și în mediul online?</t>
  </si>
  <si>
    <t>Care din următoarele măsuri sunt implementate în școala ta pentru a combate hărțuirea fizică și în mediul online?</t>
  </si>
  <si>
    <t>Din câte cunoști, cât de eficiente sunt mecanismele de raportare și intervenție în situațiile de violență în școala ta?</t>
  </si>
  <si>
    <t>Din câte cunoști, care din următoarele măsuri sunt cele mai eficiente pentru combaterea hărțuirii fizice și în mediul online?</t>
  </si>
  <si>
    <t>În general, cât  de încrezut(ă) / convins(ă) ești unde să te adresezi la școală pentru ajutor dacă te confrunți cu hărțuire sexuală sau comportament neadecvat?</t>
  </si>
  <si>
    <t>Sub-Eșantion</t>
  </si>
  <si>
    <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5" x14ac:knownFonts="1">
    <font>
      <sz val="11"/>
      <color theme="1"/>
      <name val="Calibri"/>
      <family val="2"/>
      <charset val="204"/>
      <scheme val="minor"/>
    </font>
    <font>
      <b/>
      <sz val="12"/>
      <color theme="4"/>
      <name val="Calibri"/>
      <family val="2"/>
      <scheme val="minor"/>
    </font>
    <font>
      <sz val="8"/>
      <name val="Calibri"/>
      <family val="2"/>
      <scheme val="minor"/>
    </font>
    <font>
      <b/>
      <sz val="12"/>
      <color rgb="FFFF0000"/>
      <name val="Calibri"/>
      <family val="2"/>
      <scheme val="minor"/>
    </font>
    <font>
      <b/>
      <sz val="12"/>
      <name val="Calibri"/>
      <family val="2"/>
      <scheme val="minor"/>
    </font>
    <font>
      <sz val="10"/>
      <name val="Calibri"/>
      <family val="2"/>
      <scheme val="minor"/>
    </font>
    <font>
      <b/>
      <sz val="10"/>
      <name val="Calibri"/>
      <family val="2"/>
      <scheme val="minor"/>
    </font>
    <font>
      <b/>
      <sz val="10"/>
      <color theme="5"/>
      <name val="Calibri"/>
      <family val="2"/>
      <scheme val="minor"/>
    </font>
    <font>
      <b/>
      <sz val="8"/>
      <color theme="0"/>
      <name val="Calibri"/>
      <family val="2"/>
      <scheme val="minor"/>
    </font>
    <font>
      <b/>
      <sz val="8"/>
      <name val="Calibri"/>
      <family val="2"/>
      <scheme val="minor"/>
    </font>
    <font>
      <sz val="11"/>
      <color theme="0"/>
      <name val="Calibri"/>
      <family val="2"/>
      <charset val="204"/>
      <scheme val="minor"/>
    </font>
    <font>
      <sz val="11"/>
      <color theme="1"/>
      <name val="Calibri"/>
      <family val="2"/>
      <scheme val="minor"/>
    </font>
    <font>
      <sz val="8"/>
      <color theme="0"/>
      <name val="Calibri"/>
      <family val="2"/>
      <scheme val="minor"/>
    </font>
    <font>
      <b/>
      <sz val="12"/>
      <color theme="0"/>
      <name val="Calibri"/>
      <family val="2"/>
      <scheme val="minor"/>
    </font>
    <font>
      <sz val="10"/>
      <color theme="0"/>
      <name val="Calibri"/>
      <family val="2"/>
      <scheme val="minor"/>
    </font>
    <font>
      <b/>
      <sz val="12"/>
      <color theme="0"/>
      <name val="Calibri"/>
      <family val="2"/>
      <charset val="204"/>
      <scheme val="minor"/>
    </font>
    <font>
      <sz val="8"/>
      <color rgb="FFFF0000"/>
      <name val="Calibri"/>
      <family val="2"/>
      <scheme val="minor"/>
    </font>
    <font>
      <sz val="8"/>
      <color theme="0"/>
      <name val="Calibri"/>
      <family val="2"/>
      <charset val="204"/>
      <scheme val="minor"/>
    </font>
    <font>
      <sz val="11"/>
      <name val="Calibri"/>
      <family val="2"/>
      <charset val="204"/>
      <scheme val="minor"/>
    </font>
    <font>
      <sz val="8"/>
      <name val="Calibri"/>
      <family val="2"/>
      <charset val="204"/>
      <scheme val="minor"/>
    </font>
    <font>
      <u/>
      <sz val="11"/>
      <color theme="10"/>
      <name val="Calibri"/>
      <family val="2"/>
      <charset val="204"/>
      <scheme val="minor"/>
    </font>
    <font>
      <sz val="11"/>
      <color theme="1"/>
      <name val="Calibri"/>
      <family val="2"/>
      <charset val="204"/>
      <scheme val="minor"/>
    </font>
    <font>
      <sz val="11"/>
      <color rgb="FFFF0000"/>
      <name val="Calibri"/>
      <family val="2"/>
      <charset val="204"/>
      <scheme val="minor"/>
    </font>
    <font>
      <sz val="10"/>
      <color rgb="FFFF0000"/>
      <name val="Calibri"/>
      <family val="2"/>
      <scheme val="minor"/>
    </font>
    <font>
      <sz val="8"/>
      <color rgb="FFFF0000"/>
      <name val="Calibri"/>
      <family val="2"/>
      <charset val="204"/>
      <scheme val="minor"/>
    </font>
  </fonts>
  <fills count="5">
    <fill>
      <patternFill patternType="none"/>
    </fill>
    <fill>
      <patternFill patternType="gray125"/>
    </fill>
    <fill>
      <patternFill patternType="solid">
        <fgColor theme="4" tint="0.39997558519241921"/>
        <bgColor indexed="64"/>
      </patternFill>
    </fill>
    <fill>
      <patternFill patternType="solid">
        <fgColor theme="1" tint="0.34998626667073579"/>
        <bgColor indexed="64"/>
      </patternFill>
    </fill>
    <fill>
      <patternFill patternType="solid">
        <fgColor theme="4"/>
        <bgColor indexed="64"/>
      </patternFill>
    </fill>
  </fills>
  <borders count="17">
    <border>
      <left/>
      <right/>
      <top/>
      <bottom/>
      <diagonal/>
    </border>
    <border>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bottom/>
      <diagonal/>
    </border>
    <border>
      <left style="thin">
        <color theme="0" tint="-0.14999847407452621"/>
      </left>
      <right style="thin">
        <color indexed="64"/>
      </right>
      <top style="thin">
        <color theme="0" tint="-0.14999847407452621"/>
      </top>
      <bottom style="thin">
        <color theme="0" tint="-0.14999847407452621"/>
      </bottom>
      <diagonal/>
    </border>
    <border>
      <left style="thin">
        <color theme="0" tint="-0.14999847407452621"/>
      </left>
      <right style="thin">
        <color indexed="64"/>
      </right>
      <top style="thin">
        <color theme="0" tint="-0.14999847407452621"/>
      </top>
      <bottom style="thin">
        <color indexed="64"/>
      </bottom>
      <diagonal/>
    </border>
    <border>
      <left style="thin">
        <color indexed="64"/>
      </left>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indexed="64"/>
      </left>
      <right/>
      <top/>
      <bottom style="thin">
        <color indexed="64"/>
      </bottom>
      <diagonal/>
    </border>
    <border>
      <left style="thin">
        <color indexed="64"/>
      </left>
      <right style="thin">
        <color theme="0" tint="-0.14999847407452621"/>
      </right>
      <top style="thin">
        <color theme="0" tint="-0.14999847407452621"/>
      </top>
      <bottom style="thin">
        <color indexed="64"/>
      </bottom>
      <diagonal/>
    </border>
    <border>
      <left style="thin">
        <color theme="0" tint="-0.14999847407452621"/>
      </left>
      <right style="thin">
        <color theme="0" tint="-0.14999847407452621"/>
      </right>
      <top style="thin">
        <color theme="0" tint="-0.14999847407452621"/>
      </top>
      <bottom style="thin">
        <color indexed="64"/>
      </bottom>
      <diagonal/>
    </border>
    <border>
      <left/>
      <right/>
      <top/>
      <bottom style="thin">
        <color indexed="64"/>
      </bottom>
      <diagonal/>
    </border>
    <border>
      <left/>
      <right style="thin">
        <color indexed="64"/>
      </right>
      <top/>
      <bottom style="thin">
        <color indexed="64"/>
      </bottom>
      <diagonal/>
    </border>
  </borders>
  <cellStyleXfs count="5">
    <xf numFmtId="0" fontId="0" fillId="0" borderId="0"/>
    <xf numFmtId="0" fontId="11" fillId="0" borderId="0"/>
    <xf numFmtId="9" fontId="11" fillId="0" borderId="0" applyFont="0" applyFill="0" applyBorder="0" applyAlignment="0" applyProtection="0"/>
    <xf numFmtId="0" fontId="20" fillId="0" borderId="0" applyNumberFormat="0" applyFill="0" applyBorder="0" applyAlignment="0" applyProtection="0"/>
    <xf numFmtId="9" fontId="21" fillId="0" borderId="0" applyFont="0" applyFill="0" applyBorder="0" applyAlignment="0" applyProtection="0"/>
  </cellStyleXfs>
  <cellXfs count="68">
    <xf numFmtId="0" fontId="0" fillId="0" borderId="0" xfId="0"/>
    <xf numFmtId="0" fontId="2" fillId="0" borderId="1" xfId="0" applyFont="1" applyBorder="1"/>
    <xf numFmtId="0" fontId="4" fillId="0" borderId="0" xfId="0" applyFont="1"/>
    <xf numFmtId="0" fontId="2" fillId="0" borderId="0" xfId="0" applyFont="1"/>
    <xf numFmtId="0" fontId="5" fillId="0" borderId="0" xfId="0" applyFont="1"/>
    <xf numFmtId="0" fontId="2" fillId="2" borderId="3" xfId="0" applyFont="1" applyFill="1" applyBorder="1" applyAlignment="1">
      <alignment horizontal="center" vertical="center" wrapText="1"/>
    </xf>
    <xf numFmtId="0" fontId="2" fillId="2" borderId="2" xfId="0" applyFont="1" applyFill="1" applyBorder="1" applyAlignment="1">
      <alignment horizontal="center" vertical="center" wrapText="1"/>
    </xf>
    <xf numFmtId="0" fontId="8" fillId="3" borderId="0" xfId="0" applyFont="1" applyFill="1" applyAlignment="1">
      <alignment horizontal="right"/>
    </xf>
    <xf numFmtId="0" fontId="8" fillId="3" borderId="3" xfId="0" applyFont="1" applyFill="1" applyBorder="1" applyAlignment="1">
      <alignment horizontal="center"/>
    </xf>
    <xf numFmtId="0" fontId="9" fillId="0" borderId="0" xfId="0" applyFont="1" applyAlignment="1">
      <alignment horizontal="right"/>
    </xf>
    <xf numFmtId="0" fontId="9" fillId="0" borderId="0" xfId="0" quotePrefix="1" applyFont="1" applyAlignment="1">
      <alignment wrapText="1"/>
    </xf>
    <xf numFmtId="0" fontId="6" fillId="0" borderId="0" xfId="1" applyFont="1" applyAlignment="1">
      <alignment vertical="center" wrapText="1"/>
    </xf>
    <xf numFmtId="0" fontId="5" fillId="0" borderId="0" xfId="1" applyFont="1" applyAlignment="1">
      <alignment vertical="center"/>
    </xf>
    <xf numFmtId="0" fontId="10" fillId="0" borderId="0" xfId="0" applyFont="1"/>
    <xf numFmtId="0" fontId="12" fillId="0" borderId="0" xfId="0" applyFont="1"/>
    <xf numFmtId="0" fontId="13" fillId="0" borderId="0" xfId="0" applyFont="1"/>
    <xf numFmtId="0" fontId="14" fillId="0" borderId="0" xfId="0" applyFont="1"/>
    <xf numFmtId="0" fontId="15" fillId="4" borderId="2" xfId="0" applyFont="1" applyFill="1" applyBorder="1" applyAlignment="1">
      <alignment horizontal="center" vertical="center" wrapText="1"/>
    </xf>
    <xf numFmtId="9" fontId="8" fillId="3" borderId="3" xfId="0" applyNumberFormat="1" applyFont="1" applyFill="1" applyBorder="1" applyAlignment="1">
      <alignment horizontal="center"/>
    </xf>
    <xf numFmtId="9" fontId="2" fillId="0" borderId="0" xfId="0" applyNumberFormat="1" applyFont="1"/>
    <xf numFmtId="0" fontId="2" fillId="0" borderId="7" xfId="0" applyFont="1" applyBorder="1" applyAlignment="1">
      <alignment horizontal="center"/>
    </xf>
    <xf numFmtId="0" fontId="2" fillId="0" borderId="8" xfId="0" applyFont="1" applyBorder="1" applyAlignment="1">
      <alignment horizontal="center"/>
    </xf>
    <xf numFmtId="0" fontId="2" fillId="0" borderId="1" xfId="0" applyFont="1" applyBorder="1" applyAlignment="1">
      <alignment horizontal="center"/>
    </xf>
    <xf numFmtId="0" fontId="2" fillId="0" borderId="7" xfId="0" applyFont="1" applyBorder="1"/>
    <xf numFmtId="9" fontId="2" fillId="0" borderId="10" xfId="2" applyFont="1" applyBorder="1" applyAlignment="1">
      <alignment horizontal="center"/>
    </xf>
    <xf numFmtId="9" fontId="2" fillId="0" borderId="11" xfId="2" applyFont="1" applyBorder="1" applyAlignment="1">
      <alignment horizontal="center"/>
    </xf>
    <xf numFmtId="0" fontId="16" fillId="0" borderId="0" xfId="0" applyFont="1"/>
    <xf numFmtId="0" fontId="2" fillId="0" borderId="12" xfId="0" applyFont="1" applyBorder="1" applyAlignment="1">
      <alignment horizontal="center"/>
    </xf>
    <xf numFmtId="9" fontId="2" fillId="0" borderId="13" xfId="2" applyFont="1" applyBorder="1" applyAlignment="1">
      <alignment horizontal="center"/>
    </xf>
    <xf numFmtId="9" fontId="2" fillId="0" borderId="14" xfId="2" applyFont="1" applyBorder="1" applyAlignment="1">
      <alignment horizontal="center"/>
    </xf>
    <xf numFmtId="0" fontId="17" fillId="0" borderId="0" xfId="1" applyFont="1"/>
    <xf numFmtId="9" fontId="17" fillId="0" borderId="0" xfId="1" applyNumberFormat="1" applyFont="1"/>
    <xf numFmtId="0" fontId="17" fillId="0" borderId="0" xfId="0" applyFont="1"/>
    <xf numFmtId="1" fontId="8" fillId="3" borderId="3" xfId="0" applyNumberFormat="1" applyFont="1" applyFill="1" applyBorder="1" applyAlignment="1">
      <alignment horizontal="center"/>
    </xf>
    <xf numFmtId="1" fontId="2" fillId="0" borderId="9" xfId="0" applyNumberFormat="1" applyFont="1" applyBorder="1" applyAlignment="1">
      <alignment horizontal="center"/>
    </xf>
    <xf numFmtId="1" fontId="2" fillId="0" borderId="4" xfId="0" applyNumberFormat="1" applyFont="1" applyBorder="1"/>
    <xf numFmtId="164" fontId="2" fillId="0" borderId="5" xfId="2" applyNumberFormat="1" applyFont="1" applyBorder="1" applyAlignment="1">
      <alignment horizontal="center"/>
    </xf>
    <xf numFmtId="164" fontId="2" fillId="0" borderId="6" xfId="2" applyNumberFormat="1" applyFont="1" applyBorder="1" applyAlignment="1">
      <alignment horizontal="center"/>
    </xf>
    <xf numFmtId="164" fontId="2" fillId="0" borderId="0" xfId="0" applyNumberFormat="1" applyFont="1"/>
    <xf numFmtId="0" fontId="18" fillId="0" borderId="0" xfId="0" applyFont="1"/>
    <xf numFmtId="0" fontId="19" fillId="0" borderId="0" xfId="0" applyFont="1"/>
    <xf numFmtId="164" fontId="19" fillId="0" borderId="0" xfId="0" applyNumberFormat="1" applyFont="1"/>
    <xf numFmtId="0" fontId="1" fillId="0" borderId="1" xfId="0" applyFont="1" applyBorder="1"/>
    <xf numFmtId="0" fontId="3" fillId="0" borderId="0" xfId="0" applyFont="1"/>
    <xf numFmtId="0" fontId="5" fillId="0" borderId="0" xfId="0" applyFont="1" applyAlignment="1">
      <alignment horizontal="left"/>
    </xf>
    <xf numFmtId="0" fontId="6" fillId="0" borderId="0" xfId="0" applyFont="1"/>
    <xf numFmtId="0" fontId="7" fillId="0" borderId="0" xfId="0" applyFont="1"/>
    <xf numFmtId="164" fontId="17" fillId="0" borderId="0" xfId="0" applyNumberFormat="1" applyFont="1"/>
    <xf numFmtId="0" fontId="2" fillId="0" borderId="9" xfId="0" applyFont="1" applyBorder="1" applyAlignment="1">
      <alignment horizontal="center"/>
    </xf>
    <xf numFmtId="0" fontId="2" fillId="0" borderId="4" xfId="0" applyFont="1" applyBorder="1"/>
    <xf numFmtId="9" fontId="2" fillId="0" borderId="5" xfId="2" applyFont="1" applyBorder="1" applyAlignment="1">
      <alignment horizontal="center"/>
    </xf>
    <xf numFmtId="9" fontId="2" fillId="0" borderId="6" xfId="2" applyFont="1" applyBorder="1" applyAlignment="1">
      <alignment horizontal="center"/>
    </xf>
    <xf numFmtId="0" fontId="9" fillId="0" borderId="0" xfId="0" quotePrefix="1" applyFont="1"/>
    <xf numFmtId="0" fontId="2" fillId="2" borderId="2" xfId="0" quotePrefix="1" applyFont="1" applyFill="1" applyBorder="1" applyAlignment="1">
      <alignment horizontal="center" vertical="center" wrapText="1"/>
    </xf>
    <xf numFmtId="0" fontId="20" fillId="0" borderId="0" xfId="3" applyFill="1"/>
    <xf numFmtId="0" fontId="20" fillId="0" borderId="0" xfId="3"/>
    <xf numFmtId="0" fontId="2" fillId="0" borderId="0" xfId="0" applyFont="1" applyBorder="1"/>
    <xf numFmtId="164" fontId="8" fillId="3" borderId="3" xfId="0" applyNumberFormat="1" applyFont="1" applyFill="1" applyBorder="1" applyAlignment="1">
      <alignment horizontal="center"/>
    </xf>
    <xf numFmtId="0" fontId="19" fillId="0" borderId="12" xfId="0" applyFont="1" applyBorder="1"/>
    <xf numFmtId="0" fontId="19" fillId="0" borderId="15" xfId="0" applyFont="1" applyBorder="1"/>
    <xf numFmtId="0" fontId="19" fillId="0" borderId="16" xfId="0" applyFont="1" applyBorder="1"/>
    <xf numFmtId="0" fontId="23" fillId="0" borderId="0" xfId="0" applyFont="1"/>
    <xf numFmtId="0" fontId="22" fillId="0" borderId="0" xfId="0" applyFont="1"/>
    <xf numFmtId="0" fontId="24" fillId="0" borderId="0" xfId="0" applyFont="1"/>
    <xf numFmtId="9" fontId="2" fillId="0" borderId="8" xfId="4" applyFont="1" applyBorder="1" applyAlignment="1">
      <alignment horizontal="center"/>
    </xf>
    <xf numFmtId="9" fontId="2" fillId="0" borderId="1" xfId="4" applyFont="1" applyBorder="1" applyAlignment="1">
      <alignment horizontal="center"/>
    </xf>
    <xf numFmtId="9" fontId="2" fillId="0" borderId="9" xfId="4" applyFont="1" applyBorder="1" applyAlignment="1">
      <alignment horizontal="center"/>
    </xf>
    <xf numFmtId="164" fontId="2" fillId="0" borderId="9" xfId="0" applyNumberFormat="1" applyFont="1" applyBorder="1" applyAlignment="1">
      <alignment horizontal="center"/>
    </xf>
  </cellXfs>
  <cellStyles count="5">
    <cellStyle name="Hyperlink" xfId="3" builtinId="8"/>
    <cellStyle name="Normal" xfId="0" builtinId="0"/>
    <cellStyle name="Percent" xfId="4" builtinId="5"/>
    <cellStyle name="Обычный 3" xfId="1" xr:uid="{00000000-0005-0000-0000-000002000000}"/>
    <cellStyle name="Процентный 2" xfId="2" xr:uid="{00000000-0005-0000-0000-000004000000}"/>
  </cellStyles>
  <dxfs count="2273">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b/>
        <i val="0"/>
        <color rgb="FFFF0000"/>
      </font>
      <fill>
        <patternFill patternType="none">
          <bgColor auto="1"/>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
      <font>
        <color rgb="FFFF0000"/>
      </font>
      <fill>
        <patternFill>
          <bgColor theme="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28" Type="http://schemas.openxmlformats.org/officeDocument/2006/relationships/worksheet" Target="worksheets/sheet128.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worksheet" Target="worksheets/sheet118.xml"/><Relationship Id="rId134" Type="http://schemas.openxmlformats.org/officeDocument/2006/relationships/customXml" Target="../customXml/item3.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theme" Target="theme/theme1.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styles" Target="styles.xml"/><Relationship Id="rId135" Type="http://schemas.openxmlformats.org/officeDocument/2006/relationships/customXml" Target="../customXml/item4.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sharedStrings" Target="sharedStrings.xml"/><Relationship Id="rId136" Type="http://schemas.openxmlformats.org/officeDocument/2006/relationships/customXml" Target="../customXml/item5.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customXml" Target="../customXml/item6.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customXml" Target="../customXml/item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hyperlink" Target="#GLOSSARY!A1"/></Relationships>
</file>

<file path=xl/drawings/_rels/drawing2.xml.rels><?xml version="1.0" encoding="UTF-8" standalone="yes"?>
<Relationships xmlns="http://schemas.openxmlformats.org/package/2006/relationships"><Relationship Id="rId1" Type="http://schemas.openxmlformats.org/officeDocument/2006/relationships/hyperlink" Target="#GLOSSARY!A1"/></Relationships>
</file>

<file path=xl/drawings/_rels/drawing3.xml.rels><?xml version="1.0" encoding="UTF-8" standalone="yes"?>
<Relationships xmlns="http://schemas.openxmlformats.org/package/2006/relationships"><Relationship Id="rId1" Type="http://schemas.openxmlformats.org/officeDocument/2006/relationships/hyperlink" Target="#GLOSSARY!A1"/></Relationships>
</file>

<file path=xl/drawings/_rels/drawing4.xml.rels><?xml version="1.0" encoding="UTF-8" standalone="yes"?>
<Relationships xmlns="http://schemas.openxmlformats.org/package/2006/relationships"><Relationship Id="rId1" Type="http://schemas.openxmlformats.org/officeDocument/2006/relationships/hyperlink" Target="#GLOSSARY!A1"/></Relationships>
</file>

<file path=xl/drawings/_rels/drawing5.xml.rels><?xml version="1.0" encoding="UTF-8" standalone="yes"?>
<Relationships xmlns="http://schemas.openxmlformats.org/package/2006/relationships"><Relationship Id="rId1" Type="http://schemas.openxmlformats.org/officeDocument/2006/relationships/hyperlink" Target="#GLOSSARY!A1"/></Relationships>
</file>

<file path=xl/drawings/_rels/drawing6.xml.rels><?xml version="1.0" encoding="UTF-8" standalone="yes"?>
<Relationships xmlns="http://schemas.openxmlformats.org/package/2006/relationships"><Relationship Id="rId1" Type="http://schemas.openxmlformats.org/officeDocument/2006/relationships/hyperlink" Target="#GLOSSARY!A1"/></Relationships>
</file>

<file path=xl/drawings/_rels/drawing7.xml.rels><?xml version="1.0" encoding="UTF-8" standalone="yes"?>
<Relationships xmlns="http://schemas.openxmlformats.org/package/2006/relationships"><Relationship Id="rId1" Type="http://schemas.openxmlformats.org/officeDocument/2006/relationships/hyperlink" Target="#GLOSSARY!A1"/></Relationships>
</file>

<file path=xl/drawings/_rels/drawing8.xml.rels><?xml version="1.0" encoding="UTF-8" standalone="yes"?>
<Relationships xmlns="http://schemas.openxmlformats.org/package/2006/relationships"><Relationship Id="rId1" Type="http://schemas.openxmlformats.org/officeDocument/2006/relationships/hyperlink" Target="#GLOSSARY!A1"/></Relationships>
</file>

<file path=xl/drawings/_rels/drawing9.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xml.rels><?xml version="1.0" encoding="UTF-8" standalone="yes"?>
<Relationships xmlns="http://schemas.openxmlformats.org/package/2006/relationships"><Relationship Id="rId1" Type="http://schemas.openxmlformats.org/officeDocument/2006/relationships/hyperlink" Target="#GLOSSARY!A1"/></Relationships>
</file>

<file path=xl/drawings/_rels/drawing13.xml.rels><?xml version="1.0" encoding="UTF-8" standalone="yes"?>
<Relationships xmlns="http://schemas.openxmlformats.org/package/2006/relationships"><Relationship Id="rId1" Type="http://schemas.openxmlformats.org/officeDocument/2006/relationships/hyperlink" Target="#GLOSSARY!A1"/></Relationships>
</file>

<file path=xl/drawings/_rels/drawing14.xml.rels><?xml version="1.0" encoding="UTF-8" standalone="yes"?>
<Relationships xmlns="http://schemas.openxmlformats.org/package/2006/relationships"><Relationship Id="rId1" Type="http://schemas.openxmlformats.org/officeDocument/2006/relationships/hyperlink" Target="#GLOSSARY!A1"/></Relationships>
</file>

<file path=xl/drawings/_rels/drawing15.xml.rels><?xml version="1.0" encoding="UTF-8" standalone="yes"?>
<Relationships xmlns="http://schemas.openxmlformats.org/package/2006/relationships"><Relationship Id="rId1" Type="http://schemas.openxmlformats.org/officeDocument/2006/relationships/hyperlink" Target="#GLOSSARY!A1"/></Relationships>
</file>

<file path=xl/drawings/_rels/drawing16.xml.rels><?xml version="1.0" encoding="UTF-8" standalone="yes"?>
<Relationships xmlns="http://schemas.openxmlformats.org/package/2006/relationships"><Relationship Id="rId1" Type="http://schemas.openxmlformats.org/officeDocument/2006/relationships/hyperlink" Target="#GLOSSARY!A1"/></Relationships>
</file>

<file path=xl/drawings/_rels/drawing17.xml.rels><?xml version="1.0" encoding="UTF-8" standalone="yes"?>
<Relationships xmlns="http://schemas.openxmlformats.org/package/2006/relationships"><Relationship Id="rId1" Type="http://schemas.openxmlformats.org/officeDocument/2006/relationships/hyperlink" Target="#GLOSSARY!A1"/></Relationships>
</file>

<file path=xl/drawings/_rels/drawing18.xml.rels><?xml version="1.0" encoding="UTF-8" standalone="yes"?>
<Relationships xmlns="http://schemas.openxmlformats.org/package/2006/relationships"><Relationship Id="rId1" Type="http://schemas.openxmlformats.org/officeDocument/2006/relationships/hyperlink" Target="#GLOSSARY!A1"/></Relationships>
</file>

<file path=xl/drawings/_rels/drawing19.xml.rels><?xml version="1.0" encoding="UTF-8" standalone="yes"?>
<Relationships xmlns="http://schemas.openxmlformats.org/package/2006/relationships"><Relationship Id="rId1" Type="http://schemas.openxmlformats.org/officeDocument/2006/relationships/hyperlink" Target="#GLOSSARY!A1"/></Relationships>
</file>

<file path=xl/drawings/_rels/drawing20.xml.rels><?xml version="1.0" encoding="UTF-8" standalone="yes"?>
<Relationships xmlns="http://schemas.openxmlformats.org/package/2006/relationships"><Relationship Id="rId1" Type="http://schemas.openxmlformats.org/officeDocument/2006/relationships/hyperlink" Target="#GLOSSARY!A1"/></Relationships>
</file>

<file path=xl/drawings/_rels/drawing21.xml.rels><?xml version="1.0" encoding="UTF-8" standalone="yes"?>
<Relationships xmlns="http://schemas.openxmlformats.org/package/2006/relationships"><Relationship Id="rId1" Type="http://schemas.openxmlformats.org/officeDocument/2006/relationships/hyperlink" Target="#GLOSSARY!A1"/></Relationships>
</file>

<file path=xl/drawings/_rels/drawing22.xml.rels><?xml version="1.0" encoding="UTF-8" standalone="yes"?>
<Relationships xmlns="http://schemas.openxmlformats.org/package/2006/relationships"><Relationship Id="rId1" Type="http://schemas.openxmlformats.org/officeDocument/2006/relationships/hyperlink" Target="#GLOSSARY!A1"/></Relationships>
</file>

<file path=xl/drawings/_rels/drawing23.xml.rels><?xml version="1.0" encoding="UTF-8" standalone="yes"?>
<Relationships xmlns="http://schemas.openxmlformats.org/package/2006/relationships"><Relationship Id="rId1" Type="http://schemas.openxmlformats.org/officeDocument/2006/relationships/hyperlink" Target="#GLOSSARY!A1"/></Relationships>
</file>

<file path=xl/drawings/_rels/drawing24.xml.rels><?xml version="1.0" encoding="UTF-8" standalone="yes"?>
<Relationships xmlns="http://schemas.openxmlformats.org/package/2006/relationships"><Relationship Id="rId1" Type="http://schemas.openxmlformats.org/officeDocument/2006/relationships/hyperlink" Target="#GLOSSARY!A1"/></Relationships>
</file>

<file path=xl/drawings/_rels/drawing25.xml.rels><?xml version="1.0" encoding="UTF-8" standalone="yes"?>
<Relationships xmlns="http://schemas.openxmlformats.org/package/2006/relationships"><Relationship Id="rId1" Type="http://schemas.openxmlformats.org/officeDocument/2006/relationships/hyperlink" Target="#GLOSSARY!A1"/></Relationships>
</file>

<file path=xl/drawings/_rels/drawing26.xml.rels><?xml version="1.0" encoding="UTF-8" standalone="yes"?>
<Relationships xmlns="http://schemas.openxmlformats.org/package/2006/relationships"><Relationship Id="rId1" Type="http://schemas.openxmlformats.org/officeDocument/2006/relationships/hyperlink" Target="#GLOSSARY!A1"/></Relationships>
</file>

<file path=xl/drawings/_rels/drawing27.xml.rels><?xml version="1.0" encoding="UTF-8" standalone="yes"?>
<Relationships xmlns="http://schemas.openxmlformats.org/package/2006/relationships"><Relationship Id="rId1" Type="http://schemas.openxmlformats.org/officeDocument/2006/relationships/hyperlink" Target="#GLOSSARY!A1"/></Relationships>
</file>

<file path=xl/drawings/_rels/drawing28.xml.rels><?xml version="1.0" encoding="UTF-8" standalone="yes"?>
<Relationships xmlns="http://schemas.openxmlformats.org/package/2006/relationships"><Relationship Id="rId1" Type="http://schemas.openxmlformats.org/officeDocument/2006/relationships/hyperlink" Target="#GLOSSARY!A1"/></Relationships>
</file>

<file path=xl/drawings/_rels/drawing29.xml.rels><?xml version="1.0" encoding="UTF-8" standalone="yes"?>
<Relationships xmlns="http://schemas.openxmlformats.org/package/2006/relationships"><Relationship Id="rId1" Type="http://schemas.openxmlformats.org/officeDocument/2006/relationships/hyperlink" Target="#GLOSSARY!A1"/></Relationships>
</file>

<file path=xl/drawings/_rels/drawing30.xml.rels><?xml version="1.0" encoding="UTF-8" standalone="yes"?>
<Relationships xmlns="http://schemas.openxmlformats.org/package/2006/relationships"><Relationship Id="rId1" Type="http://schemas.openxmlformats.org/officeDocument/2006/relationships/hyperlink" Target="#GLOSSARY!A1"/></Relationships>
</file>

<file path=xl/drawings/_rels/drawing31.xml.rels><?xml version="1.0" encoding="UTF-8" standalone="yes"?>
<Relationships xmlns="http://schemas.openxmlformats.org/package/2006/relationships"><Relationship Id="rId1" Type="http://schemas.openxmlformats.org/officeDocument/2006/relationships/hyperlink" Target="#GLOSSARY!A1"/></Relationships>
</file>

<file path=xl/drawings/_rels/drawing32.xml.rels><?xml version="1.0" encoding="UTF-8" standalone="yes"?>
<Relationships xmlns="http://schemas.openxmlformats.org/package/2006/relationships"><Relationship Id="rId1" Type="http://schemas.openxmlformats.org/officeDocument/2006/relationships/hyperlink" Target="#GLOSSARY!A1"/></Relationships>
</file>

<file path=xl/drawings/_rels/drawing33.xml.rels><?xml version="1.0" encoding="UTF-8" standalone="yes"?>
<Relationships xmlns="http://schemas.openxmlformats.org/package/2006/relationships"><Relationship Id="rId1" Type="http://schemas.openxmlformats.org/officeDocument/2006/relationships/hyperlink" Target="#GLOSSARY!A1"/></Relationships>
</file>

<file path=xl/drawings/_rels/drawing34.xml.rels><?xml version="1.0" encoding="UTF-8" standalone="yes"?>
<Relationships xmlns="http://schemas.openxmlformats.org/package/2006/relationships"><Relationship Id="rId1" Type="http://schemas.openxmlformats.org/officeDocument/2006/relationships/hyperlink" Target="#GLOSSARY!A1"/></Relationships>
</file>

<file path=xl/drawings/_rels/drawing35.xml.rels><?xml version="1.0" encoding="UTF-8" standalone="yes"?>
<Relationships xmlns="http://schemas.openxmlformats.org/package/2006/relationships"><Relationship Id="rId1" Type="http://schemas.openxmlformats.org/officeDocument/2006/relationships/hyperlink" Target="#GLOSSARY!A1"/></Relationships>
</file>

<file path=xl/drawings/_rels/drawing36.xml.rels><?xml version="1.0" encoding="UTF-8" standalone="yes"?>
<Relationships xmlns="http://schemas.openxmlformats.org/package/2006/relationships"><Relationship Id="rId1" Type="http://schemas.openxmlformats.org/officeDocument/2006/relationships/hyperlink" Target="#GLOSSARY!A1"/></Relationships>
</file>

<file path=xl/drawings/_rels/drawing37.xml.rels><?xml version="1.0" encoding="UTF-8" standalone="yes"?>
<Relationships xmlns="http://schemas.openxmlformats.org/package/2006/relationships"><Relationship Id="rId1" Type="http://schemas.openxmlformats.org/officeDocument/2006/relationships/hyperlink" Target="#GLOSSARY!A1"/></Relationships>
</file>

<file path=xl/drawings/_rels/drawing38.xml.rels><?xml version="1.0" encoding="UTF-8" standalone="yes"?>
<Relationships xmlns="http://schemas.openxmlformats.org/package/2006/relationships"><Relationship Id="rId1" Type="http://schemas.openxmlformats.org/officeDocument/2006/relationships/hyperlink" Target="#GLOSSARY!A1"/></Relationships>
</file>

<file path=xl/drawings/_rels/drawing39.xml.rels><?xml version="1.0" encoding="UTF-8" standalone="yes"?>
<Relationships xmlns="http://schemas.openxmlformats.org/package/2006/relationships"><Relationship Id="rId1" Type="http://schemas.openxmlformats.org/officeDocument/2006/relationships/hyperlink" Target="#GLOSSARY!A1"/></Relationships>
</file>

<file path=xl/drawings/_rels/drawing40.xml.rels><?xml version="1.0" encoding="UTF-8" standalone="yes"?>
<Relationships xmlns="http://schemas.openxmlformats.org/package/2006/relationships"><Relationship Id="rId1" Type="http://schemas.openxmlformats.org/officeDocument/2006/relationships/hyperlink" Target="#GLOSSARY!A1"/></Relationships>
</file>

<file path=xl/drawings/_rels/drawing41.xml.rels><?xml version="1.0" encoding="UTF-8" standalone="yes"?>
<Relationships xmlns="http://schemas.openxmlformats.org/package/2006/relationships"><Relationship Id="rId1" Type="http://schemas.openxmlformats.org/officeDocument/2006/relationships/hyperlink" Target="#GLOSSARY!A1"/></Relationships>
</file>

<file path=xl/drawings/_rels/drawing42.xml.rels><?xml version="1.0" encoding="UTF-8" standalone="yes"?>
<Relationships xmlns="http://schemas.openxmlformats.org/package/2006/relationships"><Relationship Id="rId1" Type="http://schemas.openxmlformats.org/officeDocument/2006/relationships/hyperlink" Target="#GLOSSARY!A1"/></Relationships>
</file>

<file path=xl/drawings/_rels/drawing43.xml.rels><?xml version="1.0" encoding="UTF-8" standalone="yes"?>
<Relationships xmlns="http://schemas.openxmlformats.org/package/2006/relationships"><Relationship Id="rId1" Type="http://schemas.openxmlformats.org/officeDocument/2006/relationships/hyperlink" Target="#GLOSSARY!A1"/></Relationships>
</file>

<file path=xl/drawings/_rels/drawing44.xml.rels><?xml version="1.0" encoding="UTF-8" standalone="yes"?>
<Relationships xmlns="http://schemas.openxmlformats.org/package/2006/relationships"><Relationship Id="rId1" Type="http://schemas.openxmlformats.org/officeDocument/2006/relationships/hyperlink" Target="#GLOSSARY!A1"/></Relationships>
</file>

<file path=xl/drawings/_rels/drawing45.xml.rels><?xml version="1.0" encoding="UTF-8" standalone="yes"?>
<Relationships xmlns="http://schemas.openxmlformats.org/package/2006/relationships"><Relationship Id="rId1" Type="http://schemas.openxmlformats.org/officeDocument/2006/relationships/hyperlink" Target="#GLOSSARY!A1"/></Relationships>
</file>

<file path=xl/drawings/_rels/drawing46.xml.rels><?xml version="1.0" encoding="UTF-8" standalone="yes"?>
<Relationships xmlns="http://schemas.openxmlformats.org/package/2006/relationships"><Relationship Id="rId1" Type="http://schemas.openxmlformats.org/officeDocument/2006/relationships/hyperlink" Target="#GLOSSARY!A1"/></Relationships>
</file>

<file path=xl/drawings/_rels/drawing47.xml.rels><?xml version="1.0" encoding="UTF-8" standalone="yes"?>
<Relationships xmlns="http://schemas.openxmlformats.org/package/2006/relationships"><Relationship Id="rId1" Type="http://schemas.openxmlformats.org/officeDocument/2006/relationships/hyperlink" Target="#GLOSSARY!A1"/></Relationships>
</file>

<file path=xl/drawings/_rels/drawing48.xml.rels><?xml version="1.0" encoding="UTF-8" standalone="yes"?>
<Relationships xmlns="http://schemas.openxmlformats.org/package/2006/relationships"><Relationship Id="rId1" Type="http://schemas.openxmlformats.org/officeDocument/2006/relationships/hyperlink" Target="#GLOSSARY!A1"/></Relationships>
</file>

<file path=xl/drawings/_rels/drawing49.xml.rels><?xml version="1.0" encoding="UTF-8" standalone="yes"?>
<Relationships xmlns="http://schemas.openxmlformats.org/package/2006/relationships"><Relationship Id="rId1" Type="http://schemas.openxmlformats.org/officeDocument/2006/relationships/hyperlink" Target="#GLOSSARY!A1"/></Relationships>
</file>

<file path=xl/drawings/_rels/drawing50.xml.rels><?xml version="1.0" encoding="UTF-8" standalone="yes"?>
<Relationships xmlns="http://schemas.openxmlformats.org/package/2006/relationships"><Relationship Id="rId1" Type="http://schemas.openxmlformats.org/officeDocument/2006/relationships/hyperlink" Target="#GLOSSARY!A1"/></Relationships>
</file>

<file path=xl/drawings/_rels/drawing51.xml.rels><?xml version="1.0" encoding="UTF-8" standalone="yes"?>
<Relationships xmlns="http://schemas.openxmlformats.org/package/2006/relationships"><Relationship Id="rId1" Type="http://schemas.openxmlformats.org/officeDocument/2006/relationships/hyperlink" Target="#GLOSSARY!A1"/></Relationships>
</file>

<file path=xl/drawings/_rels/drawing52.xml.rels><?xml version="1.0" encoding="UTF-8" standalone="yes"?>
<Relationships xmlns="http://schemas.openxmlformats.org/package/2006/relationships"><Relationship Id="rId1" Type="http://schemas.openxmlformats.org/officeDocument/2006/relationships/hyperlink" Target="#GLOSSARY!A1"/></Relationships>
</file>

<file path=xl/drawings/_rels/drawing53.xml.rels><?xml version="1.0" encoding="UTF-8" standalone="yes"?>
<Relationships xmlns="http://schemas.openxmlformats.org/package/2006/relationships"><Relationship Id="rId1" Type="http://schemas.openxmlformats.org/officeDocument/2006/relationships/hyperlink" Target="#GLOSSARY!A1"/></Relationships>
</file>

<file path=xl/drawings/_rels/drawing54.xml.rels><?xml version="1.0" encoding="UTF-8" standalone="yes"?>
<Relationships xmlns="http://schemas.openxmlformats.org/package/2006/relationships"><Relationship Id="rId1" Type="http://schemas.openxmlformats.org/officeDocument/2006/relationships/hyperlink" Target="#GLOSSARY!A1"/></Relationships>
</file>

<file path=xl/drawings/_rels/drawing55.xml.rels><?xml version="1.0" encoding="UTF-8" standalone="yes"?>
<Relationships xmlns="http://schemas.openxmlformats.org/package/2006/relationships"><Relationship Id="rId1" Type="http://schemas.openxmlformats.org/officeDocument/2006/relationships/hyperlink" Target="#GLOSSARY!A1"/></Relationships>
</file>

<file path=xl/drawings/_rels/drawing56.xml.rels><?xml version="1.0" encoding="UTF-8" standalone="yes"?>
<Relationships xmlns="http://schemas.openxmlformats.org/package/2006/relationships"><Relationship Id="rId1" Type="http://schemas.openxmlformats.org/officeDocument/2006/relationships/hyperlink" Target="#GLOSSARY!A1"/></Relationships>
</file>

<file path=xl/drawings/_rels/drawing57.xml.rels><?xml version="1.0" encoding="UTF-8" standalone="yes"?>
<Relationships xmlns="http://schemas.openxmlformats.org/package/2006/relationships"><Relationship Id="rId1" Type="http://schemas.openxmlformats.org/officeDocument/2006/relationships/hyperlink" Target="#GLOSSARY!A1"/></Relationships>
</file>

<file path=xl/drawings/_rels/drawing58.xml.rels><?xml version="1.0" encoding="UTF-8" standalone="yes"?>
<Relationships xmlns="http://schemas.openxmlformats.org/package/2006/relationships"><Relationship Id="rId1" Type="http://schemas.openxmlformats.org/officeDocument/2006/relationships/hyperlink" Target="#GLOSSARY!A1"/></Relationships>
</file>

<file path=xl/drawings/_rels/drawing59.xml.rels><?xml version="1.0" encoding="UTF-8" standalone="yes"?>
<Relationships xmlns="http://schemas.openxmlformats.org/package/2006/relationships"><Relationship Id="rId1" Type="http://schemas.openxmlformats.org/officeDocument/2006/relationships/hyperlink" Target="#GLOSSARY!A1"/></Relationships>
</file>

<file path=xl/drawings/_rels/drawing60.xml.rels><?xml version="1.0" encoding="UTF-8" standalone="yes"?>
<Relationships xmlns="http://schemas.openxmlformats.org/package/2006/relationships"><Relationship Id="rId1" Type="http://schemas.openxmlformats.org/officeDocument/2006/relationships/hyperlink" Target="#GLOSSARY!A1"/></Relationships>
</file>

<file path=xl/drawings/_rels/drawing61.xml.rels><?xml version="1.0" encoding="UTF-8" standalone="yes"?>
<Relationships xmlns="http://schemas.openxmlformats.org/package/2006/relationships"><Relationship Id="rId1" Type="http://schemas.openxmlformats.org/officeDocument/2006/relationships/hyperlink" Target="#GLOSSARY!A1"/></Relationships>
</file>

<file path=xl/drawings/_rels/drawing62.xml.rels><?xml version="1.0" encoding="UTF-8" standalone="yes"?>
<Relationships xmlns="http://schemas.openxmlformats.org/package/2006/relationships"><Relationship Id="rId1" Type="http://schemas.openxmlformats.org/officeDocument/2006/relationships/hyperlink" Target="#GLOSSARY!A1"/></Relationships>
</file>

<file path=xl/drawings/_rels/drawing63.xml.rels><?xml version="1.0" encoding="UTF-8" standalone="yes"?>
<Relationships xmlns="http://schemas.openxmlformats.org/package/2006/relationships"><Relationship Id="rId1" Type="http://schemas.openxmlformats.org/officeDocument/2006/relationships/hyperlink" Target="#GLOSSARY!A1"/></Relationships>
</file>

<file path=xl/drawings/_rels/drawing64.xml.rels><?xml version="1.0" encoding="UTF-8" standalone="yes"?>
<Relationships xmlns="http://schemas.openxmlformats.org/package/2006/relationships"><Relationship Id="rId1" Type="http://schemas.openxmlformats.org/officeDocument/2006/relationships/hyperlink" Target="#GLOSSARY!A1"/></Relationships>
</file>

<file path=xl/drawings/_rels/drawing65.xml.rels><?xml version="1.0" encoding="UTF-8" standalone="yes"?>
<Relationships xmlns="http://schemas.openxmlformats.org/package/2006/relationships"><Relationship Id="rId1" Type="http://schemas.openxmlformats.org/officeDocument/2006/relationships/hyperlink" Target="#GLOSSARY!A1"/></Relationships>
</file>

<file path=xl/drawings/_rels/drawing66.xml.rels><?xml version="1.0" encoding="UTF-8" standalone="yes"?>
<Relationships xmlns="http://schemas.openxmlformats.org/package/2006/relationships"><Relationship Id="rId1" Type="http://schemas.openxmlformats.org/officeDocument/2006/relationships/hyperlink" Target="#GLOSSARY!A1"/></Relationships>
</file>

<file path=xl/drawings/_rels/drawing67.xml.rels><?xml version="1.0" encoding="UTF-8" standalone="yes"?>
<Relationships xmlns="http://schemas.openxmlformats.org/package/2006/relationships"><Relationship Id="rId1" Type="http://schemas.openxmlformats.org/officeDocument/2006/relationships/hyperlink" Target="#GLOSSARY!A1"/></Relationships>
</file>

<file path=xl/drawings/_rels/drawing68.xml.rels><?xml version="1.0" encoding="UTF-8" standalone="yes"?>
<Relationships xmlns="http://schemas.openxmlformats.org/package/2006/relationships"><Relationship Id="rId1" Type="http://schemas.openxmlformats.org/officeDocument/2006/relationships/hyperlink" Target="#GLOSSARY!A1"/></Relationships>
</file>

<file path=xl/drawings/_rels/drawing69.xml.rels><?xml version="1.0" encoding="UTF-8" standalone="yes"?>
<Relationships xmlns="http://schemas.openxmlformats.org/package/2006/relationships"><Relationship Id="rId1" Type="http://schemas.openxmlformats.org/officeDocument/2006/relationships/hyperlink" Target="#GLOSSARY!A1"/></Relationships>
</file>

<file path=xl/drawings/_rels/drawing70.xml.rels><?xml version="1.0" encoding="UTF-8" standalone="yes"?>
<Relationships xmlns="http://schemas.openxmlformats.org/package/2006/relationships"><Relationship Id="rId1" Type="http://schemas.openxmlformats.org/officeDocument/2006/relationships/hyperlink" Target="#GLOSSARY!A1"/></Relationships>
</file>

<file path=xl/drawings/_rels/drawing71.xml.rels><?xml version="1.0" encoding="UTF-8" standalone="yes"?>
<Relationships xmlns="http://schemas.openxmlformats.org/package/2006/relationships"><Relationship Id="rId1" Type="http://schemas.openxmlformats.org/officeDocument/2006/relationships/hyperlink" Target="#GLOSSARY!A1"/></Relationships>
</file>

<file path=xl/drawings/_rels/drawing72.xml.rels><?xml version="1.0" encoding="UTF-8" standalone="yes"?>
<Relationships xmlns="http://schemas.openxmlformats.org/package/2006/relationships"><Relationship Id="rId1" Type="http://schemas.openxmlformats.org/officeDocument/2006/relationships/hyperlink" Target="#GLOSSARY!A1"/></Relationships>
</file>

<file path=xl/drawings/_rels/drawing73.xml.rels><?xml version="1.0" encoding="UTF-8" standalone="yes"?>
<Relationships xmlns="http://schemas.openxmlformats.org/package/2006/relationships"><Relationship Id="rId1" Type="http://schemas.openxmlformats.org/officeDocument/2006/relationships/hyperlink" Target="#GLOSSARY!A1"/></Relationships>
</file>

<file path=xl/drawings/_rels/drawing74.xml.rels><?xml version="1.0" encoding="UTF-8" standalone="yes"?>
<Relationships xmlns="http://schemas.openxmlformats.org/package/2006/relationships"><Relationship Id="rId1" Type="http://schemas.openxmlformats.org/officeDocument/2006/relationships/hyperlink" Target="#GLOSSARY!A1"/></Relationships>
</file>

<file path=xl/drawings/_rels/drawing75.xml.rels><?xml version="1.0" encoding="UTF-8" standalone="yes"?>
<Relationships xmlns="http://schemas.openxmlformats.org/package/2006/relationships"><Relationship Id="rId1" Type="http://schemas.openxmlformats.org/officeDocument/2006/relationships/hyperlink" Target="#GLOSSARY!A1"/></Relationships>
</file>

<file path=xl/drawings/_rels/drawing76.xml.rels><?xml version="1.0" encoding="UTF-8" standalone="yes"?>
<Relationships xmlns="http://schemas.openxmlformats.org/package/2006/relationships"><Relationship Id="rId1" Type="http://schemas.openxmlformats.org/officeDocument/2006/relationships/hyperlink" Target="#GLOSSARY!A1"/></Relationships>
</file>

<file path=xl/drawings/_rels/drawing77.xml.rels><?xml version="1.0" encoding="UTF-8" standalone="yes"?>
<Relationships xmlns="http://schemas.openxmlformats.org/package/2006/relationships"><Relationship Id="rId1" Type="http://schemas.openxmlformats.org/officeDocument/2006/relationships/hyperlink" Target="#GLOSSARY!A1"/></Relationships>
</file>

<file path=xl/drawings/_rels/drawing78.xml.rels><?xml version="1.0" encoding="UTF-8" standalone="yes"?>
<Relationships xmlns="http://schemas.openxmlformats.org/package/2006/relationships"><Relationship Id="rId1" Type="http://schemas.openxmlformats.org/officeDocument/2006/relationships/hyperlink" Target="#GLOSSARY!A1"/></Relationships>
</file>

<file path=xl/drawings/_rels/drawing79.xml.rels><?xml version="1.0" encoding="UTF-8" standalone="yes"?>
<Relationships xmlns="http://schemas.openxmlformats.org/package/2006/relationships"><Relationship Id="rId1" Type="http://schemas.openxmlformats.org/officeDocument/2006/relationships/hyperlink" Target="#GLOSSARY!A1"/></Relationships>
</file>

<file path=xl/drawings/_rels/drawing80.xml.rels><?xml version="1.0" encoding="UTF-8" standalone="yes"?>
<Relationships xmlns="http://schemas.openxmlformats.org/package/2006/relationships"><Relationship Id="rId1" Type="http://schemas.openxmlformats.org/officeDocument/2006/relationships/hyperlink" Target="#GLOSSARY!A1"/></Relationships>
</file>

<file path=xl/drawings/_rels/drawing81.xml.rels><?xml version="1.0" encoding="UTF-8" standalone="yes"?>
<Relationships xmlns="http://schemas.openxmlformats.org/package/2006/relationships"><Relationship Id="rId1" Type="http://schemas.openxmlformats.org/officeDocument/2006/relationships/hyperlink" Target="#GLOSSARY!A1"/></Relationships>
</file>

<file path=xl/drawings/_rels/drawing82.xml.rels><?xml version="1.0" encoding="UTF-8" standalone="yes"?>
<Relationships xmlns="http://schemas.openxmlformats.org/package/2006/relationships"><Relationship Id="rId1" Type="http://schemas.openxmlformats.org/officeDocument/2006/relationships/hyperlink" Target="#GLOSSARY!A1"/></Relationships>
</file>

<file path=xl/drawings/_rels/drawing83.xml.rels><?xml version="1.0" encoding="UTF-8" standalone="yes"?>
<Relationships xmlns="http://schemas.openxmlformats.org/package/2006/relationships"><Relationship Id="rId1" Type="http://schemas.openxmlformats.org/officeDocument/2006/relationships/hyperlink" Target="#GLOSSARY!A1"/></Relationships>
</file>

<file path=xl/drawings/_rels/drawing84.xml.rels><?xml version="1.0" encoding="UTF-8" standalone="yes"?>
<Relationships xmlns="http://schemas.openxmlformats.org/package/2006/relationships"><Relationship Id="rId1" Type="http://schemas.openxmlformats.org/officeDocument/2006/relationships/hyperlink" Target="#GLOSSARY!A1"/></Relationships>
</file>

<file path=xl/drawings/_rels/drawing85.xml.rels><?xml version="1.0" encoding="UTF-8" standalone="yes"?>
<Relationships xmlns="http://schemas.openxmlformats.org/package/2006/relationships"><Relationship Id="rId1" Type="http://schemas.openxmlformats.org/officeDocument/2006/relationships/hyperlink" Target="#GLOSSARY!A1"/></Relationships>
</file>

<file path=xl/drawings/_rels/drawing86.xml.rels><?xml version="1.0" encoding="UTF-8" standalone="yes"?>
<Relationships xmlns="http://schemas.openxmlformats.org/package/2006/relationships"><Relationship Id="rId1" Type="http://schemas.openxmlformats.org/officeDocument/2006/relationships/hyperlink" Target="#GLOSSARY!A1"/></Relationships>
</file>

<file path=xl/drawings/_rels/drawing87.xml.rels><?xml version="1.0" encoding="UTF-8" standalone="yes"?>
<Relationships xmlns="http://schemas.openxmlformats.org/package/2006/relationships"><Relationship Id="rId1" Type="http://schemas.openxmlformats.org/officeDocument/2006/relationships/hyperlink" Target="#GLOSSARY!A1"/></Relationships>
</file>

<file path=xl/drawings/_rels/drawing88.xml.rels><?xml version="1.0" encoding="UTF-8" standalone="yes"?>
<Relationships xmlns="http://schemas.openxmlformats.org/package/2006/relationships"><Relationship Id="rId1" Type="http://schemas.openxmlformats.org/officeDocument/2006/relationships/hyperlink" Target="#GLOSSARY!A1"/></Relationships>
</file>

<file path=xl/drawings/_rels/drawing89.xml.rels><?xml version="1.0" encoding="UTF-8" standalone="yes"?>
<Relationships xmlns="http://schemas.openxmlformats.org/package/2006/relationships"><Relationship Id="rId1" Type="http://schemas.openxmlformats.org/officeDocument/2006/relationships/hyperlink" Target="#GLOSSARY!A1"/></Relationships>
</file>

<file path=xl/drawings/_rels/drawing90.xml.rels><?xml version="1.0" encoding="UTF-8" standalone="yes"?>
<Relationships xmlns="http://schemas.openxmlformats.org/package/2006/relationships"><Relationship Id="rId1" Type="http://schemas.openxmlformats.org/officeDocument/2006/relationships/hyperlink" Target="#GLOSSARY!A1"/></Relationships>
</file>

<file path=xl/drawings/_rels/drawing91.xml.rels><?xml version="1.0" encoding="UTF-8" standalone="yes"?>
<Relationships xmlns="http://schemas.openxmlformats.org/package/2006/relationships"><Relationship Id="rId1" Type="http://schemas.openxmlformats.org/officeDocument/2006/relationships/hyperlink" Target="#GLOSSARY!A1"/></Relationships>
</file>

<file path=xl/drawings/_rels/drawing92.xml.rels><?xml version="1.0" encoding="UTF-8" standalone="yes"?>
<Relationships xmlns="http://schemas.openxmlformats.org/package/2006/relationships"><Relationship Id="rId1" Type="http://schemas.openxmlformats.org/officeDocument/2006/relationships/hyperlink" Target="#GLOSSARY!A1"/></Relationships>
</file>

<file path=xl/drawings/_rels/drawing93.xml.rels><?xml version="1.0" encoding="UTF-8" standalone="yes"?>
<Relationships xmlns="http://schemas.openxmlformats.org/package/2006/relationships"><Relationship Id="rId1" Type="http://schemas.openxmlformats.org/officeDocument/2006/relationships/hyperlink" Target="#GLOSSARY!A1"/></Relationships>
</file>

<file path=xl/drawings/_rels/drawing94.xml.rels><?xml version="1.0" encoding="UTF-8" standalone="yes"?>
<Relationships xmlns="http://schemas.openxmlformats.org/package/2006/relationships"><Relationship Id="rId1" Type="http://schemas.openxmlformats.org/officeDocument/2006/relationships/hyperlink" Target="#GLOSSARY!A1"/></Relationships>
</file>

<file path=xl/drawings/_rels/drawing95.xml.rels><?xml version="1.0" encoding="UTF-8" standalone="yes"?>
<Relationships xmlns="http://schemas.openxmlformats.org/package/2006/relationships"><Relationship Id="rId1" Type="http://schemas.openxmlformats.org/officeDocument/2006/relationships/hyperlink" Target="#GLOSSARY!A1"/></Relationships>
</file>

<file path=xl/drawings/_rels/drawing96.xml.rels><?xml version="1.0" encoding="UTF-8" standalone="yes"?>
<Relationships xmlns="http://schemas.openxmlformats.org/package/2006/relationships"><Relationship Id="rId1" Type="http://schemas.openxmlformats.org/officeDocument/2006/relationships/hyperlink" Target="#GLOSSARY!A1"/></Relationships>
</file>

<file path=xl/drawings/_rels/drawing97.xml.rels><?xml version="1.0" encoding="UTF-8" standalone="yes"?>
<Relationships xmlns="http://schemas.openxmlformats.org/package/2006/relationships"><Relationship Id="rId1" Type="http://schemas.openxmlformats.org/officeDocument/2006/relationships/hyperlink" Target="#GLOSSARY!A1"/></Relationships>
</file>

<file path=xl/drawings/_rels/drawing98.xml.rels><?xml version="1.0" encoding="UTF-8" standalone="yes"?>
<Relationships xmlns="http://schemas.openxmlformats.org/package/2006/relationships"><Relationship Id="rId1" Type="http://schemas.openxmlformats.org/officeDocument/2006/relationships/hyperlink" Target="#GLOSSARY!A1"/></Relationships>
</file>

<file path=xl/drawings/_rels/drawing99.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0.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1.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2.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3.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4.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5.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6.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7.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8.xml.rels><?xml version="1.0" encoding="UTF-8" standalone="yes"?>
<Relationships xmlns="http://schemas.openxmlformats.org/package/2006/relationships"><Relationship Id="rId1" Type="http://schemas.openxmlformats.org/officeDocument/2006/relationships/hyperlink" Target="#GLOSSARY!A1"/></Relationships>
</file>

<file path=xl/drawings/_rels/drawing109.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0.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1.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2.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3.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4.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5.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6.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7.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8.xml.rels><?xml version="1.0" encoding="UTF-8" standalone="yes"?>
<Relationships xmlns="http://schemas.openxmlformats.org/package/2006/relationships"><Relationship Id="rId1" Type="http://schemas.openxmlformats.org/officeDocument/2006/relationships/hyperlink" Target="#GLOSSARY!A1"/></Relationships>
</file>

<file path=xl/drawings/_rels/drawing119.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0.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1.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2.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3.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4.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5.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6.xml.rels><?xml version="1.0" encoding="UTF-8" standalone="yes"?>
<Relationships xmlns="http://schemas.openxmlformats.org/package/2006/relationships"><Relationship Id="rId1" Type="http://schemas.openxmlformats.org/officeDocument/2006/relationships/hyperlink" Target="#GLOSSARY!A1"/></Relationships>
</file>

<file path=xl/drawings/_rels/drawing127.xml.rels><?xml version="1.0" encoding="UTF-8" standalone="yes"?>
<Relationships xmlns="http://schemas.openxmlformats.org/package/2006/relationships"><Relationship Id="rId1" Type="http://schemas.openxmlformats.org/officeDocument/2006/relationships/hyperlink" Target="#GLOSSARY!A1"/></Relationships>
</file>

<file path=xl/drawings/drawing1.xml><?xml version="1.0" encoding="utf-8"?>
<xdr:wsDr xmlns:xdr="http://schemas.openxmlformats.org/drawingml/2006/spreadsheetDrawing" xmlns:a="http://schemas.openxmlformats.org/drawingml/2006/main">
  <xdr:twoCellAnchor>
    <xdr:from>
      <xdr:col>8</xdr:col>
      <xdr:colOff>276225</xdr:colOff>
      <xdr:row>5</xdr:row>
      <xdr:rowOff>99146</xdr:rowOff>
    </xdr:from>
    <xdr:to>
      <xdr:col>10</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2BD9B89-B36E-4727-8378-12E1FFE0298F}"/>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8</xdr:col>
      <xdr:colOff>276225</xdr:colOff>
      <xdr:row>5</xdr:row>
      <xdr:rowOff>99146</xdr:rowOff>
    </xdr:from>
    <xdr:to>
      <xdr:col>10</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69614C7-E745-4221-85AC-E5AD44E8B263}"/>
            </a:ext>
          </a:extLst>
        </xdr:cNvPr>
        <xdr:cNvSpPr/>
      </xdr:nvSpPr>
      <xdr:spPr>
        <a:xfrm>
          <a:off x="9286875"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05079FE-C6F4-4CDA-8EAA-11E370C2FCE4}"/>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276225</xdr:colOff>
      <xdr:row>5</xdr:row>
      <xdr:rowOff>99146</xdr:rowOff>
    </xdr:from>
    <xdr:to>
      <xdr:col>10</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AA16FDB-1332-48A6-A7A4-09A8E2C527C2}"/>
            </a:ext>
          </a:extLst>
        </xdr:cNvPr>
        <xdr:cNvSpPr/>
      </xdr:nvSpPr>
      <xdr:spPr>
        <a:xfrm>
          <a:off x="109918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10</xdr:col>
      <xdr:colOff>276225</xdr:colOff>
      <xdr:row>5</xdr:row>
      <xdr:rowOff>99146</xdr:rowOff>
    </xdr:from>
    <xdr:to>
      <xdr:col>12</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4649401-B851-4343-8384-B03E3F3793E3}"/>
            </a:ext>
          </a:extLst>
        </xdr:cNvPr>
        <xdr:cNvSpPr/>
      </xdr:nvSpPr>
      <xdr:spPr>
        <a:xfrm>
          <a:off x="9191625"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EFDBC235-B719-4BE7-A213-D282D388F674}"/>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FFC096F-8F89-48AF-9748-F61F0315DD6B}"/>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1CF3064-AC4E-4974-B65B-4C20E8B2BEF0}"/>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D229CE0-B73A-4B5A-9FCA-695F299F0C39}"/>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8AE1AF2-7D8B-40C9-B611-0DC6B5E0C019}"/>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9B8083B-0825-4218-84C1-2B74B64AFE00}"/>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5E37712F-6919-4FA0-82DA-7E47CC9A1A04}"/>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8034D0B-FF75-4AC1-A6E1-568386C9130C}"/>
            </a:ext>
          </a:extLst>
        </xdr:cNvPr>
        <xdr:cNvSpPr/>
      </xdr:nvSpPr>
      <xdr:spPr>
        <a:xfrm>
          <a:off x="82105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6F4CF95-1AAA-436B-8A42-7C3AEB06E9BE}"/>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A4F6F4E-C65D-47A8-8D99-6EB94798D5E7}"/>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5099D24-F99A-4BF8-A68A-BB316EBC3372}"/>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2181E46-8DDC-4B37-8C83-D83752431CEA}"/>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F096CF7-BC23-4FFB-983D-DB673EFFBD95}"/>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9.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1DC57A1-6913-4D0F-AE99-91A92B01FC0B}"/>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EE2134C2-E838-41C2-B9DC-4F7C6DADEEA1}"/>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EB4D642-E47A-4A37-A10E-3DFFD3C5D2A3}"/>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FF1FC0A-74E9-45EE-808F-FB6FD92912BF}"/>
            </a:ext>
          </a:extLst>
        </xdr:cNvPr>
        <xdr:cNvSpPr/>
      </xdr:nvSpPr>
      <xdr:spPr>
        <a:xfrm>
          <a:off x="109537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376C3C1-55C3-49F8-934E-0B332BC0A042}"/>
            </a:ext>
          </a:extLst>
        </xdr:cNvPr>
        <xdr:cNvSpPr/>
      </xdr:nvSpPr>
      <xdr:spPr>
        <a:xfrm>
          <a:off x="109537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0A032A1-0749-4157-A117-4EF8FC7C8B06}"/>
            </a:ext>
          </a:extLst>
        </xdr:cNvPr>
        <xdr:cNvSpPr/>
      </xdr:nvSpPr>
      <xdr:spPr>
        <a:xfrm>
          <a:off x="109537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CE198D0-19CA-4CAF-BE02-586697B34BA9}"/>
            </a:ext>
          </a:extLst>
        </xdr:cNvPr>
        <xdr:cNvSpPr/>
      </xdr:nvSpPr>
      <xdr:spPr>
        <a:xfrm>
          <a:off x="109537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6.xml><?xml version="1.0" encoding="utf-8"?>
<xdr:wsDr xmlns:xdr="http://schemas.openxmlformats.org/drawingml/2006/spreadsheetDrawing" xmlns:a="http://schemas.openxmlformats.org/drawingml/2006/main">
  <xdr:twoCellAnchor>
    <xdr:from>
      <xdr:col>12</xdr:col>
      <xdr:colOff>276225</xdr:colOff>
      <xdr:row>5</xdr:row>
      <xdr:rowOff>99146</xdr:rowOff>
    </xdr:from>
    <xdr:to>
      <xdr:col>14</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510F50E-175F-4C0C-B971-A425D9038E6D}"/>
            </a:ext>
          </a:extLst>
        </xdr:cNvPr>
        <xdr:cNvSpPr/>
      </xdr:nvSpPr>
      <xdr:spPr>
        <a:xfrm>
          <a:off x="109537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18140C1-8E8F-4989-9CF7-25896DFA93A5}"/>
            </a:ext>
          </a:extLst>
        </xdr:cNvPr>
        <xdr:cNvSpPr/>
      </xdr:nvSpPr>
      <xdr:spPr>
        <a:xfrm>
          <a:off x="9286875"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16</xdr:col>
      <xdr:colOff>276225</xdr:colOff>
      <xdr:row>5</xdr:row>
      <xdr:rowOff>99146</xdr:rowOff>
    </xdr:from>
    <xdr:to>
      <xdr:col>18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7D982D8-E742-43CA-B4CA-46C93A2378A3}"/>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16</xdr:col>
      <xdr:colOff>276225</xdr:colOff>
      <xdr:row>5</xdr:row>
      <xdr:rowOff>99146</xdr:rowOff>
    </xdr:from>
    <xdr:to>
      <xdr:col>18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BC29459-5284-42FA-B778-94450C03D6CE}"/>
            </a:ext>
          </a:extLst>
        </xdr:cNvPr>
        <xdr:cNvSpPr/>
      </xdr:nvSpPr>
      <xdr:spPr>
        <a:xfrm>
          <a:off x="124587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8FF8A98-0176-4055-8E3E-93D6710937E8}"/>
            </a:ext>
          </a:extLst>
        </xdr:cNvPr>
        <xdr:cNvSpPr/>
      </xdr:nvSpPr>
      <xdr:spPr>
        <a:xfrm>
          <a:off x="81724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1.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5B28939-B9DE-4B15-9CAD-FA607A16D3A0}"/>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8DB687F-7763-4DEC-9527-DF5DB538A07C}"/>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191D6F2-05A8-46B3-BA81-FB626057F5A3}"/>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4.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6928CE7-26CF-4A69-81FE-4E6461EA7C2F}"/>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5.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3EE64C9-BB25-468A-812D-CB2A0433DFB8}"/>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6.xml><?xml version="1.0" encoding="utf-8"?>
<xdr:wsDr xmlns:xdr="http://schemas.openxmlformats.org/drawingml/2006/spreadsheetDrawing" xmlns:a="http://schemas.openxmlformats.org/drawingml/2006/main">
  <xdr:twoCellAnchor>
    <xdr:from>
      <xdr:col>10</xdr:col>
      <xdr:colOff>276225</xdr:colOff>
      <xdr:row>5</xdr:row>
      <xdr:rowOff>99146</xdr:rowOff>
    </xdr:from>
    <xdr:to>
      <xdr:col>12</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DEE7EEA-E7CF-4010-8877-806F5444C244}"/>
            </a:ext>
          </a:extLst>
        </xdr:cNvPr>
        <xdr:cNvSpPr/>
      </xdr:nvSpPr>
      <xdr:spPr>
        <a:xfrm>
          <a:off x="12277725"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7.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746D3CA-45CE-4EDD-BFFA-9A99C4EE12B4}"/>
            </a:ext>
          </a:extLst>
        </xdr:cNvPr>
        <xdr:cNvSpPr/>
      </xdr:nvSpPr>
      <xdr:spPr>
        <a:xfrm>
          <a:off x="85344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8.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6DB920F-C1B7-44AC-BEF6-59DA53F63C38}"/>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39.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B51E5D9-752F-40F5-8CA3-EB71B1F44827}"/>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B41CD0F-C2B1-41B0-8BE2-97BF5B998A2F}"/>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1.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506365A-6658-474D-9E8A-F5C7549D0F7F}"/>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2D58F14-5ECB-4FD9-B47F-0CDC240DDB0D}"/>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DC7A8DE-A9A6-4E99-BF16-5250632FAFF2}"/>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4.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7ED7A54-EBC5-4722-9F1D-5B3C1745E172}"/>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5.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F0E0081-46A8-4AAA-903B-0F8B6A10C245}"/>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6.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E21DA2F-A12E-469C-B29A-BF2F1F26611C}"/>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7.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7ECEDA3B-DADC-4E98-9942-42C4FE35C296}"/>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8.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22DBECD6-44C0-4AE1-B19A-007C5A378F17}"/>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49.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5137621-BA09-48C3-8859-9105D934293B}"/>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8FF8CBD-76C3-40CD-A5E6-C97EDDF00E32}"/>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1.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3E90A50-E086-4703-B628-7717165463DE}"/>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B4581E1-F158-4098-BB29-CF77D0207210}"/>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B2EEB69-9E98-4F26-ADC5-7FFB3F06A493}"/>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4.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FFE3811-1F22-49B4-BAA8-A3D80B4335AA}"/>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5.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30C4AC0-880D-4904-867B-2DA908E4BA78}"/>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6.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3D2A937-8C4B-46B1-ADC3-746F316B6827}"/>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7.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7C64C73-BC9A-4B96-A59F-F00218E33ECC}"/>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8.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31AA47E-F18B-487B-B4A7-CA7E1EA97AE0}"/>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59.xml><?xml version="1.0" encoding="utf-8"?>
<xdr:wsDr xmlns:xdr="http://schemas.openxmlformats.org/drawingml/2006/spreadsheetDrawing" xmlns:a="http://schemas.openxmlformats.org/drawingml/2006/main">
  <xdr:twoCellAnchor>
    <xdr:from>
      <xdr:col>12</xdr:col>
      <xdr:colOff>257175</xdr:colOff>
      <xdr:row>5</xdr:row>
      <xdr:rowOff>56284</xdr:rowOff>
    </xdr:from>
    <xdr:to>
      <xdr:col>14</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CE0CB45-E387-4499-9714-196E5CBD9215}"/>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0.xml><?xml version="1.0" encoding="utf-8"?>
<xdr:wsDr xmlns:xdr="http://schemas.openxmlformats.org/drawingml/2006/spreadsheetDrawing" xmlns:a="http://schemas.openxmlformats.org/drawingml/2006/main">
  <xdr:twoCellAnchor>
    <xdr:from>
      <xdr:col>10</xdr:col>
      <xdr:colOff>276225</xdr:colOff>
      <xdr:row>5</xdr:row>
      <xdr:rowOff>99146</xdr:rowOff>
    </xdr:from>
    <xdr:to>
      <xdr:col>12</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218C05A4-591C-406C-8EFD-2A78EA0DFE8B}"/>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1.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BBBB46E-37A8-4F3F-B920-CD0CA404AF69}"/>
            </a:ext>
          </a:extLst>
        </xdr:cNvPr>
        <xdr:cNvSpPr/>
      </xdr:nvSpPr>
      <xdr:spPr>
        <a:xfrm>
          <a:off x="8277225"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C16312A-676C-4AC4-A185-C8DCA5A5E446}"/>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2A51119-DE56-467F-8E65-0341ABC4A53D}"/>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4.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E784A06-23E7-463A-A6A0-D456397F2F81}"/>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5.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825A574-A8A1-4171-A109-86F613A730DB}"/>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6.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7666EE7-5DA1-45B4-8601-C5F13E87F0B3}"/>
            </a:ext>
          </a:extLst>
        </xdr:cNvPr>
        <xdr:cNvSpPr/>
      </xdr:nvSpPr>
      <xdr:spPr>
        <a:xfrm>
          <a:off x="82772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7.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F93E8D8-167D-4A2B-9668-8B846CD32FF8}"/>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8.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ADA9957-7B69-4E66-BC33-F9CE72CC3BFD}"/>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69.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CEBFEC0-5C65-4431-9120-96414E2A45DF}"/>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0.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D784693-3ED8-4A54-B9F1-4DAF32CFF534}"/>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1.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70BBF88F-E2D3-404E-948D-5804E92E9ABF}"/>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2.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E8E5F820-2143-450A-8790-3354299B82F3}"/>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3.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5FC5AE8E-15D4-48CA-B9C8-EDD2039F6CF2}"/>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4.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9415A58-8E11-4BC7-A8C3-61846C9626E3}"/>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5.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93AC612-22DD-44D6-9B5E-D066652E4C10}"/>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6.xml><?xml version="1.0" encoding="utf-8"?>
<xdr:wsDr xmlns:xdr="http://schemas.openxmlformats.org/drawingml/2006/spreadsheetDrawing" xmlns:a="http://schemas.openxmlformats.org/drawingml/2006/main">
  <xdr:twoCellAnchor>
    <xdr:from>
      <xdr:col>7</xdr:col>
      <xdr:colOff>276225</xdr:colOff>
      <xdr:row>5</xdr:row>
      <xdr:rowOff>99146</xdr:rowOff>
    </xdr:from>
    <xdr:to>
      <xdr:col>9</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EA594A5-42E4-40B9-A4CC-2B677CFC215A}"/>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7.xml><?xml version="1.0" encoding="utf-8"?>
<xdr:wsDr xmlns:xdr="http://schemas.openxmlformats.org/drawingml/2006/spreadsheetDrawing" xmlns:a="http://schemas.openxmlformats.org/drawingml/2006/main">
  <xdr:twoCellAnchor>
    <xdr:from>
      <xdr:col>15</xdr:col>
      <xdr:colOff>257175</xdr:colOff>
      <xdr:row>5</xdr:row>
      <xdr:rowOff>56284</xdr:rowOff>
    </xdr:from>
    <xdr:to>
      <xdr:col>17</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A4601F9-C3FF-40D8-8004-B5DA8E66855E}"/>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8.xml><?xml version="1.0" encoding="utf-8"?>
<xdr:wsDr xmlns:xdr="http://schemas.openxmlformats.org/drawingml/2006/spreadsheetDrawing" xmlns:a="http://schemas.openxmlformats.org/drawingml/2006/main">
  <xdr:twoCellAnchor>
    <xdr:from>
      <xdr:col>15</xdr:col>
      <xdr:colOff>257175</xdr:colOff>
      <xdr:row>5</xdr:row>
      <xdr:rowOff>56284</xdr:rowOff>
    </xdr:from>
    <xdr:to>
      <xdr:col>17</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8CA7A63-164C-4B5A-9985-5B0224D62430}"/>
            </a:ext>
          </a:extLst>
        </xdr:cNvPr>
        <xdr:cNvSpPr/>
      </xdr:nvSpPr>
      <xdr:spPr>
        <a:xfrm>
          <a:off x="1095375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79.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214CA1EF-F299-4804-B08B-C09DCF8319C9}"/>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8246C78-483C-4302-AC03-BEC01AC774F6}"/>
            </a:ext>
          </a:extLst>
        </xdr:cNvPr>
        <xdr:cNvSpPr/>
      </xdr:nvSpPr>
      <xdr:spPr>
        <a:xfrm>
          <a:off x="84582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1.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C93EB36-2449-45FE-ACDC-6210A5B4EBAC}"/>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2.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4C5F289-F1E5-4209-89D1-867C1DAF5AB1}"/>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3.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6087051-4227-41BC-B24D-F7635218949B}"/>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4.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E482FE48-5347-4A0E-B80C-49E01EB4269C}"/>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5.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8F6F0EA-2BEB-4AEF-AE08-C1BC57A65279}"/>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6.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7D8F7C1-9D19-4FFD-BB5D-19B74ED42FA0}"/>
            </a:ext>
          </a:extLst>
        </xdr:cNvPr>
        <xdr:cNvSpPr/>
      </xdr:nvSpPr>
      <xdr:spPr>
        <a:xfrm>
          <a:off x="56769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7.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E918279-73BA-4119-918B-04926F47D414}"/>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8.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4202E6D-BB8B-47F7-91AD-128272C6FF41}"/>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89.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D39149E8-83D4-4324-A651-EF144FB198FB}"/>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0.xml><?xml version="1.0" encoding="utf-8"?>
<xdr:wsDr xmlns:xdr="http://schemas.openxmlformats.org/drawingml/2006/spreadsheetDrawing" xmlns:a="http://schemas.openxmlformats.org/drawingml/2006/main">
  <xdr:twoCellAnchor>
    <xdr:from>
      <xdr:col>10</xdr:col>
      <xdr:colOff>257175</xdr:colOff>
      <xdr:row>5</xdr:row>
      <xdr:rowOff>56284</xdr:rowOff>
    </xdr:from>
    <xdr:to>
      <xdr:col>12</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077FFA6-0E8F-4E91-9321-F2816D241EB0}"/>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1.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4750D6E-714C-43EE-920E-3FFA7418D3C5}"/>
            </a:ext>
          </a:extLst>
        </xdr:cNvPr>
        <xdr:cNvSpPr/>
      </xdr:nvSpPr>
      <xdr:spPr>
        <a:xfrm>
          <a:off x="82296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2.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E117E67B-A333-4281-9149-EB5766ACB9B2}"/>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3.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16016FE-FDE3-47F7-A41C-0B56A775744C}"/>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4.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5EA14098-A5BF-4D2B-83E5-51A2175ECCE3}"/>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5.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5EACABD-99F8-44CC-8E49-6A4B07C7BE5D}"/>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6.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D971C63-80A4-4E4E-B728-5D8E66E2A3CE}"/>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7.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36584E9-4E02-421E-BCE1-23C23F10EEB2}"/>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8.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5390C31-D4F1-4F78-AC6B-85E8BBD371CD}"/>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99.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C57C983-6A9E-4A66-BCE5-CAB8D33612C2}"/>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0.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7A369FE5-E914-49C8-AD38-4380F2FCEBF8}"/>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1.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D6B99DB-491A-4A00-93CC-7125BDE691B7}"/>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2.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84511D0-8590-4876-BB68-F23D7D6A17EA}"/>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3.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7BD0936-544B-46F4-802D-60BAD267017C}"/>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4.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794C64AF-F529-41CE-A248-2DDD53FA7718}"/>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5.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0</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EEB9512-AE2C-4C83-BA05-3329C70D1311}"/>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6.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85E131F-10F5-4CB2-989D-0156253EE063}"/>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7.xml><?xml version="1.0" encoding="utf-8"?>
<xdr:wsDr xmlns:xdr="http://schemas.openxmlformats.org/drawingml/2006/spreadsheetDrawing" xmlns:a="http://schemas.openxmlformats.org/drawingml/2006/main">
  <xdr:twoCellAnchor>
    <xdr:from>
      <xdr:col>8</xdr:col>
      <xdr:colOff>257175</xdr:colOff>
      <xdr:row>5</xdr:row>
      <xdr:rowOff>56284</xdr:rowOff>
    </xdr:from>
    <xdr:to>
      <xdr:col>10</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7EC6CFA-3161-43C2-9AF5-BEDFFA509664}"/>
            </a:ext>
          </a:extLst>
        </xdr:cNvPr>
        <xdr:cNvSpPr/>
      </xdr:nvSpPr>
      <xdr:spPr>
        <a:xfrm>
          <a:off x="7705725"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8.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49643CE-895B-4E1A-8F6C-775836F9689D}"/>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09.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58323887-29B8-4549-8ED1-9184247B4D93}"/>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0.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B8F7FE75-F82C-4648-8C95-EF968CB31965}"/>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1.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3FE7724E-7D98-4DBB-8CBE-39E15E9C588B}"/>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2.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F844E0C-BD5B-4C62-BD83-4D1A585A2152}"/>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3.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960B096C-6714-4AFD-AA9C-5CCEB1D29130}"/>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4.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80EC9FA-ABEF-4964-B3B5-04799AD3B742}"/>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5.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F234324B-CFD6-4951-8D6F-03DC74078D72}"/>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6.xml><?xml version="1.0" encoding="utf-8"?>
<xdr:wsDr xmlns:xdr="http://schemas.openxmlformats.org/drawingml/2006/spreadsheetDrawing" xmlns:a="http://schemas.openxmlformats.org/drawingml/2006/main">
  <xdr:twoCellAnchor>
    <xdr:from>
      <xdr:col>6</xdr:col>
      <xdr:colOff>276225</xdr:colOff>
      <xdr:row>5</xdr:row>
      <xdr:rowOff>99146</xdr:rowOff>
    </xdr:from>
    <xdr:to>
      <xdr:col>8</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E108F86-AB2B-4ED2-A805-A80CA9627219}"/>
            </a:ext>
          </a:extLst>
        </xdr:cNvPr>
        <xdr:cNvSpPr/>
      </xdr:nvSpPr>
      <xdr:spPr>
        <a:xfrm>
          <a:off x="504825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7.xml><?xml version="1.0" encoding="utf-8"?>
<xdr:wsDr xmlns:xdr="http://schemas.openxmlformats.org/drawingml/2006/spreadsheetDrawing" xmlns:a="http://schemas.openxmlformats.org/drawingml/2006/main">
  <xdr:twoCellAnchor>
    <xdr:from>
      <xdr:col>9</xdr:col>
      <xdr:colOff>276225</xdr:colOff>
      <xdr:row>5</xdr:row>
      <xdr:rowOff>99146</xdr:rowOff>
    </xdr:from>
    <xdr:to>
      <xdr:col>11</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C44E6C0-FD0C-4811-85C9-B83003B2B125}"/>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8.xml><?xml version="1.0" encoding="utf-8"?>
<xdr:wsDr xmlns:xdr="http://schemas.openxmlformats.org/drawingml/2006/spreadsheetDrawing" xmlns:a="http://schemas.openxmlformats.org/drawingml/2006/main">
  <xdr:twoCellAnchor>
    <xdr:from>
      <xdr:col>9</xdr:col>
      <xdr:colOff>257175</xdr:colOff>
      <xdr:row>5</xdr:row>
      <xdr:rowOff>56284</xdr:rowOff>
    </xdr:from>
    <xdr:to>
      <xdr:col>11</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11B38BE2-A516-4E33-8074-0E6BCE60045D}"/>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19.xml><?xml version="1.0" encoding="utf-8"?>
<xdr:wsDr xmlns:xdr="http://schemas.openxmlformats.org/drawingml/2006/spreadsheetDrawing" xmlns:a="http://schemas.openxmlformats.org/drawingml/2006/main">
  <xdr:twoCellAnchor>
    <xdr:from>
      <xdr:col>9</xdr:col>
      <xdr:colOff>257175</xdr:colOff>
      <xdr:row>5</xdr:row>
      <xdr:rowOff>56284</xdr:rowOff>
    </xdr:from>
    <xdr:to>
      <xdr:col>11</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00AE3D87-7C38-4310-85A8-D39FE0BF0C44}"/>
            </a:ext>
          </a:extLst>
        </xdr:cNvPr>
        <xdr:cNvSpPr/>
      </xdr:nvSpPr>
      <xdr:spPr>
        <a:xfrm>
          <a:off x="69723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0.xml><?xml version="1.0" encoding="utf-8"?>
<xdr:wsDr xmlns:xdr="http://schemas.openxmlformats.org/drawingml/2006/spreadsheetDrawing" xmlns:a="http://schemas.openxmlformats.org/drawingml/2006/main">
  <xdr:twoCellAnchor>
    <xdr:from>
      <xdr:col>9</xdr:col>
      <xdr:colOff>257175</xdr:colOff>
      <xdr:row>5</xdr:row>
      <xdr:rowOff>56284</xdr:rowOff>
    </xdr:from>
    <xdr:to>
      <xdr:col>11</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5C84C15-092A-41A6-9E9B-C24481AA169E}"/>
            </a:ext>
          </a:extLst>
        </xdr:cNvPr>
        <xdr:cNvSpPr/>
      </xdr:nvSpPr>
      <xdr:spPr>
        <a:xfrm>
          <a:off x="69723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1.xml><?xml version="1.0" encoding="utf-8"?>
<xdr:wsDr xmlns:xdr="http://schemas.openxmlformats.org/drawingml/2006/spreadsheetDrawing" xmlns:a="http://schemas.openxmlformats.org/drawingml/2006/main">
  <xdr:twoCellAnchor>
    <xdr:from>
      <xdr:col>9</xdr:col>
      <xdr:colOff>257175</xdr:colOff>
      <xdr:row>5</xdr:row>
      <xdr:rowOff>56284</xdr:rowOff>
    </xdr:from>
    <xdr:to>
      <xdr:col>11</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CCB05111-119D-4105-B928-70E8B7EF3957}"/>
            </a:ext>
          </a:extLst>
        </xdr:cNvPr>
        <xdr:cNvSpPr/>
      </xdr:nvSpPr>
      <xdr:spPr>
        <a:xfrm>
          <a:off x="69723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2.xml><?xml version="1.0" encoding="utf-8"?>
<xdr:wsDr xmlns:xdr="http://schemas.openxmlformats.org/drawingml/2006/spreadsheetDrawing" xmlns:a="http://schemas.openxmlformats.org/drawingml/2006/main">
  <xdr:twoCellAnchor>
    <xdr:from>
      <xdr:col>9</xdr:col>
      <xdr:colOff>257175</xdr:colOff>
      <xdr:row>5</xdr:row>
      <xdr:rowOff>56284</xdr:rowOff>
    </xdr:from>
    <xdr:to>
      <xdr:col>11</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54B9F0BE-DB10-4E01-8C84-98A8C89E2DF9}"/>
            </a:ext>
          </a:extLst>
        </xdr:cNvPr>
        <xdr:cNvSpPr/>
      </xdr:nvSpPr>
      <xdr:spPr>
        <a:xfrm>
          <a:off x="69723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3.xml><?xml version="1.0" encoding="utf-8"?>
<xdr:wsDr xmlns:xdr="http://schemas.openxmlformats.org/drawingml/2006/spreadsheetDrawing" xmlns:a="http://schemas.openxmlformats.org/drawingml/2006/main">
  <xdr:twoCellAnchor>
    <xdr:from>
      <xdr:col>9</xdr:col>
      <xdr:colOff>276225</xdr:colOff>
      <xdr:row>5</xdr:row>
      <xdr:rowOff>99146</xdr:rowOff>
    </xdr:from>
    <xdr:to>
      <xdr:col>11</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74ED5D3E-87F3-4C46-88DC-0E1C031D0342}"/>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4.xml><?xml version="1.0" encoding="utf-8"?>
<xdr:wsDr xmlns:xdr="http://schemas.openxmlformats.org/drawingml/2006/spreadsheetDrawing" xmlns:a="http://schemas.openxmlformats.org/drawingml/2006/main">
  <xdr:twoCellAnchor>
    <xdr:from>
      <xdr:col>11</xdr:col>
      <xdr:colOff>276225</xdr:colOff>
      <xdr:row>5</xdr:row>
      <xdr:rowOff>99146</xdr:rowOff>
    </xdr:from>
    <xdr:to>
      <xdr:col>13</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6A29C3B7-A0A4-4019-BE1F-B73DFB94D268}"/>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5.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AB568072-1554-43D9-8246-3417A5C75D37}"/>
            </a:ext>
          </a:extLst>
        </xdr:cNvPr>
        <xdr:cNvSpPr/>
      </xdr:nvSpPr>
      <xdr:spPr>
        <a:xfrm>
          <a:off x="125730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6.xml><?xml version="1.0" encoding="utf-8"?>
<xdr:wsDr xmlns:xdr="http://schemas.openxmlformats.org/drawingml/2006/spreadsheetDrawing" xmlns:a="http://schemas.openxmlformats.org/drawingml/2006/main">
  <xdr:twoCellAnchor>
    <xdr:from>
      <xdr:col>14</xdr:col>
      <xdr:colOff>276225</xdr:colOff>
      <xdr:row>5</xdr:row>
      <xdr:rowOff>99146</xdr:rowOff>
    </xdr:from>
    <xdr:to>
      <xdr:col>16</xdr:col>
      <xdr:colOff>531669</xdr:colOff>
      <xdr:row>6</xdr:row>
      <xdr:rowOff>210848</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8F819805-37E0-4580-A904-EEEA0299F071}"/>
            </a:ext>
          </a:extLst>
        </xdr:cNvPr>
        <xdr:cNvSpPr/>
      </xdr:nvSpPr>
      <xdr:spPr>
        <a:xfrm>
          <a:off x="11963400" y="1070696"/>
          <a:ext cx="1474644" cy="30220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drawings/drawing127.xml><?xml version="1.0" encoding="utf-8"?>
<xdr:wsDr xmlns:xdr="http://schemas.openxmlformats.org/drawingml/2006/spreadsheetDrawing" xmlns:a="http://schemas.openxmlformats.org/drawingml/2006/main">
  <xdr:twoCellAnchor>
    <xdr:from>
      <xdr:col>11</xdr:col>
      <xdr:colOff>257175</xdr:colOff>
      <xdr:row>5</xdr:row>
      <xdr:rowOff>56284</xdr:rowOff>
    </xdr:from>
    <xdr:to>
      <xdr:col>13</xdr:col>
      <xdr:colOff>503093</xdr:colOff>
      <xdr:row>6</xdr:row>
      <xdr:rowOff>187036</xdr:rowOff>
    </xdr:to>
    <xdr:sp macro="" textlink="">
      <xdr:nvSpPr>
        <xdr:cNvPr id="2" name="Rounded Rectangle 3">
          <a:hlinkClick xmlns:r="http://schemas.openxmlformats.org/officeDocument/2006/relationships" r:id="rId1"/>
          <a:extLst>
            <a:ext uri="{FF2B5EF4-FFF2-40B4-BE49-F238E27FC236}">
              <a16:creationId xmlns:a16="http://schemas.microsoft.com/office/drawing/2014/main" id="{420339E3-31B9-42C3-9CFF-3BBC642B6EA4}"/>
            </a:ext>
          </a:extLst>
        </xdr:cNvPr>
        <xdr:cNvSpPr/>
      </xdr:nvSpPr>
      <xdr:spPr>
        <a:xfrm>
          <a:off x="8801100" y="1027834"/>
          <a:ext cx="1465118" cy="321252"/>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hr-HR" sz="1100" b="1">
              <a:solidFill>
                <a:srgbClr val="FFFF00"/>
              </a:solidFill>
            </a:rPr>
            <a:t>GO TO -&gt;</a:t>
          </a:r>
          <a:r>
            <a:rPr lang="hr-HR" sz="1100" b="1" baseline="0">
              <a:solidFill>
                <a:srgbClr val="FFFF00"/>
              </a:solidFill>
            </a:rPr>
            <a:t> </a:t>
          </a:r>
          <a:r>
            <a:rPr lang="en-US" sz="1100" b="1">
              <a:solidFill>
                <a:srgbClr val="FFFF00"/>
              </a:solidFill>
            </a:rPr>
            <a:t>GLOS</a:t>
          </a:r>
          <a:r>
            <a:rPr lang="ro-RO" sz="1100" b="1">
              <a:solidFill>
                <a:srgbClr val="FFFF00"/>
              </a:solidFill>
            </a:rPr>
            <a:t>S</a:t>
          </a:r>
          <a:r>
            <a:rPr lang="en-US" sz="1100" b="1">
              <a:solidFill>
                <a:srgbClr val="FFFF00"/>
              </a:solidFill>
            </a:rPr>
            <a:t>AR</a:t>
          </a:r>
          <a:r>
            <a:rPr lang="ro-RO" sz="1100" b="1">
              <a:solidFill>
                <a:srgbClr val="FFFF00"/>
              </a:solidFill>
            </a:rPr>
            <a:t>Y</a:t>
          </a:r>
          <a:endParaRPr lang="hr-HR" sz="1100" b="1">
            <a:solidFill>
              <a:srgbClr val="FFFF00"/>
            </a:solidFill>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6.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7.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8.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9.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30.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31.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32.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3.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4.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5.bin"/></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6.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37.bin"/></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38.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39.bin"/></Relationships>
</file>

<file path=xl/worksheets/_rels/sheet41.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40.bin"/></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41.xml"/><Relationship Id="rId1" Type="http://schemas.openxmlformats.org/officeDocument/2006/relationships/printerSettings" Target="../printerSettings/printerSettings41.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42.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43.xml"/><Relationship Id="rId1" Type="http://schemas.openxmlformats.org/officeDocument/2006/relationships/printerSettings" Target="../printerSettings/printerSettings43.bin"/></Relationships>
</file>

<file path=xl/worksheets/_rels/sheet45.xml.rels><?xml version="1.0" encoding="UTF-8" standalone="yes"?>
<Relationships xmlns="http://schemas.openxmlformats.org/package/2006/relationships"><Relationship Id="rId2" Type="http://schemas.openxmlformats.org/officeDocument/2006/relationships/drawing" Target="../drawings/drawing44.xml"/><Relationship Id="rId1" Type="http://schemas.openxmlformats.org/officeDocument/2006/relationships/printerSettings" Target="../printerSettings/printerSettings44.bin"/></Relationships>
</file>

<file path=xl/worksheets/_rels/sheet46.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45.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6.xml"/><Relationship Id="rId1" Type="http://schemas.openxmlformats.org/officeDocument/2006/relationships/printerSettings" Target="../printerSettings/printerSettings46.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47.bin"/></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48.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49.bin"/></Relationships>
</file>

<file path=xl/worksheets/_rels/sheet51.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50.bin"/></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51.bin"/></Relationships>
</file>

<file path=xl/worksheets/_rels/sheet53.xml.rels><?xml version="1.0" encoding="UTF-8" standalone="yes"?>
<Relationships xmlns="http://schemas.openxmlformats.org/package/2006/relationships"><Relationship Id="rId2" Type="http://schemas.openxmlformats.org/officeDocument/2006/relationships/drawing" Target="../drawings/drawing52.xml"/><Relationship Id="rId1" Type="http://schemas.openxmlformats.org/officeDocument/2006/relationships/printerSettings" Target="../printerSettings/printerSettings52.bin"/></Relationships>
</file>

<file path=xl/worksheets/_rels/sheet54.xml.rels><?xml version="1.0" encoding="UTF-8" standalone="yes"?>
<Relationships xmlns="http://schemas.openxmlformats.org/package/2006/relationships"><Relationship Id="rId2" Type="http://schemas.openxmlformats.org/officeDocument/2006/relationships/drawing" Target="../drawings/drawing53.xml"/><Relationship Id="rId1" Type="http://schemas.openxmlformats.org/officeDocument/2006/relationships/printerSettings" Target="../printerSettings/printerSettings53.bin"/></Relationships>
</file>

<file path=xl/worksheets/_rels/sheet55.xml.rels><?xml version="1.0" encoding="UTF-8" standalone="yes"?>
<Relationships xmlns="http://schemas.openxmlformats.org/package/2006/relationships"><Relationship Id="rId2" Type="http://schemas.openxmlformats.org/officeDocument/2006/relationships/drawing" Target="../drawings/drawing54.xml"/><Relationship Id="rId1" Type="http://schemas.openxmlformats.org/officeDocument/2006/relationships/printerSettings" Target="../printerSettings/printerSettings54.bin"/></Relationships>
</file>

<file path=xl/worksheets/_rels/sheet56.xml.rels><?xml version="1.0" encoding="UTF-8" standalone="yes"?>
<Relationships xmlns="http://schemas.openxmlformats.org/package/2006/relationships"><Relationship Id="rId2" Type="http://schemas.openxmlformats.org/officeDocument/2006/relationships/drawing" Target="../drawings/drawing55.xml"/><Relationship Id="rId1" Type="http://schemas.openxmlformats.org/officeDocument/2006/relationships/printerSettings" Target="../printerSettings/printerSettings55.bin"/></Relationships>
</file>

<file path=xl/worksheets/_rels/sheet57.xml.rels><?xml version="1.0" encoding="UTF-8" standalone="yes"?>
<Relationships xmlns="http://schemas.openxmlformats.org/package/2006/relationships"><Relationship Id="rId2" Type="http://schemas.openxmlformats.org/officeDocument/2006/relationships/drawing" Target="../drawings/drawing56.xml"/><Relationship Id="rId1" Type="http://schemas.openxmlformats.org/officeDocument/2006/relationships/printerSettings" Target="../printerSettings/printerSettings56.bin"/></Relationships>
</file>

<file path=xl/worksheets/_rels/sheet58.xml.rels><?xml version="1.0" encoding="UTF-8" standalone="yes"?>
<Relationships xmlns="http://schemas.openxmlformats.org/package/2006/relationships"><Relationship Id="rId2" Type="http://schemas.openxmlformats.org/officeDocument/2006/relationships/drawing" Target="../drawings/drawing57.xml"/><Relationship Id="rId1" Type="http://schemas.openxmlformats.org/officeDocument/2006/relationships/printerSettings" Target="../printerSettings/printerSettings57.bin"/></Relationships>
</file>

<file path=xl/worksheets/_rels/sheet59.xml.rels><?xml version="1.0" encoding="UTF-8" standalone="yes"?>
<Relationships xmlns="http://schemas.openxmlformats.org/package/2006/relationships"><Relationship Id="rId2" Type="http://schemas.openxmlformats.org/officeDocument/2006/relationships/drawing" Target="../drawings/drawing58.xml"/><Relationship Id="rId1" Type="http://schemas.openxmlformats.org/officeDocument/2006/relationships/printerSettings" Target="../printerSettings/printerSettings58.bin"/></Relationships>
</file>

<file path=xl/worksheets/_rels/sheet60.xml.rels><?xml version="1.0" encoding="UTF-8" standalone="yes"?>
<Relationships xmlns="http://schemas.openxmlformats.org/package/2006/relationships"><Relationship Id="rId2" Type="http://schemas.openxmlformats.org/officeDocument/2006/relationships/drawing" Target="../drawings/drawing59.xml"/><Relationship Id="rId1" Type="http://schemas.openxmlformats.org/officeDocument/2006/relationships/printerSettings" Target="../printerSettings/printerSettings59.bin"/></Relationships>
</file>

<file path=xl/worksheets/_rels/sheet61.xml.rels><?xml version="1.0" encoding="UTF-8" standalone="yes"?>
<Relationships xmlns="http://schemas.openxmlformats.org/package/2006/relationships"><Relationship Id="rId2" Type="http://schemas.openxmlformats.org/officeDocument/2006/relationships/drawing" Target="../drawings/drawing60.xml"/><Relationship Id="rId1" Type="http://schemas.openxmlformats.org/officeDocument/2006/relationships/printerSettings" Target="../printerSettings/printerSettings60.bin"/></Relationships>
</file>

<file path=xl/worksheets/_rels/sheet62.xml.rels><?xml version="1.0" encoding="UTF-8" standalone="yes"?>
<Relationships xmlns="http://schemas.openxmlformats.org/package/2006/relationships"><Relationship Id="rId2" Type="http://schemas.openxmlformats.org/officeDocument/2006/relationships/drawing" Target="../drawings/drawing61.xml"/><Relationship Id="rId1" Type="http://schemas.openxmlformats.org/officeDocument/2006/relationships/printerSettings" Target="../printerSettings/printerSettings61.bin"/></Relationships>
</file>

<file path=xl/worksheets/_rels/sheet63.xml.rels><?xml version="1.0" encoding="UTF-8" standalone="yes"?>
<Relationships xmlns="http://schemas.openxmlformats.org/package/2006/relationships"><Relationship Id="rId2" Type="http://schemas.openxmlformats.org/officeDocument/2006/relationships/drawing" Target="../drawings/drawing62.xml"/><Relationship Id="rId1" Type="http://schemas.openxmlformats.org/officeDocument/2006/relationships/printerSettings" Target="../printerSettings/printerSettings62.bin"/></Relationships>
</file>

<file path=xl/worksheets/_rels/sheet64.xml.rels><?xml version="1.0" encoding="UTF-8" standalone="yes"?>
<Relationships xmlns="http://schemas.openxmlformats.org/package/2006/relationships"><Relationship Id="rId2" Type="http://schemas.openxmlformats.org/officeDocument/2006/relationships/drawing" Target="../drawings/drawing63.xml"/><Relationship Id="rId1" Type="http://schemas.openxmlformats.org/officeDocument/2006/relationships/printerSettings" Target="../printerSettings/printerSettings63.bin"/></Relationships>
</file>

<file path=xl/worksheets/_rels/sheet65.xml.rels><?xml version="1.0" encoding="UTF-8" standalone="yes"?>
<Relationships xmlns="http://schemas.openxmlformats.org/package/2006/relationships"><Relationship Id="rId2" Type="http://schemas.openxmlformats.org/officeDocument/2006/relationships/drawing" Target="../drawings/drawing64.xml"/><Relationship Id="rId1" Type="http://schemas.openxmlformats.org/officeDocument/2006/relationships/printerSettings" Target="../printerSettings/printerSettings64.bin"/></Relationships>
</file>

<file path=xl/worksheets/_rels/sheet66.xml.rels><?xml version="1.0" encoding="UTF-8" standalone="yes"?>
<Relationships xmlns="http://schemas.openxmlformats.org/package/2006/relationships"><Relationship Id="rId2" Type="http://schemas.openxmlformats.org/officeDocument/2006/relationships/drawing" Target="../drawings/drawing65.xml"/><Relationship Id="rId1" Type="http://schemas.openxmlformats.org/officeDocument/2006/relationships/printerSettings" Target="../printerSettings/printerSettings65.bin"/></Relationships>
</file>

<file path=xl/worksheets/_rels/sheet67.xml.rels><?xml version="1.0" encoding="UTF-8" standalone="yes"?>
<Relationships xmlns="http://schemas.openxmlformats.org/package/2006/relationships"><Relationship Id="rId2" Type="http://schemas.openxmlformats.org/officeDocument/2006/relationships/drawing" Target="../drawings/drawing66.xml"/><Relationship Id="rId1" Type="http://schemas.openxmlformats.org/officeDocument/2006/relationships/printerSettings" Target="../printerSettings/printerSettings66.bin"/></Relationships>
</file>

<file path=xl/worksheets/_rels/sheet68.xml.rels><?xml version="1.0" encoding="UTF-8" standalone="yes"?>
<Relationships xmlns="http://schemas.openxmlformats.org/package/2006/relationships"><Relationship Id="rId2" Type="http://schemas.openxmlformats.org/officeDocument/2006/relationships/drawing" Target="../drawings/drawing67.xml"/><Relationship Id="rId1" Type="http://schemas.openxmlformats.org/officeDocument/2006/relationships/printerSettings" Target="../printerSettings/printerSettings67.bin"/></Relationships>
</file>

<file path=xl/worksheets/_rels/sheet69.xml.rels><?xml version="1.0" encoding="UTF-8" standalone="yes"?>
<Relationships xmlns="http://schemas.openxmlformats.org/package/2006/relationships"><Relationship Id="rId2" Type="http://schemas.openxmlformats.org/officeDocument/2006/relationships/drawing" Target="../drawings/drawing68.xml"/><Relationship Id="rId1" Type="http://schemas.openxmlformats.org/officeDocument/2006/relationships/printerSettings" Target="../printerSettings/printerSettings68.bin"/></Relationships>
</file>

<file path=xl/worksheets/_rels/sheet70.xml.rels><?xml version="1.0" encoding="UTF-8" standalone="yes"?>
<Relationships xmlns="http://schemas.openxmlformats.org/package/2006/relationships"><Relationship Id="rId2" Type="http://schemas.openxmlformats.org/officeDocument/2006/relationships/drawing" Target="../drawings/drawing69.xml"/><Relationship Id="rId1" Type="http://schemas.openxmlformats.org/officeDocument/2006/relationships/printerSettings" Target="../printerSettings/printerSettings69.bin"/></Relationships>
</file>

<file path=xl/worksheets/_rels/sheet71.xml.rels><?xml version="1.0" encoding="UTF-8" standalone="yes"?>
<Relationships xmlns="http://schemas.openxmlformats.org/package/2006/relationships"><Relationship Id="rId2" Type="http://schemas.openxmlformats.org/officeDocument/2006/relationships/drawing" Target="../drawings/drawing70.xml"/><Relationship Id="rId1" Type="http://schemas.openxmlformats.org/officeDocument/2006/relationships/printerSettings" Target="../printerSettings/printerSettings70.bin"/></Relationships>
</file>

<file path=xl/worksheets/_rels/sheet72.xml.rels><?xml version="1.0" encoding="UTF-8" standalone="yes"?>
<Relationships xmlns="http://schemas.openxmlformats.org/package/2006/relationships"><Relationship Id="rId2" Type="http://schemas.openxmlformats.org/officeDocument/2006/relationships/drawing" Target="../drawings/drawing71.xml"/><Relationship Id="rId1" Type="http://schemas.openxmlformats.org/officeDocument/2006/relationships/printerSettings" Target="../printerSettings/printerSettings71.bin"/></Relationships>
</file>

<file path=xl/worksheets/_rels/sheet73.xml.rels><?xml version="1.0" encoding="UTF-8" standalone="yes"?>
<Relationships xmlns="http://schemas.openxmlformats.org/package/2006/relationships"><Relationship Id="rId2" Type="http://schemas.openxmlformats.org/officeDocument/2006/relationships/drawing" Target="../drawings/drawing72.xml"/><Relationship Id="rId1" Type="http://schemas.openxmlformats.org/officeDocument/2006/relationships/printerSettings" Target="../printerSettings/printerSettings72.bin"/></Relationships>
</file>

<file path=xl/worksheets/_rels/sheet74.xml.rels><?xml version="1.0" encoding="UTF-8" standalone="yes"?>
<Relationships xmlns="http://schemas.openxmlformats.org/package/2006/relationships"><Relationship Id="rId2" Type="http://schemas.openxmlformats.org/officeDocument/2006/relationships/drawing" Target="../drawings/drawing73.xml"/><Relationship Id="rId1" Type="http://schemas.openxmlformats.org/officeDocument/2006/relationships/printerSettings" Target="../printerSettings/printerSettings73.bin"/></Relationships>
</file>

<file path=xl/worksheets/_rels/sheet75.xml.rels><?xml version="1.0" encoding="UTF-8" standalone="yes"?>
<Relationships xmlns="http://schemas.openxmlformats.org/package/2006/relationships"><Relationship Id="rId2" Type="http://schemas.openxmlformats.org/officeDocument/2006/relationships/drawing" Target="../drawings/drawing74.xml"/><Relationship Id="rId1" Type="http://schemas.openxmlformats.org/officeDocument/2006/relationships/printerSettings" Target="../printerSettings/printerSettings74.bin"/></Relationships>
</file>

<file path=xl/worksheets/_rels/sheet76.xml.rels><?xml version="1.0" encoding="UTF-8" standalone="yes"?>
<Relationships xmlns="http://schemas.openxmlformats.org/package/2006/relationships"><Relationship Id="rId2" Type="http://schemas.openxmlformats.org/officeDocument/2006/relationships/drawing" Target="../drawings/drawing75.xml"/><Relationship Id="rId1" Type="http://schemas.openxmlformats.org/officeDocument/2006/relationships/printerSettings" Target="../printerSettings/printerSettings75.bin"/></Relationships>
</file>

<file path=xl/worksheets/_rels/sheet77.xml.rels><?xml version="1.0" encoding="UTF-8" standalone="yes"?>
<Relationships xmlns="http://schemas.openxmlformats.org/package/2006/relationships"><Relationship Id="rId2" Type="http://schemas.openxmlformats.org/officeDocument/2006/relationships/drawing" Target="../drawings/drawing76.xml"/><Relationship Id="rId1" Type="http://schemas.openxmlformats.org/officeDocument/2006/relationships/printerSettings" Target="../printerSettings/printerSettings76.bin"/></Relationships>
</file>

<file path=xl/worksheets/_rels/sheet78.xml.rels><?xml version="1.0" encoding="UTF-8" standalone="yes"?>
<Relationships xmlns="http://schemas.openxmlformats.org/package/2006/relationships"><Relationship Id="rId2" Type="http://schemas.openxmlformats.org/officeDocument/2006/relationships/drawing" Target="../drawings/drawing77.xml"/><Relationship Id="rId1" Type="http://schemas.openxmlformats.org/officeDocument/2006/relationships/printerSettings" Target="../printerSettings/printerSettings77.bin"/></Relationships>
</file>

<file path=xl/worksheets/_rels/sheet79.xml.rels><?xml version="1.0" encoding="UTF-8" standalone="yes"?>
<Relationships xmlns="http://schemas.openxmlformats.org/package/2006/relationships"><Relationship Id="rId2" Type="http://schemas.openxmlformats.org/officeDocument/2006/relationships/drawing" Target="../drawings/drawing78.xml"/><Relationship Id="rId1" Type="http://schemas.openxmlformats.org/officeDocument/2006/relationships/printerSettings" Target="../printerSettings/printerSettings78.bin"/></Relationships>
</file>

<file path=xl/worksheets/_rels/sheet80.xml.rels><?xml version="1.0" encoding="UTF-8" standalone="yes"?>
<Relationships xmlns="http://schemas.openxmlformats.org/package/2006/relationships"><Relationship Id="rId2" Type="http://schemas.openxmlformats.org/officeDocument/2006/relationships/drawing" Target="../drawings/drawing79.xml"/><Relationship Id="rId1" Type="http://schemas.openxmlformats.org/officeDocument/2006/relationships/printerSettings" Target="../printerSettings/printerSettings79.bin"/></Relationships>
</file>

<file path=xl/worksheets/_rels/sheet81.xml.rels><?xml version="1.0" encoding="UTF-8" standalone="yes"?>
<Relationships xmlns="http://schemas.openxmlformats.org/package/2006/relationships"><Relationship Id="rId2" Type="http://schemas.openxmlformats.org/officeDocument/2006/relationships/drawing" Target="../drawings/drawing80.xml"/><Relationship Id="rId1" Type="http://schemas.openxmlformats.org/officeDocument/2006/relationships/printerSettings" Target="../printerSettings/printerSettings80.bin"/></Relationships>
</file>

<file path=xl/worksheets/_rels/sheet82.xml.rels><?xml version="1.0" encoding="UTF-8" standalone="yes"?>
<Relationships xmlns="http://schemas.openxmlformats.org/package/2006/relationships"><Relationship Id="rId2" Type="http://schemas.openxmlformats.org/officeDocument/2006/relationships/drawing" Target="../drawings/drawing81.xml"/><Relationship Id="rId1" Type="http://schemas.openxmlformats.org/officeDocument/2006/relationships/printerSettings" Target="../printerSettings/printerSettings81.bin"/></Relationships>
</file>

<file path=xl/worksheets/_rels/sheet83.xml.rels><?xml version="1.0" encoding="UTF-8" standalone="yes"?>
<Relationships xmlns="http://schemas.openxmlformats.org/package/2006/relationships"><Relationship Id="rId2" Type="http://schemas.openxmlformats.org/officeDocument/2006/relationships/drawing" Target="../drawings/drawing82.xml"/><Relationship Id="rId1" Type="http://schemas.openxmlformats.org/officeDocument/2006/relationships/printerSettings" Target="../printerSettings/printerSettings82.bin"/></Relationships>
</file>

<file path=xl/worksheets/_rels/sheet84.xml.rels><?xml version="1.0" encoding="UTF-8" standalone="yes"?>
<Relationships xmlns="http://schemas.openxmlformats.org/package/2006/relationships"><Relationship Id="rId2" Type="http://schemas.openxmlformats.org/officeDocument/2006/relationships/drawing" Target="../drawings/drawing83.xml"/><Relationship Id="rId1" Type="http://schemas.openxmlformats.org/officeDocument/2006/relationships/printerSettings" Target="../printerSettings/printerSettings83.bin"/></Relationships>
</file>

<file path=xl/worksheets/_rels/sheet85.xml.rels><?xml version="1.0" encoding="UTF-8" standalone="yes"?>
<Relationships xmlns="http://schemas.openxmlformats.org/package/2006/relationships"><Relationship Id="rId2" Type="http://schemas.openxmlformats.org/officeDocument/2006/relationships/drawing" Target="../drawings/drawing84.xml"/><Relationship Id="rId1" Type="http://schemas.openxmlformats.org/officeDocument/2006/relationships/printerSettings" Target="../printerSettings/printerSettings84.bin"/></Relationships>
</file>

<file path=xl/worksheets/_rels/sheet86.xml.rels><?xml version="1.0" encoding="UTF-8" standalone="yes"?>
<Relationships xmlns="http://schemas.openxmlformats.org/package/2006/relationships"><Relationship Id="rId2" Type="http://schemas.openxmlformats.org/officeDocument/2006/relationships/drawing" Target="../drawings/drawing85.xml"/><Relationship Id="rId1" Type="http://schemas.openxmlformats.org/officeDocument/2006/relationships/printerSettings" Target="../printerSettings/printerSettings85.bin"/></Relationships>
</file>

<file path=xl/worksheets/_rels/sheet87.xml.rels><?xml version="1.0" encoding="UTF-8" standalone="yes"?>
<Relationships xmlns="http://schemas.openxmlformats.org/package/2006/relationships"><Relationship Id="rId2" Type="http://schemas.openxmlformats.org/officeDocument/2006/relationships/drawing" Target="../drawings/drawing86.xml"/><Relationship Id="rId1" Type="http://schemas.openxmlformats.org/officeDocument/2006/relationships/printerSettings" Target="../printerSettings/printerSettings86.bin"/></Relationships>
</file>

<file path=xl/worksheets/_rels/sheet88.xml.rels><?xml version="1.0" encoding="UTF-8" standalone="yes"?>
<Relationships xmlns="http://schemas.openxmlformats.org/package/2006/relationships"><Relationship Id="rId2" Type="http://schemas.openxmlformats.org/officeDocument/2006/relationships/drawing" Target="../drawings/drawing87.xml"/><Relationship Id="rId1" Type="http://schemas.openxmlformats.org/officeDocument/2006/relationships/printerSettings" Target="../printerSettings/printerSettings87.bin"/></Relationships>
</file>

<file path=xl/worksheets/_rels/sheet89.xml.rels><?xml version="1.0" encoding="UTF-8" standalone="yes"?>
<Relationships xmlns="http://schemas.openxmlformats.org/package/2006/relationships"><Relationship Id="rId2" Type="http://schemas.openxmlformats.org/officeDocument/2006/relationships/drawing" Target="../drawings/drawing88.xml"/><Relationship Id="rId1" Type="http://schemas.openxmlformats.org/officeDocument/2006/relationships/printerSettings" Target="../printerSettings/printerSettings88.bin"/></Relationships>
</file>

<file path=xl/worksheets/_rels/sheet90.xml.rels><?xml version="1.0" encoding="UTF-8" standalone="yes"?>
<Relationships xmlns="http://schemas.openxmlformats.org/package/2006/relationships"><Relationship Id="rId2" Type="http://schemas.openxmlformats.org/officeDocument/2006/relationships/drawing" Target="../drawings/drawing89.xml"/><Relationship Id="rId1" Type="http://schemas.openxmlformats.org/officeDocument/2006/relationships/printerSettings" Target="../printerSettings/printerSettings89.bin"/></Relationships>
</file>

<file path=xl/worksheets/_rels/sheet91.xml.rels><?xml version="1.0" encoding="UTF-8" standalone="yes"?>
<Relationships xmlns="http://schemas.openxmlformats.org/package/2006/relationships"><Relationship Id="rId2" Type="http://schemas.openxmlformats.org/officeDocument/2006/relationships/drawing" Target="../drawings/drawing90.xml"/><Relationship Id="rId1" Type="http://schemas.openxmlformats.org/officeDocument/2006/relationships/printerSettings" Target="../printerSettings/printerSettings90.bin"/></Relationships>
</file>

<file path=xl/worksheets/_rels/sheet92.xml.rels><?xml version="1.0" encoding="UTF-8" standalone="yes"?>
<Relationships xmlns="http://schemas.openxmlformats.org/package/2006/relationships"><Relationship Id="rId2" Type="http://schemas.openxmlformats.org/officeDocument/2006/relationships/drawing" Target="../drawings/drawing91.xml"/><Relationship Id="rId1" Type="http://schemas.openxmlformats.org/officeDocument/2006/relationships/printerSettings" Target="../printerSettings/printerSettings91.bin"/></Relationships>
</file>

<file path=xl/worksheets/_rels/sheet93.xml.rels><?xml version="1.0" encoding="UTF-8" standalone="yes"?>
<Relationships xmlns="http://schemas.openxmlformats.org/package/2006/relationships"><Relationship Id="rId2" Type="http://schemas.openxmlformats.org/officeDocument/2006/relationships/drawing" Target="../drawings/drawing92.xml"/><Relationship Id="rId1" Type="http://schemas.openxmlformats.org/officeDocument/2006/relationships/printerSettings" Target="../printerSettings/printerSettings92.bin"/></Relationships>
</file>

<file path=xl/worksheets/_rels/sheet94.xml.rels><?xml version="1.0" encoding="UTF-8" standalone="yes"?>
<Relationships xmlns="http://schemas.openxmlformats.org/package/2006/relationships"><Relationship Id="rId2" Type="http://schemas.openxmlformats.org/officeDocument/2006/relationships/drawing" Target="../drawings/drawing93.xml"/><Relationship Id="rId1" Type="http://schemas.openxmlformats.org/officeDocument/2006/relationships/printerSettings" Target="../printerSettings/printerSettings93.bin"/></Relationships>
</file>

<file path=xl/worksheets/_rels/sheet95.xml.rels><?xml version="1.0" encoding="UTF-8" standalone="yes"?>
<Relationships xmlns="http://schemas.openxmlformats.org/package/2006/relationships"><Relationship Id="rId2" Type="http://schemas.openxmlformats.org/officeDocument/2006/relationships/drawing" Target="../drawings/drawing94.xml"/><Relationship Id="rId1" Type="http://schemas.openxmlformats.org/officeDocument/2006/relationships/printerSettings" Target="../printerSettings/printerSettings94.bin"/></Relationships>
</file>

<file path=xl/worksheets/_rels/sheet96.xml.rels><?xml version="1.0" encoding="UTF-8" standalone="yes"?>
<Relationships xmlns="http://schemas.openxmlformats.org/package/2006/relationships"><Relationship Id="rId2" Type="http://schemas.openxmlformats.org/officeDocument/2006/relationships/drawing" Target="../drawings/drawing95.xml"/><Relationship Id="rId1" Type="http://schemas.openxmlformats.org/officeDocument/2006/relationships/printerSettings" Target="../printerSettings/printerSettings95.bin"/></Relationships>
</file>

<file path=xl/worksheets/_rels/sheet97.xml.rels><?xml version="1.0" encoding="UTF-8" standalone="yes"?>
<Relationships xmlns="http://schemas.openxmlformats.org/package/2006/relationships"><Relationship Id="rId2" Type="http://schemas.openxmlformats.org/officeDocument/2006/relationships/drawing" Target="../drawings/drawing96.xml"/><Relationship Id="rId1" Type="http://schemas.openxmlformats.org/officeDocument/2006/relationships/printerSettings" Target="../printerSettings/printerSettings96.bin"/></Relationships>
</file>

<file path=xl/worksheets/_rels/sheet98.xml.rels><?xml version="1.0" encoding="UTF-8" standalone="yes"?>
<Relationships xmlns="http://schemas.openxmlformats.org/package/2006/relationships"><Relationship Id="rId2" Type="http://schemas.openxmlformats.org/officeDocument/2006/relationships/drawing" Target="../drawings/drawing97.xml"/><Relationship Id="rId1" Type="http://schemas.openxmlformats.org/officeDocument/2006/relationships/printerSettings" Target="../printerSettings/printerSettings97.bin"/></Relationships>
</file>

<file path=xl/worksheets/_rels/sheet99.xml.rels><?xml version="1.0" encoding="UTF-8" standalone="yes"?>
<Relationships xmlns="http://schemas.openxmlformats.org/package/2006/relationships"><Relationship Id="rId2" Type="http://schemas.openxmlformats.org/officeDocument/2006/relationships/drawing" Target="../drawings/drawing98.xml"/><Relationship Id="rId1" Type="http://schemas.openxmlformats.org/officeDocument/2006/relationships/printerSettings" Target="../printerSettings/printerSettings98.bin"/></Relationships>
</file>

<file path=xl/worksheets/_rels/sheet100.xml.rels><?xml version="1.0" encoding="UTF-8" standalone="yes"?>
<Relationships xmlns="http://schemas.openxmlformats.org/package/2006/relationships"><Relationship Id="rId2" Type="http://schemas.openxmlformats.org/officeDocument/2006/relationships/drawing" Target="../drawings/drawing99.xml"/><Relationship Id="rId1" Type="http://schemas.openxmlformats.org/officeDocument/2006/relationships/printerSettings" Target="../printerSettings/printerSettings99.bin"/></Relationships>
</file>

<file path=xl/worksheets/_rels/sheet101.xml.rels><?xml version="1.0" encoding="UTF-8" standalone="yes"?>
<Relationships xmlns="http://schemas.openxmlformats.org/package/2006/relationships"><Relationship Id="rId2" Type="http://schemas.openxmlformats.org/officeDocument/2006/relationships/drawing" Target="../drawings/drawing100.xml"/><Relationship Id="rId1" Type="http://schemas.openxmlformats.org/officeDocument/2006/relationships/printerSettings" Target="../printerSettings/printerSettings100.bin"/></Relationships>
</file>

<file path=xl/worksheets/_rels/sheet102.xml.rels><?xml version="1.0" encoding="UTF-8" standalone="yes"?>
<Relationships xmlns="http://schemas.openxmlformats.org/package/2006/relationships"><Relationship Id="rId2" Type="http://schemas.openxmlformats.org/officeDocument/2006/relationships/drawing" Target="../drawings/drawing101.xml"/><Relationship Id="rId1" Type="http://schemas.openxmlformats.org/officeDocument/2006/relationships/printerSettings" Target="../printerSettings/printerSettings101.bin"/></Relationships>
</file>

<file path=xl/worksheets/_rels/sheet103.xml.rels><?xml version="1.0" encoding="UTF-8" standalone="yes"?>
<Relationships xmlns="http://schemas.openxmlformats.org/package/2006/relationships"><Relationship Id="rId2" Type="http://schemas.openxmlformats.org/officeDocument/2006/relationships/drawing" Target="../drawings/drawing102.xml"/><Relationship Id="rId1" Type="http://schemas.openxmlformats.org/officeDocument/2006/relationships/printerSettings" Target="../printerSettings/printerSettings102.bin"/></Relationships>
</file>

<file path=xl/worksheets/_rels/sheet104.xml.rels><?xml version="1.0" encoding="UTF-8" standalone="yes"?>
<Relationships xmlns="http://schemas.openxmlformats.org/package/2006/relationships"><Relationship Id="rId2" Type="http://schemas.openxmlformats.org/officeDocument/2006/relationships/drawing" Target="../drawings/drawing103.xml"/><Relationship Id="rId1" Type="http://schemas.openxmlformats.org/officeDocument/2006/relationships/printerSettings" Target="../printerSettings/printerSettings103.bin"/></Relationships>
</file>

<file path=xl/worksheets/_rels/sheet105.xml.rels><?xml version="1.0" encoding="UTF-8" standalone="yes"?>
<Relationships xmlns="http://schemas.openxmlformats.org/package/2006/relationships"><Relationship Id="rId2" Type="http://schemas.openxmlformats.org/officeDocument/2006/relationships/drawing" Target="../drawings/drawing104.xml"/><Relationship Id="rId1" Type="http://schemas.openxmlformats.org/officeDocument/2006/relationships/printerSettings" Target="../printerSettings/printerSettings104.bin"/></Relationships>
</file>

<file path=xl/worksheets/_rels/sheet106.xml.rels><?xml version="1.0" encoding="UTF-8" standalone="yes"?>
<Relationships xmlns="http://schemas.openxmlformats.org/package/2006/relationships"><Relationship Id="rId2" Type="http://schemas.openxmlformats.org/officeDocument/2006/relationships/drawing" Target="../drawings/drawing105.xml"/><Relationship Id="rId1" Type="http://schemas.openxmlformats.org/officeDocument/2006/relationships/printerSettings" Target="../printerSettings/printerSettings105.bin"/></Relationships>
</file>

<file path=xl/worksheets/_rels/sheet107.xml.rels><?xml version="1.0" encoding="UTF-8" standalone="yes"?>
<Relationships xmlns="http://schemas.openxmlformats.org/package/2006/relationships"><Relationship Id="rId2" Type="http://schemas.openxmlformats.org/officeDocument/2006/relationships/drawing" Target="../drawings/drawing106.xml"/><Relationship Id="rId1" Type="http://schemas.openxmlformats.org/officeDocument/2006/relationships/printerSettings" Target="../printerSettings/printerSettings106.bin"/></Relationships>
</file>

<file path=xl/worksheets/_rels/sheet108.xml.rels><?xml version="1.0" encoding="UTF-8" standalone="yes"?>
<Relationships xmlns="http://schemas.openxmlformats.org/package/2006/relationships"><Relationship Id="rId2" Type="http://schemas.openxmlformats.org/officeDocument/2006/relationships/drawing" Target="../drawings/drawing107.xml"/><Relationship Id="rId1" Type="http://schemas.openxmlformats.org/officeDocument/2006/relationships/printerSettings" Target="../printerSettings/printerSettings107.bin"/></Relationships>
</file>

<file path=xl/worksheets/_rels/sheet109.xml.rels><?xml version="1.0" encoding="UTF-8" standalone="yes"?>
<Relationships xmlns="http://schemas.openxmlformats.org/package/2006/relationships"><Relationship Id="rId2" Type="http://schemas.openxmlformats.org/officeDocument/2006/relationships/drawing" Target="../drawings/drawing108.xml"/><Relationship Id="rId1" Type="http://schemas.openxmlformats.org/officeDocument/2006/relationships/printerSettings" Target="../printerSettings/printerSettings108.bin"/></Relationships>
</file>

<file path=xl/worksheets/_rels/sheet110.xml.rels><?xml version="1.0" encoding="UTF-8" standalone="yes"?>
<Relationships xmlns="http://schemas.openxmlformats.org/package/2006/relationships"><Relationship Id="rId2" Type="http://schemas.openxmlformats.org/officeDocument/2006/relationships/drawing" Target="../drawings/drawing109.xml"/><Relationship Id="rId1" Type="http://schemas.openxmlformats.org/officeDocument/2006/relationships/printerSettings" Target="../printerSettings/printerSettings109.bin"/></Relationships>
</file>

<file path=xl/worksheets/_rels/sheet111.xml.rels><?xml version="1.0" encoding="UTF-8" standalone="yes"?>
<Relationships xmlns="http://schemas.openxmlformats.org/package/2006/relationships"><Relationship Id="rId2" Type="http://schemas.openxmlformats.org/officeDocument/2006/relationships/drawing" Target="../drawings/drawing110.xml"/><Relationship Id="rId1" Type="http://schemas.openxmlformats.org/officeDocument/2006/relationships/printerSettings" Target="../printerSettings/printerSettings110.bin"/></Relationships>
</file>

<file path=xl/worksheets/_rels/sheet112.xml.rels><?xml version="1.0" encoding="UTF-8" standalone="yes"?>
<Relationships xmlns="http://schemas.openxmlformats.org/package/2006/relationships"><Relationship Id="rId2" Type="http://schemas.openxmlformats.org/officeDocument/2006/relationships/drawing" Target="../drawings/drawing111.xml"/><Relationship Id="rId1" Type="http://schemas.openxmlformats.org/officeDocument/2006/relationships/printerSettings" Target="../printerSettings/printerSettings111.bin"/></Relationships>
</file>

<file path=xl/worksheets/_rels/sheet113.xml.rels><?xml version="1.0" encoding="UTF-8" standalone="yes"?>
<Relationships xmlns="http://schemas.openxmlformats.org/package/2006/relationships"><Relationship Id="rId2" Type="http://schemas.openxmlformats.org/officeDocument/2006/relationships/drawing" Target="../drawings/drawing112.xml"/><Relationship Id="rId1" Type="http://schemas.openxmlformats.org/officeDocument/2006/relationships/printerSettings" Target="../printerSettings/printerSettings112.bin"/></Relationships>
</file>

<file path=xl/worksheets/_rels/sheet114.xml.rels><?xml version="1.0" encoding="UTF-8" standalone="yes"?>
<Relationships xmlns="http://schemas.openxmlformats.org/package/2006/relationships"><Relationship Id="rId2" Type="http://schemas.openxmlformats.org/officeDocument/2006/relationships/drawing" Target="../drawings/drawing113.xml"/><Relationship Id="rId1" Type="http://schemas.openxmlformats.org/officeDocument/2006/relationships/printerSettings" Target="../printerSettings/printerSettings113.bin"/></Relationships>
</file>

<file path=xl/worksheets/_rels/sheet115.xml.rels><?xml version="1.0" encoding="UTF-8" standalone="yes"?>
<Relationships xmlns="http://schemas.openxmlformats.org/package/2006/relationships"><Relationship Id="rId2" Type="http://schemas.openxmlformats.org/officeDocument/2006/relationships/drawing" Target="../drawings/drawing114.xml"/><Relationship Id="rId1" Type="http://schemas.openxmlformats.org/officeDocument/2006/relationships/printerSettings" Target="../printerSettings/printerSettings114.bin"/></Relationships>
</file>

<file path=xl/worksheets/_rels/sheet116.xml.rels><?xml version="1.0" encoding="UTF-8" standalone="yes"?>
<Relationships xmlns="http://schemas.openxmlformats.org/package/2006/relationships"><Relationship Id="rId2" Type="http://schemas.openxmlformats.org/officeDocument/2006/relationships/drawing" Target="../drawings/drawing115.xml"/><Relationship Id="rId1" Type="http://schemas.openxmlformats.org/officeDocument/2006/relationships/printerSettings" Target="../printerSettings/printerSettings115.bin"/></Relationships>
</file>

<file path=xl/worksheets/_rels/sheet117.xml.rels><?xml version="1.0" encoding="UTF-8" standalone="yes"?>
<Relationships xmlns="http://schemas.openxmlformats.org/package/2006/relationships"><Relationship Id="rId2" Type="http://schemas.openxmlformats.org/officeDocument/2006/relationships/drawing" Target="../drawings/drawing116.xml"/><Relationship Id="rId1" Type="http://schemas.openxmlformats.org/officeDocument/2006/relationships/printerSettings" Target="../printerSettings/printerSettings116.bin"/></Relationships>
</file>

<file path=xl/worksheets/_rels/sheet118.xml.rels><?xml version="1.0" encoding="UTF-8" standalone="yes"?>
<Relationships xmlns="http://schemas.openxmlformats.org/package/2006/relationships"><Relationship Id="rId2" Type="http://schemas.openxmlformats.org/officeDocument/2006/relationships/drawing" Target="../drawings/drawing117.xml"/><Relationship Id="rId1" Type="http://schemas.openxmlformats.org/officeDocument/2006/relationships/printerSettings" Target="../printerSettings/printerSettings117.bin"/></Relationships>
</file>

<file path=xl/worksheets/_rels/sheet119.xml.rels><?xml version="1.0" encoding="UTF-8" standalone="yes"?>
<Relationships xmlns="http://schemas.openxmlformats.org/package/2006/relationships"><Relationship Id="rId2" Type="http://schemas.openxmlformats.org/officeDocument/2006/relationships/drawing" Target="../drawings/drawing118.xml"/><Relationship Id="rId1" Type="http://schemas.openxmlformats.org/officeDocument/2006/relationships/printerSettings" Target="../printerSettings/printerSettings118.bin"/></Relationships>
</file>

<file path=xl/worksheets/_rels/sheet120.xml.rels><?xml version="1.0" encoding="UTF-8" standalone="yes"?>
<Relationships xmlns="http://schemas.openxmlformats.org/package/2006/relationships"><Relationship Id="rId2" Type="http://schemas.openxmlformats.org/officeDocument/2006/relationships/drawing" Target="../drawings/drawing119.xml"/><Relationship Id="rId1" Type="http://schemas.openxmlformats.org/officeDocument/2006/relationships/printerSettings" Target="../printerSettings/printerSettings119.bin"/></Relationships>
</file>

<file path=xl/worksheets/_rels/sheet121.xml.rels><?xml version="1.0" encoding="UTF-8" standalone="yes"?>
<Relationships xmlns="http://schemas.openxmlformats.org/package/2006/relationships"><Relationship Id="rId2" Type="http://schemas.openxmlformats.org/officeDocument/2006/relationships/drawing" Target="../drawings/drawing120.xml"/><Relationship Id="rId1" Type="http://schemas.openxmlformats.org/officeDocument/2006/relationships/printerSettings" Target="../printerSettings/printerSettings120.bin"/></Relationships>
</file>

<file path=xl/worksheets/_rels/sheet122.xml.rels><?xml version="1.0" encoding="UTF-8" standalone="yes"?>
<Relationships xmlns="http://schemas.openxmlformats.org/package/2006/relationships"><Relationship Id="rId2" Type="http://schemas.openxmlformats.org/officeDocument/2006/relationships/drawing" Target="../drawings/drawing121.xml"/><Relationship Id="rId1" Type="http://schemas.openxmlformats.org/officeDocument/2006/relationships/printerSettings" Target="../printerSettings/printerSettings121.bin"/></Relationships>
</file>

<file path=xl/worksheets/_rels/sheet123.xml.rels><?xml version="1.0" encoding="UTF-8" standalone="yes"?>
<Relationships xmlns="http://schemas.openxmlformats.org/package/2006/relationships"><Relationship Id="rId2" Type="http://schemas.openxmlformats.org/officeDocument/2006/relationships/drawing" Target="../drawings/drawing122.xml"/><Relationship Id="rId1" Type="http://schemas.openxmlformats.org/officeDocument/2006/relationships/printerSettings" Target="../printerSettings/printerSettings122.bin"/></Relationships>
</file>

<file path=xl/worksheets/_rels/sheet124.xml.rels><?xml version="1.0" encoding="UTF-8" standalone="yes"?>
<Relationships xmlns="http://schemas.openxmlformats.org/package/2006/relationships"><Relationship Id="rId2" Type="http://schemas.openxmlformats.org/officeDocument/2006/relationships/drawing" Target="../drawings/drawing123.xml"/><Relationship Id="rId1" Type="http://schemas.openxmlformats.org/officeDocument/2006/relationships/printerSettings" Target="../printerSettings/printerSettings123.bin"/></Relationships>
</file>

<file path=xl/worksheets/_rels/sheet125.xml.rels><?xml version="1.0" encoding="UTF-8" standalone="yes"?>
<Relationships xmlns="http://schemas.openxmlformats.org/package/2006/relationships"><Relationship Id="rId2" Type="http://schemas.openxmlformats.org/officeDocument/2006/relationships/drawing" Target="../drawings/drawing124.xml"/><Relationship Id="rId1" Type="http://schemas.openxmlformats.org/officeDocument/2006/relationships/printerSettings" Target="../printerSettings/printerSettings124.bin"/></Relationships>
</file>

<file path=xl/worksheets/_rels/sheet126.xml.rels><?xml version="1.0" encoding="UTF-8" standalone="yes"?>
<Relationships xmlns="http://schemas.openxmlformats.org/package/2006/relationships"><Relationship Id="rId2" Type="http://schemas.openxmlformats.org/officeDocument/2006/relationships/drawing" Target="../drawings/drawing125.xml"/><Relationship Id="rId1" Type="http://schemas.openxmlformats.org/officeDocument/2006/relationships/printerSettings" Target="../printerSettings/printerSettings125.bin"/></Relationships>
</file>

<file path=xl/worksheets/_rels/sheet127.xml.rels><?xml version="1.0" encoding="UTF-8" standalone="yes"?>
<Relationships xmlns="http://schemas.openxmlformats.org/package/2006/relationships"><Relationship Id="rId2" Type="http://schemas.openxmlformats.org/officeDocument/2006/relationships/drawing" Target="../drawings/drawing126.xml"/><Relationship Id="rId1" Type="http://schemas.openxmlformats.org/officeDocument/2006/relationships/printerSettings" Target="../printerSettings/printerSettings126.bin"/></Relationships>
</file>

<file path=xl/worksheets/_rels/sheet128.xml.rels><?xml version="1.0" encoding="UTF-8" standalone="yes"?>
<Relationships xmlns="http://schemas.openxmlformats.org/package/2006/relationships"><Relationship Id="rId2" Type="http://schemas.openxmlformats.org/officeDocument/2006/relationships/drawing" Target="../drawings/drawing127.xml"/><Relationship Id="rId1" Type="http://schemas.openxmlformats.org/officeDocument/2006/relationships/printerSettings" Target="../printerSettings/printerSettings12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Worksheet____1"/>
  <dimension ref="A1:C137"/>
  <sheetViews>
    <sheetView tabSelected="1" zoomScale="85" zoomScaleNormal="85" workbookViewId="0"/>
  </sheetViews>
  <sheetFormatPr defaultRowHeight="15" x14ac:dyDescent="0.25"/>
  <cols>
    <col min="1" max="1" width="9.85546875" customWidth="1"/>
    <col min="2" max="2" width="83.140625" customWidth="1"/>
    <col min="3" max="3" width="23.85546875" customWidth="1"/>
  </cols>
  <sheetData>
    <row r="1" spans="1:3" ht="26.25" customHeight="1" x14ac:dyDescent="0.25">
      <c r="A1" s="11" t="s">
        <v>14</v>
      </c>
      <c r="B1" s="11" t="s">
        <v>15</v>
      </c>
      <c r="C1" s="11" t="s">
        <v>16</v>
      </c>
    </row>
    <row r="2" spans="1:3" x14ac:dyDescent="0.25">
      <c r="A2" t="s">
        <v>347</v>
      </c>
      <c r="B2" s="55" t="s">
        <v>505</v>
      </c>
      <c r="C2" s="12" t="s">
        <v>5</v>
      </c>
    </row>
    <row r="3" spans="1:3" x14ac:dyDescent="0.25">
      <c r="A3" t="s">
        <v>348</v>
      </c>
      <c r="B3" s="55" t="s">
        <v>506</v>
      </c>
      <c r="C3" s="12" t="s">
        <v>5</v>
      </c>
    </row>
    <row r="4" spans="1:3" x14ac:dyDescent="0.25">
      <c r="A4" t="s">
        <v>349</v>
      </c>
      <c r="B4" s="55" t="s">
        <v>507</v>
      </c>
      <c r="C4" s="12" t="s">
        <v>5</v>
      </c>
    </row>
    <row r="5" spans="1:3" x14ac:dyDescent="0.25">
      <c r="A5" t="s">
        <v>350</v>
      </c>
      <c r="B5" s="55" t="s">
        <v>508</v>
      </c>
      <c r="C5" s="12" t="s">
        <v>5</v>
      </c>
    </row>
    <row r="6" spans="1:3" x14ac:dyDescent="0.25">
      <c r="A6" t="s">
        <v>351</v>
      </c>
      <c r="B6" s="55" t="s">
        <v>509</v>
      </c>
      <c r="C6" s="12" t="s">
        <v>5</v>
      </c>
    </row>
    <row r="7" spans="1:3" x14ac:dyDescent="0.25">
      <c r="A7" t="s">
        <v>352</v>
      </c>
      <c r="B7" s="55" t="s">
        <v>510</v>
      </c>
      <c r="C7" s="12" t="s">
        <v>5</v>
      </c>
    </row>
    <row r="8" spans="1:3" x14ac:dyDescent="0.25">
      <c r="A8" t="s">
        <v>353</v>
      </c>
      <c r="B8" s="55" t="s">
        <v>511</v>
      </c>
      <c r="C8" s="12" t="s">
        <v>5</v>
      </c>
    </row>
    <row r="9" spans="1:3" x14ac:dyDescent="0.25">
      <c r="A9" t="s">
        <v>354</v>
      </c>
      <c r="B9" s="55" t="s">
        <v>512</v>
      </c>
      <c r="C9" s="12" t="s">
        <v>5</v>
      </c>
    </row>
    <row r="10" spans="1:3" x14ac:dyDescent="0.25">
      <c r="A10" t="s">
        <v>355</v>
      </c>
      <c r="B10" s="55" t="s">
        <v>513</v>
      </c>
      <c r="C10" s="12" t="s">
        <v>5</v>
      </c>
    </row>
    <row r="11" spans="1:3" x14ac:dyDescent="0.25">
      <c r="A11" t="s">
        <v>356</v>
      </c>
      <c r="B11" s="55" t="s">
        <v>514</v>
      </c>
      <c r="C11" s="12" t="s">
        <v>5</v>
      </c>
    </row>
    <row r="12" spans="1:3" x14ac:dyDescent="0.25">
      <c r="A12" t="s">
        <v>357</v>
      </c>
      <c r="B12" s="55" t="s">
        <v>515</v>
      </c>
      <c r="C12" s="12" t="s">
        <v>5</v>
      </c>
    </row>
    <row r="13" spans="1:3" x14ac:dyDescent="0.25">
      <c r="A13" t="s">
        <v>358</v>
      </c>
      <c r="B13" s="55" t="s">
        <v>516</v>
      </c>
      <c r="C13" s="12" t="s">
        <v>5</v>
      </c>
    </row>
    <row r="14" spans="1:3" x14ac:dyDescent="0.25">
      <c r="A14" t="s">
        <v>359</v>
      </c>
      <c r="B14" s="55" t="s">
        <v>517</v>
      </c>
      <c r="C14" s="12" t="s">
        <v>5</v>
      </c>
    </row>
    <row r="15" spans="1:3" x14ac:dyDescent="0.25">
      <c r="A15" t="s">
        <v>360</v>
      </c>
      <c r="B15" s="55" t="s">
        <v>518</v>
      </c>
      <c r="C15" s="12" t="s">
        <v>5</v>
      </c>
    </row>
    <row r="16" spans="1:3" x14ac:dyDescent="0.25">
      <c r="A16" t="s">
        <v>361</v>
      </c>
      <c r="B16" s="55" t="s">
        <v>519</v>
      </c>
      <c r="C16" s="12" t="s">
        <v>5</v>
      </c>
    </row>
    <row r="17" spans="1:3" x14ac:dyDescent="0.25">
      <c r="A17" t="s">
        <v>362</v>
      </c>
      <c r="B17" s="55" t="s">
        <v>520</v>
      </c>
      <c r="C17" s="12" t="s">
        <v>5</v>
      </c>
    </row>
    <row r="18" spans="1:3" x14ac:dyDescent="0.25">
      <c r="A18" t="s">
        <v>363</v>
      </c>
      <c r="B18" s="55" t="s">
        <v>521</v>
      </c>
      <c r="C18" s="12" t="s">
        <v>5</v>
      </c>
    </row>
    <row r="19" spans="1:3" x14ac:dyDescent="0.25">
      <c r="A19" t="s">
        <v>364</v>
      </c>
      <c r="B19" s="55" t="s">
        <v>522</v>
      </c>
      <c r="C19" s="12" t="s">
        <v>5</v>
      </c>
    </row>
    <row r="20" spans="1:3" x14ac:dyDescent="0.25">
      <c r="A20" t="s">
        <v>365</v>
      </c>
      <c r="B20" s="55" t="s">
        <v>523</v>
      </c>
      <c r="C20" s="12" t="s">
        <v>5</v>
      </c>
    </row>
    <row r="21" spans="1:3" x14ac:dyDescent="0.25">
      <c r="A21" t="s">
        <v>366</v>
      </c>
      <c r="B21" s="55" t="s">
        <v>524</v>
      </c>
      <c r="C21" s="12" t="s">
        <v>5</v>
      </c>
    </row>
    <row r="22" spans="1:3" x14ac:dyDescent="0.25">
      <c r="A22" t="s">
        <v>367</v>
      </c>
      <c r="B22" s="55" t="s">
        <v>525</v>
      </c>
      <c r="C22" s="12" t="s">
        <v>5</v>
      </c>
    </row>
    <row r="23" spans="1:3" x14ac:dyDescent="0.25">
      <c r="A23" t="s">
        <v>368</v>
      </c>
      <c r="B23" s="55" t="s">
        <v>526</v>
      </c>
      <c r="C23" s="12" t="s">
        <v>5</v>
      </c>
    </row>
    <row r="24" spans="1:3" x14ac:dyDescent="0.25">
      <c r="A24" t="s">
        <v>369</v>
      </c>
      <c r="B24" s="55" t="s">
        <v>527</v>
      </c>
      <c r="C24" s="12" t="s">
        <v>5</v>
      </c>
    </row>
    <row r="25" spans="1:3" x14ac:dyDescent="0.25">
      <c r="A25" t="s">
        <v>370</v>
      </c>
      <c r="B25" s="55" t="s">
        <v>528</v>
      </c>
      <c r="C25" s="12" t="s">
        <v>5</v>
      </c>
    </row>
    <row r="26" spans="1:3" x14ac:dyDescent="0.25">
      <c r="A26" t="s">
        <v>371</v>
      </c>
      <c r="B26" s="55" t="s">
        <v>529</v>
      </c>
      <c r="C26" s="12" t="s">
        <v>5</v>
      </c>
    </row>
    <row r="27" spans="1:3" x14ac:dyDescent="0.25">
      <c r="A27" t="s">
        <v>372</v>
      </c>
      <c r="B27" s="55" t="s">
        <v>530</v>
      </c>
      <c r="C27" s="12" t="s">
        <v>5</v>
      </c>
    </row>
    <row r="28" spans="1:3" x14ac:dyDescent="0.25">
      <c r="A28" t="s">
        <v>373</v>
      </c>
      <c r="B28" s="55" t="s">
        <v>531</v>
      </c>
      <c r="C28" s="12" t="s">
        <v>5</v>
      </c>
    </row>
    <row r="29" spans="1:3" x14ac:dyDescent="0.25">
      <c r="A29" t="s">
        <v>374</v>
      </c>
      <c r="B29" s="55" t="s">
        <v>532</v>
      </c>
      <c r="C29" s="12" t="s">
        <v>5</v>
      </c>
    </row>
    <row r="30" spans="1:3" x14ac:dyDescent="0.25">
      <c r="A30" t="s">
        <v>375</v>
      </c>
      <c r="B30" s="55" t="s">
        <v>533</v>
      </c>
      <c r="C30" s="12" t="s">
        <v>5</v>
      </c>
    </row>
    <row r="31" spans="1:3" x14ac:dyDescent="0.25">
      <c r="A31" t="s">
        <v>376</v>
      </c>
      <c r="B31" s="55" t="s">
        <v>534</v>
      </c>
      <c r="C31" s="12" t="s">
        <v>5</v>
      </c>
    </row>
    <row r="32" spans="1:3" x14ac:dyDescent="0.25">
      <c r="A32" t="s">
        <v>377</v>
      </c>
      <c r="B32" s="55" t="s">
        <v>535</v>
      </c>
      <c r="C32" s="12" t="s">
        <v>5</v>
      </c>
    </row>
    <row r="33" spans="1:3" x14ac:dyDescent="0.25">
      <c r="A33" t="s">
        <v>378</v>
      </c>
      <c r="B33" s="55" t="s">
        <v>536</v>
      </c>
      <c r="C33" s="12" t="s">
        <v>5</v>
      </c>
    </row>
    <row r="34" spans="1:3" x14ac:dyDescent="0.25">
      <c r="A34" t="s">
        <v>379</v>
      </c>
      <c r="B34" s="55" t="s">
        <v>537</v>
      </c>
      <c r="C34" s="12" t="s">
        <v>5</v>
      </c>
    </row>
    <row r="35" spans="1:3" x14ac:dyDescent="0.25">
      <c r="A35" t="s">
        <v>380</v>
      </c>
      <c r="B35" s="55" t="s">
        <v>538</v>
      </c>
      <c r="C35" s="12" t="s">
        <v>5</v>
      </c>
    </row>
    <row r="36" spans="1:3" x14ac:dyDescent="0.25">
      <c r="A36" t="s">
        <v>381</v>
      </c>
      <c r="B36" s="55" t="s">
        <v>539</v>
      </c>
      <c r="C36" s="12" t="s">
        <v>5</v>
      </c>
    </row>
    <row r="37" spans="1:3" x14ac:dyDescent="0.25">
      <c r="A37" t="s">
        <v>382</v>
      </c>
      <c r="B37" s="55" t="s">
        <v>540</v>
      </c>
      <c r="C37" s="12" t="s">
        <v>5</v>
      </c>
    </row>
    <row r="38" spans="1:3" x14ac:dyDescent="0.25">
      <c r="A38" t="s">
        <v>383</v>
      </c>
      <c r="B38" s="54" t="s">
        <v>483</v>
      </c>
      <c r="C38" s="12" t="s">
        <v>5</v>
      </c>
    </row>
    <row r="39" spans="1:3" x14ac:dyDescent="0.25">
      <c r="A39" t="s">
        <v>384</v>
      </c>
      <c r="B39" s="54" t="s">
        <v>484</v>
      </c>
      <c r="C39" s="12" t="s">
        <v>5</v>
      </c>
    </row>
    <row r="40" spans="1:3" x14ac:dyDescent="0.25">
      <c r="A40" t="s">
        <v>385</v>
      </c>
      <c r="B40" s="54" t="s">
        <v>485</v>
      </c>
      <c r="C40" s="12" t="s">
        <v>5</v>
      </c>
    </row>
    <row r="41" spans="1:3" x14ac:dyDescent="0.25">
      <c r="A41" t="s">
        <v>386</v>
      </c>
      <c r="B41" s="54" t="s">
        <v>486</v>
      </c>
      <c r="C41" s="12" t="s">
        <v>5</v>
      </c>
    </row>
    <row r="42" spans="1:3" x14ac:dyDescent="0.25">
      <c r="A42" t="s">
        <v>387</v>
      </c>
      <c r="B42" s="54" t="s">
        <v>487</v>
      </c>
      <c r="C42" s="12" t="s">
        <v>5</v>
      </c>
    </row>
    <row r="43" spans="1:3" x14ac:dyDescent="0.25">
      <c r="A43" t="s">
        <v>388</v>
      </c>
      <c r="B43" s="54" t="s">
        <v>488</v>
      </c>
      <c r="C43" s="12" t="s">
        <v>5</v>
      </c>
    </row>
    <row r="44" spans="1:3" x14ac:dyDescent="0.25">
      <c r="A44" t="s">
        <v>389</v>
      </c>
      <c r="B44" s="54" t="s">
        <v>489</v>
      </c>
      <c r="C44" s="12" t="s">
        <v>5</v>
      </c>
    </row>
    <row r="45" spans="1:3" x14ac:dyDescent="0.25">
      <c r="A45" t="s">
        <v>390</v>
      </c>
      <c r="B45" s="54" t="s">
        <v>490</v>
      </c>
      <c r="C45" s="12" t="s">
        <v>5</v>
      </c>
    </row>
    <row r="46" spans="1:3" x14ac:dyDescent="0.25">
      <c r="A46" t="s">
        <v>391</v>
      </c>
      <c r="B46" s="54" t="s">
        <v>491</v>
      </c>
      <c r="C46" s="12" t="s">
        <v>5</v>
      </c>
    </row>
    <row r="47" spans="1:3" x14ac:dyDescent="0.25">
      <c r="A47" t="s">
        <v>392</v>
      </c>
      <c r="B47" s="54" t="s">
        <v>492</v>
      </c>
      <c r="C47" s="12" t="s">
        <v>5</v>
      </c>
    </row>
    <row r="48" spans="1:3" x14ac:dyDescent="0.25">
      <c r="A48" t="s">
        <v>393</v>
      </c>
      <c r="B48" s="54" t="s">
        <v>493</v>
      </c>
      <c r="C48" s="12" t="s">
        <v>5</v>
      </c>
    </row>
    <row r="49" spans="1:3" x14ac:dyDescent="0.25">
      <c r="A49" t="s">
        <v>394</v>
      </c>
      <c r="B49" s="54" t="s">
        <v>494</v>
      </c>
      <c r="C49" s="12" t="s">
        <v>5</v>
      </c>
    </row>
    <row r="50" spans="1:3" x14ac:dyDescent="0.25">
      <c r="A50" t="s">
        <v>395</v>
      </c>
      <c r="B50" s="54" t="s">
        <v>495</v>
      </c>
      <c r="C50" s="12" t="s">
        <v>5</v>
      </c>
    </row>
    <row r="51" spans="1:3" x14ac:dyDescent="0.25">
      <c r="A51" t="s">
        <v>396</v>
      </c>
      <c r="B51" s="54" t="s">
        <v>496</v>
      </c>
      <c r="C51" s="12" t="s">
        <v>5</v>
      </c>
    </row>
    <row r="52" spans="1:3" x14ac:dyDescent="0.25">
      <c r="A52" t="s">
        <v>397</v>
      </c>
      <c r="B52" s="54" t="s">
        <v>497</v>
      </c>
      <c r="C52" s="12" t="s">
        <v>5</v>
      </c>
    </row>
    <row r="53" spans="1:3" x14ac:dyDescent="0.25">
      <c r="A53" t="s">
        <v>398</v>
      </c>
      <c r="B53" s="54" t="s">
        <v>498</v>
      </c>
      <c r="C53" s="12" t="s">
        <v>5</v>
      </c>
    </row>
    <row r="54" spans="1:3" x14ac:dyDescent="0.25">
      <c r="A54" t="s">
        <v>399</v>
      </c>
      <c r="B54" s="54" t="s">
        <v>499</v>
      </c>
      <c r="C54" s="12" t="s">
        <v>5</v>
      </c>
    </row>
    <row r="55" spans="1:3" x14ac:dyDescent="0.25">
      <c r="A55" t="s">
        <v>400</v>
      </c>
      <c r="B55" s="54" t="s">
        <v>500</v>
      </c>
      <c r="C55" s="12" t="s">
        <v>5</v>
      </c>
    </row>
    <row r="56" spans="1:3" x14ac:dyDescent="0.25">
      <c r="A56" t="s">
        <v>401</v>
      </c>
      <c r="B56" s="54" t="s">
        <v>501</v>
      </c>
      <c r="C56" s="12" t="s">
        <v>5</v>
      </c>
    </row>
    <row r="57" spans="1:3" x14ac:dyDescent="0.25">
      <c r="A57" t="s">
        <v>402</v>
      </c>
      <c r="B57" s="54" t="s">
        <v>502</v>
      </c>
      <c r="C57" s="12" t="s">
        <v>5</v>
      </c>
    </row>
    <row r="58" spans="1:3" x14ac:dyDescent="0.25">
      <c r="A58" t="s">
        <v>403</v>
      </c>
      <c r="B58" s="54" t="s">
        <v>503</v>
      </c>
      <c r="C58" s="12" t="s">
        <v>5</v>
      </c>
    </row>
    <row r="59" spans="1:3" x14ac:dyDescent="0.25">
      <c r="A59" t="s">
        <v>404</v>
      </c>
      <c r="B59" s="54" t="s">
        <v>504</v>
      </c>
      <c r="C59" s="12" t="s">
        <v>5</v>
      </c>
    </row>
    <row r="60" spans="1:3" x14ac:dyDescent="0.25">
      <c r="A60" t="s">
        <v>405</v>
      </c>
      <c r="B60" s="54" t="s">
        <v>541</v>
      </c>
      <c r="C60" s="12" t="s">
        <v>5</v>
      </c>
    </row>
    <row r="61" spans="1:3" x14ac:dyDescent="0.25">
      <c r="A61" t="s">
        <v>406</v>
      </c>
      <c r="B61" s="54" t="s">
        <v>542</v>
      </c>
      <c r="C61" s="12" t="s">
        <v>5</v>
      </c>
    </row>
    <row r="62" spans="1:3" x14ac:dyDescent="0.25">
      <c r="A62" t="s">
        <v>407</v>
      </c>
      <c r="B62" s="54" t="s">
        <v>543</v>
      </c>
      <c r="C62" s="12" t="s">
        <v>5</v>
      </c>
    </row>
    <row r="63" spans="1:3" x14ac:dyDescent="0.25">
      <c r="A63" t="s">
        <v>408</v>
      </c>
      <c r="B63" s="54" t="s">
        <v>544</v>
      </c>
      <c r="C63" s="12" t="s">
        <v>5</v>
      </c>
    </row>
    <row r="64" spans="1:3" x14ac:dyDescent="0.25">
      <c r="A64" t="s">
        <v>409</v>
      </c>
      <c r="B64" s="54" t="s">
        <v>545</v>
      </c>
      <c r="C64" s="12" t="s">
        <v>5</v>
      </c>
    </row>
    <row r="65" spans="1:3" x14ac:dyDescent="0.25">
      <c r="A65" t="s">
        <v>410</v>
      </c>
      <c r="B65" s="54" t="s">
        <v>546</v>
      </c>
      <c r="C65" s="12" t="s">
        <v>5</v>
      </c>
    </row>
    <row r="66" spans="1:3" x14ac:dyDescent="0.25">
      <c r="A66" t="s">
        <v>411</v>
      </c>
      <c r="B66" s="54" t="s">
        <v>547</v>
      </c>
      <c r="C66" s="12" t="s">
        <v>5</v>
      </c>
    </row>
    <row r="67" spans="1:3" x14ac:dyDescent="0.25">
      <c r="A67" t="s">
        <v>412</v>
      </c>
      <c r="B67" s="54" t="s">
        <v>548</v>
      </c>
      <c r="C67" s="12" t="s">
        <v>5</v>
      </c>
    </row>
    <row r="68" spans="1:3" x14ac:dyDescent="0.25">
      <c r="A68" t="s">
        <v>413</v>
      </c>
      <c r="B68" s="54" t="s">
        <v>549</v>
      </c>
      <c r="C68" s="12" t="s">
        <v>5</v>
      </c>
    </row>
    <row r="69" spans="1:3" x14ac:dyDescent="0.25">
      <c r="A69" t="s">
        <v>414</v>
      </c>
      <c r="B69" s="54" t="s">
        <v>550</v>
      </c>
      <c r="C69" s="12" t="s">
        <v>5</v>
      </c>
    </row>
    <row r="70" spans="1:3" x14ac:dyDescent="0.25">
      <c r="A70" t="s">
        <v>415</v>
      </c>
      <c r="B70" s="54" t="s">
        <v>551</v>
      </c>
      <c r="C70" s="12" t="s">
        <v>5</v>
      </c>
    </row>
    <row r="71" spans="1:3" x14ac:dyDescent="0.25">
      <c r="A71" t="s">
        <v>416</v>
      </c>
      <c r="B71" s="54" t="s">
        <v>552</v>
      </c>
      <c r="C71" s="12" t="s">
        <v>5</v>
      </c>
    </row>
    <row r="72" spans="1:3" x14ac:dyDescent="0.25">
      <c r="A72" t="s">
        <v>417</v>
      </c>
      <c r="B72" s="54" t="s">
        <v>553</v>
      </c>
      <c r="C72" s="12" t="s">
        <v>5</v>
      </c>
    </row>
    <row r="73" spans="1:3" x14ac:dyDescent="0.25">
      <c r="A73" t="s">
        <v>418</v>
      </c>
      <c r="B73" s="54" t="s">
        <v>554</v>
      </c>
      <c r="C73" s="12" t="s">
        <v>5</v>
      </c>
    </row>
    <row r="74" spans="1:3" x14ac:dyDescent="0.25">
      <c r="A74" t="s">
        <v>419</v>
      </c>
      <c r="B74" s="54" t="s">
        <v>555</v>
      </c>
      <c r="C74" s="12" t="s">
        <v>5</v>
      </c>
    </row>
    <row r="75" spans="1:3" x14ac:dyDescent="0.25">
      <c r="A75" t="s">
        <v>420</v>
      </c>
      <c r="B75" s="54" t="s">
        <v>556</v>
      </c>
      <c r="C75" s="12" t="s">
        <v>5</v>
      </c>
    </row>
    <row r="76" spans="1:3" x14ac:dyDescent="0.25">
      <c r="A76" t="s">
        <v>421</v>
      </c>
      <c r="B76" s="54" t="s">
        <v>557</v>
      </c>
      <c r="C76" s="12" t="s">
        <v>5</v>
      </c>
    </row>
    <row r="77" spans="1:3" x14ac:dyDescent="0.25">
      <c r="A77" t="s">
        <v>422</v>
      </c>
      <c r="B77" s="54" t="s">
        <v>558</v>
      </c>
      <c r="C77" s="12" t="s">
        <v>5</v>
      </c>
    </row>
    <row r="78" spans="1:3" x14ac:dyDescent="0.25">
      <c r="A78" t="s">
        <v>423</v>
      </c>
      <c r="B78" s="54" t="s">
        <v>559</v>
      </c>
      <c r="C78" s="12" t="s">
        <v>5</v>
      </c>
    </row>
    <row r="79" spans="1:3" x14ac:dyDescent="0.25">
      <c r="A79" t="s">
        <v>424</v>
      </c>
      <c r="B79" s="54" t="s">
        <v>560</v>
      </c>
      <c r="C79" s="12" t="s">
        <v>5</v>
      </c>
    </row>
    <row r="80" spans="1:3" x14ac:dyDescent="0.25">
      <c r="A80" t="s">
        <v>425</v>
      </c>
      <c r="B80" s="54" t="s">
        <v>561</v>
      </c>
      <c r="C80" s="12" t="s">
        <v>5</v>
      </c>
    </row>
    <row r="81" spans="1:3" x14ac:dyDescent="0.25">
      <c r="A81" t="s">
        <v>426</v>
      </c>
      <c r="B81" s="54" t="s">
        <v>562</v>
      </c>
      <c r="C81" s="12" t="s">
        <v>5</v>
      </c>
    </row>
    <row r="82" spans="1:3" x14ac:dyDescent="0.25">
      <c r="A82" t="s">
        <v>427</v>
      </c>
      <c r="B82" s="54" t="s">
        <v>563</v>
      </c>
      <c r="C82" s="12" t="s">
        <v>5</v>
      </c>
    </row>
    <row r="83" spans="1:3" x14ac:dyDescent="0.25">
      <c r="A83" t="s">
        <v>428</v>
      </c>
      <c r="B83" s="54" t="s">
        <v>564</v>
      </c>
      <c r="C83" s="12" t="s">
        <v>5</v>
      </c>
    </row>
    <row r="84" spans="1:3" x14ac:dyDescent="0.25">
      <c r="A84" t="s">
        <v>429</v>
      </c>
      <c r="B84" s="54" t="s">
        <v>565</v>
      </c>
      <c r="C84" s="12" t="s">
        <v>5</v>
      </c>
    </row>
    <row r="85" spans="1:3" x14ac:dyDescent="0.25">
      <c r="A85" t="s">
        <v>430</v>
      </c>
      <c r="B85" s="54" t="s">
        <v>566</v>
      </c>
      <c r="C85" s="12" t="s">
        <v>5</v>
      </c>
    </row>
    <row r="86" spans="1:3" x14ac:dyDescent="0.25">
      <c r="A86" t="s">
        <v>431</v>
      </c>
      <c r="B86" s="54" t="s">
        <v>567</v>
      </c>
      <c r="C86" s="12" t="s">
        <v>5</v>
      </c>
    </row>
    <row r="87" spans="1:3" x14ac:dyDescent="0.25">
      <c r="A87" t="s">
        <v>432</v>
      </c>
      <c r="B87" s="54" t="s">
        <v>568</v>
      </c>
      <c r="C87" s="12" t="s">
        <v>5</v>
      </c>
    </row>
    <row r="88" spans="1:3" x14ac:dyDescent="0.25">
      <c r="A88" t="s">
        <v>433</v>
      </c>
      <c r="B88" s="54" t="s">
        <v>569</v>
      </c>
      <c r="C88" s="12" t="s">
        <v>5</v>
      </c>
    </row>
    <row r="89" spans="1:3" x14ac:dyDescent="0.25">
      <c r="A89" t="s">
        <v>434</v>
      </c>
      <c r="B89" s="54" t="s">
        <v>570</v>
      </c>
      <c r="C89" s="12" t="s">
        <v>5</v>
      </c>
    </row>
    <row r="90" spans="1:3" x14ac:dyDescent="0.25">
      <c r="A90" t="s">
        <v>435</v>
      </c>
      <c r="B90" s="54" t="s">
        <v>571</v>
      </c>
      <c r="C90" s="12" t="s">
        <v>5</v>
      </c>
    </row>
    <row r="91" spans="1:3" x14ac:dyDescent="0.25">
      <c r="A91" t="s">
        <v>436</v>
      </c>
      <c r="B91" s="54" t="s">
        <v>572</v>
      </c>
      <c r="C91" s="12" t="s">
        <v>5</v>
      </c>
    </row>
    <row r="92" spans="1:3" x14ac:dyDescent="0.25">
      <c r="A92" t="s">
        <v>437</v>
      </c>
      <c r="B92" s="54" t="s">
        <v>573</v>
      </c>
      <c r="C92" s="12" t="s">
        <v>5</v>
      </c>
    </row>
    <row r="93" spans="1:3" x14ac:dyDescent="0.25">
      <c r="A93" t="s">
        <v>438</v>
      </c>
      <c r="B93" s="54" t="s">
        <v>574</v>
      </c>
      <c r="C93" s="12" t="s">
        <v>5</v>
      </c>
    </row>
    <row r="94" spans="1:3" x14ac:dyDescent="0.25">
      <c r="A94" t="s">
        <v>439</v>
      </c>
      <c r="B94" s="54" t="s">
        <v>575</v>
      </c>
      <c r="C94" s="12" t="s">
        <v>5</v>
      </c>
    </row>
    <row r="95" spans="1:3" x14ac:dyDescent="0.25">
      <c r="A95" t="s">
        <v>440</v>
      </c>
      <c r="B95" s="54" t="s">
        <v>576</v>
      </c>
      <c r="C95" s="12" t="s">
        <v>5</v>
      </c>
    </row>
    <row r="96" spans="1:3" x14ac:dyDescent="0.25">
      <c r="A96" t="s">
        <v>441</v>
      </c>
      <c r="B96" s="54" t="s">
        <v>577</v>
      </c>
      <c r="C96" s="12" t="s">
        <v>5</v>
      </c>
    </row>
    <row r="97" spans="1:3" x14ac:dyDescent="0.25">
      <c r="A97" t="s">
        <v>442</v>
      </c>
      <c r="B97" s="54" t="s">
        <v>578</v>
      </c>
      <c r="C97" s="12" t="s">
        <v>5</v>
      </c>
    </row>
    <row r="98" spans="1:3" x14ac:dyDescent="0.25">
      <c r="A98" t="s">
        <v>443</v>
      </c>
      <c r="B98" s="54" t="s">
        <v>579</v>
      </c>
      <c r="C98" s="12" t="s">
        <v>5</v>
      </c>
    </row>
    <row r="99" spans="1:3" x14ac:dyDescent="0.25">
      <c r="A99" t="s">
        <v>444</v>
      </c>
      <c r="B99" s="54" t="s">
        <v>580</v>
      </c>
      <c r="C99" s="12" t="s">
        <v>5</v>
      </c>
    </row>
    <row r="100" spans="1:3" x14ac:dyDescent="0.25">
      <c r="A100" t="s">
        <v>445</v>
      </c>
      <c r="B100" s="54" t="s">
        <v>581</v>
      </c>
      <c r="C100" s="12" t="s">
        <v>5</v>
      </c>
    </row>
    <row r="101" spans="1:3" x14ac:dyDescent="0.25">
      <c r="A101" t="s">
        <v>446</v>
      </c>
      <c r="B101" s="54" t="s">
        <v>582</v>
      </c>
      <c r="C101" s="12" t="s">
        <v>5</v>
      </c>
    </row>
    <row r="102" spans="1:3" x14ac:dyDescent="0.25">
      <c r="A102" t="s">
        <v>447</v>
      </c>
      <c r="B102" s="54" t="s">
        <v>583</v>
      </c>
      <c r="C102" s="12" t="s">
        <v>5</v>
      </c>
    </row>
    <row r="103" spans="1:3" x14ac:dyDescent="0.25">
      <c r="A103" t="s">
        <v>448</v>
      </c>
      <c r="B103" s="54" t="s">
        <v>584</v>
      </c>
      <c r="C103" s="12" t="s">
        <v>5</v>
      </c>
    </row>
    <row r="104" spans="1:3" x14ac:dyDescent="0.25">
      <c r="A104" t="s">
        <v>449</v>
      </c>
      <c r="B104" s="54" t="s">
        <v>585</v>
      </c>
      <c r="C104" s="12" t="s">
        <v>5</v>
      </c>
    </row>
    <row r="105" spans="1:3" x14ac:dyDescent="0.25">
      <c r="A105" t="s">
        <v>450</v>
      </c>
      <c r="B105" s="54" t="s">
        <v>586</v>
      </c>
      <c r="C105" s="12" t="s">
        <v>5</v>
      </c>
    </row>
    <row r="106" spans="1:3" x14ac:dyDescent="0.25">
      <c r="A106" t="s">
        <v>451</v>
      </c>
      <c r="B106" s="54" t="s">
        <v>587</v>
      </c>
      <c r="C106" s="12" t="s">
        <v>5</v>
      </c>
    </row>
    <row r="107" spans="1:3" x14ac:dyDescent="0.25">
      <c r="A107" t="s">
        <v>452</v>
      </c>
      <c r="B107" s="54" t="s">
        <v>588</v>
      </c>
      <c r="C107" s="12" t="s">
        <v>5</v>
      </c>
    </row>
    <row r="108" spans="1:3" x14ac:dyDescent="0.25">
      <c r="A108" t="s">
        <v>453</v>
      </c>
      <c r="B108" s="54" t="s">
        <v>589</v>
      </c>
      <c r="C108" s="12" t="s">
        <v>5</v>
      </c>
    </row>
    <row r="109" spans="1:3" x14ac:dyDescent="0.25">
      <c r="A109" t="s">
        <v>454</v>
      </c>
      <c r="B109" s="54" t="s">
        <v>590</v>
      </c>
      <c r="C109" s="12" t="s">
        <v>5</v>
      </c>
    </row>
    <row r="110" spans="1:3" x14ac:dyDescent="0.25">
      <c r="A110" t="s">
        <v>455</v>
      </c>
      <c r="B110" s="54" t="s">
        <v>591</v>
      </c>
      <c r="C110" s="12" t="s">
        <v>5</v>
      </c>
    </row>
    <row r="111" spans="1:3" x14ac:dyDescent="0.25">
      <c r="A111" t="s">
        <v>456</v>
      </c>
      <c r="B111" s="54" t="s">
        <v>592</v>
      </c>
      <c r="C111" s="12" t="s">
        <v>5</v>
      </c>
    </row>
    <row r="112" spans="1:3" x14ac:dyDescent="0.25">
      <c r="A112" t="s">
        <v>457</v>
      </c>
      <c r="B112" s="54" t="s">
        <v>593</v>
      </c>
      <c r="C112" s="12" t="s">
        <v>5</v>
      </c>
    </row>
    <row r="113" spans="1:3" x14ac:dyDescent="0.25">
      <c r="A113" t="s">
        <v>458</v>
      </c>
      <c r="B113" s="54" t="s">
        <v>594</v>
      </c>
      <c r="C113" s="12" t="s">
        <v>5</v>
      </c>
    </row>
    <row r="114" spans="1:3" x14ac:dyDescent="0.25">
      <c r="A114" t="s">
        <v>459</v>
      </c>
      <c r="B114" s="54" t="s">
        <v>595</v>
      </c>
      <c r="C114" s="12" t="s">
        <v>5</v>
      </c>
    </row>
    <row r="115" spans="1:3" x14ac:dyDescent="0.25">
      <c r="A115" t="s">
        <v>460</v>
      </c>
      <c r="B115" s="54" t="s">
        <v>596</v>
      </c>
      <c r="C115" s="12" t="s">
        <v>5</v>
      </c>
    </row>
    <row r="116" spans="1:3" x14ac:dyDescent="0.25">
      <c r="A116" t="s">
        <v>461</v>
      </c>
      <c r="B116" s="54" t="s">
        <v>597</v>
      </c>
      <c r="C116" s="12" t="s">
        <v>5</v>
      </c>
    </row>
    <row r="117" spans="1:3" x14ac:dyDescent="0.25">
      <c r="A117" t="s">
        <v>462</v>
      </c>
      <c r="B117" s="54" t="s">
        <v>598</v>
      </c>
      <c r="C117" s="12" t="s">
        <v>5</v>
      </c>
    </row>
    <row r="118" spans="1:3" x14ac:dyDescent="0.25">
      <c r="A118" t="s">
        <v>463</v>
      </c>
      <c r="B118" s="54" t="s">
        <v>599</v>
      </c>
      <c r="C118" s="12" t="s">
        <v>5</v>
      </c>
    </row>
    <row r="119" spans="1:3" x14ac:dyDescent="0.25">
      <c r="A119" t="s">
        <v>464</v>
      </c>
      <c r="B119" s="54" t="s">
        <v>600</v>
      </c>
      <c r="C119" s="12" t="s">
        <v>5</v>
      </c>
    </row>
    <row r="120" spans="1:3" x14ac:dyDescent="0.25">
      <c r="A120" t="s">
        <v>465</v>
      </c>
      <c r="B120" s="54" t="s">
        <v>601</v>
      </c>
      <c r="C120" s="12" t="s">
        <v>5</v>
      </c>
    </row>
    <row r="121" spans="1:3" x14ac:dyDescent="0.25">
      <c r="A121" t="s">
        <v>466</v>
      </c>
      <c r="B121" s="54" t="s">
        <v>602</v>
      </c>
      <c r="C121" s="12" t="s">
        <v>5</v>
      </c>
    </row>
    <row r="122" spans="1:3" x14ac:dyDescent="0.25">
      <c r="A122" t="s">
        <v>467</v>
      </c>
      <c r="B122" s="54" t="s">
        <v>603</v>
      </c>
      <c r="C122" s="12" t="s">
        <v>5</v>
      </c>
    </row>
    <row r="123" spans="1:3" x14ac:dyDescent="0.25">
      <c r="A123" t="s">
        <v>468</v>
      </c>
      <c r="B123" s="54" t="s">
        <v>604</v>
      </c>
      <c r="C123" s="12" t="s">
        <v>5</v>
      </c>
    </row>
    <row r="124" spans="1:3" x14ac:dyDescent="0.25">
      <c r="A124" t="s">
        <v>469</v>
      </c>
      <c r="B124" s="54" t="s">
        <v>605</v>
      </c>
      <c r="C124" s="12" t="s">
        <v>5</v>
      </c>
    </row>
    <row r="125" spans="1:3" x14ac:dyDescent="0.25">
      <c r="A125" t="s">
        <v>470</v>
      </c>
      <c r="B125" s="54" t="s">
        <v>606</v>
      </c>
      <c r="C125" s="12" t="s">
        <v>5</v>
      </c>
    </row>
    <row r="126" spans="1:3" x14ac:dyDescent="0.25">
      <c r="A126" t="s">
        <v>471</v>
      </c>
      <c r="B126" s="54" t="s">
        <v>607</v>
      </c>
      <c r="C126" s="12" t="s">
        <v>17</v>
      </c>
    </row>
    <row r="127" spans="1:3" x14ac:dyDescent="0.25">
      <c r="A127" t="s">
        <v>472</v>
      </c>
      <c r="B127" s="54" t="s">
        <v>608</v>
      </c>
      <c r="C127" s="12" t="s">
        <v>5</v>
      </c>
    </row>
    <row r="128" spans="1:3" x14ac:dyDescent="0.25">
      <c r="A128" t="s">
        <v>473</v>
      </c>
      <c r="B128" s="54" t="s">
        <v>609</v>
      </c>
      <c r="C128" s="12" t="s">
        <v>17</v>
      </c>
    </row>
    <row r="129" spans="1:3" x14ac:dyDescent="0.25">
      <c r="A129" t="s">
        <v>474</v>
      </c>
      <c r="B129" s="54" t="s">
        <v>610</v>
      </c>
      <c r="C129" s="12" t="s">
        <v>17</v>
      </c>
    </row>
    <row r="130" spans="1:3" x14ac:dyDescent="0.25">
      <c r="A130" t="s">
        <v>475</v>
      </c>
      <c r="B130" s="54" t="s">
        <v>611</v>
      </c>
      <c r="C130" s="12" t="s">
        <v>17</v>
      </c>
    </row>
    <row r="131" spans="1:3" x14ac:dyDescent="0.25">
      <c r="A131" t="s">
        <v>476</v>
      </c>
      <c r="B131" s="54" t="s">
        <v>612</v>
      </c>
      <c r="C131" s="12" t="s">
        <v>17</v>
      </c>
    </row>
    <row r="132" spans="1:3" x14ac:dyDescent="0.25">
      <c r="A132" t="s">
        <v>477</v>
      </c>
      <c r="B132" s="54" t="s">
        <v>613</v>
      </c>
      <c r="C132" s="12" t="s">
        <v>17</v>
      </c>
    </row>
    <row r="133" spans="1:3" x14ac:dyDescent="0.25">
      <c r="A133" t="s">
        <v>478</v>
      </c>
      <c r="B133" s="54" t="s">
        <v>614</v>
      </c>
      <c r="C133" s="12" t="s">
        <v>5</v>
      </c>
    </row>
    <row r="134" spans="1:3" x14ac:dyDescent="0.25">
      <c r="A134" t="s">
        <v>479</v>
      </c>
      <c r="B134" s="54" t="s">
        <v>615</v>
      </c>
      <c r="C134" s="12" t="s">
        <v>5</v>
      </c>
    </row>
    <row r="135" spans="1:3" x14ac:dyDescent="0.25">
      <c r="A135" t="s">
        <v>480</v>
      </c>
      <c r="B135" s="54" t="s">
        <v>616</v>
      </c>
      <c r="C135" s="12" t="s">
        <v>5</v>
      </c>
    </row>
    <row r="136" spans="1:3" x14ac:dyDescent="0.25">
      <c r="A136" t="s">
        <v>481</v>
      </c>
      <c r="B136" s="54" t="s">
        <v>617</v>
      </c>
      <c r="C136" s="12" t="s">
        <v>5</v>
      </c>
    </row>
    <row r="137" spans="1:3" x14ac:dyDescent="0.25">
      <c r="A137" t="s">
        <v>482</v>
      </c>
      <c r="B137" s="54" t="s">
        <v>618</v>
      </c>
      <c r="C137" s="12" t="s">
        <v>5</v>
      </c>
    </row>
  </sheetData>
  <phoneticPr fontId="19" type="noConversion"/>
  <hyperlinks>
    <hyperlink ref="B2" location="B1.!A1" display="Drepturile omului sunt un set de drepturi care …" xr:uid="{00000000-0004-0000-0000-000000000000}"/>
    <hyperlink ref="B3" location="B2.!A1" display="Cum crezi, de ce copiii au drepturi suplimentare față de adulți?" xr:uid="{00000000-0004-0000-0000-000001000000}"/>
    <hyperlink ref="B4" location="B3.!A1" display="Cum crezi, cine poate decide să te lipsească de anumite drepturi?" xr:uid="{00000000-0004-0000-0000-000002000000}"/>
    <hyperlink ref="B5" location="B4.!A1" display="Alege afirmația corectă." xr:uid="{00000000-0004-0000-0000-000003000000}"/>
    <hyperlink ref="B6" location="B5.!A1" display="Cine are obligația principală de asigurare a drepturilor omului / copilului?" xr:uid="{00000000-0004-0000-0000-000004000000}"/>
    <hyperlink ref="B7" location="B6.1.!A1" display="În ce măsură sunt respectate următoarele drepturi ale copilului în școala ta: Dreptul la non-discriminare?" xr:uid="{00000000-0004-0000-0000-000005000000}"/>
    <hyperlink ref="B8" location="B6.2.!A1" display="În ce măsură sunt respectate următoarele drepturi ale copilului în școala ta: Dreptul la viață privată?" xr:uid="{00000000-0004-0000-0000-000006000000}"/>
    <hyperlink ref="B9" location="B6.3.!A1" display="În ce măsură sunt respectate următoarele drepturi ale copilului în școala ta: Dreptul la opinie?" xr:uid="{00000000-0004-0000-0000-000007000000}"/>
    <hyperlink ref="B10" location="B6.4.!A1" display="În ce măsură sunt respectate următoarele drepturi ale copilului în școala ta: Dreptul la libertatea de exprimare?" xr:uid="{00000000-0004-0000-0000-000008000000}"/>
    <hyperlink ref="B11" location="B6.5.!A1" display="În ce măsură sunt respectate următoarele drepturi ale copilului în școala ta: Dreptul la protecție față de abuzuri și neglijare, inclusiv exploatare prin muncă?" xr:uid="{00000000-0004-0000-0000-000009000000}"/>
    <hyperlink ref="B12" location="B6.6.!A1" display="În ce măsură sunt respectate următoarele drepturi ale copilului în școala ta: Dreptul la sănătate și servicii sanitare?" xr:uid="{00000000-0004-0000-0000-00000A000000}"/>
    <hyperlink ref="B13" location="B6.7.!A1" display="În ce măsură sunt respectate următoarele drepturi ale copilului în școala ta: Dreptul la timp liber și joacă?" xr:uid="{00000000-0004-0000-0000-00000B000000}"/>
    <hyperlink ref="B14" location="B6.8.!A1" display="În ce măsură sunt respectate următoarele drepturi ale copilului în școala ta: Dreptul la educație?" xr:uid="{00000000-0004-0000-0000-00000C000000}"/>
    <hyperlink ref="B15" location="B7.1.!A1" display="În ce măsură drepturile și necesitățile următoarelor categorii de copii sunt respectate de către angajații școlii: copii din grupurile minoritare etnice (ruși, ucraineni, bulgari, etc)?" xr:uid="{00000000-0004-0000-0000-00000D000000}"/>
    <hyperlink ref="B16" location="B7.2.!A1" display="În ce măsură drepturile și necesitățile următoarelor categorii de copii sunt respectate de către angajații școlii: copiii de etnie romă?" xr:uid="{00000000-0004-0000-0000-00000E000000}"/>
    <hyperlink ref="B17" location="B7.3.!A1" display="În ce măsură drepturile și necesitățile următoarelor categorii de copii sunt respectate de către angajații școlii: copii cu cerințe educaționale speciale și/sau dizabilități?" xr:uid="{00000000-0004-0000-0000-00000F000000}"/>
    <hyperlink ref="B18" location="B7.4.!A1" display="În ce măsură drepturile și necesitățile următoarelor categorii de copii sunt respectate de către angajații școlii: copii refugiați?" xr:uid="{00000000-0004-0000-0000-000010000000}"/>
    <hyperlink ref="B19" location="B7.5.!A1" display="În ce măsură drepturile și necesitățile următoarelor categorii de copii sunt respectate de către angajații școlii: copii din familii cu venituri mici?" xr:uid="{00000000-0004-0000-0000-000011000000}"/>
    <hyperlink ref="B20" location="B7.6.!A1" display="În ce măsură drepturile și necesitățile următoarelor categorii de copii sunt respectate de către angajații școlii: copii din comunitatea LGBTQI+?" xr:uid="{00000000-0004-0000-0000-000012000000}"/>
    <hyperlink ref="B21" location="B7.7.!A1" display="În ce măsură drepturile și necesitățile următoarelor categorii de copii sunt respectate de către angajații școlii: copii care trăiesc cu HIV?" xr:uid="{00000000-0004-0000-0000-000013000000}"/>
    <hyperlink ref="B22" location="B8.1.!A1" display="În ce măsură ai accepta să frecventezi școala împreună cu ...?" xr:uid="{00000000-0004-0000-0000-000014000000}"/>
    <hyperlink ref="B23" location="B8.2.!A1" display="În ce măsură ai accepta să înveți în aceeași clasă cu ...?" xr:uid="{00000000-0004-0000-0000-000015000000}"/>
    <hyperlink ref="B24" location="B8.3.!A1" display="În ce măsură ai accepta să stai în aceeași bancă cu ...?" xr:uid="{00000000-0004-0000-0000-000016000000}"/>
    <hyperlink ref="B25" location="B8.4.!A1" display="În ce măsură ai accepta să pregătești temele pentru acasă împreună cu ...?" xr:uid="{00000000-0004-0000-0000-000017000000}"/>
    <hyperlink ref="B26" location="B8.5.!A1" display="În ce măsură ai accepta să prietenești cu ...?" xr:uid="{00000000-0004-0000-0000-000018000000}"/>
    <hyperlink ref="B27" location="B8.6.!A1" display="În ce măsură ai accepta să te joci în afara orelor cu ...?" xr:uid="{00000000-0004-0000-0000-000019000000}"/>
    <hyperlink ref="B28" location="B9.!A1" display="Te-ai simțit vreodată discriminat sau drepturile tale au fost încălcate în școala ta în acest an școlar?" xr:uid="{00000000-0004-0000-0000-00001A000000}"/>
    <hyperlink ref="B29" location="B10.1.!A1" display="La cine te-ai adresat în această situație?" xr:uid="{00000000-0004-0000-0000-00001B000000}"/>
    <hyperlink ref="B30" location="B10.2.!A1" display="Dar dacă ai fi discriminat sau drepturile tale ar fi încălcate, la cine te-ai adresa?" xr:uid="{00000000-0004-0000-0000-00001C000000}"/>
    <hyperlink ref="B31" location="B11.1.!A1" display="Pe parcursul acestui an școlar, cât de des ai fost martor situațiilor de discriminare sau nedreptate față de următoarele categorii de copii de către colegii tăi din școală: copii din grupurile minoritare etnice, inclusiv copii romi?" xr:uid="{00000000-0004-0000-0000-00001D000000}"/>
    <hyperlink ref="B32" location="B11.2.!A1" display="Pe parcursul acestui an școlar, cât de des ai fost martor situațiilor de discriminare sau nedreptate față de următoarele categorii de copii de către colegii tăi din școală: copii cu cerințe educaționale speciale și/sau dizabilități?" xr:uid="{00000000-0004-0000-0000-00001E000000}"/>
    <hyperlink ref="B33" location="B11.3.!A1" display="Pe parcursul acestui an școlar, cât de des ai fost martor situațiilor de discriminare sau nedreptate față de următoarele categorii de copii de către colegii tăi din școală: copii refugiați?" xr:uid="{00000000-0004-0000-0000-00001F000000}"/>
    <hyperlink ref="B34" location="B11.4.!A1" display="Pe parcursul acestui an școlar, cât de des ai fost martor situațiilor de discriminare sau nedreptate față de următoarele categorii de copii de către colegii tăi din școală: copii din familii cu venituri mici?" xr:uid="{00000000-0004-0000-0000-000020000000}"/>
    <hyperlink ref="B35" location="B11.5.!A1" display="Pe parcursul acestui an școlar, cât de des ai fost martor situațiilor de discriminare sau nedreptate față de următoarele categorii de copii de către colegii tăi din școală: copii din comunitatea LGBTQI+?" xr:uid="{00000000-0004-0000-0000-000021000000}"/>
    <hyperlink ref="B36" location="B11.6.!A1" display="Pe parcursul acestui an școlar, cât de des ai fost martor situațiilor de discriminare sau nedreptate față de următoarele categorii de copii de către colegii tăi din școală: copii care trăiesc cu HIV?" xr:uid="{00000000-0004-0000-0000-000022000000}"/>
    <hyperlink ref="B37" location="B12.!A1" display="Unde ai aflat / ai învățat despre drepturile omului în acest an școlar?" xr:uid="{00000000-0004-0000-0000-000023000000}"/>
    <hyperlink ref="B38" location="C1.1.!A1" display="În ce măsură sunteți de acord cu următoarele afirmații: Fetele ar trebui să poată alege să lucreze după căsătorie pentru a avea venit propriu?" xr:uid="{00000000-0004-0000-0000-000024000000}"/>
    <hyperlink ref="B39" location="C1.2.!A1" display="În ce măsură sunteți de acord cu următoarele afirmații: Dacă o fată vrea să devină polițistă/ militară/ etc., trebuie să aibă șanse egale de muncă?" xr:uid="{00000000-0004-0000-0000-000025000000}"/>
    <hyperlink ref="B40" location="C1.3.!A1" display="În ce măsură sunteți de acord cu următoarele afirmații: Într-o relație, băiatul trebuie să plătească mereu când ies împreună?" xr:uid="{00000000-0004-0000-0000-000026000000}"/>
    <hyperlink ref="B41" location="C1.4.!A1" display="În ce măsură sunteți de acord cu următoarele afirmații: Băieții sunt mai buni la luat decizii, pentru că nu se lasă conduși de emoții?" xr:uid="{00000000-0004-0000-0000-000027000000}"/>
    <hyperlink ref="B42" location="C1.5.!A1" display="În ce măsură sunteți de acord cu următoarele afirmații: Fetele vorbesc prea mult și se plâng prea des?" xr:uid="{00000000-0004-0000-0000-000028000000}"/>
    <hyperlink ref="B43" location="C1.6.!A1" display="În ce măsură sunteți de acord cu următoarele afirmații: Am observat că în școala/comunitatea mea, băieții sunt implicați mai mult în sport, iar fetele în organizarea activităților artistice sau concursuri?" xr:uid="{00000000-0004-0000-0000-000029000000}"/>
    <hyperlink ref="B44" location="C1.7.!A1" display="În ce măsură sunteți de acord cu următoarele afirmații: Consider că femeile și bărbații ar trebui să aibă aceleași drepturi?" xr:uid="{00000000-0004-0000-0000-00002A000000}"/>
    <hyperlink ref="B45" location="C1.8.!A1" display="În ce măsură sunteți de acord cu următoarele afirmații: În manualele și materialele de la școală, apar mai des bărbați ca eroi sau conducători decât femei?" xr:uid="{00000000-0004-0000-0000-00002B000000}"/>
    <hyperlink ref="B46" location="C1.9.!A1" display="În ce măsură sunteți de acord cu următoarele afirmații: Dacă un băiat este șeful clasei, e mai respectat decât o fată în aceeași poziție?" xr:uid="{00000000-0004-0000-0000-00002C000000}"/>
    <hyperlink ref="B47" location="C1.10.!A1" display="În ce măsură sunteți de acord cu următoarele afirmații: Unii spun că egalitatea de gen vine din alte țări și nu e potrivită pentru Moldova?" xr:uid="{00000000-0004-0000-0000-00002D000000}"/>
    <hyperlink ref="B48" location="C1.11.!A1" display="În ce măsură sunteți de acord cu următoarele afirmații: Egalitatea de gen e doar pentru fete. Băieții nu au nevoie de asta?" xr:uid="{00000000-0004-0000-0000-00002E000000}"/>
    <hyperlink ref="B49" location="C1.12.!A1" display="În ce măsură sunteți de acord cu următoarele afirmații: Fetele pot lucra în aceleași profesii ca și băieții?" xr:uid="{00000000-0004-0000-0000-00002F000000}"/>
    <hyperlink ref="B50" location="C1.13.!A1" display="În ce măsură sunteți de acord cu următoarele afirmații: Aș dori să văd mai multe exemple de femei lidere sau savante în lecțiile noastre?" xr:uid="{00000000-0004-0000-0000-000030000000}"/>
    <hyperlink ref="B51" location="C1.14.!A1" display="În ce măsură sunteți de acord cu următoarele afirmații: Atât fetele, cât și băieții ar trebui să învețe să gătească și să facă curățenie?" xr:uid="{00000000-0004-0000-0000-000031000000}"/>
    <hyperlink ref="B52" location="C1.15.!A1" display="În ce măsură sunteți de acord cu următoarele afirmații: Un băiat nu pierde din respect dacă spală vasele sau face mâncare?" xr:uid="{00000000-0004-0000-0000-000032000000}"/>
    <hyperlink ref="B53" location="C1.16.!A1" display="În ce măsură sunteți de acord cu următoarele afirmații: Atât mama, cât și tata trebuie să se implice în educarea copiilor?" xr:uid="{00000000-0004-0000-0000-000033000000}"/>
    <hyperlink ref="B54" location="C1.17.!A1" display="În ce măsură sunteți de acord cu următoarele afirmații: Dacă mama/sora face curățenie/ gătește zilnic, nu e o muncă adevărată pentru că nu este plătită     ?" xr:uid="{00000000-0004-0000-0000-000034000000}"/>
    <hyperlink ref="B55" location="C1.18.!A1" display="În ce măsură sunteți de acord cu următoarele afirmații: Numai bărbații ar trebui să lucreze în afara casei pentru a susține familia?" xr:uid="{00000000-0004-0000-0000-000035000000}"/>
    <hyperlink ref="B56" location="C1.19.!A1" display="În ce măsură sunteți de acord cu următoarele afirmații: Nu e normal ca cineva să verifice telefonul prietenului sau prietenei fără permisiune?" xr:uid="{00000000-0004-0000-0000-000036000000}"/>
    <hyperlink ref="B57" location="C1.20.!A1" display="În ce măsură sunteți de acord cu următoarele afirmații: Gelozia nu este o dovadă de iubire – fiecare are dreptul la spațiu personal?" xr:uid="{00000000-0004-0000-0000-000037000000}"/>
    <hyperlink ref="B58" location="C1.21.!A1" display="În ce măsură sunteți de acord cu următoarele afirmații: Când cineva insistă să fii cu el/ea, chiar dacă ai spus NU, înseamnă că ține cu adevărat la tine?" xr:uid="{00000000-0004-0000-0000-000038000000}"/>
    <hyperlink ref="B59" location="C1.22.!A1" display="În ce măsură sunteți de acord cu următoarele afirmații: Un bărbat ar trebui să aibă ultimul cuvânt în casa lui și în problemele de familie?" xr:uid="{00000000-0004-0000-0000-000039000000}"/>
    <hyperlink ref="B60" location="C2.1!A1" display="În ce măsură se respectă egalitatea de gen în familia ta?" xr:uid="{00000000-0004-0000-0000-00003A000000}"/>
    <hyperlink ref="B61" location="C2.2.!A1" display="De cele mai multe ori, cine ia deciziile majore / importante în familia ta?" xr:uid="{00000000-0004-0000-0000-00003B000000}"/>
    <hyperlink ref="B62" location="C3.!A1" display="În acest an școlar, învățătorii au discutat cu tine și colegii de clasă despre egalitatea de gen?" xr:uid="{00000000-0004-0000-0000-00003C000000}"/>
    <hyperlink ref="B63" location="C4.1.!A1" display="În ce măsură ești de acord cu următoarele afirmații legate de școala ta: Profesorii au atitudine egală față de băieți și fete?" xr:uid="{00000000-0004-0000-0000-00003D000000}"/>
    <hyperlink ref="B64" location="C4.2.!A1" display="În ce măsură ești de acord cu următoarele afirmații legate de școala ta: Băieții și fetele au șanse egale de a participa în procesul de luare a deciziilor?" xr:uid="{00000000-0004-0000-0000-00003E000000}"/>
    <hyperlink ref="B65" location="C4.3.!A1" display="În ce măsură ești de acord cu următoarele afirmații legate de școala ta: Fetele sunt apreciate cu note mai bune decât băieții?" xr:uid="{00000000-0004-0000-0000-00003F000000}"/>
    <hyperlink ref="B66" location="C4.4.!A1" display="În ce măsură ești de acord cu următoarele afirmații legate de școala ta: Băieții au prioritate când vine vorba de participarea la activități sportive?" xr:uid="{00000000-0004-0000-0000-000040000000}"/>
    <hyperlink ref="B67" location="C4.5.!A1" display="În ce măsură ești de acord cu următoarele afirmații legate de școala ta: Profesorii tind să implice în procesul de învățare mai mult fetele?" xr:uid="{00000000-0004-0000-0000-000041000000}"/>
    <hyperlink ref="B68" location="C7.1.!A1" display="În școala ta sunt practicate următoarele activități extracurriculare care promovează egalitatea de gen: Jocuri de rol?" xr:uid="{00000000-0004-0000-0000-000042000000}"/>
    <hyperlink ref="B69" location="C7.2.!A1" display="În școala ta sunt practicate următoarele activități extracurriculare care promovează egalitatea de gen: Dezbateri și discuții în grup?" xr:uid="{00000000-0004-0000-0000-000043000000}"/>
    <hyperlink ref="B70" location="C7.3.!A1" display="În școala ta sunt practicate următoarele activități extracurriculare care promovează egalitatea de gen: Sesiuni de lectură?" xr:uid="{00000000-0004-0000-0000-000044000000}"/>
    <hyperlink ref="B71" location="C7.4.!A1" display="În școala ta sunt practicate următoarele activități extracurriculare care promovează egalitatea de gen: Analiza materialelor video?" xr:uid="{00000000-0004-0000-0000-000045000000}"/>
    <hyperlink ref="B72" location="C7.5.!A1" display="În școala ta sunt practicate următoarele activități extracurriculare care promovează egalitatea de gen: Cluburi/cercuri?" xr:uid="{00000000-0004-0000-0000-000046000000}"/>
    <hyperlink ref="B73" location="C8.1.!A1" display="La care din următoarele activități extracurriculare care promovează egalitatea de gen ai participat în acest an școlar: Jocuri de rol?" xr:uid="{00000000-0004-0000-0000-000047000000}"/>
    <hyperlink ref="B74" location="C8.2.!A1" display="La care din următoarele activități extracurriculare care promovează egalitatea de gen ai participat în acest an școlar: Dezbateri și discuții în grup?" xr:uid="{00000000-0004-0000-0000-000048000000}"/>
    <hyperlink ref="B75" location="C8.3.!A1" display="La care din următoarele activități extracurriculare care promovează egalitatea de gen ai participat în acest an școlar: Sesiuni de lectură?" xr:uid="{00000000-0004-0000-0000-000049000000}"/>
    <hyperlink ref="B76" location="C8.4.!A1" display="La care din următoarele activități extracurriculare care promovează egalitatea de gen ai participat în acest an școlar: Analiza materialelor video?" xr:uid="{00000000-0004-0000-0000-00004A000000}"/>
    <hyperlink ref="B77" location="C8.5.!A1" display="La care din următoarele activități extracurriculare care promovează egalitatea de gen ai participat în acest an școlar: Cluburi/cercuri?" xr:uid="{00000000-0004-0000-0000-00004B000000}"/>
    <hyperlink ref="B78" location="E1.!A1" display="În general, cât de satisfăcut(ă) ești de viața ta în zilele acestea?" xr:uid="{00000000-0004-0000-0000-00004C000000}"/>
    <hyperlink ref="B79" location="E2.!A1" display="În general, cât de bine / confortabil te simți în școala ta?" xr:uid="{00000000-0004-0000-0000-00004D000000}"/>
    <hyperlink ref="B80" location="E3.!A1" display="Cât de des te simți stresat(ă) din cauza sarcinilor școlare?" xr:uid="{00000000-0004-0000-0000-00004E000000}"/>
    <hyperlink ref="B81" location="E4.1.!A1" display="În ce măsură ești de acord cu următoarele afirmații: Deseori mă îngrijorez că îmi este dificil la lecții la școală?" xr:uid="{00000000-0004-0000-0000-00004F000000}"/>
    <hyperlink ref="B82" location="E4.2.!A1" display="În ce măsură ești de acord cu următoarele afirmații: Devin foarte încordat(ă) / stresat(ă) când trebuie să fac temele de acasă?" xr:uid="{00000000-0004-0000-0000-000050000000}"/>
    <hyperlink ref="B83" location="E4.3.!A1" display="În ce măsură ești de acord cu următoarele afirmații: Devin foarte nervos/ nervoasă când rezolv probleme și exerciții la școală?" xr:uid="{00000000-0004-0000-0000-000051000000}"/>
    <hyperlink ref="B84" location="E4.4.!A1" display="În ce măsură ești de acord cu următoarele afirmații: Mă simt neajutorat(ă) când rezolv probleme și exerciții la școală?" xr:uid="{00000000-0004-0000-0000-000052000000}"/>
    <hyperlink ref="B85" location="E4.5.!A1" display="În ce măsură ești de acord cu următoarele afirmații: Mă îngrijorez că voi avea note slabe la școală?" xr:uid="{00000000-0004-0000-0000-000053000000}"/>
    <hyperlink ref="B86" location="E4.6.!A1" display="În ce măsură ești de acord cu următoarele afirmații: Mă simt neliniștit(ă) că aș putea eșua/pica la teste și examene?" xr:uid="{00000000-0004-0000-0000-000054000000}"/>
    <hyperlink ref="B87" location="E5.!A1" display="Dacă simți necesitatea, poți discuta cu directorul școlii sau profesorii lucruri care te îngrijorează?" xr:uid="{00000000-0004-0000-0000-000055000000}"/>
    <hyperlink ref="B88" location="E8.1.!A1" display="În ce măsură ești de acord cu următoarele afirmații: Mă simt în siguranță în drum spre școala mea?" xr:uid="{00000000-0004-0000-0000-000056000000}"/>
    <hyperlink ref="B89" location="E8.2.!A1" display="În ce măsură ești de acord cu următoarele afirmații: Mă simt în siguranță în drum spre casă de la școala mea?" xr:uid="{00000000-0004-0000-0000-000057000000}"/>
    <hyperlink ref="B90" location="E8.3.!A1" display="În ce măsură ești de acord cu următoarele afirmații: Mă simt în siguranță în sălile de studii în școala mea?" xr:uid="{00000000-0004-0000-0000-000058000000}"/>
    <hyperlink ref="B91" location="E8.4.!A1" display="În ce măsură ești de acord cu următoarele afirmații: Mă simt în siguranță în alte locuri din școala mea (de ex: coridor, cantină, baie)?" xr:uid="{00000000-0004-0000-0000-000059000000}"/>
    <hyperlink ref="B92" location="E9.1.!A1" display="Pe parcursul ultimelor 12 luni, cât de des ai avut următoarele experiențe în școala ta în mediul fizic: Alţi elevi/colegi m-au exclus intenţionat din activităţi?" xr:uid="{00000000-0004-0000-0000-00005A000000}"/>
    <hyperlink ref="B93" location="E9.2.!A1" display="Pe parcursul ultimelor 12 luni, cât de des ai avut următoarele experiențe în școala ta în mediul fizic: Alţi elevi/colegi au râs de mine?" xr:uid="{00000000-0004-0000-0000-00005B000000}"/>
    <hyperlink ref="B94" location="E9.3.!A1" display="Pe parcursul ultimelor 12 luni, cât de des ai avut următoarele experiențe în școala ta în mediul fizic: Am fost ameninţat(ă) de către alţi elevi/colegi?" xr:uid="{00000000-0004-0000-0000-00005C000000}"/>
    <hyperlink ref="B95" location="E9.4.!A1" display="Pe parcursul ultimelor 12 luni, cât de des ai avut următoarele experiențe în școala ta în mediul fizic: Alţi elevi/colegi mi-au luat sau mi-au distrus lucrurile mele personale?" xr:uid="{00000000-0004-0000-0000-00005D000000}"/>
    <hyperlink ref="B96" location="E9.5.!A1" display="Pe parcursul ultimelor 12 luni, cât de des ai avut următoarele experiențe în școala ta în mediul fizic: Alţi elevi/colegi m-au lovit sau m-au îmbrâncit?" xr:uid="{00000000-0004-0000-0000-00005E000000}"/>
    <hyperlink ref="B97" location="E9.6.!A1" display="Pe parcursul ultimelor 12 luni, cât de des ai avut următoarele experiențe în școala ta în mediul fizic: Alți elevi/colegi au răspândit bârfe despre mine?" xr:uid="{00000000-0004-0000-0000-00005F000000}"/>
    <hyperlink ref="B98" location="E9.7.!A1" display="Pe parcursul ultimelor 12 luni, cât de des ai avut următoarele experiențe în școala ta în mediul fizic: Eu m-am bătut pe teritoriul școlii?" xr:uid="{00000000-0004-0000-0000-000060000000}"/>
    <hyperlink ref="B99" location="E9.8.!A1" display="Pe parcursul ultimelor 12 luni, cât de des ai avut următoarele experiențe în școala ta în mediul fizic: Eu am rămas acasă și nu am mers la școală, deoarece nu mă simțeam în siguranță?" xr:uid="{00000000-0004-0000-0000-000061000000}"/>
    <hyperlink ref="B100" location="E9.9.!A1" display="Pe parcursul ultimelor 12 luni, cât de des ai avut următoarele experiențe în școala ta în mediul fizic: Eu am dat cuiva bani la școală din cauză că m-au amenințat?" xr:uid="{00000000-0004-0000-0000-000062000000}"/>
    <hyperlink ref="B101" location="E10.1.!A1" display="Pe parcursul ultimelor 12 luni, cât de des ai avut următoarele experiențe în mediul online / rețele de socializare: Alţi elevi/colegi m-au exclus intenţionat din activităţi?" xr:uid="{00000000-0004-0000-0000-000063000000}"/>
    <hyperlink ref="B102" location="E10.2.!A1" display="Pe parcursul ultimelor 12 luni, cât de des ai avut următoarele experiențe în mediul online / rețele de socializare: Alţi elevi/colegi au râs de mine?" xr:uid="{00000000-0004-0000-0000-000064000000}"/>
    <hyperlink ref="B103" location="E10.3.!A1" display="Pe parcursul ultimelor 12 luni, cât de des ai avut următoarele experiențe în mediul online / rețele de socializare: Am fost ameninţat(ă) de către alţi elevi/colegi?" xr:uid="{00000000-0004-0000-0000-000065000000}"/>
    <hyperlink ref="B104" location="E10.4.!A1" display="Pe parcursul ultimelor 12 luni, cât de des ai avut următoarele experiențe în mediul online / rețele de socializare: Alți elevi au răspândit bârfe despre mine?" xr:uid="{00000000-0004-0000-0000-000066000000}"/>
    <hyperlink ref="B105" location="E10.5.!A1" display="Pe parcursul ultimelor 12 luni, cât de des ai avut următoarele experiențe în mediul online / rețele de socializare: Alți elevi au distribuit informații personale despre mine în mediul online?" xr:uid="{00000000-0004-0000-0000-000067000000}"/>
    <hyperlink ref="B106" location="E10.6.!A1" display="Pe parcursul ultimelor 12 luni, cât de des ai avut următoarele experiențe în mediul online / rețele de socializare: Alți elevi mi-au spart contul și l-au utilizat în moduri denigratoare/umilitoare pentru mine?" xr:uid="{00000000-0004-0000-0000-000068000000}"/>
    <hyperlink ref="B107" location="E10.7.!A1" display="Pe parcursul ultimelor 12 luni, cât de des ai avut următoarele experiențe în mediul online / rețele de socializare: Am primit mesaje sau imagini cu conținut pornografic?" xr:uid="{00000000-0004-0000-0000-000069000000}"/>
    <hyperlink ref="B108" location="E10.8.!A1" display="Pe parcursul ultimelor 12 luni, cât de des ai avut următoarele experiențe în mediul online / rețele de socializare: Am primit mesaje sau imagini cu conținut violent față de oameni sau animale?" xr:uid="{00000000-0004-0000-0000-00006A000000}"/>
    <hyperlink ref="B109" location="E11.1.!A1" display="Care crezi că sunt motivele pentru care elevii sunt agresați de colegi în școala ta?" xr:uid="{00000000-0004-0000-0000-00006B000000}"/>
    <hyperlink ref="B110" location="E11.2.!A1" display="Care crezi că sunt motivele pentru care elevii sunt agresați de profesori în școala ta?" xr:uid="{00000000-0004-0000-0000-00006C000000}"/>
    <hyperlink ref="B111" location="E12.1.!A1" display="Care crezi că sunt motivele pentru care unii elevi sunt agresați online de colegi din școala ta?" xr:uid="{00000000-0004-0000-0000-00006D000000}"/>
    <hyperlink ref="B112" location="E12.2.!A1" display="Care crezi că sunt motivele pentru care unii elevi sunt agresați online de profesori din școala ta?" xr:uid="{00000000-0004-0000-0000-00006E000000}"/>
    <hyperlink ref="B113" location="E13.1.!A1" display="Care sunt consecințele pentru elev atunci când este agresat de colegi în școala ta?" xr:uid="{00000000-0004-0000-0000-00006F000000}"/>
    <hyperlink ref="B114" location="E13.2.!A1" display="Care sunt consecințele pentru elev atunci când este agresat de profesori în școala ta?" xr:uid="{00000000-0004-0000-0000-000070000000}"/>
    <hyperlink ref="B115" location="E14.1.!A1" display="Care sunt consecințele pentru elev atunci când este agresat online de către un coleg?" xr:uid="{00000000-0004-0000-0000-000071000000}"/>
    <hyperlink ref="B116" location="E14.2.!A1" display="Care sunt consecințele pentru elev atunci când este agresat online de către un profesor?" xr:uid="{00000000-0004-0000-0000-000072000000}"/>
    <hyperlink ref="B117" location="E15.1.!A1" display="Te-ai confruntat vreodată cu următoarele situații: Ți-a pus cineva întrebări, a comentat sau a spus glume cu nuanțe sexuale pe care le-ai găsit neplăcute sau jignitoare?" xr:uid="{00000000-0004-0000-0000-000073000000}"/>
    <hyperlink ref="B118" location="E15.2.!A1" display="Te-ai confruntat vreodată cu următoarele situații: Ți s-a întâmplat ca cineva să facă glume sau să lase comentarii despre faptul că ești fată sau băiat, care te-au făcut să te simți jenat(ă) sau jignit(ă)?" xr:uid="{00000000-0004-0000-0000-000074000000}"/>
    <hyperlink ref="B119" location="E15.3.!A1" display="Te-ai confruntat vreodată cu următoarele situații: A făcut cineva comentarii cu privire la corpul, sexualitatea sau aspectul tău într-un mod pe care l-ai considerat jignitor sau neplăcut?" xr:uid="{00000000-0004-0000-0000-000075000000}"/>
    <hyperlink ref="B120" location="E15.4.!A1" display="Te-ai confruntat vreodată cu următoarele situații: Ai primit invitații la întâlniri pe care le-ai considerat jignitoare sau nepotrivite?" xr:uid="{00000000-0004-0000-0000-000076000000}"/>
    <hyperlink ref="B121" location="E15.5.!A1" display="Te-ai confruntat vreodată cu următoarele situații: Ți s-a întâmplat ca  cineva să-ți trimită sau să-ți arătate imagini sau filmulețe cu conținut pe care le-ai considerat jignitor sau nepotrivite, cum ar fi imagini pornografice sau sexiste?" xr:uid="{00000000-0004-0000-0000-000077000000}"/>
    <hyperlink ref="B122" location="E15.6.!A1" display="Te-ai confruntat vreodată cu următoarele situații: A postat sau a trimis cineva pe Internet poze ori filmulețe cu tine, cu conținut intim sau nepotrivit, fără acordul tău (de exemplu, Instagram, Snapchat sau alte rețele sociale)?" xr:uid="{00000000-0004-0000-0000-000078000000}"/>
    <hyperlink ref="B123" location="E15.7.!A1" display="Te-ai confruntat vreodată cu următoarele situații: Ți s-a întâmplat ca cineva să te atingă într-un mod care te-a făcut să te simți inconfortabil, cum ar fi o îmbrățișare sau un sărut, fără să fii de acord?" xr:uid="{00000000-0004-0000-0000-000079000000}"/>
    <hyperlink ref="B124" location="E15.8.!A1" display="Te-ai confruntat vreodată cu următoarele situații: Ți s-a întâmplat ca cineva să te oblige sau să te convingă cu forța să faci ceva legat de corpul tău (de natură sexuală), fără să vrei sau fără să fii de acord?" xr:uid="{00000000-0004-0000-0000-00007A000000}"/>
    <hyperlink ref="B125" location="E15.9.!A1" display="Te-ai confruntat vreodată cu următoarele situații: Ți s-a întâmplat ca cineva să încerce să te oblige să faci ceva intim cu care nu ai fost de acord?" xr:uid="{00000000-0004-0000-0000-00007B000000}"/>
    <hyperlink ref="B126" location="E16.!A1" display="Ai spus cuiva despre această situație / ai ceruit cuiva ajutor în această situație?" xr:uid="{00000000-0004-0000-0000-00007C000000}"/>
    <hyperlink ref="B127" location="E20.!A1" display="Cu ce te-a ajutat persoana la care te-ai adresat?" xr:uid="{00000000-0004-0000-0000-00007D000000}"/>
    <hyperlink ref="B128" location="E21.1.!A1" display="Cât de util a fost ajutorul oferit de părinte?" xr:uid="{00000000-0004-0000-0000-00007E000000}"/>
    <hyperlink ref="B129" location="E21.2.!A1" display="Cât de util a fost ajutorul oferit de profesor/profesoară?" xr:uid="{00000000-0004-0000-0000-00007F000000}"/>
    <hyperlink ref="B130" location="E21.3.!A1" display="Cât de util a fost ajutorul oferit de psiholog/ă școlar/ă?" xr:uid="{00000000-0004-0000-0000-000080000000}"/>
    <hyperlink ref="B131" location="E21.4.!A1" display="Cât de util a fost ajutorul oferit de directorul/directoarea școlii?" xr:uid="{00000000-0004-0000-0000-000081000000}"/>
    <hyperlink ref="B132" location="E21.5.!A1" display="Cât de util a fost ajutorul oferit de altcineva?" xr:uid="{00000000-0004-0000-0000-000082000000}"/>
    <hyperlink ref="B133" location="E22.!A1" display="Care dintre următoarele măsuri sunt aplicate în școala ta pentru a preveni hărțuirea fizică și în mediul online?" xr:uid="{00000000-0004-0000-0000-000083000000}"/>
    <hyperlink ref="B134" location="E23.!A1" display="Care din următoarele măsuri sunt implementate în școala ta pentru a combate hărțuirea fizică și în mediul online?" xr:uid="{00000000-0004-0000-0000-000084000000}"/>
    <hyperlink ref="B135" location="E24.!A1" display="Din câte cunoști, cât de eficiente sunt mecanismele de raportare și intervenție în situațiile de violență în școala ta?" xr:uid="{00000000-0004-0000-0000-000085000000}"/>
    <hyperlink ref="B136" location="E25.!A1" display="Din câte cunoști, care din următoarele măsuri sunt cele mai eficiente pentru combaterea hărțuirii fizice și în mediul online?" xr:uid="{00000000-0004-0000-0000-000086000000}"/>
    <hyperlink ref="B137" location="E26.!A1" display="În general, cât  de încrezut(ă) / convins(ă) ești unde să te adresezi la școală pentru ajutor dacă te confrunți cu hărțuire sexuală sau comportament neadecvat?" xr:uid="{00000000-0004-0000-0000-00008700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Worksheet____4"/>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20.140625" style="3" customWidth="1"/>
    <col min="6" max="6" width="19.7109375" style="3" customWidth="1"/>
    <col min="7" max="7" width="15.85546875" style="3" customWidth="1"/>
    <col min="8" max="8" width="17.28515625" style="3" customWidth="1"/>
    <col min="11" max="11" width="9.140625" style="3"/>
    <col min="12" max="12" width="12" style="14" customWidth="1"/>
    <col min="13" max="26" width="12" style="14" hidden="1" customWidth="1"/>
    <col min="27" max="27" width="12" style="14" customWidth="1"/>
    <col min="28" max="29" width="12" style="26" customWidth="1"/>
    <col min="30"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15"/>
      <c r="M2" s="15"/>
      <c r="N2" s="15"/>
      <c r="O2" s="15"/>
      <c r="P2" s="15"/>
      <c r="Q2" s="15"/>
      <c r="R2" s="15"/>
      <c r="S2" s="15"/>
      <c r="T2" s="15"/>
      <c r="U2" s="15"/>
      <c r="V2" s="15"/>
      <c r="W2" s="15"/>
      <c r="X2" s="15"/>
      <c r="Y2" s="15"/>
      <c r="Z2" s="15"/>
      <c r="AA2" s="15"/>
      <c r="AB2" s="43"/>
      <c r="AC2" s="43"/>
      <c r="AD2" s="2"/>
      <c r="AE2" s="2"/>
      <c r="AF2" s="2"/>
      <c r="AG2" s="2"/>
      <c r="AH2" s="2"/>
    </row>
    <row r="3" spans="1:34" x14ac:dyDescent="0.25">
      <c r="C3" s="44" t="s">
        <v>24</v>
      </c>
      <c r="D3" s="3"/>
    </row>
    <row r="4" spans="1:34" x14ac:dyDescent="0.25">
      <c r="C4" s="45" t="s">
        <v>92</v>
      </c>
      <c r="D4" s="4"/>
      <c r="K4" s="4"/>
      <c r="L4" s="16"/>
      <c r="M4" s="16"/>
      <c r="N4" s="16"/>
      <c r="O4" s="16"/>
      <c r="P4" s="16"/>
      <c r="Q4" s="16"/>
      <c r="R4" s="16"/>
      <c r="S4" s="16"/>
      <c r="T4" s="16"/>
      <c r="U4" s="16"/>
      <c r="V4" s="16"/>
      <c r="W4" s="16"/>
      <c r="X4" s="16"/>
      <c r="Y4" s="16"/>
      <c r="Z4" s="16"/>
      <c r="AA4" s="16"/>
      <c r="AB4" s="61"/>
      <c r="AC4" s="61"/>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93</v>
      </c>
      <c r="F7" s="6" t="s">
        <v>94</v>
      </c>
      <c r="G7" s="6" t="s">
        <v>95</v>
      </c>
      <c r="H7" s="6" t="s">
        <v>96</v>
      </c>
    </row>
    <row r="8" spans="1:34" x14ac:dyDescent="0.25">
      <c r="C8" s="7" t="s">
        <v>0</v>
      </c>
      <c r="D8" s="8">
        <v>2177</v>
      </c>
      <c r="E8" s="18">
        <v>0.1</v>
      </c>
      <c r="F8" s="18">
        <v>7.0000000000000007E-2</v>
      </c>
      <c r="G8" s="18">
        <v>0.64</v>
      </c>
      <c r="H8" s="18">
        <v>0.19</v>
      </c>
      <c r="K8" s="19"/>
    </row>
    <row r="9" spans="1:34" ht="12.75" customHeight="1" x14ac:dyDescent="0.25">
      <c r="C9" s="9" t="s">
        <v>1</v>
      </c>
      <c r="D9" s="20" t="s">
        <v>2</v>
      </c>
      <c r="E9" s="21" t="s">
        <v>2</v>
      </c>
      <c r="F9" s="22" t="s">
        <v>2</v>
      </c>
      <c r="G9" s="22" t="s">
        <v>2</v>
      </c>
      <c r="H9" s="48"/>
      <c r="K9" s="19"/>
    </row>
    <row r="10" spans="1:34" ht="12.75" customHeight="1" x14ac:dyDescent="0.25">
      <c r="C10" s="10" t="s">
        <v>26</v>
      </c>
      <c r="D10" s="23"/>
      <c r="E10" s="23"/>
      <c r="F10" s="56"/>
      <c r="G10" s="56"/>
      <c r="H10" s="49"/>
    </row>
    <row r="11" spans="1:34" ht="12.75" customHeight="1" x14ac:dyDescent="0.25">
      <c r="A11" s="13">
        <v>1</v>
      </c>
      <c r="C11" s="3" t="s">
        <v>27</v>
      </c>
      <c r="D11" s="20">
        <v>1073</v>
      </c>
      <c r="E11" s="24">
        <v>0.13</v>
      </c>
      <c r="F11" s="25">
        <v>0.08</v>
      </c>
      <c r="G11" s="25">
        <v>0.61</v>
      </c>
      <c r="H11" s="50">
        <v>0.18</v>
      </c>
      <c r="K11" s="19"/>
      <c r="M11" s="14" t="b">
        <v>0</v>
      </c>
      <c r="N11" s="14" t="b">
        <v>0</v>
      </c>
      <c r="O11" s="14" t="b">
        <v>0</v>
      </c>
      <c r="P11" s="14" t="b">
        <v>0</v>
      </c>
      <c r="Q11" s="14" t="e">
        <v>#REF!</v>
      </c>
      <c r="R11" s="14" t="e">
        <v>#REF!</v>
      </c>
      <c r="S11" s="14" t="e">
        <v>#REF!</v>
      </c>
      <c r="T11" s="14" t="e">
        <v>#REF!</v>
      </c>
      <c r="U11" s="14" t="e">
        <v>#REF!</v>
      </c>
      <c r="V11" s="14" t="e">
        <v>#REF!</v>
      </c>
      <c r="W11" s="14" t="e">
        <v>#REF!</v>
      </c>
      <c r="X11" s="14" t="e">
        <v>#REF!</v>
      </c>
      <c r="Y11" s="14" t="e">
        <v>#REF!</v>
      </c>
      <c r="Z11" s="14" t="e">
        <v>#REF!</v>
      </c>
    </row>
    <row r="12" spans="1:34" ht="12.75" customHeight="1" x14ac:dyDescent="0.25">
      <c r="A12" s="13">
        <v>1</v>
      </c>
      <c r="C12" s="3" t="s">
        <v>28</v>
      </c>
      <c r="D12" s="20">
        <v>1104</v>
      </c>
      <c r="E12" s="24">
        <v>0.08</v>
      </c>
      <c r="F12" s="25">
        <v>0.06</v>
      </c>
      <c r="G12" s="25">
        <v>0.67</v>
      </c>
      <c r="H12" s="50">
        <v>0.19</v>
      </c>
      <c r="K12" s="19"/>
      <c r="M12" s="14" t="b">
        <v>0</v>
      </c>
      <c r="N12" s="14" t="b">
        <v>0</v>
      </c>
      <c r="O12" s="14" t="b">
        <v>0</v>
      </c>
      <c r="P12" s="14" t="b">
        <v>0</v>
      </c>
      <c r="Q12" s="14" t="e">
        <v>#REF!</v>
      </c>
      <c r="R12" s="14" t="e">
        <v>#REF!</v>
      </c>
      <c r="S12" s="14" t="e">
        <v>#REF!</v>
      </c>
      <c r="T12" s="14" t="e">
        <v>#REF!</v>
      </c>
      <c r="U12" s="14" t="e">
        <v>#REF!</v>
      </c>
      <c r="V12" s="14" t="e">
        <v>#REF!</v>
      </c>
      <c r="W12" s="14" t="e">
        <v>#REF!</v>
      </c>
      <c r="X12" s="14" t="e">
        <v>#REF!</v>
      </c>
      <c r="Y12" s="14" t="e">
        <v>#REF!</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0.17</v>
      </c>
      <c r="F14" s="25">
        <v>0.06</v>
      </c>
      <c r="G14" s="25">
        <v>0.55000000000000004</v>
      </c>
      <c r="H14" s="50">
        <v>0.22</v>
      </c>
      <c r="K14" s="19"/>
      <c r="M14" s="14" t="b">
        <v>1</v>
      </c>
      <c r="N14" s="14" t="b">
        <v>0</v>
      </c>
      <c r="O14" s="14" t="b">
        <v>0</v>
      </c>
      <c r="P14" s="14" t="b">
        <v>1</v>
      </c>
      <c r="Q14" s="14" t="e">
        <v>#REF!</v>
      </c>
      <c r="R14" s="14" t="e">
        <v>#REF!</v>
      </c>
      <c r="S14" s="14" t="e">
        <v>#REF!</v>
      </c>
      <c r="T14" s="14" t="e">
        <v>#REF!</v>
      </c>
      <c r="U14" s="14" t="e">
        <v>#REF!</v>
      </c>
      <c r="V14" s="14" t="e">
        <v>#REF!</v>
      </c>
      <c r="W14" s="14" t="e">
        <v>#REF!</v>
      </c>
      <c r="X14" s="14" t="e">
        <v>#REF!</v>
      </c>
      <c r="Y14" s="14" t="e">
        <v>#REF!</v>
      </c>
      <c r="Z14" s="14" t="e">
        <v>#REF!</v>
      </c>
    </row>
    <row r="15" spans="1:34" ht="12.75" customHeight="1" x14ac:dyDescent="0.25">
      <c r="A15" s="13">
        <v>2</v>
      </c>
      <c r="C15" s="3" t="s">
        <v>31</v>
      </c>
      <c r="D15" s="20">
        <v>357</v>
      </c>
      <c r="E15" s="24">
        <v>0.15</v>
      </c>
      <c r="F15" s="25">
        <v>0.08</v>
      </c>
      <c r="G15" s="25">
        <v>0.56000000000000005</v>
      </c>
      <c r="H15" s="50">
        <v>0.21</v>
      </c>
      <c r="K15" s="19"/>
      <c r="M15" s="14" t="b">
        <v>1</v>
      </c>
      <c r="N15" s="14" t="b">
        <v>0</v>
      </c>
      <c r="O15" s="14" t="b">
        <v>0</v>
      </c>
      <c r="P15" s="14" t="b">
        <v>1</v>
      </c>
      <c r="Q15" s="14" t="e">
        <v>#REF!</v>
      </c>
      <c r="R15" s="14" t="e">
        <v>#REF!</v>
      </c>
      <c r="S15" s="14" t="e">
        <v>#REF!</v>
      </c>
      <c r="T15" s="14" t="e">
        <v>#REF!</v>
      </c>
      <c r="U15" s="14" t="e">
        <v>#REF!</v>
      </c>
      <c r="V15" s="14" t="e">
        <v>#REF!</v>
      </c>
      <c r="W15" s="14" t="e">
        <v>#REF!</v>
      </c>
      <c r="X15" s="14" t="e">
        <v>#REF!</v>
      </c>
      <c r="Y15" s="14" t="e">
        <v>#REF!</v>
      </c>
      <c r="Z15" s="14" t="e">
        <v>#REF!</v>
      </c>
    </row>
    <row r="16" spans="1:34" ht="12.75" customHeight="1" x14ac:dyDescent="0.25">
      <c r="A16" s="13">
        <v>2</v>
      </c>
      <c r="C16" s="3" t="s">
        <v>32</v>
      </c>
      <c r="D16" s="20">
        <v>358</v>
      </c>
      <c r="E16" s="24">
        <v>0.08</v>
      </c>
      <c r="F16" s="25">
        <v>0.08</v>
      </c>
      <c r="G16" s="25">
        <v>0.64</v>
      </c>
      <c r="H16" s="50">
        <v>0.2</v>
      </c>
      <c r="K16" s="19"/>
      <c r="M16" s="14" t="b">
        <v>0</v>
      </c>
      <c r="N16" s="14" t="b">
        <v>0</v>
      </c>
      <c r="O16" s="14" t="b">
        <v>1</v>
      </c>
      <c r="P16" s="14" t="b">
        <v>1</v>
      </c>
      <c r="Q16" s="14" t="e">
        <v>#REF!</v>
      </c>
      <c r="R16" s="14" t="e">
        <v>#REF!</v>
      </c>
      <c r="S16" s="14" t="e">
        <v>#REF!</v>
      </c>
      <c r="T16" s="14" t="e">
        <v>#REF!</v>
      </c>
      <c r="U16" s="14" t="e">
        <v>#REF!</v>
      </c>
      <c r="V16" s="14" t="e">
        <v>#REF!</v>
      </c>
      <c r="W16" s="14" t="e">
        <v>#REF!</v>
      </c>
      <c r="X16" s="14" t="e">
        <v>#REF!</v>
      </c>
      <c r="Y16" s="14" t="e">
        <v>#REF!</v>
      </c>
      <c r="Z16" s="14" t="e">
        <v>#REF!</v>
      </c>
    </row>
    <row r="17" spans="1:26" ht="12.75" customHeight="1" x14ac:dyDescent="0.25">
      <c r="A17" s="13">
        <v>2</v>
      </c>
      <c r="C17" s="3" t="s">
        <v>33</v>
      </c>
      <c r="D17" s="20">
        <v>349</v>
      </c>
      <c r="E17" s="24">
        <v>0.08</v>
      </c>
      <c r="F17" s="25">
        <v>7.0000000000000007E-2</v>
      </c>
      <c r="G17" s="25">
        <v>0.65</v>
      </c>
      <c r="H17" s="50">
        <v>0.2</v>
      </c>
      <c r="K17" s="19"/>
      <c r="M17" s="14" t="b">
        <v>0</v>
      </c>
      <c r="N17" s="14" t="b">
        <v>0</v>
      </c>
      <c r="O17" s="14" t="b">
        <v>1</v>
      </c>
      <c r="P17" s="14" t="b">
        <v>1</v>
      </c>
      <c r="Q17" s="14" t="e">
        <v>#REF!</v>
      </c>
      <c r="R17" s="14" t="e">
        <v>#REF!</v>
      </c>
      <c r="S17" s="14" t="e">
        <v>#REF!</v>
      </c>
      <c r="T17" s="14" t="e">
        <v>#REF!</v>
      </c>
      <c r="U17" s="14" t="e">
        <v>#REF!</v>
      </c>
      <c r="V17" s="14" t="e">
        <v>#REF!</v>
      </c>
      <c r="W17" s="14" t="e">
        <v>#REF!</v>
      </c>
      <c r="X17" s="14" t="e">
        <v>#REF!</v>
      </c>
      <c r="Y17" s="14" t="e">
        <v>#REF!</v>
      </c>
      <c r="Z17" s="14" t="e">
        <v>#REF!</v>
      </c>
    </row>
    <row r="18" spans="1:26" ht="12.75" customHeight="1" x14ac:dyDescent="0.25">
      <c r="A18" s="13">
        <v>2</v>
      </c>
      <c r="C18" s="3" t="s">
        <v>34</v>
      </c>
      <c r="D18" s="20">
        <v>353</v>
      </c>
      <c r="E18" s="24">
        <v>0.1</v>
      </c>
      <c r="F18" s="25">
        <v>0.1</v>
      </c>
      <c r="G18" s="25">
        <v>0.62</v>
      </c>
      <c r="H18" s="50">
        <v>0.18</v>
      </c>
      <c r="K18" s="19"/>
      <c r="M18" s="14" t="b">
        <v>0</v>
      </c>
      <c r="N18" s="14" t="b">
        <v>0</v>
      </c>
      <c r="O18" s="14" t="b">
        <v>1</v>
      </c>
      <c r="P18" s="14" t="b">
        <v>1</v>
      </c>
      <c r="Q18" s="14" t="e">
        <v>#REF!</v>
      </c>
      <c r="R18" s="14" t="e">
        <v>#REF!</v>
      </c>
      <c r="S18" s="14" t="e">
        <v>#REF!</v>
      </c>
      <c r="T18" s="14" t="e">
        <v>#REF!</v>
      </c>
      <c r="U18" s="14" t="e">
        <v>#REF!</v>
      </c>
      <c r="V18" s="14" t="e">
        <v>#REF!</v>
      </c>
      <c r="W18" s="14" t="e">
        <v>#REF!</v>
      </c>
      <c r="X18" s="14" t="e">
        <v>#REF!</v>
      </c>
      <c r="Y18" s="14" t="e">
        <v>#REF!</v>
      </c>
      <c r="Z18" s="14" t="e">
        <v>#REF!</v>
      </c>
    </row>
    <row r="19" spans="1:26" ht="12.75" customHeight="1" x14ac:dyDescent="0.25">
      <c r="A19" s="13">
        <v>2</v>
      </c>
      <c r="C19" s="3" t="s">
        <v>35</v>
      </c>
      <c r="D19" s="20">
        <v>139</v>
      </c>
      <c r="E19" s="24">
        <v>0.06</v>
      </c>
      <c r="F19" s="25">
        <v>0.03</v>
      </c>
      <c r="G19" s="25">
        <v>0.78</v>
      </c>
      <c r="H19" s="50">
        <v>0.12</v>
      </c>
      <c r="K19" s="19"/>
      <c r="M19" s="14" t="b">
        <v>0</v>
      </c>
      <c r="N19" s="14" t="b">
        <v>0</v>
      </c>
      <c r="O19" s="14" t="b">
        <v>1</v>
      </c>
      <c r="P19" s="14" t="b">
        <v>0</v>
      </c>
      <c r="Q19" s="14" t="e">
        <v>#REF!</v>
      </c>
      <c r="R19" s="14" t="e">
        <v>#REF!</v>
      </c>
      <c r="S19" s="14" t="e">
        <v>#REF!</v>
      </c>
      <c r="T19" s="14" t="e">
        <v>#REF!</v>
      </c>
      <c r="U19" s="14" t="e">
        <v>#REF!</v>
      </c>
      <c r="V19" s="14" t="e">
        <v>#REF!</v>
      </c>
      <c r="W19" s="14" t="e">
        <v>#REF!</v>
      </c>
      <c r="X19" s="14" t="e">
        <v>#REF!</v>
      </c>
      <c r="Y19" s="14" t="e">
        <v>#REF!</v>
      </c>
      <c r="Z19" s="14" t="e">
        <v>#REF!</v>
      </c>
    </row>
    <row r="20" spans="1:26" ht="12.75" customHeight="1" x14ac:dyDescent="0.25">
      <c r="A20" s="13">
        <v>2</v>
      </c>
      <c r="C20" s="3" t="s">
        <v>36</v>
      </c>
      <c r="D20" s="20">
        <v>137</v>
      </c>
      <c r="E20" s="24">
        <v>0.03</v>
      </c>
      <c r="F20" s="25">
        <v>0.02</v>
      </c>
      <c r="G20" s="25">
        <v>0.82</v>
      </c>
      <c r="H20" s="50">
        <v>0.13</v>
      </c>
      <c r="K20" s="19"/>
      <c r="M20" s="14" t="b">
        <v>0</v>
      </c>
      <c r="N20" s="14" t="b">
        <v>0</v>
      </c>
      <c r="O20" s="14" t="b">
        <v>1</v>
      </c>
      <c r="P20" s="14" t="b">
        <v>0</v>
      </c>
      <c r="Q20" s="14" t="e">
        <v>#REF!</v>
      </c>
      <c r="R20" s="14" t="e">
        <v>#REF!</v>
      </c>
      <c r="S20" s="14" t="e">
        <v>#REF!</v>
      </c>
      <c r="T20" s="14" t="e">
        <v>#REF!</v>
      </c>
      <c r="U20" s="14" t="e">
        <v>#REF!</v>
      </c>
      <c r="V20" s="14" t="e">
        <v>#REF!</v>
      </c>
      <c r="W20" s="14" t="e">
        <v>#REF!</v>
      </c>
      <c r="X20" s="14" t="e">
        <v>#REF!</v>
      </c>
      <c r="Y20" s="14" t="e">
        <v>#REF!</v>
      </c>
      <c r="Z20" s="14" t="e">
        <v>#REF!</v>
      </c>
    </row>
    <row r="21" spans="1:26" ht="12.75" customHeight="1" x14ac:dyDescent="0.25">
      <c r="A21" s="13">
        <v>2</v>
      </c>
      <c r="C21" s="3" t="s">
        <v>37</v>
      </c>
      <c r="D21" s="20">
        <v>133</v>
      </c>
      <c r="E21" s="24">
        <v>0.05</v>
      </c>
      <c r="F21" s="25">
        <v>0.08</v>
      </c>
      <c r="G21" s="25">
        <v>0.77</v>
      </c>
      <c r="H21" s="50">
        <v>0.11</v>
      </c>
      <c r="K21" s="19"/>
      <c r="M21" s="14" t="b">
        <v>0</v>
      </c>
      <c r="N21" s="14" t="b">
        <v>0</v>
      </c>
      <c r="O21" s="14" t="b">
        <v>1</v>
      </c>
      <c r="P21" s="14" t="b">
        <v>0</v>
      </c>
      <c r="Q21" s="14" t="e">
        <v>#REF!</v>
      </c>
      <c r="R21" s="14" t="e">
        <v>#REF!</v>
      </c>
      <c r="S21" s="14" t="e">
        <v>#REF!</v>
      </c>
      <c r="T21" s="14" t="e">
        <v>#REF!</v>
      </c>
      <c r="U21" s="14" t="e">
        <v>#REF!</v>
      </c>
      <c r="V21" s="14" t="e">
        <v>#REF!</v>
      </c>
      <c r="W21" s="14" t="e">
        <v>#REF!</v>
      </c>
      <c r="X21" s="14" t="e">
        <v>#REF!</v>
      </c>
      <c r="Y21" s="14" t="e">
        <v>#REF!</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0.11</v>
      </c>
      <c r="F23" s="25">
        <v>0.08</v>
      </c>
      <c r="G23" s="25">
        <v>0.6</v>
      </c>
      <c r="H23" s="50">
        <v>0.2</v>
      </c>
      <c r="K23" s="19"/>
      <c r="M23" s="14" t="b">
        <v>0</v>
      </c>
      <c r="N23" s="14" t="b">
        <v>0</v>
      </c>
      <c r="O23" s="14" t="b">
        <v>0</v>
      </c>
      <c r="P23" s="14" t="b">
        <v>1</v>
      </c>
      <c r="Q23" s="14" t="e">
        <v>#REF!</v>
      </c>
      <c r="R23" s="14" t="e">
        <v>#REF!</v>
      </c>
      <c r="S23" s="14" t="e">
        <v>#REF!</v>
      </c>
      <c r="T23" s="14" t="e">
        <v>#REF!</v>
      </c>
      <c r="U23" s="14" t="e">
        <v>#REF!</v>
      </c>
      <c r="V23" s="14" t="e">
        <v>#REF!</v>
      </c>
      <c r="W23" s="14" t="e">
        <v>#REF!</v>
      </c>
      <c r="X23" s="14" t="e">
        <v>#REF!</v>
      </c>
      <c r="Y23" s="14" t="e">
        <v>#REF!</v>
      </c>
      <c r="Z23" s="14" t="e">
        <v>#REF!</v>
      </c>
    </row>
    <row r="24" spans="1:26" ht="12.75" customHeight="1" x14ac:dyDescent="0.25">
      <c r="A24" s="13">
        <v>3</v>
      </c>
      <c r="C24" s="3" t="s">
        <v>40</v>
      </c>
      <c r="D24" s="20">
        <v>409</v>
      </c>
      <c r="E24" s="24">
        <v>0.05</v>
      </c>
      <c r="F24" s="25">
        <v>0.04</v>
      </c>
      <c r="G24" s="25">
        <v>0.79</v>
      </c>
      <c r="H24" s="50">
        <v>0.12</v>
      </c>
      <c r="K24" s="19"/>
      <c r="M24" s="14" t="b">
        <v>0</v>
      </c>
      <c r="N24" s="14" t="b">
        <v>0</v>
      </c>
      <c r="O24" s="14" t="b">
        <v>1</v>
      </c>
      <c r="P24" s="14" t="b">
        <v>0</v>
      </c>
      <c r="Q24" s="14" t="e">
        <v>#REF!</v>
      </c>
      <c r="R24" s="14" t="e">
        <v>#REF!</v>
      </c>
      <c r="S24" s="14" t="e">
        <v>#REF!</v>
      </c>
      <c r="T24" s="14" t="e">
        <v>#REF!</v>
      </c>
      <c r="U24" s="14" t="e">
        <v>#REF!</v>
      </c>
      <c r="V24" s="14" t="e">
        <v>#REF!</v>
      </c>
      <c r="W24" s="14" t="e">
        <v>#REF!</v>
      </c>
      <c r="X24" s="14" t="e">
        <v>#REF!</v>
      </c>
      <c r="Y24" s="14" t="e">
        <v>#REF!</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0.14000000000000001</v>
      </c>
      <c r="F26" s="25">
        <v>0.08</v>
      </c>
      <c r="G26" s="25">
        <v>0.56000000000000005</v>
      </c>
      <c r="H26" s="50">
        <v>0.22</v>
      </c>
      <c r="K26" s="19"/>
      <c r="M26" s="14" t="b">
        <v>0</v>
      </c>
      <c r="N26" s="14" t="b">
        <v>0</v>
      </c>
      <c r="O26" s="14" t="b">
        <v>0</v>
      </c>
      <c r="P26" s="14" t="b">
        <v>0</v>
      </c>
      <c r="Q26" s="14" t="e">
        <v>#REF!</v>
      </c>
      <c r="R26" s="14" t="e">
        <v>#REF!</v>
      </c>
      <c r="S26" s="14" t="e">
        <v>#REF!</v>
      </c>
      <c r="T26" s="14" t="e">
        <v>#REF!</v>
      </c>
      <c r="U26" s="14" t="e">
        <v>#REF!</v>
      </c>
      <c r="V26" s="14" t="e">
        <v>#REF!</v>
      </c>
      <c r="W26" s="14" t="e">
        <v>#REF!</v>
      </c>
      <c r="X26" s="14" t="e">
        <v>#REF!</v>
      </c>
      <c r="Y26" s="14" t="e">
        <v>#REF!</v>
      </c>
      <c r="Z26" s="14" t="e">
        <v>#REF!</v>
      </c>
    </row>
    <row r="27" spans="1:26" ht="12.75" customHeight="1" x14ac:dyDescent="0.25">
      <c r="A27" s="13">
        <v>4</v>
      </c>
      <c r="C27" s="3" t="s">
        <v>43</v>
      </c>
      <c r="D27" s="20">
        <v>1439</v>
      </c>
      <c r="E27" s="24">
        <v>0.08</v>
      </c>
      <c r="F27" s="25">
        <v>0.06</v>
      </c>
      <c r="G27" s="25">
        <v>0.68</v>
      </c>
      <c r="H27" s="50">
        <v>0.17</v>
      </c>
      <c r="K27" s="19"/>
      <c r="M27" s="14" t="b">
        <v>0</v>
      </c>
      <c r="N27" s="14" t="b">
        <v>0</v>
      </c>
      <c r="O27" s="14" t="b">
        <v>1</v>
      </c>
      <c r="P27" s="14" t="b">
        <v>0</v>
      </c>
      <c r="Q27" s="14" t="e">
        <v>#REF!</v>
      </c>
      <c r="R27" s="14" t="e">
        <v>#REF!</v>
      </c>
      <c r="S27" s="14" t="e">
        <v>#REF!</v>
      </c>
      <c r="T27" s="14" t="e">
        <v>#REF!</v>
      </c>
      <c r="U27" s="14" t="e">
        <v>#REF!</v>
      </c>
      <c r="V27" s="14" t="e">
        <v>#REF!</v>
      </c>
      <c r="W27" s="14" t="e">
        <v>#REF!</v>
      </c>
      <c r="X27" s="14" t="e">
        <v>#REF!</v>
      </c>
      <c r="Y27" s="14" t="e">
        <v>#REF!</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0.12</v>
      </c>
      <c r="F29" s="25">
        <v>7.0000000000000007E-2</v>
      </c>
      <c r="G29" s="25">
        <v>0.61</v>
      </c>
      <c r="H29" s="50">
        <v>0.19</v>
      </c>
      <c r="K29" s="19"/>
      <c r="M29" s="14" t="b">
        <v>0</v>
      </c>
      <c r="N29" s="14" t="b">
        <v>0</v>
      </c>
      <c r="O29" s="14" t="b">
        <v>0</v>
      </c>
      <c r="P29" s="14" t="b">
        <v>0</v>
      </c>
      <c r="Q29" s="14" t="e">
        <v>#REF!</v>
      </c>
      <c r="R29" s="14" t="e">
        <v>#REF!</v>
      </c>
      <c r="S29" s="14" t="e">
        <v>#REF!</v>
      </c>
      <c r="T29" s="14" t="e">
        <v>#REF!</v>
      </c>
      <c r="U29" s="14" t="e">
        <v>#REF!</v>
      </c>
      <c r="V29" s="14" t="e">
        <v>#REF!</v>
      </c>
      <c r="W29" s="14" t="e">
        <v>#REF!</v>
      </c>
      <c r="X29" s="14" t="e">
        <v>#REF!</v>
      </c>
      <c r="Y29" s="14" t="e">
        <v>#REF!</v>
      </c>
      <c r="Z29" s="14" t="e">
        <v>#REF!</v>
      </c>
    </row>
    <row r="30" spans="1:26" ht="12.75" customHeight="1" x14ac:dyDescent="0.25">
      <c r="A30" s="13">
        <v>5</v>
      </c>
      <c r="C30" s="3" t="s">
        <v>46</v>
      </c>
      <c r="D30" s="20">
        <v>639</v>
      </c>
      <c r="E30" s="24">
        <v>0.08</v>
      </c>
      <c r="F30" s="25">
        <v>0.06</v>
      </c>
      <c r="G30" s="25">
        <v>0.68</v>
      </c>
      <c r="H30" s="50">
        <v>0.18</v>
      </c>
      <c r="K30" s="19"/>
      <c r="M30" s="14" t="b">
        <v>0</v>
      </c>
      <c r="N30" s="14" t="b">
        <v>0</v>
      </c>
      <c r="O30" s="14" t="b">
        <v>1</v>
      </c>
      <c r="P30" s="14" t="b">
        <v>0</v>
      </c>
      <c r="Q30" s="14" t="e">
        <v>#REF!</v>
      </c>
      <c r="R30" s="14" t="e">
        <v>#REF!</v>
      </c>
      <c r="S30" s="14" t="e">
        <v>#REF!</v>
      </c>
      <c r="T30" s="14" t="e">
        <v>#REF!</v>
      </c>
      <c r="U30" s="14" t="e">
        <v>#REF!</v>
      </c>
      <c r="V30" s="14" t="e">
        <v>#REF!</v>
      </c>
      <c r="W30" s="14" t="e">
        <v>#REF!</v>
      </c>
      <c r="X30" s="14" t="e">
        <v>#REF!</v>
      </c>
      <c r="Y30" s="14" t="e">
        <v>#REF!</v>
      </c>
      <c r="Z30" s="14" t="e">
        <v>#REF!</v>
      </c>
    </row>
    <row r="31" spans="1:26" ht="12.75" customHeight="1" x14ac:dyDescent="0.25">
      <c r="A31" s="13">
        <v>5</v>
      </c>
      <c r="C31" s="3" t="s">
        <v>47</v>
      </c>
      <c r="D31" s="20">
        <v>280</v>
      </c>
      <c r="E31" s="24">
        <v>7.0000000000000007E-2</v>
      </c>
      <c r="F31" s="25">
        <v>0.08</v>
      </c>
      <c r="G31" s="25">
        <v>0.67</v>
      </c>
      <c r="H31" s="50">
        <v>0.18</v>
      </c>
      <c r="K31" s="19"/>
      <c r="M31" s="14" t="b">
        <v>0</v>
      </c>
      <c r="N31" s="14" t="b">
        <v>0</v>
      </c>
      <c r="O31" s="14" t="b">
        <v>0</v>
      </c>
      <c r="P31" s="14" t="b">
        <v>0</v>
      </c>
      <c r="Q31" s="14" t="e">
        <v>#REF!</v>
      </c>
      <c r="R31" s="14" t="e">
        <v>#REF!</v>
      </c>
      <c r="S31" s="14" t="e">
        <v>#REF!</v>
      </c>
      <c r="T31" s="14" t="e">
        <v>#REF!</v>
      </c>
      <c r="U31" s="14" t="e">
        <v>#REF!</v>
      </c>
      <c r="V31" s="14" t="e">
        <v>#REF!</v>
      </c>
      <c r="W31" s="14" t="e">
        <v>#REF!</v>
      </c>
      <c r="X31" s="14" t="e">
        <v>#REF!</v>
      </c>
      <c r="Y31" s="14" t="e">
        <v>#REF!</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0.11</v>
      </c>
      <c r="F33" s="25">
        <v>0.08</v>
      </c>
      <c r="G33" s="25">
        <v>0.61</v>
      </c>
      <c r="H33" s="50">
        <v>0.2</v>
      </c>
      <c r="K33" s="19"/>
      <c r="M33" s="14" t="b">
        <v>0</v>
      </c>
      <c r="N33" s="14" t="b">
        <v>0</v>
      </c>
      <c r="O33" s="14" t="b">
        <v>0</v>
      </c>
      <c r="P33" s="14" t="b">
        <v>1</v>
      </c>
      <c r="Q33" s="14" t="e">
        <v>#REF!</v>
      </c>
      <c r="R33" s="14" t="e">
        <v>#REF!</v>
      </c>
      <c r="S33" s="14" t="e">
        <v>#REF!</v>
      </c>
      <c r="T33" s="14" t="e">
        <v>#REF!</v>
      </c>
      <c r="U33" s="14" t="e">
        <v>#REF!</v>
      </c>
      <c r="V33" s="14" t="e">
        <v>#REF!</v>
      </c>
      <c r="W33" s="14" t="e">
        <v>#REF!</v>
      </c>
      <c r="X33" s="14" t="e">
        <v>#REF!</v>
      </c>
      <c r="Y33" s="14" t="e">
        <v>#REF!</v>
      </c>
      <c r="Z33" s="14" t="e">
        <v>#REF!</v>
      </c>
    </row>
    <row r="34" spans="1:26" ht="12.75" customHeight="1" x14ac:dyDescent="0.25">
      <c r="A34" s="13">
        <v>6</v>
      </c>
      <c r="C34" s="3" t="s">
        <v>50</v>
      </c>
      <c r="D34" s="20">
        <v>447</v>
      </c>
      <c r="E34" s="24">
        <v>0.09</v>
      </c>
      <c r="F34" s="25">
        <v>0.03</v>
      </c>
      <c r="G34" s="25">
        <v>0.76</v>
      </c>
      <c r="H34" s="50">
        <v>0.13</v>
      </c>
      <c r="K34" s="19"/>
      <c r="M34" s="14" t="b">
        <v>0</v>
      </c>
      <c r="N34" s="14" t="b">
        <v>0</v>
      </c>
      <c r="O34" s="14" t="b">
        <v>1</v>
      </c>
      <c r="P34" s="14" t="b">
        <v>0</v>
      </c>
      <c r="Q34" s="14" t="e">
        <v>#REF!</v>
      </c>
      <c r="R34" s="14" t="e">
        <v>#REF!</v>
      </c>
      <c r="S34" s="14" t="e">
        <v>#REF!</v>
      </c>
      <c r="T34" s="14" t="e">
        <v>#REF!</v>
      </c>
      <c r="U34" s="14" t="e">
        <v>#REF!</v>
      </c>
      <c r="V34" s="14" t="e">
        <v>#REF!</v>
      </c>
      <c r="W34" s="14" t="e">
        <v>#REF!</v>
      </c>
      <c r="X34" s="14" t="e">
        <v>#REF!</v>
      </c>
      <c r="Y34" s="14" t="e">
        <v>#REF!</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0.09</v>
      </c>
      <c r="F36" s="25">
        <v>0.06</v>
      </c>
      <c r="G36" s="25">
        <v>0.67</v>
      </c>
      <c r="H36" s="50">
        <v>0.17</v>
      </c>
      <c r="K36" s="19"/>
      <c r="M36" s="14" t="b">
        <v>0</v>
      </c>
      <c r="N36" s="14" t="b">
        <v>0</v>
      </c>
      <c r="O36" s="14" t="b">
        <v>1</v>
      </c>
      <c r="P36" s="14" t="b">
        <v>0</v>
      </c>
      <c r="Q36" s="14" t="e">
        <v>#REF!</v>
      </c>
      <c r="R36" s="14" t="e">
        <v>#REF!</v>
      </c>
      <c r="S36" s="14" t="e">
        <v>#REF!</v>
      </c>
      <c r="T36" s="14" t="e">
        <v>#REF!</v>
      </c>
      <c r="U36" s="14" t="e">
        <v>#REF!</v>
      </c>
      <c r="V36" s="14" t="e">
        <v>#REF!</v>
      </c>
      <c r="W36" s="14" t="e">
        <v>#REF!</v>
      </c>
      <c r="X36" s="14" t="e">
        <v>#REF!</v>
      </c>
      <c r="Y36" s="14" t="e">
        <v>#REF!</v>
      </c>
      <c r="Z36" s="14" t="e">
        <v>#REF!</v>
      </c>
    </row>
    <row r="37" spans="1:26" ht="12.75" customHeight="1" x14ac:dyDescent="0.25">
      <c r="A37" s="13">
        <v>7</v>
      </c>
      <c r="C37" s="3" t="s">
        <v>4</v>
      </c>
      <c r="D37" s="20">
        <v>1028</v>
      </c>
      <c r="E37" s="24">
        <v>0.11</v>
      </c>
      <c r="F37" s="25">
        <v>0.08</v>
      </c>
      <c r="G37" s="25">
        <v>0.6</v>
      </c>
      <c r="H37" s="50">
        <v>0.2</v>
      </c>
      <c r="K37" s="19"/>
      <c r="M37" s="14" t="b">
        <v>0</v>
      </c>
      <c r="N37" s="14" t="b">
        <v>0</v>
      </c>
      <c r="O37" s="14" t="b">
        <v>0</v>
      </c>
      <c r="P37" s="14" t="b">
        <v>0</v>
      </c>
      <c r="Q37" s="14" t="e">
        <v>#REF!</v>
      </c>
      <c r="R37" s="14" t="e">
        <v>#REF!</v>
      </c>
      <c r="S37" s="14" t="e">
        <v>#REF!</v>
      </c>
      <c r="T37" s="14" t="e">
        <v>#REF!</v>
      </c>
      <c r="U37" s="14" t="e">
        <v>#REF!</v>
      </c>
      <c r="V37" s="14" t="e">
        <v>#REF!</v>
      </c>
      <c r="W37" s="14" t="e">
        <v>#REF!</v>
      </c>
      <c r="X37" s="14" t="e">
        <v>#REF!</v>
      </c>
      <c r="Y37" s="14" t="e">
        <v>#REF!</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0.12</v>
      </c>
      <c r="F39" s="25">
        <v>0.06</v>
      </c>
      <c r="G39" s="25">
        <v>0.61</v>
      </c>
      <c r="H39" s="50">
        <v>0.2</v>
      </c>
      <c r="K39" s="19"/>
      <c r="M39" s="14" t="b">
        <v>0</v>
      </c>
      <c r="N39" s="14" t="b">
        <v>0</v>
      </c>
      <c r="O39" s="14" t="b">
        <v>0</v>
      </c>
      <c r="P39" s="14" t="b">
        <v>0</v>
      </c>
      <c r="Q39" s="14" t="e">
        <v>#REF!</v>
      </c>
      <c r="R39" s="14" t="e">
        <v>#REF!</v>
      </c>
      <c r="S39" s="14" t="e">
        <v>#REF!</v>
      </c>
      <c r="T39" s="14" t="e">
        <v>#REF!</v>
      </c>
      <c r="U39" s="14" t="e">
        <v>#REF!</v>
      </c>
      <c r="V39" s="14" t="e">
        <v>#REF!</v>
      </c>
      <c r="W39" s="14" t="e">
        <v>#REF!</v>
      </c>
      <c r="X39" s="14" t="e">
        <v>#REF!</v>
      </c>
      <c r="Y39" s="14" t="e">
        <v>#REF!</v>
      </c>
      <c r="Z39" s="14" t="e">
        <v>#REF!</v>
      </c>
    </row>
    <row r="40" spans="1:26" ht="12.75" customHeight="1" x14ac:dyDescent="0.25">
      <c r="A40" s="13">
        <v>8</v>
      </c>
      <c r="C40" s="3" t="s">
        <v>9</v>
      </c>
      <c r="D40" s="20">
        <v>619</v>
      </c>
      <c r="E40" s="24">
        <v>0.09</v>
      </c>
      <c r="F40" s="25">
        <v>0.08</v>
      </c>
      <c r="G40" s="25">
        <v>0.61</v>
      </c>
      <c r="H40" s="50">
        <v>0.22</v>
      </c>
      <c r="K40" s="19"/>
      <c r="M40" s="14" t="b">
        <v>0</v>
      </c>
      <c r="N40" s="14" t="b">
        <v>0</v>
      </c>
      <c r="O40" s="14" t="b">
        <v>0</v>
      </c>
      <c r="P40" s="14" t="b">
        <v>1</v>
      </c>
      <c r="Q40" s="14" t="e">
        <v>#REF!</v>
      </c>
      <c r="R40" s="14" t="e">
        <v>#REF!</v>
      </c>
      <c r="S40" s="14" t="e">
        <v>#REF!</v>
      </c>
      <c r="T40" s="14" t="e">
        <v>#REF!</v>
      </c>
      <c r="U40" s="14" t="e">
        <v>#REF!</v>
      </c>
      <c r="V40" s="14" t="e">
        <v>#REF!</v>
      </c>
      <c r="W40" s="14" t="e">
        <v>#REF!</v>
      </c>
      <c r="X40" s="14" t="e">
        <v>#REF!</v>
      </c>
      <c r="Y40" s="14" t="e">
        <v>#REF!</v>
      </c>
      <c r="Z40" s="14" t="e">
        <v>#REF!</v>
      </c>
    </row>
    <row r="41" spans="1:26" ht="12.75" customHeight="1" x14ac:dyDescent="0.25">
      <c r="A41" s="13">
        <v>8</v>
      </c>
      <c r="C41" s="3" t="s">
        <v>10</v>
      </c>
      <c r="D41" s="20">
        <v>349</v>
      </c>
      <c r="E41" s="24">
        <v>0.14000000000000001</v>
      </c>
      <c r="F41" s="25">
        <v>7.0000000000000007E-2</v>
      </c>
      <c r="G41" s="25">
        <v>0.65</v>
      </c>
      <c r="H41" s="50">
        <v>0.14000000000000001</v>
      </c>
      <c r="K41" s="19"/>
      <c r="M41" s="14" t="b">
        <v>0</v>
      </c>
      <c r="N41" s="14" t="b">
        <v>0</v>
      </c>
      <c r="O41" s="14" t="b">
        <v>0</v>
      </c>
      <c r="P41" s="14" t="b">
        <v>0</v>
      </c>
      <c r="Q41" s="14" t="e">
        <v>#REF!</v>
      </c>
      <c r="R41" s="14" t="e">
        <v>#REF!</v>
      </c>
      <c r="S41" s="14" t="e">
        <v>#REF!</v>
      </c>
      <c r="T41" s="14" t="e">
        <v>#REF!</v>
      </c>
      <c r="U41" s="14" t="e">
        <v>#REF!</v>
      </c>
      <c r="V41" s="14" t="e">
        <v>#REF!</v>
      </c>
      <c r="W41" s="14" t="e">
        <v>#REF!</v>
      </c>
      <c r="X41" s="14" t="e">
        <v>#REF!</v>
      </c>
      <c r="Y41" s="14" t="e">
        <v>#REF!</v>
      </c>
      <c r="Z41" s="14" t="e">
        <v>#REF!</v>
      </c>
    </row>
    <row r="42" spans="1:26" ht="12.75" customHeight="1" x14ac:dyDescent="0.25">
      <c r="A42" s="13">
        <v>8</v>
      </c>
      <c r="C42" s="3" t="s">
        <v>11</v>
      </c>
      <c r="D42" s="20">
        <v>700</v>
      </c>
      <c r="E42" s="24">
        <v>0.08</v>
      </c>
      <c r="F42" s="25">
        <v>7.0000000000000007E-2</v>
      </c>
      <c r="G42" s="25">
        <v>0.68</v>
      </c>
      <c r="H42" s="50">
        <v>0.17</v>
      </c>
      <c r="K42" s="19"/>
      <c r="M42" s="14" t="b">
        <v>0</v>
      </c>
      <c r="N42" s="14" t="b">
        <v>0</v>
      </c>
      <c r="O42" s="14" t="b">
        <v>1</v>
      </c>
      <c r="P42" s="14" t="b">
        <v>0</v>
      </c>
      <c r="Q42" s="14" t="e">
        <v>#REF!</v>
      </c>
      <c r="R42" s="14" t="e">
        <v>#REF!</v>
      </c>
      <c r="S42" s="14" t="e">
        <v>#REF!</v>
      </c>
      <c r="T42" s="14" t="e">
        <v>#REF!</v>
      </c>
      <c r="U42" s="14" t="e">
        <v>#REF!</v>
      </c>
      <c r="V42" s="14" t="e">
        <v>#REF!</v>
      </c>
      <c r="W42" s="14" t="e">
        <v>#REF!</v>
      </c>
      <c r="X42" s="14" t="e">
        <v>#REF!</v>
      </c>
      <c r="Y42" s="14" t="e">
        <v>#REF!</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0.1</v>
      </c>
      <c r="F44" s="25">
        <v>0.08</v>
      </c>
      <c r="G44" s="25">
        <v>0.63</v>
      </c>
      <c r="H44" s="50">
        <v>0.19</v>
      </c>
      <c r="K44" s="19"/>
      <c r="M44" s="14" t="b">
        <v>0</v>
      </c>
      <c r="N44" s="14" t="b">
        <v>0</v>
      </c>
      <c r="O44" s="14" t="b">
        <v>0</v>
      </c>
      <c r="P44" s="14" t="b">
        <v>1</v>
      </c>
      <c r="Q44" s="14" t="e">
        <v>#REF!</v>
      </c>
      <c r="R44" s="14" t="e">
        <v>#REF!</v>
      </c>
      <c r="S44" s="14" t="e">
        <v>#REF!</v>
      </c>
      <c r="T44" s="14" t="e">
        <v>#REF!</v>
      </c>
      <c r="U44" s="14" t="e">
        <v>#REF!</v>
      </c>
      <c r="V44" s="14" t="e">
        <v>#REF!</v>
      </c>
      <c r="W44" s="14" t="e">
        <v>#REF!</v>
      </c>
      <c r="X44" s="14" t="e">
        <v>#REF!</v>
      </c>
      <c r="Y44" s="14" t="e">
        <v>#REF!</v>
      </c>
      <c r="Z44" s="14" t="e">
        <v>#REF!</v>
      </c>
    </row>
    <row r="45" spans="1:26" ht="12.75" customHeight="1" x14ac:dyDescent="0.25">
      <c r="A45" s="13">
        <v>9</v>
      </c>
      <c r="C45" s="3" t="s">
        <v>52</v>
      </c>
      <c r="D45" s="20">
        <v>50</v>
      </c>
      <c r="E45" s="24">
        <v>0.08</v>
      </c>
      <c r="F45" s="25">
        <v>0.02</v>
      </c>
      <c r="G45" s="25">
        <v>0.74</v>
      </c>
      <c r="H45" s="50">
        <v>0.16</v>
      </c>
      <c r="K45" s="19"/>
      <c r="M45" s="14" t="b">
        <v>0</v>
      </c>
      <c r="N45" s="14" t="b">
        <v>0</v>
      </c>
      <c r="O45" s="14" t="b">
        <v>1</v>
      </c>
      <c r="P45" s="14" t="b">
        <v>1</v>
      </c>
      <c r="Q45" s="14" t="e">
        <v>#REF!</v>
      </c>
      <c r="R45" s="14" t="e">
        <v>#REF!</v>
      </c>
      <c r="S45" s="14" t="e">
        <v>#REF!</v>
      </c>
      <c r="T45" s="14" t="e">
        <v>#REF!</v>
      </c>
      <c r="U45" s="14" t="e">
        <v>#REF!</v>
      </c>
      <c r="V45" s="14" t="e">
        <v>#REF!</v>
      </c>
      <c r="W45" s="14" t="e">
        <v>#REF!</v>
      </c>
      <c r="X45" s="14" t="e">
        <v>#REF!</v>
      </c>
      <c r="Y45" s="14" t="e">
        <v>#REF!</v>
      </c>
      <c r="Z45" s="14" t="e">
        <v>#REF!</v>
      </c>
    </row>
    <row r="46" spans="1:26" ht="12.75" customHeight="1" x14ac:dyDescent="0.25">
      <c r="A46" s="13">
        <v>9</v>
      </c>
      <c r="C46" s="3" t="s">
        <v>53</v>
      </c>
      <c r="D46" s="20">
        <v>67</v>
      </c>
      <c r="E46" s="24">
        <v>0.06</v>
      </c>
      <c r="F46" s="25">
        <v>0.04</v>
      </c>
      <c r="G46" s="25">
        <v>0.72</v>
      </c>
      <c r="H46" s="50">
        <v>0.18</v>
      </c>
      <c r="K46" s="19"/>
      <c r="M46" s="14" t="b">
        <v>0</v>
      </c>
      <c r="N46" s="14" t="b">
        <v>0</v>
      </c>
      <c r="O46" s="14" t="b">
        <v>1</v>
      </c>
      <c r="P46" s="14" t="b">
        <v>1</v>
      </c>
      <c r="Q46" s="14" t="e">
        <v>#REF!</v>
      </c>
      <c r="R46" s="14" t="e">
        <v>#REF!</v>
      </c>
      <c r="S46" s="14" t="e">
        <v>#REF!</v>
      </c>
      <c r="T46" s="14" t="e">
        <v>#REF!</v>
      </c>
      <c r="U46" s="14" t="e">
        <v>#REF!</v>
      </c>
      <c r="V46" s="14" t="e">
        <v>#REF!</v>
      </c>
      <c r="W46" s="14" t="e">
        <v>#REF!</v>
      </c>
      <c r="X46" s="14" t="e">
        <v>#REF!</v>
      </c>
      <c r="Y46" s="14" t="e">
        <v>#REF!</v>
      </c>
      <c r="Z46" s="14" t="e">
        <v>#REF!</v>
      </c>
    </row>
    <row r="47" spans="1:26" ht="12.75" customHeight="1" x14ac:dyDescent="0.25">
      <c r="A47" s="13">
        <v>9</v>
      </c>
      <c r="C47" s="3" t="s">
        <v>54</v>
      </c>
      <c r="D47" s="20">
        <v>83</v>
      </c>
      <c r="E47" s="24">
        <v>0.11</v>
      </c>
      <c r="F47" s="25">
        <v>0.04</v>
      </c>
      <c r="G47" s="25">
        <v>0.7</v>
      </c>
      <c r="H47" s="50">
        <v>0.16</v>
      </c>
      <c r="K47" s="19"/>
      <c r="M47" s="14" t="b">
        <v>0</v>
      </c>
      <c r="N47" s="14" t="b">
        <v>0</v>
      </c>
      <c r="O47" s="14" t="b">
        <v>1</v>
      </c>
      <c r="P47" s="14" t="b">
        <v>1</v>
      </c>
      <c r="Q47" s="14" t="e">
        <v>#REF!</v>
      </c>
      <c r="R47" s="14" t="e">
        <v>#REF!</v>
      </c>
      <c r="S47" s="14" t="e">
        <v>#REF!</v>
      </c>
      <c r="T47" s="14" t="e">
        <v>#REF!</v>
      </c>
      <c r="U47" s="14" t="e">
        <v>#REF!</v>
      </c>
      <c r="V47" s="14" t="e">
        <v>#REF!</v>
      </c>
      <c r="W47" s="14" t="e">
        <v>#REF!</v>
      </c>
      <c r="X47" s="14" t="e">
        <v>#REF!</v>
      </c>
      <c r="Y47" s="14" t="e">
        <v>#REF!</v>
      </c>
      <c r="Z47" s="14" t="e">
        <v>#REF!</v>
      </c>
    </row>
    <row r="48" spans="1:26" ht="12.75" customHeight="1" x14ac:dyDescent="0.25">
      <c r="A48" s="13">
        <v>9</v>
      </c>
      <c r="C48" s="3" t="s">
        <v>55</v>
      </c>
      <c r="D48" s="20">
        <v>64</v>
      </c>
      <c r="E48" s="24">
        <v>0.08</v>
      </c>
      <c r="F48" s="25">
        <v>0.02</v>
      </c>
      <c r="G48" s="25">
        <v>0.81</v>
      </c>
      <c r="H48" s="50">
        <v>0.09</v>
      </c>
      <c r="K48" s="19"/>
      <c r="M48" s="14" t="b">
        <v>0</v>
      </c>
      <c r="N48" s="14" t="b">
        <v>0</v>
      </c>
      <c r="O48" s="14" t="b">
        <v>1</v>
      </c>
      <c r="P48" s="14" t="b">
        <v>0</v>
      </c>
      <c r="Q48" s="14" t="e">
        <v>#REF!</v>
      </c>
      <c r="R48" s="14" t="e">
        <v>#REF!</v>
      </c>
      <c r="S48" s="14" t="e">
        <v>#REF!</v>
      </c>
      <c r="T48" s="14" t="e">
        <v>#REF!</v>
      </c>
      <c r="U48" s="14" t="e">
        <v>#REF!</v>
      </c>
      <c r="V48" s="14" t="e">
        <v>#REF!</v>
      </c>
      <c r="W48" s="14" t="e">
        <v>#REF!</v>
      </c>
      <c r="X48" s="14" t="e">
        <v>#REF!</v>
      </c>
      <c r="Y48" s="14" t="e">
        <v>#REF!</v>
      </c>
      <c r="Z48" s="14" t="e">
        <v>#REF!</v>
      </c>
    </row>
    <row r="49" spans="1:26" ht="12.75" customHeight="1" x14ac:dyDescent="0.25">
      <c r="A49" s="13">
        <v>9</v>
      </c>
      <c r="C49" s="3" t="s">
        <v>56</v>
      </c>
      <c r="D49" s="20">
        <v>22</v>
      </c>
      <c r="E49" s="24">
        <v>0.14000000000000001</v>
      </c>
      <c r="F49" s="25"/>
      <c r="G49" s="25">
        <v>0.59</v>
      </c>
      <c r="H49" s="50">
        <v>0.27</v>
      </c>
      <c r="K49" s="19"/>
      <c r="M49" s="14" t="b">
        <v>1</v>
      </c>
      <c r="N49" s="14" t="b">
        <v>0</v>
      </c>
      <c r="O49" s="14" t="b">
        <v>0</v>
      </c>
      <c r="P49" s="14" t="b">
        <v>1</v>
      </c>
      <c r="Q49" s="14" t="e">
        <v>#REF!</v>
      </c>
      <c r="R49" s="14" t="e">
        <v>#REF!</v>
      </c>
      <c r="S49" s="14" t="e">
        <v>#REF!</v>
      </c>
      <c r="T49" s="14" t="e">
        <v>#REF!</v>
      </c>
      <c r="U49" s="14" t="e">
        <v>#REF!</v>
      </c>
      <c r="V49" s="14" t="e">
        <v>#REF!</v>
      </c>
      <c r="W49" s="14" t="e">
        <v>#REF!</v>
      </c>
      <c r="X49" s="14" t="e">
        <v>#REF!</v>
      </c>
      <c r="Y49" s="14" t="e">
        <v>#REF!</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0.23</v>
      </c>
      <c r="F51" s="25">
        <v>0.08</v>
      </c>
      <c r="G51" s="25">
        <v>0.47</v>
      </c>
      <c r="H51" s="50">
        <v>0.21</v>
      </c>
      <c r="K51" s="19"/>
      <c r="M51" s="14" t="b">
        <v>1</v>
      </c>
      <c r="N51" s="14" t="b">
        <v>0</v>
      </c>
      <c r="O51" s="14" t="b">
        <v>0</v>
      </c>
      <c r="P51" s="14" t="b">
        <v>0</v>
      </c>
      <c r="Q51" s="14" t="e">
        <v>#REF!</v>
      </c>
      <c r="R51" s="14" t="e">
        <v>#REF!</v>
      </c>
      <c r="S51" s="14" t="e">
        <v>#REF!</v>
      </c>
      <c r="T51" s="14" t="e">
        <v>#REF!</v>
      </c>
      <c r="U51" s="14" t="e">
        <v>#REF!</v>
      </c>
      <c r="V51" s="14" t="e">
        <v>#REF!</v>
      </c>
      <c r="W51" s="14" t="e">
        <v>#REF!</v>
      </c>
      <c r="X51" s="14" t="e">
        <v>#REF!</v>
      </c>
      <c r="Y51" s="14" t="e">
        <v>#REF!</v>
      </c>
      <c r="Z51" s="14" t="e">
        <v>#REF!</v>
      </c>
    </row>
    <row r="52" spans="1:26" ht="12.75" customHeight="1" x14ac:dyDescent="0.25">
      <c r="A52" s="13">
        <v>10</v>
      </c>
      <c r="C52" s="3" t="s">
        <v>12</v>
      </c>
      <c r="D52" s="20">
        <v>2090</v>
      </c>
      <c r="E52" s="24">
        <v>0.1</v>
      </c>
      <c r="F52" s="25">
        <v>7.0000000000000007E-2</v>
      </c>
      <c r="G52" s="25">
        <v>0.65</v>
      </c>
      <c r="H52" s="50">
        <v>0.19</v>
      </c>
      <c r="K52" s="19"/>
      <c r="M52" s="14" t="b">
        <v>0</v>
      </c>
      <c r="N52" s="14" t="b">
        <v>0</v>
      </c>
      <c r="O52" s="14" t="b">
        <v>1</v>
      </c>
      <c r="P52" s="14" t="b">
        <v>0</v>
      </c>
      <c r="Q52" s="14" t="e">
        <v>#REF!</v>
      </c>
      <c r="R52" s="14" t="e">
        <v>#REF!</v>
      </c>
      <c r="S52" s="14" t="e">
        <v>#REF!</v>
      </c>
      <c r="T52" s="14" t="e">
        <v>#REF!</v>
      </c>
      <c r="U52" s="14" t="e">
        <v>#REF!</v>
      </c>
      <c r="V52" s="14" t="e">
        <v>#REF!</v>
      </c>
      <c r="W52" s="14" t="e">
        <v>#REF!</v>
      </c>
      <c r="X52" s="14" t="e">
        <v>#REF!</v>
      </c>
      <c r="Y52" s="14" t="e">
        <v>#REF!</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0.17</v>
      </c>
      <c r="F54" s="25">
        <v>0.11</v>
      </c>
      <c r="G54" s="25">
        <v>0.44</v>
      </c>
      <c r="H54" s="50">
        <v>0.28999999999999998</v>
      </c>
      <c r="K54" s="19"/>
      <c r="M54" s="14" t="b">
        <v>1</v>
      </c>
      <c r="N54" s="14" t="b">
        <v>0</v>
      </c>
      <c r="O54" s="14" t="b">
        <v>0</v>
      </c>
      <c r="P54" s="14" t="b">
        <v>1</v>
      </c>
      <c r="Q54" s="14" t="e">
        <v>#REF!</v>
      </c>
      <c r="R54" s="14" t="e">
        <v>#REF!</v>
      </c>
      <c r="S54" s="14" t="e">
        <v>#REF!</v>
      </c>
      <c r="T54" s="14" t="e">
        <v>#REF!</v>
      </c>
      <c r="U54" s="14" t="e">
        <v>#REF!</v>
      </c>
      <c r="V54" s="14" t="e">
        <v>#REF!</v>
      </c>
      <c r="W54" s="14" t="e">
        <v>#REF!</v>
      </c>
      <c r="X54" s="14" t="e">
        <v>#REF!</v>
      </c>
      <c r="Y54" s="14" t="e">
        <v>#REF!</v>
      </c>
      <c r="Z54" s="14" t="e">
        <v>#REF!</v>
      </c>
    </row>
    <row r="55" spans="1:26" ht="12.75" customHeight="1" x14ac:dyDescent="0.25">
      <c r="A55" s="13">
        <v>11</v>
      </c>
      <c r="C55" s="3" t="s">
        <v>60</v>
      </c>
      <c r="D55" s="20">
        <v>164</v>
      </c>
      <c r="E55" s="24">
        <v>0.09</v>
      </c>
      <c r="F55" s="25">
        <v>0.09</v>
      </c>
      <c r="G55" s="25">
        <v>0.63</v>
      </c>
      <c r="H55" s="50">
        <v>0.19</v>
      </c>
      <c r="K55" s="19"/>
      <c r="M55" s="14" t="b">
        <v>0</v>
      </c>
      <c r="N55" s="14" t="b">
        <v>0</v>
      </c>
      <c r="O55" s="14" t="b">
        <v>1</v>
      </c>
      <c r="P55" s="14" t="b">
        <v>1</v>
      </c>
      <c r="Q55" s="14" t="e">
        <v>#REF!</v>
      </c>
      <c r="R55" s="14" t="e">
        <v>#REF!</v>
      </c>
      <c r="S55" s="14" t="e">
        <v>#REF!</v>
      </c>
      <c r="T55" s="14" t="e">
        <v>#REF!</v>
      </c>
      <c r="U55" s="14" t="e">
        <v>#REF!</v>
      </c>
      <c r="V55" s="14" t="e">
        <v>#REF!</v>
      </c>
      <c r="W55" s="14" t="e">
        <v>#REF!</v>
      </c>
      <c r="X55" s="14" t="e">
        <v>#REF!</v>
      </c>
      <c r="Y55" s="14" t="e">
        <v>#REF!</v>
      </c>
      <c r="Z55" s="14" t="e">
        <v>#REF!</v>
      </c>
    </row>
    <row r="56" spans="1:26" ht="12.75" customHeight="1" x14ac:dyDescent="0.25">
      <c r="A56" s="13">
        <v>11</v>
      </c>
      <c r="C56" s="3" t="s">
        <v>61</v>
      </c>
      <c r="D56" s="20">
        <v>127</v>
      </c>
      <c r="E56" s="24">
        <v>0.24</v>
      </c>
      <c r="F56" s="25">
        <v>0.06</v>
      </c>
      <c r="G56" s="25">
        <v>0.57999999999999996</v>
      </c>
      <c r="H56" s="50">
        <v>0.12</v>
      </c>
      <c r="K56" s="19"/>
      <c r="M56" s="14" t="b">
        <v>1</v>
      </c>
      <c r="N56" s="14" t="b">
        <v>0</v>
      </c>
      <c r="O56" s="14" t="b">
        <v>1</v>
      </c>
      <c r="P56" s="14" t="b">
        <v>0</v>
      </c>
      <c r="Q56" s="14" t="e">
        <v>#REF!</v>
      </c>
      <c r="R56" s="14" t="e">
        <v>#REF!</v>
      </c>
      <c r="S56" s="14" t="e">
        <v>#REF!</v>
      </c>
      <c r="T56" s="14" t="e">
        <v>#REF!</v>
      </c>
      <c r="U56" s="14" t="e">
        <v>#REF!</v>
      </c>
      <c r="V56" s="14" t="e">
        <v>#REF!</v>
      </c>
      <c r="W56" s="14" t="e">
        <v>#REF!</v>
      </c>
      <c r="X56" s="14" t="e">
        <v>#REF!</v>
      </c>
      <c r="Y56" s="14" t="e">
        <v>#REF!</v>
      </c>
      <c r="Z56" s="14" t="e">
        <v>#REF!</v>
      </c>
    </row>
    <row r="57" spans="1:26" ht="12.75" customHeight="1" x14ac:dyDescent="0.25">
      <c r="A57" s="13">
        <v>11</v>
      </c>
      <c r="C57" s="3" t="s">
        <v>62</v>
      </c>
      <c r="D57" s="20">
        <v>45</v>
      </c>
      <c r="E57" s="24">
        <v>0.22</v>
      </c>
      <c r="F57" s="25">
        <v>0.13</v>
      </c>
      <c r="G57" s="25">
        <v>0.44</v>
      </c>
      <c r="H57" s="50">
        <v>0.2</v>
      </c>
      <c r="K57" s="19"/>
      <c r="M57" s="14" t="b">
        <v>1</v>
      </c>
      <c r="N57" s="14" t="b">
        <v>1</v>
      </c>
      <c r="O57" s="14" t="b">
        <v>0</v>
      </c>
      <c r="P57" s="14" t="b">
        <v>1</v>
      </c>
      <c r="Q57" s="14" t="e">
        <v>#REF!</v>
      </c>
      <c r="R57" s="14" t="e">
        <v>#REF!</v>
      </c>
      <c r="S57" s="14" t="e">
        <v>#REF!</v>
      </c>
      <c r="T57" s="14" t="e">
        <v>#REF!</v>
      </c>
      <c r="U57" s="14" t="e">
        <v>#REF!</v>
      </c>
      <c r="V57" s="14" t="e">
        <v>#REF!</v>
      </c>
      <c r="W57" s="14" t="e">
        <v>#REF!</v>
      </c>
      <c r="X57" s="14" t="e">
        <v>#REF!</v>
      </c>
      <c r="Y57" s="14" t="e">
        <v>#REF!</v>
      </c>
      <c r="Z57" s="14" t="e">
        <v>#REF!</v>
      </c>
    </row>
    <row r="58" spans="1:26" ht="12.75" customHeight="1" x14ac:dyDescent="0.25">
      <c r="A58" s="13">
        <v>11</v>
      </c>
      <c r="C58" s="3" t="s">
        <v>63</v>
      </c>
      <c r="D58" s="20">
        <v>1511</v>
      </c>
      <c r="E58" s="24">
        <v>0.08</v>
      </c>
      <c r="F58" s="25">
        <v>7.0000000000000007E-2</v>
      </c>
      <c r="G58" s="25">
        <v>0.67</v>
      </c>
      <c r="H58" s="50">
        <v>0.18</v>
      </c>
      <c r="K58" s="19"/>
      <c r="M58" s="14" t="b">
        <v>0</v>
      </c>
      <c r="N58" s="14" t="b">
        <v>0</v>
      </c>
      <c r="O58" s="14" t="b">
        <v>1</v>
      </c>
      <c r="P58" s="14" t="b">
        <v>0</v>
      </c>
      <c r="Q58" s="14" t="e">
        <v>#REF!</v>
      </c>
      <c r="R58" s="14" t="e">
        <v>#REF!</v>
      </c>
      <c r="S58" s="14" t="e">
        <v>#REF!</v>
      </c>
      <c r="T58" s="14" t="e">
        <v>#REF!</v>
      </c>
      <c r="U58" s="14" t="e">
        <v>#REF!</v>
      </c>
      <c r="V58" s="14" t="e">
        <v>#REF!</v>
      </c>
      <c r="W58" s="14" t="e">
        <v>#REF!</v>
      </c>
      <c r="X58" s="14" t="e">
        <v>#REF!</v>
      </c>
      <c r="Y58" s="14" t="e">
        <v>#REF!</v>
      </c>
      <c r="Z58" s="14" t="e">
        <v>#REF!</v>
      </c>
    </row>
    <row r="59" spans="1:26" ht="12.75" customHeight="1" x14ac:dyDescent="0.25">
      <c r="A59" s="13">
        <v>11</v>
      </c>
      <c r="C59" s="3" t="s">
        <v>64</v>
      </c>
      <c r="D59" s="20">
        <v>296</v>
      </c>
      <c r="E59" s="24">
        <v>0.15</v>
      </c>
      <c r="F59" s="25">
        <v>0.08</v>
      </c>
      <c r="G59" s="25">
        <v>0.54</v>
      </c>
      <c r="H59" s="50">
        <v>0.23</v>
      </c>
      <c r="K59" s="19"/>
      <c r="M59" s="14" t="b">
        <v>1</v>
      </c>
      <c r="N59" s="14" t="b">
        <v>0</v>
      </c>
      <c r="O59" s="14" t="b">
        <v>1</v>
      </c>
      <c r="P59" s="14" t="b">
        <v>1</v>
      </c>
      <c r="Q59" s="14" t="e">
        <v>#REF!</v>
      </c>
      <c r="R59" s="14" t="e">
        <v>#REF!</v>
      </c>
      <c r="S59" s="14" t="e">
        <v>#REF!</v>
      </c>
      <c r="T59" s="14" t="e">
        <v>#REF!</v>
      </c>
      <c r="U59" s="14" t="e">
        <v>#REF!</v>
      </c>
      <c r="V59" s="14" t="e">
        <v>#REF!</v>
      </c>
      <c r="W59" s="14" t="e">
        <v>#REF!</v>
      </c>
      <c r="X59" s="14" t="e">
        <v>#REF!</v>
      </c>
      <c r="Y59" s="14" t="e">
        <v>#REF!</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0.2</v>
      </c>
      <c r="F61" s="25">
        <v>7.0000000000000007E-2</v>
      </c>
      <c r="G61" s="25">
        <v>0.51</v>
      </c>
      <c r="H61" s="50">
        <v>0.2</v>
      </c>
      <c r="K61" s="19"/>
      <c r="M61" s="14" t="b">
        <v>1</v>
      </c>
      <c r="N61" s="14" t="b">
        <v>0</v>
      </c>
      <c r="O61" s="14" t="b">
        <v>0</v>
      </c>
      <c r="P61" s="14" t="b">
        <v>0</v>
      </c>
      <c r="Q61" s="14" t="e">
        <v>#REF!</v>
      </c>
      <c r="R61" s="14" t="e">
        <v>#REF!</v>
      </c>
      <c r="S61" s="14" t="e">
        <v>#REF!</v>
      </c>
      <c r="T61" s="14" t="e">
        <v>#REF!</v>
      </c>
      <c r="U61" s="14" t="e">
        <v>#REF!</v>
      </c>
      <c r="V61" s="14" t="e">
        <v>#REF!</v>
      </c>
      <c r="W61" s="14" t="e">
        <v>#REF!</v>
      </c>
      <c r="X61" s="14" t="e">
        <v>#REF!</v>
      </c>
      <c r="Y61" s="14" t="e">
        <v>#REF!</v>
      </c>
      <c r="Z61" s="14" t="e">
        <v>#REF!</v>
      </c>
    </row>
    <row r="62" spans="1:26" ht="12.75" customHeight="1" x14ac:dyDescent="0.25">
      <c r="A62" s="13">
        <v>12</v>
      </c>
      <c r="C62" s="3" t="s">
        <v>67</v>
      </c>
      <c r="D62" s="20">
        <v>482</v>
      </c>
      <c r="E62" s="24">
        <v>0.12</v>
      </c>
      <c r="F62" s="25">
        <v>0.06</v>
      </c>
      <c r="G62" s="25">
        <v>0.63</v>
      </c>
      <c r="H62" s="50">
        <v>0.19</v>
      </c>
      <c r="K62" s="19"/>
      <c r="M62" s="14" t="b">
        <v>0</v>
      </c>
      <c r="N62" s="14" t="b">
        <v>0</v>
      </c>
      <c r="O62" s="14" t="b">
        <v>1</v>
      </c>
      <c r="P62" s="14" t="b">
        <v>0</v>
      </c>
      <c r="Q62" s="14" t="e">
        <v>#REF!</v>
      </c>
      <c r="R62" s="14" t="e">
        <v>#REF!</v>
      </c>
      <c r="S62" s="14" t="e">
        <v>#REF!</v>
      </c>
      <c r="T62" s="14" t="e">
        <v>#REF!</v>
      </c>
      <c r="U62" s="14" t="e">
        <v>#REF!</v>
      </c>
      <c r="V62" s="14" t="e">
        <v>#REF!</v>
      </c>
      <c r="W62" s="14" t="e">
        <v>#REF!</v>
      </c>
      <c r="X62" s="14" t="e">
        <v>#REF!</v>
      </c>
      <c r="Y62" s="14" t="e">
        <v>#REF!</v>
      </c>
      <c r="Z62" s="14" t="e">
        <v>#REF!</v>
      </c>
    </row>
    <row r="63" spans="1:26" ht="12.75" customHeight="1" x14ac:dyDescent="0.25">
      <c r="A63" s="13">
        <v>12</v>
      </c>
      <c r="C63" s="3" t="s">
        <v>68</v>
      </c>
      <c r="D63" s="20">
        <v>1586</v>
      </c>
      <c r="E63" s="24">
        <v>0.09</v>
      </c>
      <c r="F63" s="25">
        <v>7.0000000000000007E-2</v>
      </c>
      <c r="G63" s="25">
        <v>0.65</v>
      </c>
      <c r="H63" s="50">
        <v>0.19</v>
      </c>
      <c r="K63" s="19"/>
      <c r="M63" s="14" t="b">
        <v>0</v>
      </c>
      <c r="N63" s="14" t="b">
        <v>0</v>
      </c>
      <c r="O63" s="14" t="b">
        <v>1</v>
      </c>
      <c r="P63" s="14" t="b">
        <v>0</v>
      </c>
      <c r="Q63" s="14" t="e">
        <v>#REF!</v>
      </c>
      <c r="R63" s="14" t="e">
        <v>#REF!</v>
      </c>
      <c r="S63" s="14" t="e">
        <v>#REF!</v>
      </c>
      <c r="T63" s="14" t="e">
        <v>#REF!</v>
      </c>
      <c r="U63" s="14" t="e">
        <v>#REF!</v>
      </c>
      <c r="V63" s="14" t="e">
        <v>#REF!</v>
      </c>
      <c r="W63" s="14" t="e">
        <v>#REF!</v>
      </c>
      <c r="X63" s="14" t="e">
        <v>#REF!</v>
      </c>
      <c r="Y63" s="14" t="e">
        <v>#REF!</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0.19</v>
      </c>
      <c r="F65" s="25">
        <v>7.0000000000000007E-2</v>
      </c>
      <c r="G65" s="25">
        <v>0.5</v>
      </c>
      <c r="H65" s="50">
        <v>0.23</v>
      </c>
      <c r="K65" s="19"/>
      <c r="M65" s="14" t="b">
        <v>1</v>
      </c>
      <c r="N65" s="14" t="b">
        <v>0</v>
      </c>
      <c r="O65" s="14" t="b">
        <v>0</v>
      </c>
      <c r="P65" s="14" t="b">
        <v>1</v>
      </c>
      <c r="Q65" s="14" t="e">
        <v>#REF!</v>
      </c>
      <c r="R65" s="14" t="e">
        <v>#REF!</v>
      </c>
      <c r="S65" s="14" t="e">
        <v>#REF!</v>
      </c>
      <c r="T65" s="14" t="e">
        <v>#REF!</v>
      </c>
      <c r="U65" s="14" t="e">
        <v>#REF!</v>
      </c>
      <c r="V65" s="14" t="e">
        <v>#REF!</v>
      </c>
      <c r="W65" s="14" t="e">
        <v>#REF!</v>
      </c>
      <c r="X65" s="14" t="e">
        <v>#REF!</v>
      </c>
      <c r="Y65" s="14" t="e">
        <v>#REF!</v>
      </c>
      <c r="Z65" s="14" t="e">
        <v>#REF!</v>
      </c>
    </row>
    <row r="66" spans="1:26" ht="12.75" customHeight="1" x14ac:dyDescent="0.25">
      <c r="A66" s="13">
        <v>13</v>
      </c>
      <c r="C66" s="3" t="s">
        <v>71</v>
      </c>
      <c r="D66" s="20">
        <v>713</v>
      </c>
      <c r="E66" s="24">
        <v>0.13</v>
      </c>
      <c r="F66" s="25">
        <v>0.08</v>
      </c>
      <c r="G66" s="25">
        <v>0.55000000000000004</v>
      </c>
      <c r="H66" s="50">
        <v>0.24</v>
      </c>
      <c r="K66" s="19"/>
      <c r="M66" s="14" t="b">
        <v>0</v>
      </c>
      <c r="N66" s="14" t="b">
        <v>0</v>
      </c>
      <c r="O66" s="14" t="b">
        <v>0</v>
      </c>
      <c r="P66" s="14" t="b">
        <v>1</v>
      </c>
      <c r="Q66" s="14" t="e">
        <v>#REF!</v>
      </c>
      <c r="R66" s="14" t="e">
        <v>#REF!</v>
      </c>
      <c r="S66" s="14" t="e">
        <v>#REF!</v>
      </c>
      <c r="T66" s="14" t="e">
        <v>#REF!</v>
      </c>
      <c r="U66" s="14" t="e">
        <v>#REF!</v>
      </c>
      <c r="V66" s="14" t="e">
        <v>#REF!</v>
      </c>
      <c r="W66" s="14" t="e">
        <v>#REF!</v>
      </c>
      <c r="X66" s="14" t="e">
        <v>#REF!</v>
      </c>
      <c r="Y66" s="14" t="e">
        <v>#REF!</v>
      </c>
      <c r="Z66" s="14" t="e">
        <v>#REF!</v>
      </c>
    </row>
    <row r="67" spans="1:26" ht="12.75" customHeight="1" x14ac:dyDescent="0.25">
      <c r="A67" s="13">
        <v>13</v>
      </c>
      <c r="C67" s="3" t="s">
        <v>72</v>
      </c>
      <c r="D67" s="20">
        <v>1301</v>
      </c>
      <c r="E67" s="24">
        <v>7.0000000000000007E-2</v>
      </c>
      <c r="F67" s="25">
        <v>7.0000000000000007E-2</v>
      </c>
      <c r="G67" s="25">
        <v>0.7</v>
      </c>
      <c r="H67" s="50">
        <v>0.15</v>
      </c>
      <c r="K67" s="19"/>
      <c r="M67" s="14" t="b">
        <v>0</v>
      </c>
      <c r="N67" s="14" t="b">
        <v>0</v>
      </c>
      <c r="O67" s="14" t="b">
        <v>1</v>
      </c>
      <c r="P67" s="14" t="b">
        <v>0</v>
      </c>
      <c r="Q67" s="14" t="e">
        <v>#REF!</v>
      </c>
      <c r="R67" s="14" t="e">
        <v>#REF!</v>
      </c>
      <c r="S67" s="14" t="e">
        <v>#REF!</v>
      </c>
      <c r="T67" s="14" t="e">
        <v>#REF!</v>
      </c>
      <c r="U67" s="14" t="e">
        <v>#REF!</v>
      </c>
      <c r="V67" s="14" t="e">
        <v>#REF!</v>
      </c>
      <c r="W67" s="14" t="e">
        <v>#REF!</v>
      </c>
      <c r="X67" s="14" t="e">
        <v>#REF!</v>
      </c>
      <c r="Y67" s="14" t="e">
        <v>#REF!</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0.13</v>
      </c>
      <c r="F69" s="25">
        <v>0.09</v>
      </c>
      <c r="G69" s="25">
        <v>0.6</v>
      </c>
      <c r="H69" s="50">
        <v>0.18</v>
      </c>
      <c r="K69" s="19"/>
      <c r="M69" s="14" t="b">
        <v>0</v>
      </c>
      <c r="N69" s="14" t="b">
        <v>0</v>
      </c>
      <c r="O69" s="14" t="b">
        <v>0</v>
      </c>
      <c r="P69" s="14" t="b">
        <v>0</v>
      </c>
      <c r="Q69" s="14" t="e">
        <v>#REF!</v>
      </c>
      <c r="R69" s="14" t="e">
        <v>#REF!</v>
      </c>
      <c r="S69" s="14" t="e">
        <v>#REF!</v>
      </c>
      <c r="T69" s="14" t="e">
        <v>#REF!</v>
      </c>
      <c r="U69" s="14" t="e">
        <v>#REF!</v>
      </c>
      <c r="V69" s="14" t="e">
        <v>#REF!</v>
      </c>
      <c r="W69" s="14" t="e">
        <v>#REF!</v>
      </c>
      <c r="X69" s="14" t="e">
        <v>#REF!</v>
      </c>
      <c r="Y69" s="14" t="e">
        <v>#REF!</v>
      </c>
      <c r="Z69" s="14" t="e">
        <v>#REF!</v>
      </c>
    </row>
    <row r="70" spans="1:26" ht="12.75" customHeight="1" x14ac:dyDescent="0.25">
      <c r="A70" s="13">
        <v>14</v>
      </c>
      <c r="C70" s="3" t="s">
        <v>12</v>
      </c>
      <c r="D70" s="20">
        <v>1614</v>
      </c>
      <c r="E70" s="24">
        <v>0.09</v>
      </c>
      <c r="F70" s="25">
        <v>0.06</v>
      </c>
      <c r="G70" s="25">
        <v>0.65</v>
      </c>
      <c r="H70" s="50">
        <v>0.19</v>
      </c>
      <c r="K70" s="19"/>
      <c r="M70" s="14" t="b">
        <v>0</v>
      </c>
      <c r="N70" s="14" t="b">
        <v>0</v>
      </c>
      <c r="O70" s="14" t="b">
        <v>0</v>
      </c>
      <c r="P70" s="14" t="b">
        <v>0</v>
      </c>
      <c r="Q70" s="14" t="e">
        <v>#REF!</v>
      </c>
      <c r="R70" s="14" t="e">
        <v>#REF!</v>
      </c>
      <c r="S70" s="14" t="e">
        <v>#REF!</v>
      </c>
      <c r="T70" s="14" t="e">
        <v>#REF!</v>
      </c>
      <c r="U70" s="14" t="e">
        <v>#REF!</v>
      </c>
      <c r="V70" s="14" t="e">
        <v>#REF!</v>
      </c>
      <c r="W70" s="14" t="e">
        <v>#REF!</v>
      </c>
      <c r="X70" s="14" t="e">
        <v>#REF!</v>
      </c>
      <c r="Y70" s="14" t="e">
        <v>#REF!</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0.2</v>
      </c>
      <c r="F72" s="25">
        <v>0.09</v>
      </c>
      <c r="G72" s="25">
        <v>0.47</v>
      </c>
      <c r="H72" s="50">
        <v>0.23</v>
      </c>
      <c r="K72" s="19"/>
      <c r="M72" s="14" t="b">
        <v>1</v>
      </c>
      <c r="N72" s="14" t="b">
        <v>0</v>
      </c>
      <c r="O72" s="14" t="b">
        <v>0</v>
      </c>
      <c r="P72" s="14" t="b">
        <v>1</v>
      </c>
      <c r="Q72" s="14" t="e">
        <v>#REF!</v>
      </c>
      <c r="R72" s="14" t="e">
        <v>#REF!</v>
      </c>
      <c r="S72" s="14" t="e">
        <v>#REF!</v>
      </c>
      <c r="T72" s="14" t="e">
        <v>#REF!</v>
      </c>
      <c r="U72" s="14" t="e">
        <v>#REF!</v>
      </c>
      <c r="V72" s="14" t="e">
        <v>#REF!</v>
      </c>
      <c r="W72" s="14" t="e">
        <v>#REF!</v>
      </c>
      <c r="X72" s="14" t="e">
        <v>#REF!</v>
      </c>
      <c r="Y72" s="14" t="e">
        <v>#REF!</v>
      </c>
      <c r="Z72" s="14" t="e">
        <v>#REF!</v>
      </c>
    </row>
    <row r="73" spans="1:26" ht="12.75" customHeight="1" x14ac:dyDescent="0.25">
      <c r="A73" s="13">
        <v>15</v>
      </c>
      <c r="C73" s="3" t="s">
        <v>77</v>
      </c>
      <c r="D73" s="20">
        <v>762</v>
      </c>
      <c r="E73" s="24">
        <v>0.12</v>
      </c>
      <c r="F73" s="25">
        <v>0.09</v>
      </c>
      <c r="G73" s="25">
        <v>0.56000000000000005</v>
      </c>
      <c r="H73" s="50">
        <v>0.23</v>
      </c>
      <c r="K73" s="19"/>
      <c r="M73" s="14" t="b">
        <v>0</v>
      </c>
      <c r="N73" s="14" t="b">
        <v>0</v>
      </c>
      <c r="O73" s="14" t="b">
        <v>1</v>
      </c>
      <c r="P73" s="14" t="b">
        <v>1</v>
      </c>
      <c r="Q73" s="14" t="e">
        <v>#REF!</v>
      </c>
      <c r="R73" s="14" t="e">
        <v>#REF!</v>
      </c>
      <c r="S73" s="14" t="e">
        <v>#REF!</v>
      </c>
      <c r="T73" s="14" t="e">
        <v>#REF!</v>
      </c>
      <c r="U73" s="14" t="e">
        <v>#REF!</v>
      </c>
      <c r="V73" s="14" t="e">
        <v>#REF!</v>
      </c>
      <c r="W73" s="14" t="e">
        <v>#REF!</v>
      </c>
      <c r="X73" s="14" t="e">
        <v>#REF!</v>
      </c>
      <c r="Y73" s="14" t="e">
        <v>#REF!</v>
      </c>
      <c r="Z73" s="14" t="e">
        <v>#REF!</v>
      </c>
    </row>
    <row r="74" spans="1:26" ht="12.75" customHeight="1" x14ac:dyDescent="0.25">
      <c r="A74" s="13">
        <v>15</v>
      </c>
      <c r="C74" s="3" t="s">
        <v>78</v>
      </c>
      <c r="D74" s="20">
        <v>1164</v>
      </c>
      <c r="E74" s="24">
        <v>7.0000000000000007E-2</v>
      </c>
      <c r="F74" s="25">
        <v>0.05</v>
      </c>
      <c r="G74" s="25">
        <v>0.73</v>
      </c>
      <c r="H74" s="50">
        <v>0.15</v>
      </c>
      <c r="K74" s="19"/>
      <c r="M74" s="14" t="b">
        <v>0</v>
      </c>
      <c r="N74" s="14" t="b">
        <v>0</v>
      </c>
      <c r="O74" s="14" t="b">
        <v>1</v>
      </c>
      <c r="P74" s="14" t="b">
        <v>0</v>
      </c>
      <c r="Q74" s="14" t="e">
        <v>#REF!</v>
      </c>
      <c r="R74" s="14" t="e">
        <v>#REF!</v>
      </c>
      <c r="S74" s="14" t="e">
        <v>#REF!</v>
      </c>
      <c r="T74" s="14" t="e">
        <v>#REF!</v>
      </c>
      <c r="U74" s="14" t="e">
        <v>#REF!</v>
      </c>
      <c r="V74" s="14" t="e">
        <v>#REF!</v>
      </c>
      <c r="W74" s="14" t="e">
        <v>#REF!</v>
      </c>
      <c r="X74" s="14" t="e">
        <v>#REF!</v>
      </c>
      <c r="Y74" s="14" t="e">
        <v>#REF!</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0.18</v>
      </c>
      <c r="F76" s="25">
        <v>0.03</v>
      </c>
      <c r="G76" s="25">
        <v>0.61</v>
      </c>
      <c r="H76" s="50">
        <v>0.18</v>
      </c>
      <c r="K76" s="19"/>
      <c r="M76" s="14" t="b">
        <v>1</v>
      </c>
      <c r="N76" s="14" t="b">
        <v>0</v>
      </c>
      <c r="O76" s="14" t="b">
        <v>0</v>
      </c>
      <c r="P76" s="14" t="b">
        <v>0</v>
      </c>
      <c r="Q76" s="14" t="e">
        <v>#REF!</v>
      </c>
      <c r="R76" s="14" t="e">
        <v>#REF!</v>
      </c>
      <c r="S76" s="14" t="e">
        <v>#REF!</v>
      </c>
      <c r="T76" s="14" t="e">
        <v>#REF!</v>
      </c>
      <c r="U76" s="14" t="e">
        <v>#REF!</v>
      </c>
      <c r="V76" s="14" t="e">
        <v>#REF!</v>
      </c>
      <c r="W76" s="14" t="e">
        <v>#REF!</v>
      </c>
      <c r="X76" s="14" t="e">
        <v>#REF!</v>
      </c>
      <c r="Y76" s="14" t="e">
        <v>#REF!</v>
      </c>
      <c r="Z76" s="14" t="e">
        <v>#REF!</v>
      </c>
    </row>
    <row r="77" spans="1:26" ht="12.75" customHeight="1" x14ac:dyDescent="0.25">
      <c r="A77" s="13">
        <v>16</v>
      </c>
      <c r="C77" s="3" t="s">
        <v>79</v>
      </c>
      <c r="D77" s="20">
        <v>195</v>
      </c>
      <c r="E77" s="24">
        <v>0.08</v>
      </c>
      <c r="F77" s="25">
        <v>7.0000000000000007E-2</v>
      </c>
      <c r="G77" s="25">
        <v>0.67</v>
      </c>
      <c r="H77" s="50">
        <v>0.17</v>
      </c>
      <c r="K77" s="19"/>
      <c r="M77" s="14" t="b">
        <v>0</v>
      </c>
      <c r="N77" s="14" t="b">
        <v>0</v>
      </c>
      <c r="O77" s="14" t="b">
        <v>0</v>
      </c>
      <c r="P77" s="14" t="b">
        <v>0</v>
      </c>
      <c r="Q77" s="14" t="e">
        <v>#REF!</v>
      </c>
      <c r="R77" s="14" t="e">
        <v>#REF!</v>
      </c>
      <c r="S77" s="14" t="e">
        <v>#REF!</v>
      </c>
      <c r="T77" s="14" t="e">
        <v>#REF!</v>
      </c>
      <c r="U77" s="14" t="e">
        <v>#REF!</v>
      </c>
      <c r="V77" s="14" t="e">
        <v>#REF!</v>
      </c>
      <c r="W77" s="14" t="e">
        <v>#REF!</v>
      </c>
      <c r="X77" s="14" t="e">
        <v>#REF!</v>
      </c>
      <c r="Y77" s="14" t="e">
        <v>#REF!</v>
      </c>
      <c r="Z77" s="14" t="e">
        <v>#REF!</v>
      </c>
    </row>
    <row r="78" spans="1:26" ht="12.75" customHeight="1" x14ac:dyDescent="0.25">
      <c r="A78" s="13">
        <v>16</v>
      </c>
      <c r="C78" s="3" t="s">
        <v>78</v>
      </c>
      <c r="D78" s="20">
        <v>1635</v>
      </c>
      <c r="E78" s="24">
        <v>0.1</v>
      </c>
      <c r="F78" s="25">
        <v>0.08</v>
      </c>
      <c r="G78" s="25">
        <v>0.63</v>
      </c>
      <c r="H78" s="50">
        <v>0.19</v>
      </c>
      <c r="K78" s="19"/>
      <c r="M78" s="14" t="b">
        <v>0</v>
      </c>
      <c r="N78" s="14" t="b">
        <v>0</v>
      </c>
      <c r="O78" s="14" t="b">
        <v>0</v>
      </c>
      <c r="P78" s="14" t="b">
        <v>0</v>
      </c>
      <c r="Q78" s="14" t="e">
        <v>#REF!</v>
      </c>
      <c r="R78" s="14" t="e">
        <v>#REF!</v>
      </c>
      <c r="S78" s="14" t="e">
        <v>#REF!</v>
      </c>
      <c r="T78" s="14" t="e">
        <v>#REF!</v>
      </c>
      <c r="U78" s="14" t="e">
        <v>#REF!</v>
      </c>
      <c r="V78" s="14" t="e">
        <v>#REF!</v>
      </c>
      <c r="W78" s="14" t="e">
        <v>#REF!</v>
      </c>
      <c r="X78" s="14" t="e">
        <v>#REF!</v>
      </c>
      <c r="Y78" s="14" t="e">
        <v>#REF!</v>
      </c>
      <c r="Z78" s="14" t="e">
        <v>#REF!</v>
      </c>
    </row>
    <row r="79" spans="1:26" ht="12.75" customHeight="1" x14ac:dyDescent="0.25">
      <c r="A79" s="13">
        <v>16</v>
      </c>
      <c r="C79" s="3" t="s">
        <v>80</v>
      </c>
      <c r="D79" s="20">
        <v>253</v>
      </c>
      <c r="E79" s="24">
        <v>0.11</v>
      </c>
      <c r="F79" s="25">
        <v>0.05</v>
      </c>
      <c r="G79" s="25">
        <v>0.66</v>
      </c>
      <c r="H79" s="50">
        <v>0.17</v>
      </c>
      <c r="K79" s="19"/>
      <c r="M79" s="14" t="b">
        <v>0</v>
      </c>
      <c r="N79" s="14" t="b">
        <v>0</v>
      </c>
      <c r="O79" s="14" t="b">
        <v>0</v>
      </c>
      <c r="P79" s="14" t="b">
        <v>0</v>
      </c>
      <c r="Q79" s="14" t="e">
        <v>#REF!</v>
      </c>
      <c r="R79" s="14" t="e">
        <v>#REF!</v>
      </c>
      <c r="S79" s="14" t="e">
        <v>#REF!</v>
      </c>
      <c r="T79" s="14" t="e">
        <v>#REF!</v>
      </c>
      <c r="U79" s="14" t="e">
        <v>#REF!</v>
      </c>
      <c r="V79" s="14" t="e">
        <v>#REF!</v>
      </c>
      <c r="W79" s="14" t="e">
        <v>#REF!</v>
      </c>
      <c r="X79" s="14" t="e">
        <v>#REF!</v>
      </c>
      <c r="Y79" s="14" t="e">
        <v>#REF!</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0.15</v>
      </c>
      <c r="F81" s="25">
        <v>0.06</v>
      </c>
      <c r="G81" s="25">
        <v>0.53</v>
      </c>
      <c r="H81" s="50">
        <v>0.25</v>
      </c>
      <c r="K81" s="19"/>
      <c r="M81" s="14" t="b">
        <v>1</v>
      </c>
      <c r="N81" s="14" t="b">
        <v>0</v>
      </c>
      <c r="O81" s="14" t="b">
        <v>0</v>
      </c>
      <c r="P81" s="14" t="b">
        <v>1</v>
      </c>
      <c r="Q81" s="14" t="e">
        <v>#REF!</v>
      </c>
      <c r="R81" s="14" t="e">
        <v>#REF!</v>
      </c>
      <c r="S81" s="14" t="e">
        <v>#REF!</v>
      </c>
      <c r="T81" s="14" t="e">
        <v>#REF!</v>
      </c>
      <c r="U81" s="14" t="e">
        <v>#REF!</v>
      </c>
      <c r="V81" s="14" t="e">
        <v>#REF!</v>
      </c>
      <c r="W81" s="14" t="e">
        <v>#REF!</v>
      </c>
      <c r="X81" s="14" t="e">
        <v>#REF!</v>
      </c>
      <c r="Y81" s="14" t="e">
        <v>#REF!</v>
      </c>
      <c r="Z81" s="14" t="e">
        <v>#REF!</v>
      </c>
    </row>
    <row r="82" spans="1:26" ht="12.75" customHeight="1" x14ac:dyDescent="0.25">
      <c r="A82" s="13">
        <v>17</v>
      </c>
      <c r="C82" s="3" t="s">
        <v>71</v>
      </c>
      <c r="D82" s="20">
        <v>696</v>
      </c>
      <c r="E82" s="24">
        <v>0.11</v>
      </c>
      <c r="F82" s="25">
        <v>0.08</v>
      </c>
      <c r="G82" s="25">
        <v>0.63</v>
      </c>
      <c r="H82" s="50">
        <v>0.18</v>
      </c>
      <c r="K82" s="19"/>
      <c r="M82" s="14" t="b">
        <v>0</v>
      </c>
      <c r="N82" s="14" t="b">
        <v>0</v>
      </c>
      <c r="O82" s="14" t="b">
        <v>1</v>
      </c>
      <c r="P82" s="14" t="b">
        <v>0</v>
      </c>
      <c r="Q82" s="14" t="e">
        <v>#REF!</v>
      </c>
      <c r="R82" s="14" t="e">
        <v>#REF!</v>
      </c>
      <c r="S82" s="14" t="e">
        <v>#REF!</v>
      </c>
      <c r="T82" s="14" t="e">
        <v>#REF!</v>
      </c>
      <c r="U82" s="14" t="e">
        <v>#REF!</v>
      </c>
      <c r="V82" s="14" t="e">
        <v>#REF!</v>
      </c>
      <c r="W82" s="14" t="e">
        <v>#REF!</v>
      </c>
      <c r="X82" s="14" t="e">
        <v>#REF!</v>
      </c>
      <c r="Y82" s="14" t="e">
        <v>#REF!</v>
      </c>
      <c r="Z82" s="14" t="e">
        <v>#REF!</v>
      </c>
    </row>
    <row r="83" spans="1:26" ht="12.75" customHeight="1" x14ac:dyDescent="0.25">
      <c r="A83" s="13">
        <v>17</v>
      </c>
      <c r="C83" s="3" t="s">
        <v>72</v>
      </c>
      <c r="D83" s="20">
        <v>1375</v>
      </c>
      <c r="E83" s="24">
        <v>0.09</v>
      </c>
      <c r="F83" s="25">
        <v>7.0000000000000007E-2</v>
      </c>
      <c r="G83" s="25">
        <v>0.65</v>
      </c>
      <c r="H83" s="50">
        <v>0.19</v>
      </c>
      <c r="K83" s="19"/>
      <c r="M83" s="14" t="b">
        <v>0</v>
      </c>
      <c r="N83" s="14" t="b">
        <v>0</v>
      </c>
      <c r="O83" s="14" t="b">
        <v>1</v>
      </c>
      <c r="P83" s="14" t="b">
        <v>0</v>
      </c>
      <c r="Q83" s="14" t="e">
        <v>#REF!</v>
      </c>
      <c r="R83" s="14" t="e">
        <v>#REF!</v>
      </c>
      <c r="S83" s="14" t="e">
        <v>#REF!</v>
      </c>
      <c r="T83" s="14" t="e">
        <v>#REF!</v>
      </c>
      <c r="U83" s="14" t="e">
        <v>#REF!</v>
      </c>
      <c r="V83" s="14" t="e">
        <v>#REF!</v>
      </c>
      <c r="W83" s="14" t="e">
        <v>#REF!</v>
      </c>
      <c r="X83" s="14" t="e">
        <v>#REF!</v>
      </c>
      <c r="Y83" s="14" t="e">
        <v>#REF!</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0.12</v>
      </c>
      <c r="F85" s="25">
        <v>7.0000000000000007E-2</v>
      </c>
      <c r="G85" s="25">
        <v>0.61</v>
      </c>
      <c r="H85" s="50">
        <v>0.2</v>
      </c>
      <c r="K85" s="19"/>
      <c r="M85" s="14" t="b">
        <v>0</v>
      </c>
      <c r="N85" s="14" t="b">
        <v>0</v>
      </c>
      <c r="O85" s="14" t="b">
        <v>1</v>
      </c>
      <c r="P85" s="14" t="b">
        <v>0</v>
      </c>
      <c r="Q85" s="14" t="e">
        <v>#REF!</v>
      </c>
      <c r="R85" s="14" t="e">
        <v>#REF!</v>
      </c>
      <c r="S85" s="14" t="e">
        <v>#REF!</v>
      </c>
      <c r="T85" s="14" t="e">
        <v>#REF!</v>
      </c>
      <c r="U85" s="14" t="e">
        <v>#REF!</v>
      </c>
      <c r="V85" s="14" t="e">
        <v>#REF!</v>
      </c>
      <c r="W85" s="14" t="e">
        <v>#REF!</v>
      </c>
      <c r="X85" s="14" t="e">
        <v>#REF!</v>
      </c>
      <c r="Y85" s="14" t="e">
        <v>#REF!</v>
      </c>
      <c r="Z85" s="14" t="e">
        <v>#REF!</v>
      </c>
    </row>
    <row r="86" spans="1:26" ht="12.75" customHeight="1" x14ac:dyDescent="0.25">
      <c r="A86" s="13">
        <v>17</v>
      </c>
      <c r="C86" s="3" t="s">
        <v>71</v>
      </c>
      <c r="D86" s="20">
        <v>831</v>
      </c>
      <c r="E86" s="24">
        <v>0.09</v>
      </c>
      <c r="F86" s="25">
        <v>7.0000000000000007E-2</v>
      </c>
      <c r="G86" s="25">
        <v>0.64</v>
      </c>
      <c r="H86" s="50">
        <v>0.19</v>
      </c>
      <c r="K86" s="19"/>
      <c r="M86" s="14" t="b">
        <v>0</v>
      </c>
      <c r="N86" s="14" t="b">
        <v>0</v>
      </c>
      <c r="O86" s="14" t="b">
        <v>1</v>
      </c>
      <c r="P86" s="14" t="b">
        <v>0</v>
      </c>
      <c r="Q86" s="14" t="e">
        <v>#REF!</v>
      </c>
      <c r="R86" s="14" t="e">
        <v>#REF!</v>
      </c>
      <c r="S86" s="14" t="e">
        <v>#REF!</v>
      </c>
      <c r="T86" s="14" t="e">
        <v>#REF!</v>
      </c>
      <c r="U86" s="14" t="e">
        <v>#REF!</v>
      </c>
      <c r="V86" s="14" t="e">
        <v>#REF!</v>
      </c>
      <c r="W86" s="14" t="e">
        <v>#REF!</v>
      </c>
      <c r="X86" s="14" t="e">
        <v>#REF!</v>
      </c>
      <c r="Y86" s="14" t="e">
        <v>#REF!</v>
      </c>
      <c r="Z86" s="14" t="e">
        <v>#REF!</v>
      </c>
    </row>
    <row r="87" spans="1:26" ht="12.75" customHeight="1" x14ac:dyDescent="0.25">
      <c r="A87" s="13">
        <v>17</v>
      </c>
      <c r="C87" s="3" t="s">
        <v>72</v>
      </c>
      <c r="D87" s="20">
        <v>600</v>
      </c>
      <c r="E87" s="24">
        <v>0.09</v>
      </c>
      <c r="F87" s="25">
        <v>0.06</v>
      </c>
      <c r="G87" s="25">
        <v>0.68</v>
      </c>
      <c r="H87" s="50">
        <v>0.17</v>
      </c>
      <c r="K87" s="19"/>
      <c r="M87" s="14" t="b">
        <v>0</v>
      </c>
      <c r="N87" s="14" t="b">
        <v>0</v>
      </c>
      <c r="O87" s="14" t="b">
        <v>1</v>
      </c>
      <c r="P87" s="14" t="b">
        <v>0</v>
      </c>
      <c r="Q87" s="14" t="e">
        <v>#REF!</v>
      </c>
      <c r="R87" s="14" t="e">
        <v>#REF!</v>
      </c>
      <c r="S87" s="14" t="e">
        <v>#REF!</v>
      </c>
      <c r="T87" s="14" t="e">
        <v>#REF!</v>
      </c>
      <c r="U87" s="14" t="e">
        <v>#REF!</v>
      </c>
      <c r="V87" s="14" t="e">
        <v>#REF!</v>
      </c>
      <c r="W87" s="14" t="e">
        <v>#REF!</v>
      </c>
      <c r="X87" s="14" t="e">
        <v>#REF!</v>
      </c>
      <c r="Y87" s="14" t="e">
        <v>#REF!</v>
      </c>
      <c r="Z87" s="14" t="e">
        <v>#REF!</v>
      </c>
    </row>
    <row r="88" spans="1:26" ht="12.75" customHeight="1" x14ac:dyDescent="0.25">
      <c r="A88" s="13">
        <v>17</v>
      </c>
      <c r="C88" s="3" t="s">
        <v>83</v>
      </c>
      <c r="D88" s="20">
        <v>63</v>
      </c>
      <c r="E88" s="24">
        <v>0.16</v>
      </c>
      <c r="F88" s="25">
        <v>0.08</v>
      </c>
      <c r="G88" s="25">
        <v>0.56000000000000005</v>
      </c>
      <c r="H88" s="50">
        <v>0.19</v>
      </c>
      <c r="K88" s="19"/>
      <c r="M88" s="14" t="b">
        <v>1</v>
      </c>
      <c r="N88" s="14" t="b">
        <v>0</v>
      </c>
      <c r="O88" s="14" t="b">
        <v>0</v>
      </c>
      <c r="P88" s="14" t="b">
        <v>0</v>
      </c>
      <c r="Q88" s="14" t="e">
        <v>#REF!</v>
      </c>
      <c r="R88" s="14" t="e">
        <v>#REF!</v>
      </c>
      <c r="S88" s="14" t="e">
        <v>#REF!</v>
      </c>
      <c r="T88" s="14" t="e">
        <v>#REF!</v>
      </c>
      <c r="U88" s="14" t="e">
        <v>#REF!</v>
      </c>
      <c r="V88" s="14" t="e">
        <v>#REF!</v>
      </c>
      <c r="W88" s="14" t="e">
        <v>#REF!</v>
      </c>
      <c r="X88" s="14" t="e">
        <v>#REF!</v>
      </c>
      <c r="Y88" s="14" t="e">
        <v>#REF!</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0.16</v>
      </c>
      <c r="F90" s="25">
        <v>0.08</v>
      </c>
      <c r="G90" s="25">
        <v>0.56999999999999995</v>
      </c>
      <c r="H90" s="50">
        <v>0.19</v>
      </c>
      <c r="K90" s="19"/>
      <c r="M90" s="14" t="b">
        <v>1</v>
      </c>
      <c r="N90" s="14" t="b">
        <v>0</v>
      </c>
      <c r="O90" s="14" t="b">
        <v>0</v>
      </c>
      <c r="P90" s="14" t="b">
        <v>0</v>
      </c>
      <c r="Q90" s="14" t="e">
        <v>#REF!</v>
      </c>
      <c r="R90" s="14" t="e">
        <v>#REF!</v>
      </c>
      <c r="S90" s="14" t="e">
        <v>#REF!</v>
      </c>
      <c r="T90" s="14" t="e">
        <v>#REF!</v>
      </c>
      <c r="U90" s="14" t="e">
        <v>#REF!</v>
      </c>
      <c r="V90" s="14" t="e">
        <v>#REF!</v>
      </c>
      <c r="W90" s="14" t="e">
        <v>#REF!</v>
      </c>
      <c r="X90" s="14" t="e">
        <v>#REF!</v>
      </c>
      <c r="Y90" s="14" t="e">
        <v>#REF!</v>
      </c>
      <c r="Z90" s="14" t="e">
        <v>#REF!</v>
      </c>
    </row>
    <row r="91" spans="1:26" ht="12.75" customHeight="1" x14ac:dyDescent="0.25">
      <c r="A91" s="13">
        <v>17</v>
      </c>
      <c r="C91" s="3" t="s">
        <v>71</v>
      </c>
      <c r="D91" s="20">
        <v>802</v>
      </c>
      <c r="E91" s="24">
        <v>0.09</v>
      </c>
      <c r="F91" s="25">
        <v>7.0000000000000007E-2</v>
      </c>
      <c r="G91" s="25">
        <v>0.66</v>
      </c>
      <c r="H91" s="50">
        <v>0.18</v>
      </c>
      <c r="K91" s="19"/>
      <c r="M91" s="14" t="b">
        <v>0</v>
      </c>
      <c r="N91" s="14" t="b">
        <v>0</v>
      </c>
      <c r="O91" s="14" t="b">
        <v>1</v>
      </c>
      <c r="P91" s="14" t="b">
        <v>0</v>
      </c>
      <c r="Q91" s="14" t="e">
        <v>#REF!</v>
      </c>
      <c r="R91" s="14" t="e">
        <v>#REF!</v>
      </c>
      <c r="S91" s="14" t="e">
        <v>#REF!</v>
      </c>
      <c r="T91" s="14" t="e">
        <v>#REF!</v>
      </c>
      <c r="U91" s="14" t="e">
        <v>#REF!</v>
      </c>
      <c r="V91" s="14" t="e">
        <v>#REF!</v>
      </c>
      <c r="W91" s="14" t="e">
        <v>#REF!</v>
      </c>
      <c r="X91" s="14" t="e">
        <v>#REF!</v>
      </c>
      <c r="Y91" s="14" t="e">
        <v>#REF!</v>
      </c>
      <c r="Z91" s="14" t="e">
        <v>#REF!</v>
      </c>
    </row>
    <row r="92" spans="1:26" ht="12.75" customHeight="1" x14ac:dyDescent="0.25">
      <c r="A92" s="13">
        <v>17</v>
      </c>
      <c r="C92" s="3" t="s">
        <v>72</v>
      </c>
      <c r="D92" s="20">
        <v>1255</v>
      </c>
      <c r="E92" s="24">
        <v>0.11</v>
      </c>
      <c r="F92" s="25">
        <v>7.0000000000000007E-2</v>
      </c>
      <c r="G92" s="25">
        <v>0.63</v>
      </c>
      <c r="H92" s="50">
        <v>0.19</v>
      </c>
      <c r="K92" s="19"/>
      <c r="M92" s="14" t="b">
        <v>0</v>
      </c>
      <c r="N92" s="14" t="b">
        <v>0</v>
      </c>
      <c r="O92" s="14" t="b">
        <v>1</v>
      </c>
      <c r="P92" s="14" t="b">
        <v>0</v>
      </c>
      <c r="Q92" s="14" t="e">
        <v>#REF!</v>
      </c>
      <c r="R92" s="14" t="e">
        <v>#REF!</v>
      </c>
      <c r="S92" s="14" t="e">
        <v>#REF!</v>
      </c>
      <c r="T92" s="14" t="e">
        <v>#REF!</v>
      </c>
      <c r="U92" s="14" t="e">
        <v>#REF!</v>
      </c>
      <c r="V92" s="14" t="e">
        <v>#REF!</v>
      </c>
      <c r="W92" s="14" t="e">
        <v>#REF!</v>
      </c>
      <c r="X92" s="14" t="e">
        <v>#REF!</v>
      </c>
      <c r="Y92" s="14" t="e">
        <v>#REF!</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0.11</v>
      </c>
      <c r="F94" s="25">
        <v>7.0000000000000007E-2</v>
      </c>
      <c r="G94" s="25">
        <v>0.63</v>
      </c>
      <c r="H94" s="50">
        <v>0.19</v>
      </c>
      <c r="K94" s="19"/>
      <c r="M94" s="14" t="b">
        <v>0</v>
      </c>
      <c r="N94" s="14" t="b">
        <v>0</v>
      </c>
      <c r="O94" s="14" t="b">
        <v>1</v>
      </c>
      <c r="P94" s="14" t="b">
        <v>0</v>
      </c>
      <c r="Q94" s="14" t="e">
        <v>#REF!</v>
      </c>
      <c r="R94" s="14" t="e">
        <v>#REF!</v>
      </c>
      <c r="S94" s="14" t="e">
        <v>#REF!</v>
      </c>
      <c r="T94" s="14" t="e">
        <v>#REF!</v>
      </c>
      <c r="U94" s="14" t="e">
        <v>#REF!</v>
      </c>
      <c r="V94" s="14" t="e">
        <v>#REF!</v>
      </c>
      <c r="W94" s="14" t="e">
        <v>#REF!</v>
      </c>
      <c r="X94" s="14" t="e">
        <v>#REF!</v>
      </c>
      <c r="Y94" s="14" t="e">
        <v>#REF!</v>
      </c>
      <c r="Z94" s="14" t="e">
        <v>#REF!</v>
      </c>
    </row>
    <row r="95" spans="1:26" ht="12.75" customHeight="1" x14ac:dyDescent="0.25">
      <c r="A95" s="13">
        <v>17</v>
      </c>
      <c r="C95" s="3" t="s">
        <v>12</v>
      </c>
      <c r="D95" s="20">
        <v>695</v>
      </c>
      <c r="E95" s="24">
        <v>0.08</v>
      </c>
      <c r="F95" s="25">
        <v>7.0000000000000007E-2</v>
      </c>
      <c r="G95" s="25">
        <v>0.67</v>
      </c>
      <c r="H95" s="50">
        <v>0.18</v>
      </c>
      <c r="K95" s="19"/>
      <c r="M95" s="14" t="b">
        <v>0</v>
      </c>
      <c r="N95" s="14" t="b">
        <v>0</v>
      </c>
      <c r="O95" s="14" t="b">
        <v>1</v>
      </c>
      <c r="P95" s="14" t="b">
        <v>0</v>
      </c>
      <c r="Q95" s="14" t="e">
        <v>#REF!</v>
      </c>
      <c r="R95" s="14" t="e">
        <v>#REF!</v>
      </c>
      <c r="S95" s="14" t="e">
        <v>#REF!</v>
      </c>
      <c r="T95" s="14" t="e">
        <v>#REF!</v>
      </c>
      <c r="U95" s="14" t="e">
        <v>#REF!</v>
      </c>
      <c r="V95" s="14" t="e">
        <v>#REF!</v>
      </c>
      <c r="W95" s="14" t="e">
        <v>#REF!</v>
      </c>
      <c r="X95" s="14" t="e">
        <v>#REF!</v>
      </c>
      <c r="Y95" s="14" t="e">
        <v>#REF!</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0.12</v>
      </c>
      <c r="F97" s="25">
        <v>7.0000000000000007E-2</v>
      </c>
      <c r="G97" s="25">
        <v>0.6</v>
      </c>
      <c r="H97" s="50">
        <v>0.2</v>
      </c>
      <c r="K97" s="19"/>
      <c r="M97" s="14" t="b">
        <v>0</v>
      </c>
      <c r="N97" s="14" t="b">
        <v>0</v>
      </c>
      <c r="O97" s="14" t="b">
        <v>1</v>
      </c>
      <c r="P97" s="14" t="b">
        <v>0</v>
      </c>
      <c r="Q97" s="14" t="e">
        <v>#REF!</v>
      </c>
      <c r="R97" s="14" t="e">
        <v>#REF!</v>
      </c>
      <c r="S97" s="14" t="e">
        <v>#REF!</v>
      </c>
      <c r="T97" s="14" t="e">
        <v>#REF!</v>
      </c>
      <c r="U97" s="14" t="e">
        <v>#REF!</v>
      </c>
      <c r="V97" s="14" t="e">
        <v>#REF!</v>
      </c>
      <c r="W97" s="14" t="e">
        <v>#REF!</v>
      </c>
      <c r="X97" s="14" t="e">
        <v>#REF!</v>
      </c>
      <c r="Y97" s="14" t="e">
        <v>#REF!</v>
      </c>
      <c r="Z97" s="14" t="e">
        <v>#REF!</v>
      </c>
    </row>
    <row r="98" spans="1:37" ht="12.75" customHeight="1" x14ac:dyDescent="0.25">
      <c r="A98" s="13">
        <v>17</v>
      </c>
      <c r="C98" s="3" t="s">
        <v>12</v>
      </c>
      <c r="D98" s="20">
        <v>1000</v>
      </c>
      <c r="E98" s="24">
        <v>0.08</v>
      </c>
      <c r="F98" s="25">
        <v>7.0000000000000007E-2</v>
      </c>
      <c r="G98" s="25">
        <v>0.68</v>
      </c>
      <c r="H98" s="50">
        <v>0.17</v>
      </c>
      <c r="K98" s="19"/>
      <c r="M98" s="14" t="b">
        <v>0</v>
      </c>
      <c r="N98" s="14" t="b">
        <v>0</v>
      </c>
      <c r="O98" s="14" t="b">
        <v>1</v>
      </c>
      <c r="P98" s="14" t="b">
        <v>0</v>
      </c>
      <c r="Q98" s="14" t="e">
        <v>#REF!</v>
      </c>
      <c r="R98" s="14" t="e">
        <v>#REF!</v>
      </c>
      <c r="S98" s="14" t="e">
        <v>#REF!</v>
      </c>
      <c r="T98" s="14" t="e">
        <v>#REF!</v>
      </c>
      <c r="U98" s="14" t="e">
        <v>#REF!</v>
      </c>
      <c r="V98" s="14" t="e">
        <v>#REF!</v>
      </c>
      <c r="W98" s="14" t="e">
        <v>#REF!</v>
      </c>
      <c r="X98" s="14" t="e">
        <v>#REF!</v>
      </c>
      <c r="Y98" s="14" t="e">
        <v>#REF!</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0.11</v>
      </c>
      <c r="F100" s="25">
        <v>0.06</v>
      </c>
      <c r="G100" s="25">
        <v>0.64</v>
      </c>
      <c r="H100" s="50">
        <v>0.19</v>
      </c>
      <c r="K100" s="19"/>
      <c r="M100" s="14" t="b">
        <v>0</v>
      </c>
      <c r="N100" s="14" t="b">
        <v>0</v>
      </c>
      <c r="O100" s="14" t="b">
        <v>1</v>
      </c>
      <c r="P100" s="14" t="b">
        <v>0</v>
      </c>
      <c r="Q100" s="14" t="e">
        <v>#REF!</v>
      </c>
      <c r="R100" s="14" t="e">
        <v>#REF!</v>
      </c>
      <c r="S100" s="14" t="e">
        <v>#REF!</v>
      </c>
      <c r="T100" s="14" t="e">
        <v>#REF!</v>
      </c>
      <c r="U100" s="14" t="e">
        <v>#REF!</v>
      </c>
      <c r="V100" s="14" t="e">
        <v>#REF!</v>
      </c>
      <c r="W100" s="14" t="e">
        <v>#REF!</v>
      </c>
      <c r="X100" s="14" t="e">
        <v>#REF!</v>
      </c>
      <c r="Y100" s="14" t="e">
        <v>#REF!</v>
      </c>
      <c r="Z100" s="14" t="e">
        <v>#REF!</v>
      </c>
    </row>
    <row r="101" spans="1:37" ht="12.75" customHeight="1" x14ac:dyDescent="0.25">
      <c r="A101" s="13">
        <v>17</v>
      </c>
      <c r="C101" s="3" t="s">
        <v>12</v>
      </c>
      <c r="D101" s="20">
        <v>1122</v>
      </c>
      <c r="E101" s="24">
        <v>0.09</v>
      </c>
      <c r="F101" s="25">
        <v>0.08</v>
      </c>
      <c r="G101" s="25">
        <v>0.64</v>
      </c>
      <c r="H101" s="50">
        <v>0.18</v>
      </c>
      <c r="K101" s="19"/>
      <c r="M101" s="14" t="b">
        <v>0</v>
      </c>
      <c r="N101" s="14" t="b">
        <v>0</v>
      </c>
      <c r="O101" s="14" t="b">
        <v>1</v>
      </c>
      <c r="P101" s="14" t="b">
        <v>0</v>
      </c>
      <c r="Q101" s="14" t="e">
        <v>#REF!</v>
      </c>
      <c r="R101" s="14" t="e">
        <v>#REF!</v>
      </c>
      <c r="S101" s="14" t="e">
        <v>#REF!</v>
      </c>
      <c r="T101" s="14" t="e">
        <v>#REF!</v>
      </c>
      <c r="U101" s="14" t="e">
        <v>#REF!</v>
      </c>
      <c r="V101" s="14" t="e">
        <v>#REF!</v>
      </c>
      <c r="W101" s="14" t="e">
        <v>#REF!</v>
      </c>
      <c r="X101" s="14" t="e">
        <v>#REF!</v>
      </c>
      <c r="Y101" s="14" t="e">
        <v>#REF!</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0.13</v>
      </c>
      <c r="F103" s="25">
        <v>0.08</v>
      </c>
      <c r="G103" s="25">
        <v>0.55000000000000004</v>
      </c>
      <c r="H103" s="50">
        <v>0.24</v>
      </c>
      <c r="K103" s="19"/>
      <c r="M103" s="14" t="b">
        <v>0</v>
      </c>
      <c r="N103" s="14" t="b">
        <v>0</v>
      </c>
      <c r="O103" s="14" t="b">
        <v>0</v>
      </c>
      <c r="P103" s="14" t="b">
        <v>1</v>
      </c>
      <c r="Q103" s="14" t="e">
        <v>#REF!</v>
      </c>
      <c r="R103" s="14" t="e">
        <v>#REF!</v>
      </c>
      <c r="S103" s="14" t="e">
        <v>#REF!</v>
      </c>
      <c r="T103" s="14" t="e">
        <v>#REF!</v>
      </c>
      <c r="U103" s="14" t="e">
        <v>#REF!</v>
      </c>
      <c r="V103" s="14" t="e">
        <v>#REF!</v>
      </c>
      <c r="W103" s="14" t="e">
        <v>#REF!</v>
      </c>
      <c r="X103" s="14" t="e">
        <v>#REF!</v>
      </c>
      <c r="Y103" s="14" t="e">
        <v>#REF!</v>
      </c>
      <c r="Z103" s="14" t="e">
        <v>#REF!</v>
      </c>
    </row>
    <row r="104" spans="1:37" ht="12.75" customHeight="1" x14ac:dyDescent="0.25">
      <c r="A104" s="13">
        <v>18</v>
      </c>
      <c r="C104" s="3" t="s">
        <v>79</v>
      </c>
      <c r="D104" s="20">
        <v>457</v>
      </c>
      <c r="E104" s="24">
        <v>0.08</v>
      </c>
      <c r="F104" s="25">
        <v>0.06</v>
      </c>
      <c r="G104" s="25">
        <v>0.66</v>
      </c>
      <c r="H104" s="50">
        <v>0.2</v>
      </c>
      <c r="K104" s="19"/>
      <c r="M104" s="14" t="b">
        <v>0</v>
      </c>
      <c r="N104" s="14" t="b">
        <v>0</v>
      </c>
      <c r="O104" s="14" t="b">
        <v>1</v>
      </c>
      <c r="P104" s="14" t="b">
        <v>0</v>
      </c>
      <c r="Q104" s="14" t="e">
        <v>#REF!</v>
      </c>
      <c r="R104" s="14" t="e">
        <v>#REF!</v>
      </c>
      <c r="S104" s="14" t="e">
        <v>#REF!</v>
      </c>
      <c r="T104" s="14" t="e">
        <v>#REF!</v>
      </c>
      <c r="U104" s="14" t="e">
        <v>#REF!</v>
      </c>
      <c r="V104" s="14" t="e">
        <v>#REF!</v>
      </c>
      <c r="W104" s="14" t="e">
        <v>#REF!</v>
      </c>
      <c r="X104" s="14" t="e">
        <v>#REF!</v>
      </c>
      <c r="Y104" s="14" t="e">
        <v>#REF!</v>
      </c>
      <c r="Z104" s="14" t="e">
        <v>#REF!</v>
      </c>
    </row>
    <row r="105" spans="1:37" ht="12.75" customHeight="1" x14ac:dyDescent="0.25">
      <c r="A105" s="13">
        <v>18</v>
      </c>
      <c r="C105" s="3" t="s">
        <v>79</v>
      </c>
      <c r="D105" s="20">
        <v>923</v>
      </c>
      <c r="E105" s="24">
        <v>0.09</v>
      </c>
      <c r="F105" s="25">
        <v>0.08</v>
      </c>
      <c r="G105" s="25">
        <v>0.66</v>
      </c>
      <c r="H105" s="50">
        <v>0.18</v>
      </c>
      <c r="K105" s="19"/>
      <c r="M105" s="14" t="b">
        <v>0</v>
      </c>
      <c r="N105" s="14" t="b">
        <v>0</v>
      </c>
      <c r="O105" s="14" t="b">
        <v>1</v>
      </c>
      <c r="P105" s="14" t="b">
        <v>0</v>
      </c>
      <c r="Q105" s="14" t="e">
        <v>#REF!</v>
      </c>
      <c r="R105" s="14" t="e">
        <v>#REF!</v>
      </c>
      <c r="S105" s="14" t="e">
        <v>#REF!</v>
      </c>
      <c r="T105" s="14" t="e">
        <v>#REF!</v>
      </c>
      <c r="U105" s="14" t="e">
        <v>#REF!</v>
      </c>
      <c r="V105" s="14" t="e">
        <v>#REF!</v>
      </c>
      <c r="W105" s="14" t="e">
        <v>#REF!</v>
      </c>
      <c r="X105" s="14" t="e">
        <v>#REF!</v>
      </c>
      <c r="Y105" s="14" t="e">
        <v>#REF!</v>
      </c>
      <c r="Z105" s="14" t="e">
        <v>#REF!</v>
      </c>
    </row>
    <row r="106" spans="1:37" ht="12.75" customHeight="1" x14ac:dyDescent="0.25">
      <c r="A106" s="13">
        <v>18</v>
      </c>
      <c r="C106" s="3" t="s">
        <v>88</v>
      </c>
      <c r="D106" s="27">
        <v>550</v>
      </c>
      <c r="E106" s="28">
        <v>0.14000000000000001</v>
      </c>
      <c r="F106" s="29">
        <v>7.0000000000000007E-2</v>
      </c>
      <c r="G106" s="29">
        <v>0.63</v>
      </c>
      <c r="H106" s="51">
        <v>0.17</v>
      </c>
      <c r="K106" s="19"/>
      <c r="M106" s="14" t="b">
        <v>0</v>
      </c>
      <c r="N106" s="14" t="b">
        <v>0</v>
      </c>
      <c r="O106" s="14" t="b">
        <v>1</v>
      </c>
      <c r="P106" s="14" t="b">
        <v>0</v>
      </c>
      <c r="Q106" s="14" t="e">
        <v>#REF!</v>
      </c>
      <c r="R106" s="14" t="e">
        <v>#REF!</v>
      </c>
      <c r="S106" s="14" t="e">
        <v>#REF!</v>
      </c>
      <c r="T106" s="14" t="e">
        <v>#REF!</v>
      </c>
      <c r="U106" s="14" t="e">
        <v>#REF!</v>
      </c>
      <c r="V106" s="14" t="e">
        <v>#REF!</v>
      </c>
      <c r="W106" s="14" t="e">
        <v>#REF!</v>
      </c>
      <c r="X106" s="14" t="e">
        <v>#REF!</v>
      </c>
      <c r="Y106" s="14" t="e">
        <v>#REF!</v>
      </c>
      <c r="Z106" s="14" t="e">
        <v>#REF!</v>
      </c>
      <c r="AF106" s="26"/>
      <c r="AG106" s="26"/>
      <c r="AH106" s="26"/>
    </row>
    <row r="107" spans="1:37" s="62" customFormat="1" ht="18.399999999999999" customHeight="1" x14ac:dyDescent="0.25">
      <c r="E107" s="63"/>
      <c r="F107" s="63"/>
      <c r="G107" s="63"/>
      <c r="H107" s="63"/>
      <c r="K107" s="63"/>
      <c r="L107" s="14"/>
      <c r="M107" s="14"/>
      <c r="N107" s="14"/>
      <c r="O107" s="14"/>
      <c r="P107" s="14"/>
      <c r="Q107" s="14"/>
      <c r="R107" s="14"/>
      <c r="S107" s="14"/>
      <c r="T107" s="14"/>
      <c r="U107" s="14"/>
      <c r="V107" s="14"/>
      <c r="W107" s="14"/>
      <c r="X107" s="14"/>
      <c r="Y107" s="14"/>
      <c r="Z107" s="14"/>
      <c r="AA107" s="14"/>
      <c r="AB107" s="63"/>
      <c r="AC107" s="63"/>
      <c r="AD107" s="63"/>
      <c r="AE107" s="63"/>
      <c r="AF107" s="63"/>
      <c r="AG107" s="63"/>
      <c r="AH107" s="63"/>
    </row>
    <row r="108" spans="1:37" s="13" customFormat="1" ht="18.399999999999999" hidden="1" customHeight="1" x14ac:dyDescent="0.25">
      <c r="A108" s="30"/>
      <c r="B108" s="30"/>
      <c r="C108" s="30" t="s">
        <v>19</v>
      </c>
      <c r="D108" s="31">
        <v>7.0000000000000007E-2</v>
      </c>
      <c r="E108" s="32"/>
      <c r="F108" s="32"/>
      <c r="G108" s="32"/>
      <c r="H108" s="32"/>
      <c r="I108" s="30"/>
      <c r="J108" s="30"/>
      <c r="K108" s="32"/>
      <c r="L108" s="14"/>
      <c r="M108" s="14"/>
      <c r="N108" s="14"/>
      <c r="O108" s="14"/>
      <c r="P108" s="14"/>
      <c r="Q108" s="14"/>
      <c r="R108" s="14"/>
      <c r="S108" s="14"/>
      <c r="T108" s="14"/>
      <c r="U108" s="14"/>
      <c r="V108" s="14"/>
      <c r="W108" s="14"/>
      <c r="X108" s="14"/>
      <c r="Y108" s="14"/>
      <c r="Z108" s="14"/>
      <c r="AA108" s="14"/>
      <c r="AB108" s="32"/>
      <c r="AC108" s="32"/>
      <c r="AD108" s="32"/>
      <c r="AE108" s="32"/>
      <c r="AF108" s="32"/>
      <c r="AG108" s="32"/>
      <c r="AH108" s="32"/>
      <c r="AI108" s="30"/>
      <c r="AJ108" s="30"/>
      <c r="AK108" s="30"/>
    </row>
    <row r="109" spans="1:37" s="13" customFormat="1" ht="18.399999999999999" hidden="1" customHeight="1" x14ac:dyDescent="0.25">
      <c r="A109" s="30"/>
      <c r="B109" s="30"/>
      <c r="C109" s="30" t="s">
        <v>20</v>
      </c>
      <c r="D109" s="31">
        <v>0.1</v>
      </c>
      <c r="E109" s="32"/>
      <c r="F109" s="32"/>
      <c r="G109" s="32"/>
      <c r="H109" s="32"/>
      <c r="I109" s="30"/>
      <c r="J109" s="30"/>
      <c r="K109" s="32"/>
      <c r="L109" s="14"/>
      <c r="M109" s="14"/>
      <c r="N109" s="14"/>
      <c r="O109" s="14"/>
      <c r="P109" s="14"/>
      <c r="Q109" s="14"/>
      <c r="R109" s="14"/>
      <c r="S109" s="14"/>
      <c r="T109" s="14"/>
      <c r="U109" s="14"/>
      <c r="V109" s="14"/>
      <c r="W109" s="14"/>
      <c r="X109" s="14"/>
      <c r="Y109" s="14"/>
      <c r="Z109" s="14"/>
      <c r="AA109" s="14"/>
      <c r="AB109" s="32"/>
      <c r="AC109" s="32"/>
      <c r="AD109" s="32"/>
      <c r="AE109" s="32"/>
      <c r="AF109" s="32"/>
      <c r="AG109" s="32"/>
      <c r="AH109" s="32"/>
      <c r="AI109" s="30"/>
      <c r="AJ109" s="30"/>
      <c r="AK109" s="30"/>
    </row>
    <row r="110" spans="1:37" s="62" customFormat="1" ht="18.399999999999999" customHeight="1" x14ac:dyDescent="0.25">
      <c r="E110" s="63"/>
      <c r="F110" s="63"/>
      <c r="G110" s="63"/>
      <c r="H110" s="63"/>
      <c r="I110" s="63"/>
      <c r="K110" s="63"/>
      <c r="L110" s="14"/>
      <c r="M110" s="14"/>
      <c r="N110" s="14"/>
      <c r="O110" s="14"/>
      <c r="P110" s="14"/>
      <c r="Q110" s="14"/>
      <c r="R110" s="14"/>
      <c r="S110" s="14"/>
      <c r="T110" s="14"/>
      <c r="U110" s="14"/>
      <c r="V110" s="14"/>
      <c r="W110" s="14"/>
      <c r="X110" s="14"/>
      <c r="Y110" s="14"/>
      <c r="Z110" s="14"/>
      <c r="AA110" s="14"/>
      <c r="AB110" s="63"/>
      <c r="AC110" s="63"/>
      <c r="AD110" s="63"/>
      <c r="AE110" s="63"/>
      <c r="AF110" s="63"/>
      <c r="AG110" s="63"/>
      <c r="AH110" s="63"/>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38 E43 E50 E53 E68 E71 E75 E80 E102">
    <cfRule type="expression" dxfId="2272" priority="41">
      <formula>J13=TRUE</formula>
    </cfRule>
  </conditionalFormatting>
  <conditionalFormatting sqref="E35">
    <cfRule type="expression" dxfId="2271" priority="28">
      <formula>J35=TRUE</formula>
    </cfRule>
  </conditionalFormatting>
  <conditionalFormatting sqref="E60">
    <cfRule type="expression" dxfId="2270" priority="25">
      <formula>J60=TRUE</formula>
    </cfRule>
  </conditionalFormatting>
  <conditionalFormatting sqref="E64">
    <cfRule type="expression" dxfId="2269" priority="17">
      <formula>J64=TRUE</formula>
    </cfRule>
  </conditionalFormatting>
  <conditionalFormatting sqref="E84">
    <cfRule type="expression" dxfId="2268" priority="14">
      <formula>J84=TRUE</formula>
    </cfRule>
  </conditionalFormatting>
  <conditionalFormatting sqref="E89">
    <cfRule type="expression" dxfId="2267" priority="12">
      <formula>J89=TRUE</formula>
    </cfRule>
  </conditionalFormatting>
  <conditionalFormatting sqref="E93">
    <cfRule type="expression" dxfId="2266" priority="9">
      <formula>J93=TRUE</formula>
    </cfRule>
  </conditionalFormatting>
  <conditionalFormatting sqref="E96">
    <cfRule type="expression" dxfId="2265" priority="7">
      <formula>J96=TRUE</formula>
    </cfRule>
  </conditionalFormatting>
  <conditionalFormatting sqref="E99">
    <cfRule type="expression" dxfId="2264" priority="4">
      <formula>J99=TRUE</formula>
    </cfRule>
  </conditionalFormatting>
  <conditionalFormatting sqref="E112:E142">
    <cfRule type="expression" dxfId="2263" priority="38">
      <formula>J112=TRUE</formula>
    </cfRule>
  </conditionalFormatting>
  <conditionalFormatting sqref="E154:E195">
    <cfRule type="expression" dxfId="2262" priority="40">
      <formula>J154=TRUE</formula>
    </cfRule>
  </conditionalFormatting>
  <conditionalFormatting sqref="E207:E248">
    <cfRule type="expression" dxfId="2261" priority="39">
      <formula>J207=TRUE</formula>
    </cfRule>
  </conditionalFormatting>
  <conditionalFormatting sqref="I110:I267">
    <cfRule type="expression" dxfId="2260" priority="36">
      <formula>Y110=TRUE</formula>
    </cfRule>
  </conditionalFormatting>
  <conditionalFormatting sqref="K8:K106">
    <cfRule type="cellIs" dxfId="2259" priority="1" operator="notEqual">
      <formula>1</formula>
    </cfRule>
  </conditionalFormatting>
  <conditionalFormatting sqref="E11:H12 E29:H31 E33:H34 E36:H37 E51:H52 E65:H67 E69:H70 E72:H74 E81:H83 E94:H95 E97:H98 E100:H101 E14:H21 E23:H24 E26:H27 E39:H42 E44:H49 E54:H59 E61:H63 E76:H79 E85:H88 E90:H92 E103:H106">
    <cfRule type="expression" dxfId="2258" priority="413">
      <formula>M11=TRUE</formula>
    </cfRule>
  </conditionalFormatting>
  <conditionalFormatting sqref="F13:H13 F22:H22 F25:H25 F28:H28 F32:H32 F43:H43 F50:H50 F53:H53 F71:H71 F75:H75 F80:H80 F102:H102 F112:H142 F35:H35 F38:H38 F60:H60 F64:H64 F68:H68 F84:H84 F89:H89 F93:H93 F96:H96 F99:H99 F154:H195 F207:H248">
    <cfRule type="expression" dxfId="2257" priority="459">
      <formula>L13=TRUE</formula>
    </cfRule>
  </conditionalFormatting>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Worksheet____5"/>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24.28515625" style="3" customWidth="1"/>
    <col min="6" max="6" width="31" style="3" customWidth="1"/>
    <col min="7" max="7" width="23.140625" style="3" customWidth="1"/>
    <col min="8" max="8" width="20.140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98</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99</v>
      </c>
      <c r="F7" s="6" t="s">
        <v>100</v>
      </c>
      <c r="G7" s="6" t="s">
        <v>101</v>
      </c>
      <c r="H7" s="6" t="s">
        <v>102</v>
      </c>
    </row>
    <row r="8" spans="1:34" x14ac:dyDescent="0.25">
      <c r="C8" s="7" t="s">
        <v>0</v>
      </c>
      <c r="D8" s="8">
        <v>2177</v>
      </c>
      <c r="E8" s="18">
        <v>0.09</v>
      </c>
      <c r="F8" s="18">
        <v>0.65</v>
      </c>
      <c r="G8" s="18">
        <v>0.23</v>
      </c>
      <c r="H8" s="18">
        <v>0.03</v>
      </c>
      <c r="K8" s="19"/>
    </row>
    <row r="9" spans="1:34" ht="12.75" customHeight="1" x14ac:dyDescent="0.25">
      <c r="C9" s="9" t="s">
        <v>1</v>
      </c>
      <c r="D9" s="20" t="s">
        <v>2</v>
      </c>
      <c r="E9" s="21" t="s">
        <v>2</v>
      </c>
      <c r="F9" s="22" t="s">
        <v>2</v>
      </c>
      <c r="G9" s="22" t="s">
        <v>2</v>
      </c>
      <c r="H9" s="48"/>
      <c r="K9" s="19"/>
    </row>
    <row r="10" spans="1:34" ht="12.75" customHeight="1" x14ac:dyDescent="0.25">
      <c r="C10" s="10" t="s">
        <v>26</v>
      </c>
      <c r="D10" s="23"/>
      <c r="E10" s="23"/>
      <c r="F10" s="56"/>
      <c r="G10" s="56"/>
      <c r="H10" s="49"/>
    </row>
    <row r="11" spans="1:34" ht="12.75" customHeight="1" x14ac:dyDescent="0.25">
      <c r="A11" s="13">
        <v>1</v>
      </c>
      <c r="C11" s="3" t="s">
        <v>27</v>
      </c>
      <c r="D11" s="20">
        <v>1073</v>
      </c>
      <c r="E11" s="24">
        <v>0.1</v>
      </c>
      <c r="F11" s="25">
        <v>0.61</v>
      </c>
      <c r="G11" s="25">
        <v>0.26</v>
      </c>
      <c r="H11" s="50">
        <v>0.03</v>
      </c>
      <c r="K11" s="19"/>
      <c r="M11" s="14" t="b">
        <v>0</v>
      </c>
      <c r="N11" s="14" t="b">
        <v>0</v>
      </c>
      <c r="O11" s="14" t="b">
        <v>0</v>
      </c>
      <c r="P11" s="14" t="b">
        <v>0</v>
      </c>
      <c r="Q11" s="14" t="e">
        <v>#REF!</v>
      </c>
      <c r="R11" s="14" t="e">
        <v>#REF!</v>
      </c>
      <c r="S11" s="14" t="e">
        <v>#REF!</v>
      </c>
      <c r="T11" s="14" t="e">
        <v>#REF!</v>
      </c>
      <c r="U11" s="14" t="e">
        <v>#REF!</v>
      </c>
      <c r="V11" s="14" t="e">
        <v>#REF!</v>
      </c>
      <c r="W11" s="14" t="e">
        <v>#REF!</v>
      </c>
      <c r="X11" s="14" t="e">
        <v>#REF!</v>
      </c>
      <c r="Y11" s="14" t="e">
        <v>#REF!</v>
      </c>
      <c r="Z11" s="14" t="e">
        <v>#REF!</v>
      </c>
    </row>
    <row r="12" spans="1:34" ht="12.75" customHeight="1" x14ac:dyDescent="0.25">
      <c r="A12" s="13">
        <v>1</v>
      </c>
      <c r="C12" s="3" t="s">
        <v>28</v>
      </c>
      <c r="D12" s="20">
        <v>1104</v>
      </c>
      <c r="E12" s="24">
        <v>7.0000000000000007E-2</v>
      </c>
      <c r="F12" s="25">
        <v>0.7</v>
      </c>
      <c r="G12" s="25">
        <v>0.21</v>
      </c>
      <c r="H12" s="50">
        <v>0.02</v>
      </c>
      <c r="K12" s="19"/>
      <c r="M12" s="14" t="b">
        <v>0</v>
      </c>
      <c r="N12" s="14" t="b">
        <v>1</v>
      </c>
      <c r="O12" s="14" t="b">
        <v>0</v>
      </c>
      <c r="P12" s="14" t="b">
        <v>0</v>
      </c>
      <c r="Q12" s="14" t="e">
        <v>#REF!</v>
      </c>
      <c r="R12" s="14" t="e">
        <v>#REF!</v>
      </c>
      <c r="S12" s="14" t="e">
        <v>#REF!</v>
      </c>
      <c r="T12" s="14" t="e">
        <v>#REF!</v>
      </c>
      <c r="U12" s="14" t="e">
        <v>#REF!</v>
      </c>
      <c r="V12" s="14" t="e">
        <v>#REF!</v>
      </c>
      <c r="W12" s="14" t="e">
        <v>#REF!</v>
      </c>
      <c r="X12" s="14" t="e">
        <v>#REF!</v>
      </c>
      <c r="Y12" s="14" t="e">
        <v>#REF!</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0.12</v>
      </c>
      <c r="F14" s="25">
        <v>0.56000000000000005</v>
      </c>
      <c r="G14" s="25">
        <v>0.28999999999999998</v>
      </c>
      <c r="H14" s="50">
        <v>0.03</v>
      </c>
      <c r="K14" s="19"/>
      <c r="M14" s="14" t="b">
        <v>1</v>
      </c>
      <c r="N14" s="14" t="b">
        <v>0</v>
      </c>
      <c r="O14" s="14" t="b">
        <v>1</v>
      </c>
      <c r="P14" s="14" t="b">
        <v>0</v>
      </c>
      <c r="Q14" s="14" t="e">
        <v>#REF!</v>
      </c>
      <c r="R14" s="14" t="e">
        <v>#REF!</v>
      </c>
      <c r="S14" s="14" t="e">
        <v>#REF!</v>
      </c>
      <c r="T14" s="14" t="e">
        <v>#REF!</v>
      </c>
      <c r="U14" s="14" t="e">
        <v>#REF!</v>
      </c>
      <c r="V14" s="14" t="e">
        <v>#REF!</v>
      </c>
      <c r="W14" s="14" t="e">
        <v>#REF!</v>
      </c>
      <c r="X14" s="14" t="e">
        <v>#REF!</v>
      </c>
      <c r="Y14" s="14" t="e">
        <v>#REF!</v>
      </c>
      <c r="Z14" s="14" t="e">
        <v>#REF!</v>
      </c>
    </row>
    <row r="15" spans="1:34" ht="12.75" customHeight="1" x14ac:dyDescent="0.25">
      <c r="A15" s="13">
        <v>2</v>
      </c>
      <c r="C15" s="3" t="s">
        <v>31</v>
      </c>
      <c r="D15" s="20">
        <v>357</v>
      </c>
      <c r="E15" s="24">
        <v>0.09</v>
      </c>
      <c r="F15" s="25">
        <v>0.6</v>
      </c>
      <c r="G15" s="25">
        <v>0.27</v>
      </c>
      <c r="H15" s="50">
        <v>0.04</v>
      </c>
      <c r="K15" s="19"/>
      <c r="M15" s="14" t="b">
        <v>0</v>
      </c>
      <c r="N15" s="14" t="b">
        <v>0</v>
      </c>
      <c r="O15" s="14" t="b">
        <v>1</v>
      </c>
      <c r="P15" s="14" t="b">
        <v>0</v>
      </c>
      <c r="Q15" s="14" t="e">
        <v>#REF!</v>
      </c>
      <c r="R15" s="14" t="e">
        <v>#REF!</v>
      </c>
      <c r="S15" s="14" t="e">
        <v>#REF!</v>
      </c>
      <c r="T15" s="14" t="e">
        <v>#REF!</v>
      </c>
      <c r="U15" s="14" t="e">
        <v>#REF!</v>
      </c>
      <c r="V15" s="14" t="e">
        <v>#REF!</v>
      </c>
      <c r="W15" s="14" t="e">
        <v>#REF!</v>
      </c>
      <c r="X15" s="14" t="e">
        <v>#REF!</v>
      </c>
      <c r="Y15" s="14" t="e">
        <v>#REF!</v>
      </c>
      <c r="Z15" s="14" t="e">
        <v>#REF!</v>
      </c>
    </row>
    <row r="16" spans="1:34" ht="12.75" customHeight="1" x14ac:dyDescent="0.25">
      <c r="A16" s="13">
        <v>2</v>
      </c>
      <c r="C16" s="3" t="s">
        <v>32</v>
      </c>
      <c r="D16" s="20">
        <v>358</v>
      </c>
      <c r="E16" s="24">
        <v>0.08</v>
      </c>
      <c r="F16" s="25">
        <v>0.67</v>
      </c>
      <c r="G16" s="25">
        <v>0.23</v>
      </c>
      <c r="H16" s="50">
        <v>0.02</v>
      </c>
      <c r="K16" s="19"/>
      <c r="M16" s="14" t="b">
        <v>0</v>
      </c>
      <c r="N16" s="14" t="b">
        <v>1</v>
      </c>
      <c r="O16" s="14" t="b">
        <v>1</v>
      </c>
      <c r="P16" s="14" t="b">
        <v>0</v>
      </c>
      <c r="Q16" s="14" t="e">
        <v>#REF!</v>
      </c>
      <c r="R16" s="14" t="e">
        <v>#REF!</v>
      </c>
      <c r="S16" s="14" t="e">
        <v>#REF!</v>
      </c>
      <c r="T16" s="14" t="e">
        <v>#REF!</v>
      </c>
      <c r="U16" s="14" t="e">
        <v>#REF!</v>
      </c>
      <c r="V16" s="14" t="e">
        <v>#REF!</v>
      </c>
      <c r="W16" s="14" t="e">
        <v>#REF!</v>
      </c>
      <c r="X16" s="14" t="e">
        <v>#REF!</v>
      </c>
      <c r="Y16" s="14" t="e">
        <v>#REF!</v>
      </c>
      <c r="Z16" s="14" t="e">
        <v>#REF!</v>
      </c>
    </row>
    <row r="17" spans="1:26" ht="12.75" customHeight="1" x14ac:dyDescent="0.25">
      <c r="A17" s="13">
        <v>2</v>
      </c>
      <c r="C17" s="3" t="s">
        <v>33</v>
      </c>
      <c r="D17" s="20">
        <v>349</v>
      </c>
      <c r="E17" s="24">
        <v>0.09</v>
      </c>
      <c r="F17" s="25">
        <v>0.65</v>
      </c>
      <c r="G17" s="25">
        <v>0.23</v>
      </c>
      <c r="H17" s="50">
        <v>0.03</v>
      </c>
      <c r="K17" s="19"/>
      <c r="M17" s="14" t="b">
        <v>0</v>
      </c>
      <c r="N17" s="14" t="b">
        <v>1</v>
      </c>
      <c r="O17" s="14" t="b">
        <v>1</v>
      </c>
      <c r="P17" s="14" t="b">
        <v>0</v>
      </c>
      <c r="Q17" s="14" t="e">
        <v>#REF!</v>
      </c>
      <c r="R17" s="14" t="e">
        <v>#REF!</v>
      </c>
      <c r="S17" s="14" t="e">
        <v>#REF!</v>
      </c>
      <c r="T17" s="14" t="e">
        <v>#REF!</v>
      </c>
      <c r="U17" s="14" t="e">
        <v>#REF!</v>
      </c>
      <c r="V17" s="14" t="e">
        <v>#REF!</v>
      </c>
      <c r="W17" s="14" t="e">
        <v>#REF!</v>
      </c>
      <c r="X17" s="14" t="e">
        <v>#REF!</v>
      </c>
      <c r="Y17" s="14" t="e">
        <v>#REF!</v>
      </c>
      <c r="Z17" s="14" t="e">
        <v>#REF!</v>
      </c>
    </row>
    <row r="18" spans="1:26" ht="12.75" customHeight="1" x14ac:dyDescent="0.25">
      <c r="A18" s="13">
        <v>2</v>
      </c>
      <c r="C18" s="3" t="s">
        <v>34</v>
      </c>
      <c r="D18" s="20">
        <v>353</v>
      </c>
      <c r="E18" s="24">
        <v>0.08</v>
      </c>
      <c r="F18" s="25">
        <v>0.65</v>
      </c>
      <c r="G18" s="25">
        <v>0.24</v>
      </c>
      <c r="H18" s="50">
        <v>0.03</v>
      </c>
      <c r="K18" s="19"/>
      <c r="M18" s="14" t="b">
        <v>0</v>
      </c>
      <c r="N18" s="14" t="b">
        <v>1</v>
      </c>
      <c r="O18" s="14" t="b">
        <v>1</v>
      </c>
      <c r="P18" s="14" t="b">
        <v>0</v>
      </c>
      <c r="Q18" s="14" t="e">
        <v>#REF!</v>
      </c>
      <c r="R18" s="14" t="e">
        <v>#REF!</v>
      </c>
      <c r="S18" s="14" t="e">
        <v>#REF!</v>
      </c>
      <c r="T18" s="14" t="e">
        <v>#REF!</v>
      </c>
      <c r="U18" s="14" t="e">
        <v>#REF!</v>
      </c>
      <c r="V18" s="14" t="e">
        <v>#REF!</v>
      </c>
      <c r="W18" s="14" t="e">
        <v>#REF!</v>
      </c>
      <c r="X18" s="14" t="e">
        <v>#REF!</v>
      </c>
      <c r="Y18" s="14" t="e">
        <v>#REF!</v>
      </c>
      <c r="Z18" s="14" t="e">
        <v>#REF!</v>
      </c>
    </row>
    <row r="19" spans="1:26" ht="12.75" customHeight="1" x14ac:dyDescent="0.25">
      <c r="A19" s="13">
        <v>2</v>
      </c>
      <c r="C19" s="3" t="s">
        <v>35</v>
      </c>
      <c r="D19" s="20">
        <v>139</v>
      </c>
      <c r="E19" s="24">
        <v>0.11</v>
      </c>
      <c r="F19" s="25">
        <v>0.72</v>
      </c>
      <c r="G19" s="25">
        <v>0.15</v>
      </c>
      <c r="H19" s="50">
        <v>0.02</v>
      </c>
      <c r="K19" s="19"/>
      <c r="M19" s="14" t="b">
        <v>0</v>
      </c>
      <c r="N19" s="14" t="b">
        <v>1</v>
      </c>
      <c r="O19" s="14" t="b">
        <v>0</v>
      </c>
      <c r="P19" s="14" t="b">
        <v>0</v>
      </c>
      <c r="Q19" s="14" t="e">
        <v>#REF!</v>
      </c>
      <c r="R19" s="14" t="e">
        <v>#REF!</v>
      </c>
      <c r="S19" s="14" t="e">
        <v>#REF!</v>
      </c>
      <c r="T19" s="14" t="e">
        <v>#REF!</v>
      </c>
      <c r="U19" s="14" t="e">
        <v>#REF!</v>
      </c>
      <c r="V19" s="14" t="e">
        <v>#REF!</v>
      </c>
      <c r="W19" s="14" t="e">
        <v>#REF!</v>
      </c>
      <c r="X19" s="14" t="e">
        <v>#REF!</v>
      </c>
      <c r="Y19" s="14" t="e">
        <v>#REF!</v>
      </c>
      <c r="Z19" s="14" t="e">
        <v>#REF!</v>
      </c>
    </row>
    <row r="20" spans="1:26" ht="12.75" customHeight="1" x14ac:dyDescent="0.25">
      <c r="A20" s="13">
        <v>2</v>
      </c>
      <c r="C20" s="3" t="s">
        <v>36</v>
      </c>
      <c r="D20" s="20">
        <v>137</v>
      </c>
      <c r="E20" s="24">
        <v>0.05</v>
      </c>
      <c r="F20" s="25">
        <v>0.8</v>
      </c>
      <c r="G20" s="25">
        <v>0.15</v>
      </c>
      <c r="H20" s="50"/>
      <c r="K20" s="19"/>
      <c r="M20" s="14" t="b">
        <v>0</v>
      </c>
      <c r="N20" s="14" t="b">
        <v>1</v>
      </c>
      <c r="O20" s="14" t="b">
        <v>0</v>
      </c>
      <c r="P20" s="14" t="b">
        <v>0</v>
      </c>
      <c r="Q20" s="14" t="e">
        <v>#REF!</v>
      </c>
      <c r="R20" s="14" t="e">
        <v>#REF!</v>
      </c>
      <c r="S20" s="14" t="e">
        <v>#REF!</v>
      </c>
      <c r="T20" s="14" t="e">
        <v>#REF!</v>
      </c>
      <c r="U20" s="14" t="e">
        <v>#REF!</v>
      </c>
      <c r="V20" s="14" t="e">
        <v>#REF!</v>
      </c>
      <c r="W20" s="14" t="e">
        <v>#REF!</v>
      </c>
      <c r="X20" s="14" t="e">
        <v>#REF!</v>
      </c>
      <c r="Y20" s="14" t="e">
        <v>#REF!</v>
      </c>
      <c r="Z20" s="14" t="e">
        <v>#REF!</v>
      </c>
    </row>
    <row r="21" spans="1:26" ht="12.75" customHeight="1" x14ac:dyDescent="0.25">
      <c r="A21" s="13">
        <v>2</v>
      </c>
      <c r="C21" s="3" t="s">
        <v>37</v>
      </c>
      <c r="D21" s="20">
        <v>133</v>
      </c>
      <c r="E21" s="24">
        <v>0.05</v>
      </c>
      <c r="F21" s="25">
        <v>0.83</v>
      </c>
      <c r="G21" s="25">
        <v>0.11</v>
      </c>
      <c r="H21" s="50">
        <v>0.01</v>
      </c>
      <c r="K21" s="19"/>
      <c r="M21" s="14" t="b">
        <v>0</v>
      </c>
      <c r="N21" s="14" t="b">
        <v>1</v>
      </c>
      <c r="O21" s="14" t="b">
        <v>0</v>
      </c>
      <c r="P21" s="14" t="b">
        <v>0</v>
      </c>
      <c r="Q21" s="14" t="e">
        <v>#REF!</v>
      </c>
      <c r="R21" s="14" t="e">
        <v>#REF!</v>
      </c>
      <c r="S21" s="14" t="e">
        <v>#REF!</v>
      </c>
      <c r="T21" s="14" t="e">
        <v>#REF!</v>
      </c>
      <c r="U21" s="14" t="e">
        <v>#REF!</v>
      </c>
      <c r="V21" s="14" t="e">
        <v>#REF!</v>
      </c>
      <c r="W21" s="14" t="e">
        <v>#REF!</v>
      </c>
      <c r="X21" s="14" t="e">
        <v>#REF!</v>
      </c>
      <c r="Y21" s="14" t="e">
        <v>#REF!</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0.09</v>
      </c>
      <c r="F23" s="25">
        <v>0.62</v>
      </c>
      <c r="G23" s="25">
        <v>0.25</v>
      </c>
      <c r="H23" s="50">
        <v>0.03</v>
      </c>
      <c r="K23" s="19"/>
      <c r="M23" s="14" t="b">
        <v>0</v>
      </c>
      <c r="N23" s="14" t="b">
        <v>0</v>
      </c>
      <c r="O23" s="14" t="b">
        <v>1</v>
      </c>
      <c r="P23" s="14" t="b">
        <v>0</v>
      </c>
      <c r="Q23" s="14" t="e">
        <v>#REF!</v>
      </c>
      <c r="R23" s="14" t="e">
        <v>#REF!</v>
      </c>
      <c r="S23" s="14" t="e">
        <v>#REF!</v>
      </c>
      <c r="T23" s="14" t="e">
        <v>#REF!</v>
      </c>
      <c r="U23" s="14" t="e">
        <v>#REF!</v>
      </c>
      <c r="V23" s="14" t="e">
        <v>#REF!</v>
      </c>
      <c r="W23" s="14" t="e">
        <v>#REF!</v>
      </c>
      <c r="X23" s="14" t="e">
        <v>#REF!</v>
      </c>
      <c r="Y23" s="14" t="e">
        <v>#REF!</v>
      </c>
      <c r="Z23" s="14" t="e">
        <v>#REF!</v>
      </c>
    </row>
    <row r="24" spans="1:26" ht="12.75" customHeight="1" x14ac:dyDescent="0.25">
      <c r="A24" s="13">
        <v>3</v>
      </c>
      <c r="C24" s="3" t="s">
        <v>40</v>
      </c>
      <c r="D24" s="20">
        <v>409</v>
      </c>
      <c r="E24" s="24">
        <v>7.0000000000000007E-2</v>
      </c>
      <c r="F24" s="25">
        <v>0.78</v>
      </c>
      <c r="G24" s="25">
        <v>0.14000000000000001</v>
      </c>
      <c r="H24" s="50">
        <v>0.01</v>
      </c>
      <c r="K24" s="19"/>
      <c r="M24" s="14" t="b">
        <v>0</v>
      </c>
      <c r="N24" s="14" t="b">
        <v>1</v>
      </c>
      <c r="O24" s="14" t="b">
        <v>0</v>
      </c>
      <c r="P24" s="14" t="b">
        <v>0</v>
      </c>
      <c r="Q24" s="14" t="e">
        <v>#REF!</v>
      </c>
      <c r="R24" s="14" t="e">
        <v>#REF!</v>
      </c>
      <c r="S24" s="14" t="e">
        <v>#REF!</v>
      </c>
      <c r="T24" s="14" t="e">
        <v>#REF!</v>
      </c>
      <c r="U24" s="14" t="e">
        <v>#REF!</v>
      </c>
      <c r="V24" s="14" t="e">
        <v>#REF!</v>
      </c>
      <c r="W24" s="14" t="e">
        <v>#REF!</v>
      </c>
      <c r="X24" s="14" t="e">
        <v>#REF!</v>
      </c>
      <c r="Y24" s="14" t="e">
        <v>#REF!</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0.12</v>
      </c>
      <c r="F26" s="25">
        <v>0.54</v>
      </c>
      <c r="G26" s="25">
        <v>0.3</v>
      </c>
      <c r="H26" s="50">
        <v>0.04</v>
      </c>
      <c r="K26" s="19"/>
      <c r="M26" s="14" t="b">
        <v>0</v>
      </c>
      <c r="N26" s="14" t="b">
        <v>0</v>
      </c>
      <c r="O26" s="14" t="b">
        <v>1</v>
      </c>
      <c r="P26" s="14" t="b">
        <v>0</v>
      </c>
      <c r="Q26" s="14" t="e">
        <v>#REF!</v>
      </c>
      <c r="R26" s="14" t="e">
        <v>#REF!</v>
      </c>
      <c r="S26" s="14" t="e">
        <v>#REF!</v>
      </c>
      <c r="T26" s="14" t="e">
        <v>#REF!</v>
      </c>
      <c r="U26" s="14" t="e">
        <v>#REF!</v>
      </c>
      <c r="V26" s="14" t="e">
        <v>#REF!</v>
      </c>
      <c r="W26" s="14" t="e">
        <v>#REF!</v>
      </c>
      <c r="X26" s="14" t="e">
        <v>#REF!</v>
      </c>
      <c r="Y26" s="14" t="e">
        <v>#REF!</v>
      </c>
      <c r="Z26" s="14" t="e">
        <v>#REF!</v>
      </c>
    </row>
    <row r="27" spans="1:26" ht="12.75" customHeight="1" x14ac:dyDescent="0.25">
      <c r="A27" s="13">
        <v>4</v>
      </c>
      <c r="C27" s="3" t="s">
        <v>43</v>
      </c>
      <c r="D27" s="20">
        <v>1439</v>
      </c>
      <c r="E27" s="24">
        <v>7.0000000000000007E-2</v>
      </c>
      <c r="F27" s="25">
        <v>0.71</v>
      </c>
      <c r="G27" s="25">
        <v>0.2</v>
      </c>
      <c r="H27" s="50">
        <v>0.02</v>
      </c>
      <c r="K27" s="19"/>
      <c r="M27" s="14" t="b">
        <v>0</v>
      </c>
      <c r="N27" s="14" t="b">
        <v>1</v>
      </c>
      <c r="O27" s="14" t="b">
        <v>0</v>
      </c>
      <c r="P27" s="14" t="b">
        <v>0</v>
      </c>
      <c r="Q27" s="14" t="e">
        <v>#REF!</v>
      </c>
      <c r="R27" s="14" t="e">
        <v>#REF!</v>
      </c>
      <c r="S27" s="14" t="e">
        <v>#REF!</v>
      </c>
      <c r="T27" s="14" t="e">
        <v>#REF!</v>
      </c>
      <c r="U27" s="14" t="e">
        <v>#REF!</v>
      </c>
      <c r="V27" s="14" t="e">
        <v>#REF!</v>
      </c>
      <c r="W27" s="14" t="e">
        <v>#REF!</v>
      </c>
      <c r="X27" s="14" t="e">
        <v>#REF!</v>
      </c>
      <c r="Y27" s="14" t="e">
        <v>#REF!</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0.1</v>
      </c>
      <c r="F29" s="25">
        <v>0.6</v>
      </c>
      <c r="G29" s="25">
        <v>0.26</v>
      </c>
      <c r="H29" s="50">
        <v>0.03</v>
      </c>
      <c r="K29" s="19"/>
      <c r="M29" s="14" t="b">
        <v>0</v>
      </c>
      <c r="N29" s="14" t="b">
        <v>0</v>
      </c>
      <c r="O29" s="14" t="b">
        <v>1</v>
      </c>
      <c r="P29" s="14" t="b">
        <v>0</v>
      </c>
      <c r="Q29" s="14" t="e">
        <v>#REF!</v>
      </c>
      <c r="R29" s="14" t="e">
        <v>#REF!</v>
      </c>
      <c r="S29" s="14" t="e">
        <v>#REF!</v>
      </c>
      <c r="T29" s="14" t="e">
        <v>#REF!</v>
      </c>
      <c r="U29" s="14" t="e">
        <v>#REF!</v>
      </c>
      <c r="V29" s="14" t="e">
        <v>#REF!</v>
      </c>
      <c r="W29" s="14" t="e">
        <v>#REF!</v>
      </c>
      <c r="X29" s="14" t="e">
        <v>#REF!</v>
      </c>
      <c r="Y29" s="14" t="e">
        <v>#REF!</v>
      </c>
      <c r="Z29" s="14" t="e">
        <v>#REF!</v>
      </c>
    </row>
    <row r="30" spans="1:26" ht="12.75" customHeight="1" x14ac:dyDescent="0.25">
      <c r="A30" s="13">
        <v>5</v>
      </c>
      <c r="C30" s="3" t="s">
        <v>46</v>
      </c>
      <c r="D30" s="20">
        <v>639</v>
      </c>
      <c r="E30" s="24">
        <v>0.09</v>
      </c>
      <c r="F30" s="25">
        <v>0.7</v>
      </c>
      <c r="G30" s="25">
        <v>0.19</v>
      </c>
      <c r="H30" s="50">
        <v>0.02</v>
      </c>
      <c r="K30" s="19"/>
      <c r="M30" s="14" t="b">
        <v>0</v>
      </c>
      <c r="N30" s="14" t="b">
        <v>1</v>
      </c>
      <c r="O30" s="14" t="b">
        <v>0</v>
      </c>
      <c r="P30" s="14" t="b">
        <v>0</v>
      </c>
      <c r="Q30" s="14" t="e">
        <v>#REF!</v>
      </c>
      <c r="R30" s="14" t="e">
        <v>#REF!</v>
      </c>
      <c r="S30" s="14" t="e">
        <v>#REF!</v>
      </c>
      <c r="T30" s="14" t="e">
        <v>#REF!</v>
      </c>
      <c r="U30" s="14" t="e">
        <v>#REF!</v>
      </c>
      <c r="V30" s="14" t="e">
        <v>#REF!</v>
      </c>
      <c r="W30" s="14" t="e">
        <v>#REF!</v>
      </c>
      <c r="X30" s="14" t="e">
        <v>#REF!</v>
      </c>
      <c r="Y30" s="14" t="e">
        <v>#REF!</v>
      </c>
      <c r="Z30" s="14" t="e">
        <v>#REF!</v>
      </c>
    </row>
    <row r="31" spans="1:26" ht="12.75" customHeight="1" x14ac:dyDescent="0.25">
      <c r="A31" s="13">
        <v>5</v>
      </c>
      <c r="C31" s="3" t="s">
        <v>47</v>
      </c>
      <c r="D31" s="20">
        <v>280</v>
      </c>
      <c r="E31" s="24">
        <v>0.03</v>
      </c>
      <c r="F31" s="25">
        <v>0.78</v>
      </c>
      <c r="G31" s="25">
        <v>0.18</v>
      </c>
      <c r="H31" s="50">
        <v>0.01</v>
      </c>
      <c r="K31" s="19"/>
      <c r="M31" s="14" t="b">
        <v>0</v>
      </c>
      <c r="N31" s="14" t="b">
        <v>1</v>
      </c>
      <c r="O31" s="14" t="b">
        <v>0</v>
      </c>
      <c r="P31" s="14" t="b">
        <v>0</v>
      </c>
      <c r="Q31" s="14" t="e">
        <v>#REF!</v>
      </c>
      <c r="R31" s="14" t="e">
        <v>#REF!</v>
      </c>
      <c r="S31" s="14" t="e">
        <v>#REF!</v>
      </c>
      <c r="T31" s="14" t="e">
        <v>#REF!</v>
      </c>
      <c r="U31" s="14" t="e">
        <v>#REF!</v>
      </c>
      <c r="V31" s="14" t="e">
        <v>#REF!</v>
      </c>
      <c r="W31" s="14" t="e">
        <v>#REF!</v>
      </c>
      <c r="X31" s="14" t="e">
        <v>#REF!</v>
      </c>
      <c r="Y31" s="14" t="e">
        <v>#REF!</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0.09</v>
      </c>
      <c r="F33" s="25">
        <v>0.65</v>
      </c>
      <c r="G33" s="25">
        <v>0.23</v>
      </c>
      <c r="H33" s="50">
        <v>0.03</v>
      </c>
      <c r="K33" s="19"/>
      <c r="M33" s="14" t="b">
        <v>0</v>
      </c>
      <c r="N33" s="14" t="b">
        <v>0</v>
      </c>
      <c r="O33" s="14" t="b">
        <v>0</v>
      </c>
      <c r="P33" s="14" t="b">
        <v>0</v>
      </c>
      <c r="Q33" s="14" t="e">
        <v>#REF!</v>
      </c>
      <c r="R33" s="14" t="e">
        <v>#REF!</v>
      </c>
      <c r="S33" s="14" t="e">
        <v>#REF!</v>
      </c>
      <c r="T33" s="14" t="e">
        <v>#REF!</v>
      </c>
      <c r="U33" s="14" t="e">
        <v>#REF!</v>
      </c>
      <c r="V33" s="14" t="e">
        <v>#REF!</v>
      </c>
      <c r="W33" s="14" t="e">
        <v>#REF!</v>
      </c>
      <c r="X33" s="14" t="e">
        <v>#REF!</v>
      </c>
      <c r="Y33" s="14" t="e">
        <v>#REF!</v>
      </c>
      <c r="Z33" s="14" t="e">
        <v>#REF!</v>
      </c>
    </row>
    <row r="34" spans="1:26" ht="12.75" customHeight="1" x14ac:dyDescent="0.25">
      <c r="A34" s="13">
        <v>6</v>
      </c>
      <c r="C34" s="3" t="s">
        <v>50</v>
      </c>
      <c r="D34" s="20">
        <v>447</v>
      </c>
      <c r="E34" s="24">
        <v>0.1</v>
      </c>
      <c r="F34" s="25">
        <v>0.68</v>
      </c>
      <c r="G34" s="25">
        <v>0.21</v>
      </c>
      <c r="H34" s="50">
        <v>0.01</v>
      </c>
      <c r="K34" s="19"/>
      <c r="M34" s="14" t="b">
        <v>0</v>
      </c>
      <c r="N34" s="14" t="b">
        <v>0</v>
      </c>
      <c r="O34" s="14" t="b">
        <v>0</v>
      </c>
      <c r="P34" s="14" t="b">
        <v>0</v>
      </c>
      <c r="Q34" s="14" t="e">
        <v>#REF!</v>
      </c>
      <c r="R34" s="14" t="e">
        <v>#REF!</v>
      </c>
      <c r="S34" s="14" t="e">
        <v>#REF!</v>
      </c>
      <c r="T34" s="14" t="e">
        <v>#REF!</v>
      </c>
      <c r="U34" s="14" t="e">
        <v>#REF!</v>
      </c>
      <c r="V34" s="14" t="e">
        <v>#REF!</v>
      </c>
      <c r="W34" s="14" t="e">
        <v>#REF!</v>
      </c>
      <c r="X34" s="14" t="e">
        <v>#REF!</v>
      </c>
      <c r="Y34" s="14" t="e">
        <v>#REF!</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7.0000000000000007E-2</v>
      </c>
      <c r="F36" s="25">
        <v>0.71</v>
      </c>
      <c r="G36" s="25">
        <v>0.2</v>
      </c>
      <c r="H36" s="50">
        <v>0.02</v>
      </c>
      <c r="K36" s="19"/>
      <c r="M36" s="14" t="b">
        <v>0</v>
      </c>
      <c r="N36" s="14" t="b">
        <v>1</v>
      </c>
      <c r="O36" s="14" t="b">
        <v>0</v>
      </c>
      <c r="P36" s="14" t="b">
        <v>0</v>
      </c>
      <c r="Q36" s="14" t="e">
        <v>#REF!</v>
      </c>
      <c r="R36" s="14" t="e">
        <v>#REF!</v>
      </c>
      <c r="S36" s="14" t="e">
        <v>#REF!</v>
      </c>
      <c r="T36" s="14" t="e">
        <v>#REF!</v>
      </c>
      <c r="U36" s="14" t="e">
        <v>#REF!</v>
      </c>
      <c r="V36" s="14" t="e">
        <v>#REF!</v>
      </c>
      <c r="W36" s="14" t="e">
        <v>#REF!</v>
      </c>
      <c r="X36" s="14" t="e">
        <v>#REF!</v>
      </c>
      <c r="Y36" s="14" t="e">
        <v>#REF!</v>
      </c>
      <c r="Z36" s="14" t="e">
        <v>#REF!</v>
      </c>
    </row>
    <row r="37" spans="1:26" ht="12.75" customHeight="1" x14ac:dyDescent="0.25">
      <c r="A37" s="13">
        <v>7</v>
      </c>
      <c r="C37" s="3" t="s">
        <v>4</v>
      </c>
      <c r="D37" s="20">
        <v>1028</v>
      </c>
      <c r="E37" s="24">
        <v>0.11</v>
      </c>
      <c r="F37" s="25">
        <v>0.59</v>
      </c>
      <c r="G37" s="25">
        <v>0.27</v>
      </c>
      <c r="H37" s="50">
        <v>0.04</v>
      </c>
      <c r="K37" s="19"/>
      <c r="M37" s="14" t="b">
        <v>0</v>
      </c>
      <c r="N37" s="14" t="b">
        <v>0</v>
      </c>
      <c r="O37" s="14" t="b">
        <v>1</v>
      </c>
      <c r="P37" s="14" t="b">
        <v>0</v>
      </c>
      <c r="Q37" s="14" t="e">
        <v>#REF!</v>
      </c>
      <c r="R37" s="14" t="e">
        <v>#REF!</v>
      </c>
      <c r="S37" s="14" t="e">
        <v>#REF!</v>
      </c>
      <c r="T37" s="14" t="e">
        <v>#REF!</v>
      </c>
      <c r="U37" s="14" t="e">
        <v>#REF!</v>
      </c>
      <c r="V37" s="14" t="e">
        <v>#REF!</v>
      </c>
      <c r="W37" s="14" t="e">
        <v>#REF!</v>
      </c>
      <c r="X37" s="14" t="e">
        <v>#REF!</v>
      </c>
      <c r="Y37" s="14" t="e">
        <v>#REF!</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0.09</v>
      </c>
      <c r="F39" s="25">
        <v>0.6</v>
      </c>
      <c r="G39" s="25">
        <v>0.28000000000000003</v>
      </c>
      <c r="H39" s="50">
        <v>0.03</v>
      </c>
      <c r="K39" s="19"/>
      <c r="M39" s="14" t="b">
        <v>0</v>
      </c>
      <c r="N39" s="14" t="b">
        <v>0</v>
      </c>
      <c r="O39" s="14" t="b">
        <v>1</v>
      </c>
      <c r="P39" s="14" t="b">
        <v>0</v>
      </c>
      <c r="Q39" s="14" t="e">
        <v>#REF!</v>
      </c>
      <c r="R39" s="14" t="e">
        <v>#REF!</v>
      </c>
      <c r="S39" s="14" t="e">
        <v>#REF!</v>
      </c>
      <c r="T39" s="14" t="e">
        <v>#REF!</v>
      </c>
      <c r="U39" s="14" t="e">
        <v>#REF!</v>
      </c>
      <c r="V39" s="14" t="e">
        <v>#REF!</v>
      </c>
      <c r="W39" s="14" t="e">
        <v>#REF!</v>
      </c>
      <c r="X39" s="14" t="e">
        <v>#REF!</v>
      </c>
      <c r="Y39" s="14" t="e">
        <v>#REF!</v>
      </c>
      <c r="Z39" s="14" t="e">
        <v>#REF!</v>
      </c>
    </row>
    <row r="40" spans="1:26" ht="12.75" customHeight="1" x14ac:dyDescent="0.25">
      <c r="A40" s="13">
        <v>8</v>
      </c>
      <c r="C40" s="3" t="s">
        <v>9</v>
      </c>
      <c r="D40" s="20">
        <v>619</v>
      </c>
      <c r="E40" s="24">
        <v>0.1</v>
      </c>
      <c r="F40" s="25">
        <v>0.65</v>
      </c>
      <c r="G40" s="25">
        <v>0.21</v>
      </c>
      <c r="H40" s="50">
        <v>0.04</v>
      </c>
      <c r="K40" s="19"/>
      <c r="M40" s="14" t="b">
        <v>0</v>
      </c>
      <c r="N40" s="14" t="b">
        <v>0</v>
      </c>
      <c r="O40" s="14" t="b">
        <v>0</v>
      </c>
      <c r="P40" s="14" t="b">
        <v>0</v>
      </c>
      <c r="Q40" s="14" t="e">
        <v>#REF!</v>
      </c>
      <c r="R40" s="14" t="e">
        <v>#REF!</v>
      </c>
      <c r="S40" s="14" t="e">
        <v>#REF!</v>
      </c>
      <c r="T40" s="14" t="e">
        <v>#REF!</v>
      </c>
      <c r="U40" s="14" t="e">
        <v>#REF!</v>
      </c>
      <c r="V40" s="14" t="e">
        <v>#REF!</v>
      </c>
      <c r="W40" s="14" t="e">
        <v>#REF!</v>
      </c>
      <c r="X40" s="14" t="e">
        <v>#REF!</v>
      </c>
      <c r="Y40" s="14" t="e">
        <v>#REF!</v>
      </c>
      <c r="Z40" s="14" t="e">
        <v>#REF!</v>
      </c>
    </row>
    <row r="41" spans="1:26" ht="12.75" customHeight="1" x14ac:dyDescent="0.25">
      <c r="A41" s="13">
        <v>8</v>
      </c>
      <c r="C41" s="3" t="s">
        <v>10</v>
      </c>
      <c r="D41" s="20">
        <v>349</v>
      </c>
      <c r="E41" s="24">
        <v>0.11</v>
      </c>
      <c r="F41" s="25">
        <v>0.59</v>
      </c>
      <c r="G41" s="25">
        <v>0.28000000000000003</v>
      </c>
      <c r="H41" s="50">
        <v>0.01</v>
      </c>
      <c r="K41" s="19"/>
      <c r="M41" s="14" t="b">
        <v>0</v>
      </c>
      <c r="N41" s="14" t="b">
        <v>0</v>
      </c>
      <c r="O41" s="14" t="b">
        <v>1</v>
      </c>
      <c r="P41" s="14" t="b">
        <v>0</v>
      </c>
      <c r="Q41" s="14" t="e">
        <v>#REF!</v>
      </c>
      <c r="R41" s="14" t="e">
        <v>#REF!</v>
      </c>
      <c r="S41" s="14" t="e">
        <v>#REF!</v>
      </c>
      <c r="T41" s="14" t="e">
        <v>#REF!</v>
      </c>
      <c r="U41" s="14" t="e">
        <v>#REF!</v>
      </c>
      <c r="V41" s="14" t="e">
        <v>#REF!</v>
      </c>
      <c r="W41" s="14" t="e">
        <v>#REF!</v>
      </c>
      <c r="X41" s="14" t="e">
        <v>#REF!</v>
      </c>
      <c r="Y41" s="14" t="e">
        <v>#REF!</v>
      </c>
      <c r="Z41" s="14" t="e">
        <v>#REF!</v>
      </c>
    </row>
    <row r="42" spans="1:26" ht="12.75" customHeight="1" x14ac:dyDescent="0.25">
      <c r="A42" s="13">
        <v>8</v>
      </c>
      <c r="C42" s="3" t="s">
        <v>11</v>
      </c>
      <c r="D42" s="20">
        <v>700</v>
      </c>
      <c r="E42" s="24">
        <v>7.0000000000000007E-2</v>
      </c>
      <c r="F42" s="25">
        <v>0.73</v>
      </c>
      <c r="G42" s="25">
        <v>0.19</v>
      </c>
      <c r="H42" s="50">
        <v>0.01</v>
      </c>
      <c r="K42" s="19"/>
      <c r="M42" s="14" t="b">
        <v>0</v>
      </c>
      <c r="N42" s="14" t="b">
        <v>1</v>
      </c>
      <c r="O42" s="14" t="b">
        <v>0</v>
      </c>
      <c r="P42" s="14" t="b">
        <v>0</v>
      </c>
      <c r="Q42" s="14" t="e">
        <v>#REF!</v>
      </c>
      <c r="R42" s="14" t="e">
        <v>#REF!</v>
      </c>
      <c r="S42" s="14" t="e">
        <v>#REF!</v>
      </c>
      <c r="T42" s="14" t="e">
        <v>#REF!</v>
      </c>
      <c r="U42" s="14" t="e">
        <v>#REF!</v>
      </c>
      <c r="V42" s="14" t="e">
        <v>#REF!</v>
      </c>
      <c r="W42" s="14" t="e">
        <v>#REF!</v>
      </c>
      <c r="X42" s="14" t="e">
        <v>#REF!</v>
      </c>
      <c r="Y42" s="14" t="e">
        <v>#REF!</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0.09</v>
      </c>
      <c r="F44" s="25">
        <v>0.65</v>
      </c>
      <c r="G44" s="25">
        <v>0.23</v>
      </c>
      <c r="H44" s="50">
        <v>0.03</v>
      </c>
      <c r="K44" s="19"/>
      <c r="M44" s="14" t="b">
        <v>0</v>
      </c>
      <c r="N44" s="14" t="b">
        <v>0</v>
      </c>
      <c r="O44" s="14" t="b">
        <v>1</v>
      </c>
      <c r="P44" s="14" t="b">
        <v>0</v>
      </c>
      <c r="Q44" s="14" t="e">
        <v>#REF!</v>
      </c>
      <c r="R44" s="14" t="e">
        <v>#REF!</v>
      </c>
      <c r="S44" s="14" t="e">
        <v>#REF!</v>
      </c>
      <c r="T44" s="14" t="e">
        <v>#REF!</v>
      </c>
      <c r="U44" s="14" t="e">
        <v>#REF!</v>
      </c>
      <c r="V44" s="14" t="e">
        <v>#REF!</v>
      </c>
      <c r="W44" s="14" t="e">
        <v>#REF!</v>
      </c>
      <c r="X44" s="14" t="e">
        <v>#REF!</v>
      </c>
      <c r="Y44" s="14" t="e">
        <v>#REF!</v>
      </c>
      <c r="Z44" s="14" t="e">
        <v>#REF!</v>
      </c>
    </row>
    <row r="45" spans="1:26" ht="12.75" customHeight="1" x14ac:dyDescent="0.25">
      <c r="A45" s="13">
        <v>9</v>
      </c>
      <c r="C45" s="3" t="s">
        <v>52</v>
      </c>
      <c r="D45" s="20">
        <v>50</v>
      </c>
      <c r="E45" s="24">
        <v>0.06</v>
      </c>
      <c r="F45" s="25">
        <v>0.82</v>
      </c>
      <c r="G45" s="25">
        <v>0.12</v>
      </c>
      <c r="H45" s="50"/>
      <c r="K45" s="19"/>
      <c r="M45" s="14" t="b">
        <v>0</v>
      </c>
      <c r="N45" s="14" t="b">
        <v>1</v>
      </c>
      <c r="O45" s="14" t="b">
        <v>0</v>
      </c>
      <c r="P45" s="14" t="b">
        <v>0</v>
      </c>
      <c r="Q45" s="14" t="e">
        <v>#REF!</v>
      </c>
      <c r="R45" s="14" t="e">
        <v>#REF!</v>
      </c>
      <c r="S45" s="14" t="e">
        <v>#REF!</v>
      </c>
      <c r="T45" s="14" t="e">
        <v>#REF!</v>
      </c>
      <c r="U45" s="14" t="e">
        <v>#REF!</v>
      </c>
      <c r="V45" s="14" t="e">
        <v>#REF!</v>
      </c>
      <c r="W45" s="14" t="e">
        <v>#REF!</v>
      </c>
      <c r="X45" s="14" t="e">
        <v>#REF!</v>
      </c>
      <c r="Y45" s="14" t="e">
        <v>#REF!</v>
      </c>
      <c r="Z45" s="14" t="e">
        <v>#REF!</v>
      </c>
    </row>
    <row r="46" spans="1:26" ht="12.75" customHeight="1" x14ac:dyDescent="0.25">
      <c r="A46" s="13">
        <v>9</v>
      </c>
      <c r="C46" s="3" t="s">
        <v>53</v>
      </c>
      <c r="D46" s="20">
        <v>67</v>
      </c>
      <c r="E46" s="24">
        <v>0.15</v>
      </c>
      <c r="F46" s="25">
        <v>0.63</v>
      </c>
      <c r="G46" s="25">
        <v>0.21</v>
      </c>
      <c r="H46" s="50">
        <v>0.01</v>
      </c>
      <c r="K46" s="19"/>
      <c r="M46" s="14" t="b">
        <v>1</v>
      </c>
      <c r="N46" s="14" t="b">
        <v>0</v>
      </c>
      <c r="O46" s="14" t="b">
        <v>1</v>
      </c>
      <c r="P46" s="14" t="b">
        <v>0</v>
      </c>
      <c r="Q46" s="14" t="e">
        <v>#REF!</v>
      </c>
      <c r="R46" s="14" t="e">
        <v>#REF!</v>
      </c>
      <c r="S46" s="14" t="e">
        <v>#REF!</v>
      </c>
      <c r="T46" s="14" t="e">
        <v>#REF!</v>
      </c>
      <c r="U46" s="14" t="e">
        <v>#REF!</v>
      </c>
      <c r="V46" s="14" t="e">
        <v>#REF!</v>
      </c>
      <c r="W46" s="14" t="e">
        <v>#REF!</v>
      </c>
      <c r="X46" s="14" t="e">
        <v>#REF!</v>
      </c>
      <c r="Y46" s="14" t="e">
        <v>#REF!</v>
      </c>
      <c r="Z46" s="14" t="e">
        <v>#REF!</v>
      </c>
    </row>
    <row r="47" spans="1:26" ht="12.75" customHeight="1" x14ac:dyDescent="0.25">
      <c r="A47" s="13">
        <v>9</v>
      </c>
      <c r="C47" s="3" t="s">
        <v>54</v>
      </c>
      <c r="D47" s="20">
        <v>83</v>
      </c>
      <c r="E47" s="24">
        <v>0.11</v>
      </c>
      <c r="F47" s="25">
        <v>0.66</v>
      </c>
      <c r="G47" s="25">
        <v>0.22</v>
      </c>
      <c r="H47" s="50">
        <v>0.01</v>
      </c>
      <c r="K47" s="19"/>
      <c r="M47" s="14" t="b">
        <v>0</v>
      </c>
      <c r="N47" s="14" t="b">
        <v>0</v>
      </c>
      <c r="O47" s="14" t="b">
        <v>1</v>
      </c>
      <c r="P47" s="14" t="b">
        <v>0</v>
      </c>
      <c r="Q47" s="14" t="e">
        <v>#REF!</v>
      </c>
      <c r="R47" s="14" t="e">
        <v>#REF!</v>
      </c>
      <c r="S47" s="14" t="e">
        <v>#REF!</v>
      </c>
      <c r="T47" s="14" t="e">
        <v>#REF!</v>
      </c>
      <c r="U47" s="14" t="e">
        <v>#REF!</v>
      </c>
      <c r="V47" s="14" t="e">
        <v>#REF!</v>
      </c>
      <c r="W47" s="14" t="e">
        <v>#REF!</v>
      </c>
      <c r="X47" s="14" t="e">
        <v>#REF!</v>
      </c>
      <c r="Y47" s="14" t="e">
        <v>#REF!</v>
      </c>
      <c r="Z47" s="14" t="e">
        <v>#REF!</v>
      </c>
    </row>
    <row r="48" spans="1:26" ht="12.75" customHeight="1" x14ac:dyDescent="0.25">
      <c r="A48" s="13">
        <v>9</v>
      </c>
      <c r="C48" s="3" t="s">
        <v>55</v>
      </c>
      <c r="D48" s="20">
        <v>64</v>
      </c>
      <c r="E48" s="24">
        <v>0.05</v>
      </c>
      <c r="F48" s="25">
        <v>0.67</v>
      </c>
      <c r="G48" s="25">
        <v>0.27</v>
      </c>
      <c r="H48" s="50">
        <v>0.02</v>
      </c>
      <c r="K48" s="19"/>
      <c r="M48" s="14" t="b">
        <v>0</v>
      </c>
      <c r="N48" s="14" t="b">
        <v>0</v>
      </c>
      <c r="O48" s="14" t="b">
        <v>1</v>
      </c>
      <c r="P48" s="14" t="b">
        <v>0</v>
      </c>
      <c r="Q48" s="14" t="e">
        <v>#REF!</v>
      </c>
      <c r="R48" s="14" t="e">
        <v>#REF!</v>
      </c>
      <c r="S48" s="14" t="e">
        <v>#REF!</v>
      </c>
      <c r="T48" s="14" t="e">
        <v>#REF!</v>
      </c>
      <c r="U48" s="14" t="e">
        <v>#REF!</v>
      </c>
      <c r="V48" s="14" t="e">
        <v>#REF!</v>
      </c>
      <c r="W48" s="14" t="e">
        <v>#REF!</v>
      </c>
      <c r="X48" s="14" t="e">
        <v>#REF!</v>
      </c>
      <c r="Y48" s="14" t="e">
        <v>#REF!</v>
      </c>
      <c r="Z48" s="14" t="e">
        <v>#REF!</v>
      </c>
    </row>
    <row r="49" spans="1:26" ht="12.75" customHeight="1" x14ac:dyDescent="0.25">
      <c r="A49" s="13">
        <v>9</v>
      </c>
      <c r="C49" s="3" t="s">
        <v>56</v>
      </c>
      <c r="D49" s="20">
        <v>22</v>
      </c>
      <c r="E49" s="24">
        <v>0.05</v>
      </c>
      <c r="F49" s="25">
        <v>0.73</v>
      </c>
      <c r="G49" s="25">
        <v>0.23</v>
      </c>
      <c r="H49" s="50"/>
      <c r="K49" s="19"/>
      <c r="M49" s="14" t="b">
        <v>0</v>
      </c>
      <c r="N49" s="14" t="b">
        <v>1</v>
      </c>
      <c r="O49" s="14" t="b">
        <v>1</v>
      </c>
      <c r="P49" s="14" t="b">
        <v>0</v>
      </c>
      <c r="Q49" s="14" t="e">
        <v>#REF!</v>
      </c>
      <c r="R49" s="14" t="e">
        <v>#REF!</v>
      </c>
      <c r="S49" s="14" t="e">
        <v>#REF!</v>
      </c>
      <c r="T49" s="14" t="e">
        <v>#REF!</v>
      </c>
      <c r="U49" s="14" t="e">
        <v>#REF!</v>
      </c>
      <c r="V49" s="14" t="e">
        <v>#REF!</v>
      </c>
      <c r="W49" s="14" t="e">
        <v>#REF!</v>
      </c>
      <c r="X49" s="14" t="e">
        <v>#REF!</v>
      </c>
      <c r="Y49" s="14" t="e">
        <v>#REF!</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0.17</v>
      </c>
      <c r="F51" s="25">
        <v>0.47</v>
      </c>
      <c r="G51" s="25">
        <v>0.3</v>
      </c>
      <c r="H51" s="50">
        <v>0.05</v>
      </c>
      <c r="K51" s="19"/>
      <c r="M51" s="14" t="b">
        <v>1</v>
      </c>
      <c r="N51" s="14" t="b">
        <v>0</v>
      </c>
      <c r="O51" s="14" t="b">
        <v>1</v>
      </c>
      <c r="P51" s="14" t="b">
        <v>0</v>
      </c>
      <c r="Q51" s="14" t="e">
        <v>#REF!</v>
      </c>
      <c r="R51" s="14" t="e">
        <v>#REF!</v>
      </c>
      <c r="S51" s="14" t="e">
        <v>#REF!</v>
      </c>
      <c r="T51" s="14" t="e">
        <v>#REF!</v>
      </c>
      <c r="U51" s="14" t="e">
        <v>#REF!</v>
      </c>
      <c r="V51" s="14" t="e">
        <v>#REF!</v>
      </c>
      <c r="W51" s="14" t="e">
        <v>#REF!</v>
      </c>
      <c r="X51" s="14" t="e">
        <v>#REF!</v>
      </c>
      <c r="Y51" s="14" t="e">
        <v>#REF!</v>
      </c>
      <c r="Z51" s="14" t="e">
        <v>#REF!</v>
      </c>
    </row>
    <row r="52" spans="1:26" ht="12.75" customHeight="1" x14ac:dyDescent="0.25">
      <c r="A52" s="13">
        <v>10</v>
      </c>
      <c r="C52" s="3" t="s">
        <v>12</v>
      </c>
      <c r="D52" s="20">
        <v>2090</v>
      </c>
      <c r="E52" s="24">
        <v>0.09</v>
      </c>
      <c r="F52" s="25">
        <v>0.66</v>
      </c>
      <c r="G52" s="25">
        <v>0.23</v>
      </c>
      <c r="H52" s="50">
        <v>0.02</v>
      </c>
      <c r="K52" s="19"/>
      <c r="M52" s="14" t="b">
        <v>0</v>
      </c>
      <c r="N52" s="14" t="b">
        <v>1</v>
      </c>
      <c r="O52" s="14" t="b">
        <v>0</v>
      </c>
      <c r="P52" s="14" t="b">
        <v>0</v>
      </c>
      <c r="Q52" s="14" t="e">
        <v>#REF!</v>
      </c>
      <c r="R52" s="14" t="e">
        <v>#REF!</v>
      </c>
      <c r="S52" s="14" t="e">
        <v>#REF!</v>
      </c>
      <c r="T52" s="14" t="e">
        <v>#REF!</v>
      </c>
      <c r="U52" s="14" t="e">
        <v>#REF!</v>
      </c>
      <c r="V52" s="14" t="e">
        <v>#REF!</v>
      </c>
      <c r="W52" s="14" t="e">
        <v>#REF!</v>
      </c>
      <c r="X52" s="14" t="e">
        <v>#REF!</v>
      </c>
      <c r="Y52" s="14" t="e">
        <v>#REF!</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0.22</v>
      </c>
      <c r="F54" s="25">
        <v>0.48</v>
      </c>
      <c r="G54" s="25">
        <v>0.25</v>
      </c>
      <c r="H54" s="50">
        <v>0.06</v>
      </c>
      <c r="K54" s="19"/>
      <c r="M54" s="14" t="b">
        <v>1</v>
      </c>
      <c r="N54" s="14" t="b">
        <v>0</v>
      </c>
      <c r="O54" s="14" t="b">
        <v>0</v>
      </c>
      <c r="P54" s="14" t="b">
        <v>0</v>
      </c>
      <c r="Q54" s="14" t="e">
        <v>#REF!</v>
      </c>
      <c r="R54" s="14" t="e">
        <v>#REF!</v>
      </c>
      <c r="S54" s="14" t="e">
        <v>#REF!</v>
      </c>
      <c r="T54" s="14" t="e">
        <v>#REF!</v>
      </c>
      <c r="U54" s="14" t="e">
        <v>#REF!</v>
      </c>
      <c r="V54" s="14" t="e">
        <v>#REF!</v>
      </c>
      <c r="W54" s="14" t="e">
        <v>#REF!</v>
      </c>
      <c r="X54" s="14" t="e">
        <v>#REF!</v>
      </c>
      <c r="Y54" s="14" t="e">
        <v>#REF!</v>
      </c>
      <c r="Z54" s="14" t="e">
        <v>#REF!</v>
      </c>
    </row>
    <row r="55" spans="1:26" ht="12.75" customHeight="1" x14ac:dyDescent="0.25">
      <c r="A55" s="13">
        <v>11</v>
      </c>
      <c r="C55" s="3" t="s">
        <v>60</v>
      </c>
      <c r="D55" s="20">
        <v>164</v>
      </c>
      <c r="E55" s="24">
        <v>0.16</v>
      </c>
      <c r="F55" s="25">
        <v>0.57999999999999996</v>
      </c>
      <c r="G55" s="25">
        <v>0.23</v>
      </c>
      <c r="H55" s="50">
        <v>0.03</v>
      </c>
      <c r="K55" s="19"/>
      <c r="M55" s="14" t="b">
        <v>1</v>
      </c>
      <c r="N55" s="14" t="b">
        <v>1</v>
      </c>
      <c r="O55" s="14" t="b">
        <v>0</v>
      </c>
      <c r="P55" s="14" t="b">
        <v>0</v>
      </c>
      <c r="Q55" s="14" t="e">
        <v>#REF!</v>
      </c>
      <c r="R55" s="14" t="e">
        <v>#REF!</v>
      </c>
      <c r="S55" s="14" t="e">
        <v>#REF!</v>
      </c>
      <c r="T55" s="14" t="e">
        <v>#REF!</v>
      </c>
      <c r="U55" s="14" t="e">
        <v>#REF!</v>
      </c>
      <c r="V55" s="14" t="e">
        <v>#REF!</v>
      </c>
      <c r="W55" s="14" t="e">
        <v>#REF!</v>
      </c>
      <c r="X55" s="14" t="e">
        <v>#REF!</v>
      </c>
      <c r="Y55" s="14" t="e">
        <v>#REF!</v>
      </c>
      <c r="Z55" s="14" t="e">
        <v>#REF!</v>
      </c>
    </row>
    <row r="56" spans="1:26" ht="12.75" customHeight="1" x14ac:dyDescent="0.25">
      <c r="A56" s="13">
        <v>11</v>
      </c>
      <c r="C56" s="3" t="s">
        <v>61</v>
      </c>
      <c r="D56" s="20">
        <v>127</v>
      </c>
      <c r="E56" s="24">
        <v>0.16</v>
      </c>
      <c r="F56" s="25">
        <v>0.54</v>
      </c>
      <c r="G56" s="25">
        <v>0.26</v>
      </c>
      <c r="H56" s="50">
        <v>0.04</v>
      </c>
      <c r="K56" s="19"/>
      <c r="M56" s="14" t="b">
        <v>1</v>
      </c>
      <c r="N56" s="14" t="b">
        <v>1</v>
      </c>
      <c r="O56" s="14" t="b">
        <v>0</v>
      </c>
      <c r="P56" s="14" t="b">
        <v>0</v>
      </c>
      <c r="Q56" s="14" t="e">
        <v>#REF!</v>
      </c>
      <c r="R56" s="14" t="e">
        <v>#REF!</v>
      </c>
      <c r="S56" s="14" t="e">
        <v>#REF!</v>
      </c>
      <c r="T56" s="14" t="e">
        <v>#REF!</v>
      </c>
      <c r="U56" s="14" t="e">
        <v>#REF!</v>
      </c>
      <c r="V56" s="14" t="e">
        <v>#REF!</v>
      </c>
      <c r="W56" s="14" t="e">
        <v>#REF!</v>
      </c>
      <c r="X56" s="14" t="e">
        <v>#REF!</v>
      </c>
      <c r="Y56" s="14" t="e">
        <v>#REF!</v>
      </c>
      <c r="Z56" s="14" t="e">
        <v>#REF!</v>
      </c>
    </row>
    <row r="57" spans="1:26" ht="12.75" customHeight="1" x14ac:dyDescent="0.25">
      <c r="A57" s="13">
        <v>11</v>
      </c>
      <c r="C57" s="3" t="s">
        <v>62</v>
      </c>
      <c r="D57" s="20">
        <v>45</v>
      </c>
      <c r="E57" s="24">
        <v>0.24</v>
      </c>
      <c r="F57" s="25">
        <v>0.42</v>
      </c>
      <c r="G57" s="25">
        <v>0.27</v>
      </c>
      <c r="H57" s="50">
        <v>7.0000000000000007E-2</v>
      </c>
      <c r="K57" s="19"/>
      <c r="M57" s="14" t="b">
        <v>1</v>
      </c>
      <c r="N57" s="14" t="b">
        <v>0</v>
      </c>
      <c r="O57" s="14" t="b">
        <v>0</v>
      </c>
      <c r="P57" s="14" t="b">
        <v>0</v>
      </c>
      <c r="Q57" s="14" t="e">
        <v>#REF!</v>
      </c>
      <c r="R57" s="14" t="e">
        <v>#REF!</v>
      </c>
      <c r="S57" s="14" t="e">
        <v>#REF!</v>
      </c>
      <c r="T57" s="14" t="e">
        <v>#REF!</v>
      </c>
      <c r="U57" s="14" t="e">
        <v>#REF!</v>
      </c>
      <c r="V57" s="14" t="e">
        <v>#REF!</v>
      </c>
      <c r="W57" s="14" t="e">
        <v>#REF!</v>
      </c>
      <c r="X57" s="14" t="e">
        <v>#REF!</v>
      </c>
      <c r="Y57" s="14" t="e">
        <v>#REF!</v>
      </c>
      <c r="Z57" s="14" t="e">
        <v>#REF!</v>
      </c>
    </row>
    <row r="58" spans="1:26" ht="12.75" customHeight="1" x14ac:dyDescent="0.25">
      <c r="A58" s="13">
        <v>11</v>
      </c>
      <c r="C58" s="3" t="s">
        <v>63</v>
      </c>
      <c r="D58" s="20">
        <v>1511</v>
      </c>
      <c r="E58" s="24">
        <v>0.08</v>
      </c>
      <c r="F58" s="25">
        <v>0.68</v>
      </c>
      <c r="G58" s="25">
        <v>0.22</v>
      </c>
      <c r="H58" s="50">
        <v>0.02</v>
      </c>
      <c r="K58" s="19"/>
      <c r="M58" s="14" t="b">
        <v>0</v>
      </c>
      <c r="N58" s="14" t="b">
        <v>1</v>
      </c>
      <c r="O58" s="14" t="b">
        <v>0</v>
      </c>
      <c r="P58" s="14" t="b">
        <v>0</v>
      </c>
      <c r="Q58" s="14" t="e">
        <v>#REF!</v>
      </c>
      <c r="R58" s="14" t="e">
        <v>#REF!</v>
      </c>
      <c r="S58" s="14" t="e">
        <v>#REF!</v>
      </c>
      <c r="T58" s="14" t="e">
        <v>#REF!</v>
      </c>
      <c r="U58" s="14" t="e">
        <v>#REF!</v>
      </c>
      <c r="V58" s="14" t="e">
        <v>#REF!</v>
      </c>
      <c r="W58" s="14" t="e">
        <v>#REF!</v>
      </c>
      <c r="X58" s="14" t="e">
        <v>#REF!</v>
      </c>
      <c r="Y58" s="14" t="e">
        <v>#REF!</v>
      </c>
      <c r="Z58" s="14" t="e">
        <v>#REF!</v>
      </c>
    </row>
    <row r="59" spans="1:26" ht="12.75" customHeight="1" x14ac:dyDescent="0.25">
      <c r="A59" s="13">
        <v>11</v>
      </c>
      <c r="C59" s="3" t="s">
        <v>64</v>
      </c>
      <c r="D59" s="20">
        <v>296</v>
      </c>
      <c r="E59" s="24">
        <v>0.08</v>
      </c>
      <c r="F59" s="25">
        <v>0.61</v>
      </c>
      <c r="G59" s="25">
        <v>0.28000000000000003</v>
      </c>
      <c r="H59" s="50">
        <v>0.03</v>
      </c>
      <c r="K59" s="19"/>
      <c r="M59" s="14" t="b">
        <v>0</v>
      </c>
      <c r="N59" s="14" t="b">
        <v>1</v>
      </c>
      <c r="O59" s="14" t="b">
        <v>0</v>
      </c>
      <c r="P59" s="14" t="b">
        <v>0</v>
      </c>
      <c r="Q59" s="14" t="e">
        <v>#REF!</v>
      </c>
      <c r="R59" s="14" t="e">
        <v>#REF!</v>
      </c>
      <c r="S59" s="14" t="e">
        <v>#REF!</v>
      </c>
      <c r="T59" s="14" t="e">
        <v>#REF!</v>
      </c>
      <c r="U59" s="14" t="e">
        <v>#REF!</v>
      </c>
      <c r="V59" s="14" t="e">
        <v>#REF!</v>
      </c>
      <c r="W59" s="14" t="e">
        <v>#REF!</v>
      </c>
      <c r="X59" s="14" t="e">
        <v>#REF!</v>
      </c>
      <c r="Y59" s="14" t="e">
        <v>#REF!</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0.15</v>
      </c>
      <c r="F61" s="25">
        <v>0.53</v>
      </c>
      <c r="G61" s="25">
        <v>0.26</v>
      </c>
      <c r="H61" s="50">
        <v>0.06</v>
      </c>
      <c r="K61" s="19"/>
      <c r="M61" s="14" t="b">
        <v>1</v>
      </c>
      <c r="N61" s="14" t="b">
        <v>0</v>
      </c>
      <c r="O61" s="14" t="b">
        <v>0</v>
      </c>
      <c r="P61" s="14" t="b">
        <v>0</v>
      </c>
      <c r="Q61" s="14" t="e">
        <v>#REF!</v>
      </c>
      <c r="R61" s="14" t="e">
        <v>#REF!</v>
      </c>
      <c r="S61" s="14" t="e">
        <v>#REF!</v>
      </c>
      <c r="T61" s="14" t="e">
        <v>#REF!</v>
      </c>
      <c r="U61" s="14" t="e">
        <v>#REF!</v>
      </c>
      <c r="V61" s="14" t="e">
        <v>#REF!</v>
      </c>
      <c r="W61" s="14" t="e">
        <v>#REF!</v>
      </c>
      <c r="X61" s="14" t="e">
        <v>#REF!</v>
      </c>
      <c r="Y61" s="14" t="e">
        <v>#REF!</v>
      </c>
      <c r="Z61" s="14" t="e">
        <v>#REF!</v>
      </c>
    </row>
    <row r="62" spans="1:26" ht="12.75" customHeight="1" x14ac:dyDescent="0.25">
      <c r="A62" s="13">
        <v>12</v>
      </c>
      <c r="C62" s="3" t="s">
        <v>67</v>
      </c>
      <c r="D62" s="20">
        <v>482</v>
      </c>
      <c r="E62" s="24">
        <v>0.1</v>
      </c>
      <c r="F62" s="25">
        <v>0.64</v>
      </c>
      <c r="G62" s="25">
        <v>0.24</v>
      </c>
      <c r="H62" s="50">
        <v>0.02</v>
      </c>
      <c r="K62" s="19"/>
      <c r="M62" s="14" t="b">
        <v>0</v>
      </c>
      <c r="N62" s="14" t="b">
        <v>1</v>
      </c>
      <c r="O62" s="14" t="b">
        <v>0</v>
      </c>
      <c r="P62" s="14" t="b">
        <v>0</v>
      </c>
      <c r="Q62" s="14" t="e">
        <v>#REF!</v>
      </c>
      <c r="R62" s="14" t="e">
        <v>#REF!</v>
      </c>
      <c r="S62" s="14" t="e">
        <v>#REF!</v>
      </c>
      <c r="T62" s="14" t="e">
        <v>#REF!</v>
      </c>
      <c r="U62" s="14" t="e">
        <v>#REF!</v>
      </c>
      <c r="V62" s="14" t="e">
        <v>#REF!</v>
      </c>
      <c r="W62" s="14" t="e">
        <v>#REF!</v>
      </c>
      <c r="X62" s="14" t="e">
        <v>#REF!</v>
      </c>
      <c r="Y62" s="14" t="e">
        <v>#REF!</v>
      </c>
      <c r="Z62" s="14" t="e">
        <v>#REF!</v>
      </c>
    </row>
    <row r="63" spans="1:26" ht="12.75" customHeight="1" x14ac:dyDescent="0.25">
      <c r="A63" s="13">
        <v>12</v>
      </c>
      <c r="C63" s="3" t="s">
        <v>68</v>
      </c>
      <c r="D63" s="20">
        <v>1586</v>
      </c>
      <c r="E63" s="24">
        <v>0.08</v>
      </c>
      <c r="F63" s="25">
        <v>0.67</v>
      </c>
      <c r="G63" s="25">
        <v>0.23</v>
      </c>
      <c r="H63" s="50">
        <v>0.02</v>
      </c>
      <c r="K63" s="19"/>
      <c r="M63" s="14" t="b">
        <v>0</v>
      </c>
      <c r="N63" s="14" t="b">
        <v>1</v>
      </c>
      <c r="O63" s="14" t="b">
        <v>0</v>
      </c>
      <c r="P63" s="14" t="b">
        <v>0</v>
      </c>
      <c r="Q63" s="14" t="e">
        <v>#REF!</v>
      </c>
      <c r="R63" s="14" t="e">
        <v>#REF!</v>
      </c>
      <c r="S63" s="14" t="e">
        <v>#REF!</v>
      </c>
      <c r="T63" s="14" t="e">
        <v>#REF!</v>
      </c>
      <c r="U63" s="14" t="e">
        <v>#REF!</v>
      </c>
      <c r="V63" s="14" t="e">
        <v>#REF!</v>
      </c>
      <c r="W63" s="14" t="e">
        <v>#REF!</v>
      </c>
      <c r="X63" s="14" t="e">
        <v>#REF!</v>
      </c>
      <c r="Y63" s="14" t="e">
        <v>#REF!</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0.13</v>
      </c>
      <c r="F65" s="25">
        <v>0.47</v>
      </c>
      <c r="G65" s="25">
        <v>0.34</v>
      </c>
      <c r="H65" s="50">
        <v>0.04</v>
      </c>
      <c r="K65" s="19"/>
      <c r="M65" s="14" t="b">
        <v>0</v>
      </c>
      <c r="N65" s="14" t="b">
        <v>0</v>
      </c>
      <c r="O65" s="14" t="b">
        <v>1</v>
      </c>
      <c r="P65" s="14" t="b">
        <v>0</v>
      </c>
      <c r="Q65" s="14" t="e">
        <v>#REF!</v>
      </c>
      <c r="R65" s="14" t="e">
        <v>#REF!</v>
      </c>
      <c r="S65" s="14" t="e">
        <v>#REF!</v>
      </c>
      <c r="T65" s="14" t="e">
        <v>#REF!</v>
      </c>
      <c r="U65" s="14" t="e">
        <v>#REF!</v>
      </c>
      <c r="V65" s="14" t="e">
        <v>#REF!</v>
      </c>
      <c r="W65" s="14" t="e">
        <v>#REF!</v>
      </c>
      <c r="X65" s="14" t="e">
        <v>#REF!</v>
      </c>
      <c r="Y65" s="14" t="e">
        <v>#REF!</v>
      </c>
      <c r="Z65" s="14" t="e">
        <v>#REF!</v>
      </c>
    </row>
    <row r="66" spans="1:26" ht="12.75" customHeight="1" x14ac:dyDescent="0.25">
      <c r="A66" s="13">
        <v>13</v>
      </c>
      <c r="C66" s="3" t="s">
        <v>71</v>
      </c>
      <c r="D66" s="20">
        <v>713</v>
      </c>
      <c r="E66" s="24">
        <v>0.11</v>
      </c>
      <c r="F66" s="25">
        <v>0.56999999999999995</v>
      </c>
      <c r="G66" s="25">
        <v>0.28000000000000003</v>
      </c>
      <c r="H66" s="50">
        <v>0.04</v>
      </c>
      <c r="K66" s="19"/>
      <c r="M66" s="14" t="b">
        <v>0</v>
      </c>
      <c r="N66" s="14" t="b">
        <v>1</v>
      </c>
      <c r="O66" s="14" t="b">
        <v>1</v>
      </c>
      <c r="P66" s="14" t="b">
        <v>0</v>
      </c>
      <c r="Q66" s="14" t="e">
        <v>#REF!</v>
      </c>
      <c r="R66" s="14" t="e">
        <v>#REF!</v>
      </c>
      <c r="S66" s="14" t="e">
        <v>#REF!</v>
      </c>
      <c r="T66" s="14" t="e">
        <v>#REF!</v>
      </c>
      <c r="U66" s="14" t="e">
        <v>#REF!</v>
      </c>
      <c r="V66" s="14" t="e">
        <v>#REF!</v>
      </c>
      <c r="W66" s="14" t="e">
        <v>#REF!</v>
      </c>
      <c r="X66" s="14" t="e">
        <v>#REF!</v>
      </c>
      <c r="Y66" s="14" t="e">
        <v>#REF!</v>
      </c>
      <c r="Z66" s="14" t="e">
        <v>#REF!</v>
      </c>
    </row>
    <row r="67" spans="1:26" ht="12.75" customHeight="1" x14ac:dyDescent="0.25">
      <c r="A67" s="13">
        <v>13</v>
      </c>
      <c r="C67" s="3" t="s">
        <v>72</v>
      </c>
      <c r="D67" s="20">
        <v>1301</v>
      </c>
      <c r="E67" s="24">
        <v>7.0000000000000007E-2</v>
      </c>
      <c r="F67" s="25">
        <v>0.72</v>
      </c>
      <c r="G67" s="25">
        <v>0.19</v>
      </c>
      <c r="H67" s="50">
        <v>0.02</v>
      </c>
      <c r="K67" s="19"/>
      <c r="M67" s="14" t="b">
        <v>0</v>
      </c>
      <c r="N67" s="14" t="b">
        <v>1</v>
      </c>
      <c r="O67" s="14" t="b">
        <v>0</v>
      </c>
      <c r="P67" s="14" t="b">
        <v>0</v>
      </c>
      <c r="Q67" s="14" t="e">
        <v>#REF!</v>
      </c>
      <c r="R67" s="14" t="e">
        <v>#REF!</v>
      </c>
      <c r="S67" s="14" t="e">
        <v>#REF!</v>
      </c>
      <c r="T67" s="14" t="e">
        <v>#REF!</v>
      </c>
      <c r="U67" s="14" t="e">
        <v>#REF!</v>
      </c>
      <c r="V67" s="14" t="e">
        <v>#REF!</v>
      </c>
      <c r="W67" s="14" t="e">
        <v>#REF!</v>
      </c>
      <c r="X67" s="14" t="e">
        <v>#REF!</v>
      </c>
      <c r="Y67" s="14" t="e">
        <v>#REF!</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0.11</v>
      </c>
      <c r="F69" s="25">
        <v>0.56999999999999995</v>
      </c>
      <c r="G69" s="25">
        <v>0.27</v>
      </c>
      <c r="H69" s="50">
        <v>0.04</v>
      </c>
      <c r="K69" s="19"/>
      <c r="M69" s="14" t="b">
        <v>0</v>
      </c>
      <c r="N69" s="14" t="b">
        <v>0</v>
      </c>
      <c r="O69" s="14" t="b">
        <v>0</v>
      </c>
      <c r="P69" s="14" t="b">
        <v>0</v>
      </c>
      <c r="Q69" s="14" t="e">
        <v>#REF!</v>
      </c>
      <c r="R69" s="14" t="e">
        <v>#REF!</v>
      </c>
      <c r="S69" s="14" t="e">
        <v>#REF!</v>
      </c>
      <c r="T69" s="14" t="e">
        <v>#REF!</v>
      </c>
      <c r="U69" s="14" t="e">
        <v>#REF!</v>
      </c>
      <c r="V69" s="14" t="e">
        <v>#REF!</v>
      </c>
      <c r="W69" s="14" t="e">
        <v>#REF!</v>
      </c>
      <c r="X69" s="14" t="e">
        <v>#REF!</v>
      </c>
      <c r="Y69" s="14" t="e">
        <v>#REF!</v>
      </c>
      <c r="Z69" s="14" t="e">
        <v>#REF!</v>
      </c>
    </row>
    <row r="70" spans="1:26" ht="12.75" customHeight="1" x14ac:dyDescent="0.25">
      <c r="A70" s="13">
        <v>14</v>
      </c>
      <c r="C70" s="3" t="s">
        <v>12</v>
      </c>
      <c r="D70" s="20">
        <v>1614</v>
      </c>
      <c r="E70" s="24">
        <v>0.08</v>
      </c>
      <c r="F70" s="25">
        <v>0.68</v>
      </c>
      <c r="G70" s="25">
        <v>0.22</v>
      </c>
      <c r="H70" s="50">
        <v>0.02</v>
      </c>
      <c r="K70" s="19"/>
      <c r="M70" s="14" t="b">
        <v>0</v>
      </c>
      <c r="N70" s="14" t="b">
        <v>1</v>
      </c>
      <c r="O70" s="14" t="b">
        <v>0</v>
      </c>
      <c r="P70" s="14" t="b">
        <v>0</v>
      </c>
      <c r="Q70" s="14" t="e">
        <v>#REF!</v>
      </c>
      <c r="R70" s="14" t="e">
        <v>#REF!</v>
      </c>
      <c r="S70" s="14" t="e">
        <v>#REF!</v>
      </c>
      <c r="T70" s="14" t="e">
        <v>#REF!</v>
      </c>
      <c r="U70" s="14" t="e">
        <v>#REF!</v>
      </c>
      <c r="V70" s="14" t="e">
        <v>#REF!</v>
      </c>
      <c r="W70" s="14" t="e">
        <v>#REF!</v>
      </c>
      <c r="X70" s="14" t="e">
        <v>#REF!</v>
      </c>
      <c r="Y70" s="14" t="e">
        <v>#REF!</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0.19</v>
      </c>
      <c r="F72" s="25">
        <v>0.41</v>
      </c>
      <c r="G72" s="25">
        <v>0.34</v>
      </c>
      <c r="H72" s="50">
        <v>0.06</v>
      </c>
      <c r="K72" s="19"/>
      <c r="M72" s="14" t="b">
        <v>1</v>
      </c>
      <c r="N72" s="14" t="b">
        <v>0</v>
      </c>
      <c r="O72" s="14" t="b">
        <v>1</v>
      </c>
      <c r="P72" s="14" t="b">
        <v>0</v>
      </c>
      <c r="Q72" s="14" t="e">
        <v>#REF!</v>
      </c>
      <c r="R72" s="14" t="e">
        <v>#REF!</v>
      </c>
      <c r="S72" s="14" t="e">
        <v>#REF!</v>
      </c>
      <c r="T72" s="14" t="e">
        <v>#REF!</v>
      </c>
      <c r="U72" s="14" t="e">
        <v>#REF!</v>
      </c>
      <c r="V72" s="14" t="e">
        <v>#REF!</v>
      </c>
      <c r="W72" s="14" t="e">
        <v>#REF!</v>
      </c>
      <c r="X72" s="14" t="e">
        <v>#REF!</v>
      </c>
      <c r="Y72" s="14" t="e">
        <v>#REF!</v>
      </c>
      <c r="Z72" s="14" t="e">
        <v>#REF!</v>
      </c>
    </row>
    <row r="73" spans="1:26" ht="12.75" customHeight="1" x14ac:dyDescent="0.25">
      <c r="A73" s="13">
        <v>15</v>
      </c>
      <c r="C73" s="3" t="s">
        <v>77</v>
      </c>
      <c r="D73" s="20">
        <v>762</v>
      </c>
      <c r="E73" s="24">
        <v>0.11</v>
      </c>
      <c r="F73" s="25">
        <v>0.56999999999999995</v>
      </c>
      <c r="G73" s="25">
        <v>0.28999999999999998</v>
      </c>
      <c r="H73" s="50">
        <v>0.03</v>
      </c>
      <c r="K73" s="19"/>
      <c r="M73" s="14" t="b">
        <v>0</v>
      </c>
      <c r="N73" s="14" t="b">
        <v>1</v>
      </c>
      <c r="O73" s="14" t="b">
        <v>1</v>
      </c>
      <c r="P73" s="14" t="b">
        <v>0</v>
      </c>
      <c r="Q73" s="14" t="e">
        <v>#REF!</v>
      </c>
      <c r="R73" s="14" t="e">
        <v>#REF!</v>
      </c>
      <c r="S73" s="14" t="e">
        <v>#REF!</v>
      </c>
      <c r="T73" s="14" t="e">
        <v>#REF!</v>
      </c>
      <c r="U73" s="14" t="e">
        <v>#REF!</v>
      </c>
      <c r="V73" s="14" t="e">
        <v>#REF!</v>
      </c>
      <c r="W73" s="14" t="e">
        <v>#REF!</v>
      </c>
      <c r="X73" s="14" t="e">
        <v>#REF!</v>
      </c>
      <c r="Y73" s="14" t="e">
        <v>#REF!</v>
      </c>
      <c r="Z73" s="14" t="e">
        <v>#REF!</v>
      </c>
    </row>
    <row r="74" spans="1:26" ht="12.75" customHeight="1" x14ac:dyDescent="0.25">
      <c r="A74" s="13">
        <v>15</v>
      </c>
      <c r="C74" s="3" t="s">
        <v>78</v>
      </c>
      <c r="D74" s="20">
        <v>1164</v>
      </c>
      <c r="E74" s="24">
        <v>0.05</v>
      </c>
      <c r="F74" s="25">
        <v>0.76</v>
      </c>
      <c r="G74" s="25">
        <v>0.17</v>
      </c>
      <c r="H74" s="50">
        <v>0.02</v>
      </c>
      <c r="K74" s="19"/>
      <c r="M74" s="14" t="b">
        <v>0</v>
      </c>
      <c r="N74" s="14" t="b">
        <v>1</v>
      </c>
      <c r="O74" s="14" t="b">
        <v>0</v>
      </c>
      <c r="P74" s="14" t="b">
        <v>0</v>
      </c>
      <c r="Q74" s="14" t="e">
        <v>#REF!</v>
      </c>
      <c r="R74" s="14" t="e">
        <v>#REF!</v>
      </c>
      <c r="S74" s="14" t="e">
        <v>#REF!</v>
      </c>
      <c r="T74" s="14" t="e">
        <v>#REF!</v>
      </c>
      <c r="U74" s="14" t="e">
        <v>#REF!</v>
      </c>
      <c r="V74" s="14" t="e">
        <v>#REF!</v>
      </c>
      <c r="W74" s="14" t="e">
        <v>#REF!</v>
      </c>
      <c r="X74" s="14" t="e">
        <v>#REF!</v>
      </c>
      <c r="Y74" s="14" t="e">
        <v>#REF!</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0.13</v>
      </c>
      <c r="F76" s="25">
        <v>0.59</v>
      </c>
      <c r="G76" s="25">
        <v>0.23</v>
      </c>
      <c r="H76" s="50">
        <v>0.05</v>
      </c>
      <c r="K76" s="19"/>
      <c r="M76" s="14" t="b">
        <v>0</v>
      </c>
      <c r="N76" s="14" t="b">
        <v>0</v>
      </c>
      <c r="O76" s="14" t="b">
        <v>0</v>
      </c>
      <c r="P76" s="14" t="b">
        <v>0</v>
      </c>
      <c r="Q76" s="14" t="e">
        <v>#REF!</v>
      </c>
      <c r="R76" s="14" t="e">
        <v>#REF!</v>
      </c>
      <c r="S76" s="14" t="e">
        <v>#REF!</v>
      </c>
      <c r="T76" s="14" t="e">
        <v>#REF!</v>
      </c>
      <c r="U76" s="14" t="e">
        <v>#REF!</v>
      </c>
      <c r="V76" s="14" t="e">
        <v>#REF!</v>
      </c>
      <c r="W76" s="14" t="e">
        <v>#REF!</v>
      </c>
      <c r="X76" s="14" t="e">
        <v>#REF!</v>
      </c>
      <c r="Y76" s="14" t="e">
        <v>#REF!</v>
      </c>
      <c r="Z76" s="14" t="e">
        <v>#REF!</v>
      </c>
    </row>
    <row r="77" spans="1:26" ht="12.75" customHeight="1" x14ac:dyDescent="0.25">
      <c r="A77" s="13">
        <v>16</v>
      </c>
      <c r="C77" s="3" t="s">
        <v>79</v>
      </c>
      <c r="D77" s="20">
        <v>195</v>
      </c>
      <c r="E77" s="24">
        <v>0.12</v>
      </c>
      <c r="F77" s="25">
        <v>0.64</v>
      </c>
      <c r="G77" s="25">
        <v>0.22</v>
      </c>
      <c r="H77" s="50">
        <v>0.03</v>
      </c>
      <c r="K77" s="19"/>
      <c r="M77" s="14" t="b">
        <v>0</v>
      </c>
      <c r="N77" s="14" t="b">
        <v>0</v>
      </c>
      <c r="O77" s="14" t="b">
        <v>0</v>
      </c>
      <c r="P77" s="14" t="b">
        <v>0</v>
      </c>
      <c r="Q77" s="14" t="e">
        <v>#REF!</v>
      </c>
      <c r="R77" s="14" t="e">
        <v>#REF!</v>
      </c>
      <c r="S77" s="14" t="e">
        <v>#REF!</v>
      </c>
      <c r="T77" s="14" t="e">
        <v>#REF!</v>
      </c>
      <c r="U77" s="14" t="e">
        <v>#REF!</v>
      </c>
      <c r="V77" s="14" t="e">
        <v>#REF!</v>
      </c>
      <c r="W77" s="14" t="e">
        <v>#REF!</v>
      </c>
      <c r="X77" s="14" t="e">
        <v>#REF!</v>
      </c>
      <c r="Y77" s="14" t="e">
        <v>#REF!</v>
      </c>
      <c r="Z77" s="14" t="e">
        <v>#REF!</v>
      </c>
    </row>
    <row r="78" spans="1:26" ht="12.75" customHeight="1" x14ac:dyDescent="0.25">
      <c r="A78" s="13">
        <v>16</v>
      </c>
      <c r="C78" s="3" t="s">
        <v>78</v>
      </c>
      <c r="D78" s="20">
        <v>1635</v>
      </c>
      <c r="E78" s="24">
        <v>0.08</v>
      </c>
      <c r="F78" s="25">
        <v>0.67</v>
      </c>
      <c r="G78" s="25">
        <v>0.23</v>
      </c>
      <c r="H78" s="50">
        <v>0.03</v>
      </c>
      <c r="K78" s="19"/>
      <c r="M78" s="14" t="b">
        <v>0</v>
      </c>
      <c r="N78" s="14" t="b">
        <v>1</v>
      </c>
      <c r="O78" s="14" t="b">
        <v>0</v>
      </c>
      <c r="P78" s="14" t="b">
        <v>0</v>
      </c>
      <c r="Q78" s="14" t="e">
        <v>#REF!</v>
      </c>
      <c r="R78" s="14" t="e">
        <v>#REF!</v>
      </c>
      <c r="S78" s="14" t="e">
        <v>#REF!</v>
      </c>
      <c r="T78" s="14" t="e">
        <v>#REF!</v>
      </c>
      <c r="U78" s="14" t="e">
        <v>#REF!</v>
      </c>
      <c r="V78" s="14" t="e">
        <v>#REF!</v>
      </c>
      <c r="W78" s="14" t="e">
        <v>#REF!</v>
      </c>
      <c r="X78" s="14" t="e">
        <v>#REF!</v>
      </c>
      <c r="Y78" s="14" t="e">
        <v>#REF!</v>
      </c>
      <c r="Z78" s="14" t="e">
        <v>#REF!</v>
      </c>
    </row>
    <row r="79" spans="1:26" ht="12.75" customHeight="1" x14ac:dyDescent="0.25">
      <c r="A79" s="13">
        <v>16</v>
      </c>
      <c r="C79" s="3" t="s">
        <v>80</v>
      </c>
      <c r="D79" s="20">
        <v>253</v>
      </c>
      <c r="E79" s="24">
        <v>0.09</v>
      </c>
      <c r="F79" s="25">
        <v>0.62</v>
      </c>
      <c r="G79" s="25">
        <v>0.27</v>
      </c>
      <c r="H79" s="50">
        <v>0.01</v>
      </c>
      <c r="K79" s="19"/>
      <c r="M79" s="14" t="b">
        <v>0</v>
      </c>
      <c r="N79" s="14" t="b">
        <v>0</v>
      </c>
      <c r="O79" s="14" t="b">
        <v>0</v>
      </c>
      <c r="P79" s="14" t="b">
        <v>0</v>
      </c>
      <c r="Q79" s="14" t="e">
        <v>#REF!</v>
      </c>
      <c r="R79" s="14" t="e">
        <v>#REF!</v>
      </c>
      <c r="S79" s="14" t="e">
        <v>#REF!</v>
      </c>
      <c r="T79" s="14" t="e">
        <v>#REF!</v>
      </c>
      <c r="U79" s="14" t="e">
        <v>#REF!</v>
      </c>
      <c r="V79" s="14" t="e">
        <v>#REF!</v>
      </c>
      <c r="W79" s="14" t="e">
        <v>#REF!</v>
      </c>
      <c r="X79" s="14" t="e">
        <v>#REF!</v>
      </c>
      <c r="Y79" s="14" t="e">
        <v>#REF!</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0.22</v>
      </c>
      <c r="F81" s="25">
        <v>0.48</v>
      </c>
      <c r="G81" s="25">
        <v>0.27</v>
      </c>
      <c r="H81" s="50">
        <v>0.03</v>
      </c>
      <c r="K81" s="19"/>
      <c r="M81" s="14" t="b">
        <v>1</v>
      </c>
      <c r="N81" s="14" t="b">
        <v>0</v>
      </c>
      <c r="O81" s="14" t="b">
        <v>1</v>
      </c>
      <c r="P81" s="14" t="b">
        <v>0</v>
      </c>
      <c r="Q81" s="14" t="e">
        <v>#REF!</v>
      </c>
      <c r="R81" s="14" t="e">
        <v>#REF!</v>
      </c>
      <c r="S81" s="14" t="e">
        <v>#REF!</v>
      </c>
      <c r="T81" s="14" t="e">
        <v>#REF!</v>
      </c>
      <c r="U81" s="14" t="e">
        <v>#REF!</v>
      </c>
      <c r="V81" s="14" t="e">
        <v>#REF!</v>
      </c>
      <c r="W81" s="14" t="e">
        <v>#REF!</v>
      </c>
      <c r="X81" s="14" t="e">
        <v>#REF!</v>
      </c>
      <c r="Y81" s="14" t="e">
        <v>#REF!</v>
      </c>
      <c r="Z81" s="14" t="e">
        <v>#REF!</v>
      </c>
    </row>
    <row r="82" spans="1:26" ht="12.75" customHeight="1" x14ac:dyDescent="0.25">
      <c r="A82" s="13">
        <v>17</v>
      </c>
      <c r="C82" s="3" t="s">
        <v>71</v>
      </c>
      <c r="D82" s="20">
        <v>696</v>
      </c>
      <c r="E82" s="24">
        <v>0.09</v>
      </c>
      <c r="F82" s="25">
        <v>0.64</v>
      </c>
      <c r="G82" s="25">
        <v>0.24</v>
      </c>
      <c r="H82" s="50">
        <v>0.03</v>
      </c>
      <c r="K82" s="19"/>
      <c r="M82" s="14" t="b">
        <v>0</v>
      </c>
      <c r="N82" s="14" t="b">
        <v>1</v>
      </c>
      <c r="O82" s="14" t="b">
        <v>0</v>
      </c>
      <c r="P82" s="14" t="b">
        <v>0</v>
      </c>
      <c r="Q82" s="14" t="e">
        <v>#REF!</v>
      </c>
      <c r="R82" s="14" t="e">
        <v>#REF!</v>
      </c>
      <c r="S82" s="14" t="e">
        <v>#REF!</v>
      </c>
      <c r="T82" s="14" t="e">
        <v>#REF!</v>
      </c>
      <c r="U82" s="14" t="e">
        <v>#REF!</v>
      </c>
      <c r="V82" s="14" t="e">
        <v>#REF!</v>
      </c>
      <c r="W82" s="14" t="e">
        <v>#REF!</v>
      </c>
      <c r="X82" s="14" t="e">
        <v>#REF!</v>
      </c>
      <c r="Y82" s="14" t="e">
        <v>#REF!</v>
      </c>
      <c r="Z82" s="14" t="e">
        <v>#REF!</v>
      </c>
    </row>
    <row r="83" spans="1:26" ht="12.75" customHeight="1" x14ac:dyDescent="0.25">
      <c r="A83" s="13">
        <v>17</v>
      </c>
      <c r="C83" s="3" t="s">
        <v>72</v>
      </c>
      <c r="D83" s="20">
        <v>1375</v>
      </c>
      <c r="E83" s="24">
        <v>0.08</v>
      </c>
      <c r="F83" s="25">
        <v>0.67</v>
      </c>
      <c r="G83" s="25">
        <v>0.22</v>
      </c>
      <c r="H83" s="50">
        <v>0.02</v>
      </c>
      <c r="K83" s="19"/>
      <c r="M83" s="14" t="b">
        <v>0</v>
      </c>
      <c r="N83" s="14" t="b">
        <v>1</v>
      </c>
      <c r="O83" s="14" t="b">
        <v>0</v>
      </c>
      <c r="P83" s="14" t="b">
        <v>0</v>
      </c>
      <c r="Q83" s="14" t="e">
        <v>#REF!</v>
      </c>
      <c r="R83" s="14" t="e">
        <v>#REF!</v>
      </c>
      <c r="S83" s="14" t="e">
        <v>#REF!</v>
      </c>
      <c r="T83" s="14" t="e">
        <v>#REF!</v>
      </c>
      <c r="U83" s="14" t="e">
        <v>#REF!</v>
      </c>
      <c r="V83" s="14" t="e">
        <v>#REF!</v>
      </c>
      <c r="W83" s="14" t="e">
        <v>#REF!</v>
      </c>
      <c r="X83" s="14" t="e">
        <v>#REF!</v>
      </c>
      <c r="Y83" s="14" t="e">
        <v>#REF!</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0.09</v>
      </c>
      <c r="F85" s="25">
        <v>0.63</v>
      </c>
      <c r="G85" s="25">
        <v>0.25</v>
      </c>
      <c r="H85" s="50">
        <v>0.02</v>
      </c>
      <c r="K85" s="19"/>
      <c r="M85" s="14" t="b">
        <v>0</v>
      </c>
      <c r="N85" s="14" t="b">
        <v>1</v>
      </c>
      <c r="O85" s="14" t="b">
        <v>0</v>
      </c>
      <c r="P85" s="14" t="b">
        <v>0</v>
      </c>
      <c r="Q85" s="14" t="e">
        <v>#REF!</v>
      </c>
      <c r="R85" s="14" t="e">
        <v>#REF!</v>
      </c>
      <c r="S85" s="14" t="e">
        <v>#REF!</v>
      </c>
      <c r="T85" s="14" t="e">
        <v>#REF!</v>
      </c>
      <c r="U85" s="14" t="e">
        <v>#REF!</v>
      </c>
      <c r="V85" s="14" t="e">
        <v>#REF!</v>
      </c>
      <c r="W85" s="14" t="e">
        <v>#REF!</v>
      </c>
      <c r="X85" s="14" t="e">
        <v>#REF!</v>
      </c>
      <c r="Y85" s="14" t="e">
        <v>#REF!</v>
      </c>
      <c r="Z85" s="14" t="e">
        <v>#REF!</v>
      </c>
    </row>
    <row r="86" spans="1:26" ht="12.75" customHeight="1" x14ac:dyDescent="0.25">
      <c r="A86" s="13">
        <v>17</v>
      </c>
      <c r="C86" s="3" t="s">
        <v>71</v>
      </c>
      <c r="D86" s="20">
        <v>831</v>
      </c>
      <c r="E86" s="24">
        <v>0.08</v>
      </c>
      <c r="F86" s="25">
        <v>0.69</v>
      </c>
      <c r="G86" s="25">
        <v>0.2</v>
      </c>
      <c r="H86" s="50">
        <v>0.03</v>
      </c>
      <c r="K86" s="19"/>
      <c r="M86" s="14" t="b">
        <v>0</v>
      </c>
      <c r="N86" s="14" t="b">
        <v>1</v>
      </c>
      <c r="O86" s="14" t="b">
        <v>0</v>
      </c>
      <c r="P86" s="14" t="b">
        <v>0</v>
      </c>
      <c r="Q86" s="14" t="e">
        <v>#REF!</v>
      </c>
      <c r="R86" s="14" t="e">
        <v>#REF!</v>
      </c>
      <c r="S86" s="14" t="e">
        <v>#REF!</v>
      </c>
      <c r="T86" s="14" t="e">
        <v>#REF!</v>
      </c>
      <c r="U86" s="14" t="e">
        <v>#REF!</v>
      </c>
      <c r="V86" s="14" t="e">
        <v>#REF!</v>
      </c>
      <c r="W86" s="14" t="e">
        <v>#REF!</v>
      </c>
      <c r="X86" s="14" t="e">
        <v>#REF!</v>
      </c>
      <c r="Y86" s="14" t="e">
        <v>#REF!</v>
      </c>
      <c r="Z86" s="14" t="e">
        <v>#REF!</v>
      </c>
    </row>
    <row r="87" spans="1:26" ht="12.75" customHeight="1" x14ac:dyDescent="0.25">
      <c r="A87" s="13">
        <v>17</v>
      </c>
      <c r="C87" s="3" t="s">
        <v>72</v>
      </c>
      <c r="D87" s="20">
        <v>600</v>
      </c>
      <c r="E87" s="24">
        <v>0.1</v>
      </c>
      <c r="F87" s="25">
        <v>0.65</v>
      </c>
      <c r="G87" s="25">
        <v>0.23</v>
      </c>
      <c r="H87" s="50">
        <v>0.02</v>
      </c>
      <c r="K87" s="19"/>
      <c r="M87" s="14" t="b">
        <v>0</v>
      </c>
      <c r="N87" s="14" t="b">
        <v>1</v>
      </c>
      <c r="O87" s="14" t="b">
        <v>0</v>
      </c>
      <c r="P87" s="14" t="b">
        <v>0</v>
      </c>
      <c r="Q87" s="14" t="e">
        <v>#REF!</v>
      </c>
      <c r="R87" s="14" t="e">
        <v>#REF!</v>
      </c>
      <c r="S87" s="14" t="e">
        <v>#REF!</v>
      </c>
      <c r="T87" s="14" t="e">
        <v>#REF!</v>
      </c>
      <c r="U87" s="14" t="e">
        <v>#REF!</v>
      </c>
      <c r="V87" s="14" t="e">
        <v>#REF!</v>
      </c>
      <c r="W87" s="14" t="e">
        <v>#REF!</v>
      </c>
      <c r="X87" s="14" t="e">
        <v>#REF!</v>
      </c>
      <c r="Y87" s="14" t="e">
        <v>#REF!</v>
      </c>
      <c r="Z87" s="14" t="e">
        <v>#REF!</v>
      </c>
    </row>
    <row r="88" spans="1:26" ht="12.75" customHeight="1" x14ac:dyDescent="0.25">
      <c r="A88" s="13">
        <v>17</v>
      </c>
      <c r="C88" s="3" t="s">
        <v>83</v>
      </c>
      <c r="D88" s="20">
        <v>63</v>
      </c>
      <c r="E88" s="24">
        <v>0.11</v>
      </c>
      <c r="F88" s="25">
        <v>0.46</v>
      </c>
      <c r="G88" s="25">
        <v>0.38</v>
      </c>
      <c r="H88" s="50">
        <v>0.05</v>
      </c>
      <c r="K88" s="19"/>
      <c r="M88" s="14" t="b">
        <v>0</v>
      </c>
      <c r="N88" s="14" t="b">
        <v>0</v>
      </c>
      <c r="O88" s="14" t="b">
        <v>1</v>
      </c>
      <c r="P88" s="14" t="b">
        <v>0</v>
      </c>
      <c r="Q88" s="14" t="e">
        <v>#REF!</v>
      </c>
      <c r="R88" s="14" t="e">
        <v>#REF!</v>
      </c>
      <c r="S88" s="14" t="e">
        <v>#REF!</v>
      </c>
      <c r="T88" s="14" t="e">
        <v>#REF!</v>
      </c>
      <c r="U88" s="14" t="e">
        <v>#REF!</v>
      </c>
      <c r="V88" s="14" t="e">
        <v>#REF!</v>
      </c>
      <c r="W88" s="14" t="e">
        <v>#REF!</v>
      </c>
      <c r="X88" s="14" t="e">
        <v>#REF!</v>
      </c>
      <c r="Y88" s="14" t="e">
        <v>#REF!</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0.15</v>
      </c>
      <c r="F90" s="25">
        <v>0.55000000000000004</v>
      </c>
      <c r="G90" s="25">
        <v>0.23</v>
      </c>
      <c r="H90" s="50">
        <v>0.06</v>
      </c>
      <c r="K90" s="19"/>
      <c r="M90" s="14" t="b">
        <v>1</v>
      </c>
      <c r="N90" s="14" t="b">
        <v>1</v>
      </c>
      <c r="O90" s="14" t="b">
        <v>0</v>
      </c>
      <c r="P90" s="14" t="b">
        <v>0</v>
      </c>
      <c r="Q90" s="14" t="e">
        <v>#REF!</v>
      </c>
      <c r="R90" s="14" t="e">
        <v>#REF!</v>
      </c>
      <c r="S90" s="14" t="e">
        <v>#REF!</v>
      </c>
      <c r="T90" s="14" t="e">
        <v>#REF!</v>
      </c>
      <c r="U90" s="14" t="e">
        <v>#REF!</v>
      </c>
      <c r="V90" s="14" t="e">
        <v>#REF!</v>
      </c>
      <c r="W90" s="14" t="e">
        <v>#REF!</v>
      </c>
      <c r="X90" s="14" t="e">
        <v>#REF!</v>
      </c>
      <c r="Y90" s="14" t="e">
        <v>#REF!</v>
      </c>
      <c r="Z90" s="14" t="e">
        <v>#REF!</v>
      </c>
    </row>
    <row r="91" spans="1:26" ht="12.75" customHeight="1" x14ac:dyDescent="0.25">
      <c r="A91" s="13">
        <v>17</v>
      </c>
      <c r="C91" s="3" t="s">
        <v>71</v>
      </c>
      <c r="D91" s="20">
        <v>802</v>
      </c>
      <c r="E91" s="24">
        <v>0.09</v>
      </c>
      <c r="F91" s="25">
        <v>0.64</v>
      </c>
      <c r="G91" s="25">
        <v>0.24</v>
      </c>
      <c r="H91" s="50">
        <v>0.02</v>
      </c>
      <c r="K91" s="19"/>
      <c r="M91" s="14" t="b">
        <v>0</v>
      </c>
      <c r="N91" s="14" t="b">
        <v>1</v>
      </c>
      <c r="O91" s="14" t="b">
        <v>0</v>
      </c>
      <c r="P91" s="14" t="b">
        <v>0</v>
      </c>
      <c r="Q91" s="14" t="e">
        <v>#REF!</v>
      </c>
      <c r="R91" s="14" t="e">
        <v>#REF!</v>
      </c>
      <c r="S91" s="14" t="e">
        <v>#REF!</v>
      </c>
      <c r="T91" s="14" t="e">
        <v>#REF!</v>
      </c>
      <c r="U91" s="14" t="e">
        <v>#REF!</v>
      </c>
      <c r="V91" s="14" t="e">
        <v>#REF!</v>
      </c>
      <c r="W91" s="14" t="e">
        <v>#REF!</v>
      </c>
      <c r="X91" s="14" t="e">
        <v>#REF!</v>
      </c>
      <c r="Y91" s="14" t="e">
        <v>#REF!</v>
      </c>
      <c r="Z91" s="14" t="e">
        <v>#REF!</v>
      </c>
    </row>
    <row r="92" spans="1:26" ht="12.75" customHeight="1" x14ac:dyDescent="0.25">
      <c r="A92" s="13">
        <v>17</v>
      </c>
      <c r="C92" s="3" t="s">
        <v>72</v>
      </c>
      <c r="D92" s="20">
        <v>1255</v>
      </c>
      <c r="E92" s="24">
        <v>0.08</v>
      </c>
      <c r="F92" s="25">
        <v>0.67</v>
      </c>
      <c r="G92" s="25">
        <v>0.22</v>
      </c>
      <c r="H92" s="50">
        <v>0.02</v>
      </c>
      <c r="K92" s="19"/>
      <c r="M92" s="14" t="b">
        <v>0</v>
      </c>
      <c r="N92" s="14" t="b">
        <v>1</v>
      </c>
      <c r="O92" s="14" t="b">
        <v>0</v>
      </c>
      <c r="P92" s="14" t="b">
        <v>0</v>
      </c>
      <c r="Q92" s="14" t="e">
        <v>#REF!</v>
      </c>
      <c r="R92" s="14" t="e">
        <v>#REF!</v>
      </c>
      <c r="S92" s="14" t="e">
        <v>#REF!</v>
      </c>
      <c r="T92" s="14" t="e">
        <v>#REF!</v>
      </c>
      <c r="U92" s="14" t="e">
        <v>#REF!</v>
      </c>
      <c r="V92" s="14" t="e">
        <v>#REF!</v>
      </c>
      <c r="W92" s="14" t="e">
        <v>#REF!</v>
      </c>
      <c r="X92" s="14" t="e">
        <v>#REF!</v>
      </c>
      <c r="Y92" s="14" t="e">
        <v>#REF!</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0.1</v>
      </c>
      <c r="F94" s="25">
        <v>0.63</v>
      </c>
      <c r="G94" s="25">
        <v>0.24</v>
      </c>
      <c r="H94" s="50">
        <v>0.03</v>
      </c>
      <c r="K94" s="19"/>
      <c r="M94" s="14" t="b">
        <v>0</v>
      </c>
      <c r="N94" s="14" t="b">
        <v>1</v>
      </c>
      <c r="O94" s="14" t="b">
        <v>0</v>
      </c>
      <c r="P94" s="14" t="b">
        <v>0</v>
      </c>
      <c r="Q94" s="14" t="e">
        <v>#REF!</v>
      </c>
      <c r="R94" s="14" t="e">
        <v>#REF!</v>
      </c>
      <c r="S94" s="14" t="e">
        <v>#REF!</v>
      </c>
      <c r="T94" s="14" t="e">
        <v>#REF!</v>
      </c>
      <c r="U94" s="14" t="e">
        <v>#REF!</v>
      </c>
      <c r="V94" s="14" t="e">
        <v>#REF!</v>
      </c>
      <c r="W94" s="14" t="e">
        <v>#REF!</v>
      </c>
      <c r="X94" s="14" t="e">
        <v>#REF!</v>
      </c>
      <c r="Y94" s="14" t="e">
        <v>#REF!</v>
      </c>
      <c r="Z94" s="14" t="e">
        <v>#REF!</v>
      </c>
    </row>
    <row r="95" spans="1:26" ht="12.75" customHeight="1" x14ac:dyDescent="0.25">
      <c r="A95" s="13">
        <v>17</v>
      </c>
      <c r="C95" s="3" t="s">
        <v>12</v>
      </c>
      <c r="D95" s="20">
        <v>695</v>
      </c>
      <c r="E95" s="24">
        <v>7.0000000000000007E-2</v>
      </c>
      <c r="F95" s="25">
        <v>0.7</v>
      </c>
      <c r="G95" s="25">
        <v>0.21</v>
      </c>
      <c r="H95" s="50">
        <v>0.01</v>
      </c>
      <c r="K95" s="19"/>
      <c r="M95" s="14" t="b">
        <v>0</v>
      </c>
      <c r="N95" s="14" t="b">
        <v>1</v>
      </c>
      <c r="O95" s="14" t="b">
        <v>0</v>
      </c>
      <c r="P95" s="14" t="b">
        <v>0</v>
      </c>
      <c r="Q95" s="14" t="e">
        <v>#REF!</v>
      </c>
      <c r="R95" s="14" t="e">
        <v>#REF!</v>
      </c>
      <c r="S95" s="14" t="e">
        <v>#REF!</v>
      </c>
      <c r="T95" s="14" t="e">
        <v>#REF!</v>
      </c>
      <c r="U95" s="14" t="e">
        <v>#REF!</v>
      </c>
      <c r="V95" s="14" t="e">
        <v>#REF!</v>
      </c>
      <c r="W95" s="14" t="e">
        <v>#REF!</v>
      </c>
      <c r="X95" s="14" t="e">
        <v>#REF!</v>
      </c>
      <c r="Y95" s="14" t="e">
        <v>#REF!</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0.1</v>
      </c>
      <c r="F97" s="25">
        <v>0.63</v>
      </c>
      <c r="G97" s="25">
        <v>0.23</v>
      </c>
      <c r="H97" s="50">
        <v>0.03</v>
      </c>
      <c r="K97" s="19"/>
      <c r="M97" s="14" t="b">
        <v>0</v>
      </c>
      <c r="N97" s="14" t="b">
        <v>1</v>
      </c>
      <c r="O97" s="14" t="b">
        <v>0</v>
      </c>
      <c r="P97" s="14" t="b">
        <v>0</v>
      </c>
      <c r="Q97" s="14" t="e">
        <v>#REF!</v>
      </c>
      <c r="R97" s="14" t="e">
        <v>#REF!</v>
      </c>
      <c r="S97" s="14" t="e">
        <v>#REF!</v>
      </c>
      <c r="T97" s="14" t="e">
        <v>#REF!</v>
      </c>
      <c r="U97" s="14" t="e">
        <v>#REF!</v>
      </c>
      <c r="V97" s="14" t="e">
        <v>#REF!</v>
      </c>
      <c r="W97" s="14" t="e">
        <v>#REF!</v>
      </c>
      <c r="X97" s="14" t="e">
        <v>#REF!</v>
      </c>
      <c r="Y97" s="14" t="e">
        <v>#REF!</v>
      </c>
      <c r="Z97" s="14" t="e">
        <v>#REF!</v>
      </c>
    </row>
    <row r="98" spans="1:37" ht="12.75" customHeight="1" x14ac:dyDescent="0.25">
      <c r="A98" s="13">
        <v>17</v>
      </c>
      <c r="C98" s="3" t="s">
        <v>12</v>
      </c>
      <c r="D98" s="20">
        <v>1000</v>
      </c>
      <c r="E98" s="24">
        <v>7.0000000000000007E-2</v>
      </c>
      <c r="F98" s="25">
        <v>0.68</v>
      </c>
      <c r="G98" s="25">
        <v>0.23</v>
      </c>
      <c r="H98" s="50">
        <v>0.02</v>
      </c>
      <c r="K98" s="19"/>
      <c r="M98" s="14" t="b">
        <v>0</v>
      </c>
      <c r="N98" s="14" t="b">
        <v>1</v>
      </c>
      <c r="O98" s="14" t="b">
        <v>0</v>
      </c>
      <c r="P98" s="14" t="b">
        <v>0</v>
      </c>
      <c r="Q98" s="14" t="e">
        <v>#REF!</v>
      </c>
      <c r="R98" s="14" t="e">
        <v>#REF!</v>
      </c>
      <c r="S98" s="14" t="e">
        <v>#REF!</v>
      </c>
      <c r="T98" s="14" t="e">
        <v>#REF!</v>
      </c>
      <c r="U98" s="14" t="e">
        <v>#REF!</v>
      </c>
      <c r="V98" s="14" t="e">
        <v>#REF!</v>
      </c>
      <c r="W98" s="14" t="e">
        <v>#REF!</v>
      </c>
      <c r="X98" s="14" t="e">
        <v>#REF!</v>
      </c>
      <c r="Y98" s="14" t="e">
        <v>#REF!</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0.09</v>
      </c>
      <c r="F100" s="25">
        <v>0.64</v>
      </c>
      <c r="G100" s="25">
        <v>0.24</v>
      </c>
      <c r="H100" s="50">
        <v>0.03</v>
      </c>
      <c r="K100" s="19"/>
      <c r="M100" s="14" t="b">
        <v>0</v>
      </c>
      <c r="N100" s="14" t="b">
        <v>1</v>
      </c>
      <c r="O100" s="14" t="b">
        <v>0</v>
      </c>
      <c r="P100" s="14" t="b">
        <v>0</v>
      </c>
      <c r="Q100" s="14" t="e">
        <v>#REF!</v>
      </c>
      <c r="R100" s="14" t="e">
        <v>#REF!</v>
      </c>
      <c r="S100" s="14" t="e">
        <v>#REF!</v>
      </c>
      <c r="T100" s="14" t="e">
        <v>#REF!</v>
      </c>
      <c r="U100" s="14" t="e">
        <v>#REF!</v>
      </c>
      <c r="V100" s="14" t="e">
        <v>#REF!</v>
      </c>
      <c r="W100" s="14" t="e">
        <v>#REF!</v>
      </c>
      <c r="X100" s="14" t="e">
        <v>#REF!</v>
      </c>
      <c r="Y100" s="14" t="e">
        <v>#REF!</v>
      </c>
      <c r="Z100" s="14" t="e">
        <v>#REF!</v>
      </c>
    </row>
    <row r="101" spans="1:37" ht="12.75" customHeight="1" x14ac:dyDescent="0.25">
      <c r="A101" s="13">
        <v>17</v>
      </c>
      <c r="C101" s="3" t="s">
        <v>12</v>
      </c>
      <c r="D101" s="20">
        <v>1122</v>
      </c>
      <c r="E101" s="24">
        <v>0.09</v>
      </c>
      <c r="F101" s="25">
        <v>0.67</v>
      </c>
      <c r="G101" s="25">
        <v>0.22</v>
      </c>
      <c r="H101" s="50">
        <v>0.02</v>
      </c>
      <c r="K101" s="19"/>
      <c r="M101" s="14" t="b">
        <v>0</v>
      </c>
      <c r="N101" s="14" t="b">
        <v>1</v>
      </c>
      <c r="O101" s="14" t="b">
        <v>0</v>
      </c>
      <c r="P101" s="14" t="b">
        <v>0</v>
      </c>
      <c r="Q101" s="14" t="e">
        <v>#REF!</v>
      </c>
      <c r="R101" s="14" t="e">
        <v>#REF!</v>
      </c>
      <c r="S101" s="14" t="e">
        <v>#REF!</v>
      </c>
      <c r="T101" s="14" t="e">
        <v>#REF!</v>
      </c>
      <c r="U101" s="14" t="e">
        <v>#REF!</v>
      </c>
      <c r="V101" s="14" t="e">
        <v>#REF!</v>
      </c>
      <c r="W101" s="14" t="e">
        <v>#REF!</v>
      </c>
      <c r="X101" s="14" t="e">
        <v>#REF!</v>
      </c>
      <c r="Y101" s="14" t="e">
        <v>#REF!</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0.12</v>
      </c>
      <c r="F103" s="25">
        <v>0.6</v>
      </c>
      <c r="G103" s="25">
        <v>0.22</v>
      </c>
      <c r="H103" s="50">
        <v>0.06</v>
      </c>
      <c r="K103" s="19"/>
      <c r="M103" s="14" t="b">
        <v>0</v>
      </c>
      <c r="N103" s="14" t="b">
        <v>0</v>
      </c>
      <c r="O103" s="14" t="b">
        <v>0</v>
      </c>
      <c r="P103" s="14" t="b">
        <v>0</v>
      </c>
      <c r="Q103" s="14" t="e">
        <v>#REF!</v>
      </c>
      <c r="R103" s="14" t="e">
        <v>#REF!</v>
      </c>
      <c r="S103" s="14" t="e">
        <v>#REF!</v>
      </c>
      <c r="T103" s="14" t="e">
        <v>#REF!</v>
      </c>
      <c r="U103" s="14" t="e">
        <v>#REF!</v>
      </c>
      <c r="V103" s="14" t="e">
        <v>#REF!</v>
      </c>
      <c r="W103" s="14" t="e">
        <v>#REF!</v>
      </c>
      <c r="X103" s="14" t="e">
        <v>#REF!</v>
      </c>
      <c r="Y103" s="14" t="e">
        <v>#REF!</v>
      </c>
      <c r="Z103" s="14" t="e">
        <v>#REF!</v>
      </c>
    </row>
    <row r="104" spans="1:37" ht="12.75" customHeight="1" x14ac:dyDescent="0.25">
      <c r="A104" s="13">
        <v>18</v>
      </c>
      <c r="C104" s="3" t="s">
        <v>79</v>
      </c>
      <c r="D104" s="20">
        <v>457</v>
      </c>
      <c r="E104" s="24">
        <v>0.09</v>
      </c>
      <c r="F104" s="25">
        <v>0.66</v>
      </c>
      <c r="G104" s="25">
        <v>0.22</v>
      </c>
      <c r="H104" s="50">
        <v>0.03</v>
      </c>
      <c r="K104" s="19"/>
      <c r="M104" s="14" t="b">
        <v>0</v>
      </c>
      <c r="N104" s="14" t="b">
        <v>0</v>
      </c>
      <c r="O104" s="14" t="b">
        <v>0</v>
      </c>
      <c r="P104" s="14" t="b">
        <v>0</v>
      </c>
      <c r="Q104" s="14" t="e">
        <v>#REF!</v>
      </c>
      <c r="R104" s="14" t="e">
        <v>#REF!</v>
      </c>
      <c r="S104" s="14" t="e">
        <v>#REF!</v>
      </c>
      <c r="T104" s="14" t="e">
        <v>#REF!</v>
      </c>
      <c r="U104" s="14" t="e">
        <v>#REF!</v>
      </c>
      <c r="V104" s="14" t="e">
        <v>#REF!</v>
      </c>
      <c r="W104" s="14" t="e">
        <v>#REF!</v>
      </c>
      <c r="X104" s="14" t="e">
        <v>#REF!</v>
      </c>
      <c r="Y104" s="14" t="e">
        <v>#REF!</v>
      </c>
      <c r="Z104" s="14" t="e">
        <v>#REF!</v>
      </c>
    </row>
    <row r="105" spans="1:37" ht="12.75" customHeight="1" x14ac:dyDescent="0.25">
      <c r="A105" s="13">
        <v>18</v>
      </c>
      <c r="C105" s="3" t="s">
        <v>79</v>
      </c>
      <c r="D105" s="20">
        <v>923</v>
      </c>
      <c r="E105" s="24">
        <v>0.08</v>
      </c>
      <c r="F105" s="25">
        <v>0.7</v>
      </c>
      <c r="G105" s="25">
        <v>0.2</v>
      </c>
      <c r="H105" s="50">
        <v>0.02</v>
      </c>
      <c r="K105" s="19"/>
      <c r="M105" s="14" t="b">
        <v>0</v>
      </c>
      <c r="N105" s="14" t="b">
        <v>1</v>
      </c>
      <c r="O105" s="14" t="b">
        <v>0</v>
      </c>
      <c r="P105" s="14" t="b">
        <v>0</v>
      </c>
      <c r="Q105" s="14" t="e">
        <v>#REF!</v>
      </c>
      <c r="R105" s="14" t="e">
        <v>#REF!</v>
      </c>
      <c r="S105" s="14" t="e">
        <v>#REF!</v>
      </c>
      <c r="T105" s="14" t="e">
        <v>#REF!</v>
      </c>
      <c r="U105" s="14" t="e">
        <v>#REF!</v>
      </c>
      <c r="V105" s="14" t="e">
        <v>#REF!</v>
      </c>
      <c r="W105" s="14" t="e">
        <v>#REF!</v>
      </c>
      <c r="X105" s="14" t="e">
        <v>#REF!</v>
      </c>
      <c r="Y105" s="14" t="e">
        <v>#REF!</v>
      </c>
      <c r="Z105" s="14" t="e">
        <v>#REF!</v>
      </c>
    </row>
    <row r="106" spans="1:37" ht="12.75" customHeight="1" x14ac:dyDescent="0.25">
      <c r="A106" s="13">
        <v>18</v>
      </c>
      <c r="C106" s="3" t="s">
        <v>88</v>
      </c>
      <c r="D106" s="27">
        <v>550</v>
      </c>
      <c r="E106" s="28">
        <v>0.09</v>
      </c>
      <c r="F106" s="29">
        <v>0.61</v>
      </c>
      <c r="G106" s="29">
        <v>0.28999999999999998</v>
      </c>
      <c r="H106" s="51">
        <v>0.02</v>
      </c>
      <c r="K106" s="19"/>
      <c r="M106" s="14" t="b">
        <v>0</v>
      </c>
      <c r="N106" s="14" t="b">
        <v>0</v>
      </c>
      <c r="O106" s="14" t="b">
        <v>1</v>
      </c>
      <c r="P106" s="14" t="b">
        <v>0</v>
      </c>
      <c r="Q106" s="14" t="e">
        <v>#REF!</v>
      </c>
      <c r="R106" s="14" t="e">
        <v>#REF!</v>
      </c>
      <c r="S106" s="14" t="e">
        <v>#REF!</v>
      </c>
      <c r="T106" s="14" t="e">
        <v>#REF!</v>
      </c>
      <c r="U106" s="14" t="e">
        <v>#REF!</v>
      </c>
      <c r="V106" s="14" t="e">
        <v>#REF!</v>
      </c>
      <c r="W106" s="14" t="e">
        <v>#REF!</v>
      </c>
      <c r="X106" s="14" t="e">
        <v>#REF!</v>
      </c>
      <c r="Y106" s="14" t="e">
        <v>#REF!</v>
      </c>
      <c r="Z106" s="14" t="e">
        <v>#REF!</v>
      </c>
      <c r="AF106" s="26"/>
      <c r="AG106" s="26"/>
      <c r="AH106" s="26"/>
    </row>
    <row r="107" spans="1:37" s="62" customFormat="1" ht="15" customHeight="1" x14ac:dyDescent="0.25">
      <c r="E107" s="63">
        <v>0.09</v>
      </c>
      <c r="F107" s="63">
        <v>0.65</v>
      </c>
      <c r="G107" s="63">
        <v>0.23</v>
      </c>
      <c r="H107" s="63">
        <v>0.02</v>
      </c>
      <c r="K107" s="63"/>
      <c r="L107" s="63"/>
      <c r="M107" s="63"/>
      <c r="N107" s="63"/>
      <c r="O107" s="63"/>
      <c r="P107" s="63"/>
      <c r="Q107" s="63"/>
      <c r="R107" s="63"/>
      <c r="S107" s="63"/>
      <c r="T107" s="63"/>
      <c r="U107" s="63"/>
      <c r="V107" s="63"/>
      <c r="W107" s="63"/>
      <c r="X107" s="63"/>
      <c r="Y107" s="63"/>
      <c r="Z107" s="63"/>
      <c r="AA107" s="63"/>
      <c r="AB107" s="63"/>
      <c r="AC107" s="63"/>
      <c r="AD107" s="63"/>
      <c r="AE107" s="63"/>
      <c r="AF107" s="63"/>
      <c r="AG107" s="63"/>
      <c r="AH107" s="63"/>
    </row>
    <row r="108" spans="1:37" s="13" customFormat="1" ht="18.399999999999999"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8.399999999999999"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62" customFormat="1" ht="13.5" customHeight="1" x14ac:dyDescent="0.25">
      <c r="E110" s="63"/>
      <c r="F110" s="63"/>
      <c r="G110" s="63"/>
      <c r="H110" s="63"/>
      <c r="I110" s="63"/>
      <c r="K110" s="63"/>
      <c r="L110" s="63"/>
      <c r="M110" s="63"/>
      <c r="N110" s="63"/>
      <c r="O110" s="63"/>
      <c r="P110" s="63"/>
      <c r="Q110" s="63"/>
      <c r="R110" s="63"/>
      <c r="S110" s="63"/>
      <c r="T110" s="63"/>
      <c r="U110" s="63"/>
      <c r="V110" s="63"/>
      <c r="W110" s="63"/>
      <c r="X110" s="63"/>
      <c r="Y110" s="63"/>
      <c r="Z110" s="63"/>
      <c r="AA110" s="63"/>
      <c r="AB110" s="63"/>
      <c r="AC110" s="63"/>
      <c r="AD110" s="63"/>
      <c r="AE110" s="63"/>
      <c r="AF110" s="63"/>
      <c r="AG110" s="63"/>
      <c r="AH110" s="63"/>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38 E43 E50 E53 E68 E71 E75 E80 E102">
    <cfRule type="expression" dxfId="2256" priority="17">
      <formula>J13=TRUE</formula>
    </cfRule>
  </conditionalFormatting>
  <conditionalFormatting sqref="E35">
    <cfRule type="expression" dxfId="2255" priority="10">
      <formula>J35=TRUE</formula>
    </cfRule>
  </conditionalFormatting>
  <conditionalFormatting sqref="E60">
    <cfRule type="expression" dxfId="2254" priority="9">
      <formula>J60=TRUE</formula>
    </cfRule>
  </conditionalFormatting>
  <conditionalFormatting sqref="E64">
    <cfRule type="expression" dxfId="2253" priority="8">
      <formula>J64=TRUE</formula>
    </cfRule>
  </conditionalFormatting>
  <conditionalFormatting sqref="E84">
    <cfRule type="expression" dxfId="2252" priority="7">
      <formula>J84=TRUE</formula>
    </cfRule>
  </conditionalFormatting>
  <conditionalFormatting sqref="E89">
    <cfRule type="expression" dxfId="2251" priority="6">
      <formula>J89=TRUE</formula>
    </cfRule>
  </conditionalFormatting>
  <conditionalFormatting sqref="E93">
    <cfRule type="expression" dxfId="2250" priority="5">
      <formula>J93=TRUE</formula>
    </cfRule>
  </conditionalFormatting>
  <conditionalFormatting sqref="E96">
    <cfRule type="expression" dxfId="2249" priority="4">
      <formula>J96=TRUE</formula>
    </cfRule>
  </conditionalFormatting>
  <conditionalFormatting sqref="E99">
    <cfRule type="expression" dxfId="2248" priority="3">
      <formula>J99=TRUE</formula>
    </cfRule>
  </conditionalFormatting>
  <conditionalFormatting sqref="E112:E142">
    <cfRule type="expression" dxfId="2247" priority="14">
      <formula>J112=TRUE</formula>
    </cfRule>
  </conditionalFormatting>
  <conditionalFormatting sqref="E154:E195">
    <cfRule type="expression" dxfId="2246" priority="16">
      <formula>J154=TRUE</formula>
    </cfRule>
  </conditionalFormatting>
  <conditionalFormatting sqref="E207:E248">
    <cfRule type="expression" dxfId="2245" priority="15">
      <formula>J207=TRUE</formula>
    </cfRule>
  </conditionalFormatting>
  <conditionalFormatting sqref="I111:I267">
    <cfRule type="expression" dxfId="2244" priority="13">
      <formula>Y111=TRUE</formula>
    </cfRule>
  </conditionalFormatting>
  <conditionalFormatting sqref="K8:K106">
    <cfRule type="cellIs" dxfId="2243" priority="2" operator="notEqual">
      <formula>1</formula>
    </cfRule>
  </conditionalFormatting>
  <conditionalFormatting sqref="E11:H12 E29:H31 E33:H34 E36:H37 E51:H52 E65:H67 E69:H70 E72:H74 E81:H83 E94:H95 E97:H98 E100:H101 E14:H21 E23:H24 E26:H27 E39:H42 E44:H49 E54:H59 E61:H63 E76:H79 E85:H88 E90:H92 E103:H106">
    <cfRule type="expression" dxfId="2242" priority="18">
      <formula>M11=TRUE</formula>
    </cfRule>
  </conditionalFormatting>
  <conditionalFormatting sqref="F13:H13 F22:H22 F25:H25 F28:H28 F32:H32 F43:H43 F50:H50 F53:H53 F71:H71 F75:H75 F80:H80 F102:H102 F112:H142 F35:H35 F38:H38 F60:H60 F64:H64 F68:H68 F84:H84 F89:H89 F93:H93 F96:H96 F99:H99 F154:H195 F207:H248">
    <cfRule type="expression" dxfId="2241" priority="19">
      <formula>L13=TRUE</formula>
    </cfRule>
  </conditionalFormatting>
  <conditionalFormatting sqref="I110">
    <cfRule type="expression" dxfId="2240" priority="1">
      <formula>Y110=TRUE</formula>
    </cfRule>
  </conditionalFormatting>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Worksheet____6"/>
  <dimension ref="A1:AL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0.85546875" style="3" customWidth="1"/>
    <col min="6" max="9" width="9.42578125" style="3" customWidth="1"/>
    <col min="10" max="10" width="13.5703125" style="3" customWidth="1"/>
    <col min="11" max="12" width="9.4257812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103</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104</v>
      </c>
      <c r="F7" s="6" t="s">
        <v>105</v>
      </c>
      <c r="G7" s="6" t="s">
        <v>106</v>
      </c>
      <c r="H7" s="6" t="s">
        <v>107</v>
      </c>
      <c r="I7" s="6" t="s">
        <v>108</v>
      </c>
      <c r="J7" s="6" t="s">
        <v>109</v>
      </c>
      <c r="K7" s="6" t="s">
        <v>110</v>
      </c>
      <c r="L7" s="6" t="s">
        <v>111</v>
      </c>
    </row>
    <row r="8" spans="1:38" x14ac:dyDescent="0.25">
      <c r="C8" s="7" t="s">
        <v>0</v>
      </c>
      <c r="D8" s="8">
        <v>2177</v>
      </c>
      <c r="E8" s="18">
        <v>0.11</v>
      </c>
      <c r="F8" s="18">
        <v>7.0000000000000007E-2</v>
      </c>
      <c r="G8" s="18">
        <v>0.21</v>
      </c>
      <c r="H8" s="18">
        <v>0.36</v>
      </c>
      <c r="I8" s="18">
        <v>0.04</v>
      </c>
      <c r="J8" s="18">
        <v>0.09</v>
      </c>
      <c r="K8" s="18">
        <v>7.0000000000000007E-2</v>
      </c>
      <c r="L8" s="18">
        <v>0.42</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0.13</v>
      </c>
      <c r="F11" s="25">
        <v>0.08</v>
      </c>
      <c r="G11" s="25">
        <v>0.23</v>
      </c>
      <c r="H11" s="25">
        <v>0.37</v>
      </c>
      <c r="I11" s="25">
        <v>0.04</v>
      </c>
      <c r="J11" s="25">
        <v>7.0000000000000007E-2</v>
      </c>
      <c r="K11" s="25">
        <v>0.09</v>
      </c>
      <c r="L11" s="50">
        <v>0.41</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0.1</v>
      </c>
      <c r="F12" s="25">
        <v>7.0000000000000007E-2</v>
      </c>
      <c r="G12" s="25">
        <v>0.2</v>
      </c>
      <c r="H12" s="25">
        <v>0.36</v>
      </c>
      <c r="I12" s="25">
        <v>0.04</v>
      </c>
      <c r="J12" s="25">
        <v>0.11</v>
      </c>
      <c r="K12" s="25">
        <v>0.05</v>
      </c>
      <c r="L12" s="50">
        <v>0.42</v>
      </c>
      <c r="O12" s="19"/>
      <c r="Q12" s="14" t="b">
        <v>0</v>
      </c>
      <c r="R12" s="14" t="b">
        <v>0</v>
      </c>
      <c r="S12" s="14" t="b">
        <v>0</v>
      </c>
      <c r="T12" s="14" t="b">
        <v>0</v>
      </c>
      <c r="U12" s="14" t="b">
        <v>0</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0.11</v>
      </c>
      <c r="F14" s="25">
        <v>0.13</v>
      </c>
      <c r="G14" s="25">
        <v>0.23</v>
      </c>
      <c r="H14" s="25">
        <v>0.56000000000000005</v>
      </c>
      <c r="I14" s="25">
        <v>0.06</v>
      </c>
      <c r="J14" s="25">
        <v>0.11</v>
      </c>
      <c r="K14" s="25">
        <v>0.09</v>
      </c>
      <c r="L14" s="50">
        <v>0.23</v>
      </c>
      <c r="O14" s="19"/>
      <c r="Q14" s="14" t="b">
        <v>0</v>
      </c>
      <c r="R14" s="14" t="b">
        <v>1</v>
      </c>
      <c r="S14" s="14" t="b">
        <v>0</v>
      </c>
      <c r="T14" s="14" t="b">
        <v>1</v>
      </c>
      <c r="U14" s="14" t="b">
        <v>0</v>
      </c>
      <c r="V14" s="14" t="b">
        <v>0</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0.16</v>
      </c>
      <c r="F15" s="25">
        <v>0.12</v>
      </c>
      <c r="G15" s="25">
        <v>0.23</v>
      </c>
      <c r="H15" s="25">
        <v>0.41</v>
      </c>
      <c r="I15" s="25">
        <v>0.04</v>
      </c>
      <c r="J15" s="25">
        <v>0.1</v>
      </c>
      <c r="K15" s="25">
        <v>0.08</v>
      </c>
      <c r="L15" s="50">
        <v>0.3</v>
      </c>
      <c r="O15" s="19"/>
      <c r="Q15" s="14" t="b">
        <v>1</v>
      </c>
      <c r="R15" s="14" t="b">
        <v>1</v>
      </c>
      <c r="S15" s="14" t="b">
        <v>0</v>
      </c>
      <c r="T15" s="14" t="b">
        <v>1</v>
      </c>
      <c r="U15" s="14" t="b">
        <v>0</v>
      </c>
      <c r="V15" s="14" t="b">
        <v>0</v>
      </c>
      <c r="W15" s="14" t="b">
        <v>0</v>
      </c>
      <c r="X15" s="14" t="e">
        <v>#REF!</v>
      </c>
      <c r="Y15" s="14" t="e">
        <v>#REF!</v>
      </c>
      <c r="Z15" s="14" t="e">
        <v>#REF!</v>
      </c>
      <c r="AA15" s="14" t="e">
        <v>#REF!</v>
      </c>
      <c r="AB15" s="14" t="e">
        <v>#REF!</v>
      </c>
      <c r="AC15" s="14" t="b">
        <v>1</v>
      </c>
      <c r="AD15" s="14" t="e">
        <v>#REF!</v>
      </c>
    </row>
    <row r="16" spans="1:38" ht="12.75" customHeight="1" x14ac:dyDescent="0.25">
      <c r="A16" s="13">
        <v>2</v>
      </c>
      <c r="C16" s="3" t="s">
        <v>32</v>
      </c>
      <c r="D16" s="20">
        <v>358</v>
      </c>
      <c r="E16" s="24">
        <v>0.13</v>
      </c>
      <c r="F16" s="25">
        <v>7.0000000000000007E-2</v>
      </c>
      <c r="G16" s="25">
        <v>0.2</v>
      </c>
      <c r="H16" s="25">
        <v>0.36</v>
      </c>
      <c r="I16" s="25">
        <v>0.05</v>
      </c>
      <c r="J16" s="25">
        <v>7.0000000000000007E-2</v>
      </c>
      <c r="K16" s="25">
        <v>7.0000000000000007E-2</v>
      </c>
      <c r="L16" s="50">
        <v>0.4</v>
      </c>
      <c r="O16" s="19"/>
      <c r="Q16" s="14" t="b">
        <v>1</v>
      </c>
      <c r="R16" s="14" t="b">
        <v>0</v>
      </c>
      <c r="S16" s="14" t="b">
        <v>0</v>
      </c>
      <c r="T16" s="14" t="b">
        <v>1</v>
      </c>
      <c r="U16" s="14" t="b">
        <v>0</v>
      </c>
      <c r="V16" s="14" t="b">
        <v>0</v>
      </c>
      <c r="W16" s="14" t="b">
        <v>0</v>
      </c>
      <c r="X16" s="14" t="e">
        <v>#REF!</v>
      </c>
      <c r="Y16" s="14" t="e">
        <v>#REF!</v>
      </c>
      <c r="Z16" s="14" t="e">
        <v>#REF!</v>
      </c>
      <c r="AA16" s="14" t="e">
        <v>#REF!</v>
      </c>
      <c r="AB16" s="14" t="e">
        <v>#REF!</v>
      </c>
      <c r="AC16" s="14" t="b">
        <v>1</v>
      </c>
      <c r="AD16" s="14" t="e">
        <v>#REF!</v>
      </c>
    </row>
    <row r="17" spans="1:30" ht="12.75" customHeight="1" x14ac:dyDescent="0.25">
      <c r="A17" s="13">
        <v>2</v>
      </c>
      <c r="C17" s="3" t="s">
        <v>33</v>
      </c>
      <c r="D17" s="20">
        <v>349</v>
      </c>
      <c r="E17" s="24">
        <v>0.12</v>
      </c>
      <c r="F17" s="25">
        <v>0.06</v>
      </c>
      <c r="G17" s="25">
        <v>0.21</v>
      </c>
      <c r="H17" s="25">
        <v>0.38</v>
      </c>
      <c r="I17" s="25">
        <v>0.03</v>
      </c>
      <c r="J17" s="25">
        <v>0.12</v>
      </c>
      <c r="K17" s="25">
        <v>0.05</v>
      </c>
      <c r="L17" s="50">
        <v>0.42</v>
      </c>
      <c r="O17" s="19"/>
      <c r="Q17" s="14" t="b">
        <v>0</v>
      </c>
      <c r="R17" s="14" t="b">
        <v>0</v>
      </c>
      <c r="S17" s="14" t="b">
        <v>0</v>
      </c>
      <c r="T17" s="14" t="b">
        <v>1</v>
      </c>
      <c r="U17" s="14" t="b">
        <v>0</v>
      </c>
      <c r="V17" s="14" t="b">
        <v>1</v>
      </c>
      <c r="W17" s="14" t="b">
        <v>0</v>
      </c>
      <c r="X17" s="14" t="e">
        <v>#REF!</v>
      </c>
      <c r="Y17" s="14" t="e">
        <v>#REF!</v>
      </c>
      <c r="Z17" s="14" t="e">
        <v>#REF!</v>
      </c>
      <c r="AA17" s="14" t="e">
        <v>#REF!</v>
      </c>
      <c r="AB17" s="14" t="e">
        <v>#REF!</v>
      </c>
      <c r="AC17" s="14" t="b">
        <v>1</v>
      </c>
      <c r="AD17" s="14" t="e">
        <v>#REF!</v>
      </c>
    </row>
    <row r="18" spans="1:30" ht="12.75" customHeight="1" x14ac:dyDescent="0.25">
      <c r="A18" s="13">
        <v>2</v>
      </c>
      <c r="C18" s="3" t="s">
        <v>34</v>
      </c>
      <c r="D18" s="20">
        <v>353</v>
      </c>
      <c r="E18" s="24">
        <v>7.0000000000000007E-2</v>
      </c>
      <c r="F18" s="25">
        <v>0.05</v>
      </c>
      <c r="G18" s="25">
        <v>0.22</v>
      </c>
      <c r="H18" s="25">
        <v>0.32</v>
      </c>
      <c r="I18" s="25">
        <v>0.04</v>
      </c>
      <c r="J18" s="25">
        <v>7.0000000000000007E-2</v>
      </c>
      <c r="K18" s="25">
        <v>7.0000000000000007E-2</v>
      </c>
      <c r="L18" s="50">
        <v>0.48</v>
      </c>
      <c r="O18" s="19"/>
      <c r="Q18" s="14" t="b">
        <v>0</v>
      </c>
      <c r="R18" s="14" t="b">
        <v>0</v>
      </c>
      <c r="S18" s="14" t="b">
        <v>0</v>
      </c>
      <c r="T18" s="14" t="b">
        <v>1</v>
      </c>
      <c r="U18" s="14" t="b">
        <v>0</v>
      </c>
      <c r="V18" s="14" t="b">
        <v>0</v>
      </c>
      <c r="W18" s="14" t="b">
        <v>0</v>
      </c>
      <c r="X18" s="14" t="e">
        <v>#REF!</v>
      </c>
      <c r="Y18" s="14" t="e">
        <v>#REF!</v>
      </c>
      <c r="Z18" s="14" t="e">
        <v>#REF!</v>
      </c>
      <c r="AA18" s="14" t="e">
        <v>#REF!</v>
      </c>
      <c r="AB18" s="14" t="e">
        <v>#REF!</v>
      </c>
      <c r="AC18" s="14" t="b">
        <v>1</v>
      </c>
      <c r="AD18" s="14" t="e">
        <v>#REF!</v>
      </c>
    </row>
    <row r="19" spans="1:30" ht="12.75" customHeight="1" x14ac:dyDescent="0.25">
      <c r="A19" s="13">
        <v>2</v>
      </c>
      <c r="C19" s="3" t="s">
        <v>35</v>
      </c>
      <c r="D19" s="20">
        <v>139</v>
      </c>
      <c r="E19" s="24">
        <v>0.09</v>
      </c>
      <c r="F19" s="25">
        <v>0.03</v>
      </c>
      <c r="G19" s="25">
        <v>0.2</v>
      </c>
      <c r="H19" s="25">
        <v>0.28000000000000003</v>
      </c>
      <c r="I19" s="25">
        <v>0.01</v>
      </c>
      <c r="J19" s="25">
        <v>0.06</v>
      </c>
      <c r="K19" s="25">
        <v>0.06</v>
      </c>
      <c r="L19" s="50">
        <v>0.54</v>
      </c>
      <c r="O19" s="19"/>
      <c r="Q19" s="14" t="b">
        <v>0</v>
      </c>
      <c r="R19" s="14" t="b">
        <v>0</v>
      </c>
      <c r="S19" s="14" t="b">
        <v>0</v>
      </c>
      <c r="T19" s="14" t="b">
        <v>1</v>
      </c>
      <c r="U19" s="14" t="b">
        <v>0</v>
      </c>
      <c r="V19" s="14" t="b">
        <v>0</v>
      </c>
      <c r="W19" s="14" t="b">
        <v>0</v>
      </c>
      <c r="X19" s="14" t="e">
        <v>#REF!</v>
      </c>
      <c r="Y19" s="14" t="e">
        <v>#REF!</v>
      </c>
      <c r="Z19" s="14" t="e">
        <v>#REF!</v>
      </c>
      <c r="AA19" s="14" t="e">
        <v>#REF!</v>
      </c>
      <c r="AB19" s="14" t="e">
        <v>#REF!</v>
      </c>
      <c r="AC19" s="14" t="b">
        <v>1</v>
      </c>
      <c r="AD19" s="14" t="e">
        <v>#REF!</v>
      </c>
    </row>
    <row r="20" spans="1:30" ht="12.75" customHeight="1" x14ac:dyDescent="0.25">
      <c r="A20" s="13">
        <v>2</v>
      </c>
      <c r="C20" s="3" t="s">
        <v>36</v>
      </c>
      <c r="D20" s="20">
        <v>137</v>
      </c>
      <c r="E20" s="24">
        <v>0.06</v>
      </c>
      <c r="F20" s="25">
        <v>0.02</v>
      </c>
      <c r="G20" s="25">
        <v>0.22</v>
      </c>
      <c r="H20" s="25">
        <v>0.13</v>
      </c>
      <c r="I20" s="25">
        <v>0.01</v>
      </c>
      <c r="J20" s="25">
        <v>0.11</v>
      </c>
      <c r="K20" s="25">
        <v>0.04</v>
      </c>
      <c r="L20" s="50">
        <v>0.65</v>
      </c>
      <c r="O20" s="19"/>
      <c r="Q20" s="14" t="b">
        <v>0</v>
      </c>
      <c r="R20" s="14" t="b">
        <v>0</v>
      </c>
      <c r="S20" s="14" t="b">
        <v>0</v>
      </c>
      <c r="T20" s="14" t="b">
        <v>0</v>
      </c>
      <c r="U20" s="14" t="b">
        <v>0</v>
      </c>
      <c r="V20" s="14" t="b">
        <v>0</v>
      </c>
      <c r="W20" s="14" t="b">
        <v>0</v>
      </c>
      <c r="X20" s="14" t="e">
        <v>#REF!</v>
      </c>
      <c r="Y20" s="14" t="e">
        <v>#REF!</v>
      </c>
      <c r="Z20" s="14" t="e">
        <v>#REF!</v>
      </c>
      <c r="AA20" s="14" t="e">
        <v>#REF!</v>
      </c>
      <c r="AB20" s="14" t="e">
        <v>#REF!</v>
      </c>
      <c r="AC20" s="14" t="b">
        <v>1</v>
      </c>
      <c r="AD20" s="14" t="e">
        <v>#REF!</v>
      </c>
    </row>
    <row r="21" spans="1:30" ht="12.75" customHeight="1" x14ac:dyDescent="0.25">
      <c r="A21" s="13">
        <v>2</v>
      </c>
      <c r="C21" s="3" t="s">
        <v>37</v>
      </c>
      <c r="D21" s="20">
        <v>133</v>
      </c>
      <c r="E21" s="24">
        <v>0.08</v>
      </c>
      <c r="F21" s="25">
        <v>0.01</v>
      </c>
      <c r="G21" s="25">
        <v>0.18</v>
      </c>
      <c r="H21" s="25">
        <v>0.14000000000000001</v>
      </c>
      <c r="I21" s="25">
        <v>0.03</v>
      </c>
      <c r="J21" s="25">
        <v>0.05</v>
      </c>
      <c r="K21" s="25">
        <v>0.04</v>
      </c>
      <c r="L21" s="50">
        <v>0.71</v>
      </c>
      <c r="O21" s="19"/>
      <c r="Q21" s="14" t="b">
        <v>0</v>
      </c>
      <c r="R21" s="14" t="b">
        <v>0</v>
      </c>
      <c r="S21" s="14" t="b">
        <v>0</v>
      </c>
      <c r="T21" s="14" t="b">
        <v>0</v>
      </c>
      <c r="U21" s="14" t="b">
        <v>0</v>
      </c>
      <c r="V21" s="14" t="b">
        <v>0</v>
      </c>
      <c r="W21" s="14" t="b">
        <v>0</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0.12</v>
      </c>
      <c r="F23" s="25">
        <v>0.09</v>
      </c>
      <c r="G23" s="25">
        <v>0.22</v>
      </c>
      <c r="H23" s="25">
        <v>0.41</v>
      </c>
      <c r="I23" s="25">
        <v>0.04</v>
      </c>
      <c r="J23" s="25">
        <v>0.09</v>
      </c>
      <c r="K23" s="25">
        <v>7.0000000000000007E-2</v>
      </c>
      <c r="L23" s="50">
        <v>0.37</v>
      </c>
      <c r="O23" s="19"/>
      <c r="Q23" s="14" t="b">
        <v>0</v>
      </c>
      <c r="R23" s="14" t="b">
        <v>0</v>
      </c>
      <c r="S23" s="14" t="b">
        <v>0</v>
      </c>
      <c r="T23" s="14" t="b">
        <v>1</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0.08</v>
      </c>
      <c r="F24" s="25">
        <v>0.02</v>
      </c>
      <c r="G24" s="25">
        <v>0.2</v>
      </c>
      <c r="H24" s="25">
        <v>0.18</v>
      </c>
      <c r="I24" s="25">
        <v>0.01</v>
      </c>
      <c r="J24" s="25">
        <v>7.0000000000000007E-2</v>
      </c>
      <c r="K24" s="25">
        <v>0.05</v>
      </c>
      <c r="L24" s="50">
        <v>0.63</v>
      </c>
      <c r="O24" s="19"/>
      <c r="Q24" s="14" t="b">
        <v>0</v>
      </c>
      <c r="R24" s="14" t="b">
        <v>0</v>
      </c>
      <c r="S24" s="14" t="b">
        <v>0</v>
      </c>
      <c r="T24" s="14" t="b">
        <v>0</v>
      </c>
      <c r="U24" s="14" t="b">
        <v>0</v>
      </c>
      <c r="V24" s="14" t="b">
        <v>0</v>
      </c>
      <c r="W24" s="14" t="b">
        <v>0</v>
      </c>
      <c r="X24" s="14" t="e">
        <v>#REF!</v>
      </c>
      <c r="Y24" s="14" t="e">
        <v>#REF!</v>
      </c>
      <c r="Z24" s="14" t="e">
        <v>#REF!</v>
      </c>
      <c r="AA24" s="14" t="e">
        <v>#REF!</v>
      </c>
      <c r="AB24" s="14" t="e">
        <v>#REF!</v>
      </c>
      <c r="AC24" s="14" t="b">
        <v>1</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0.09</v>
      </c>
      <c r="F26" s="25">
        <v>0.08</v>
      </c>
      <c r="G26" s="25">
        <v>0.17</v>
      </c>
      <c r="H26" s="25">
        <v>0.43</v>
      </c>
      <c r="I26" s="25">
        <v>0.04</v>
      </c>
      <c r="J26" s="25">
        <v>0.1</v>
      </c>
      <c r="K26" s="25">
        <v>0.06</v>
      </c>
      <c r="L26" s="50">
        <v>0.37</v>
      </c>
      <c r="O26" s="19"/>
      <c r="Q26" s="14" t="b">
        <v>0</v>
      </c>
      <c r="R26" s="14" t="b">
        <v>0</v>
      </c>
      <c r="S26" s="14" t="b">
        <v>0</v>
      </c>
      <c r="T26" s="14" t="b">
        <v>1</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0.12</v>
      </c>
      <c r="F27" s="25">
        <v>7.0000000000000007E-2</v>
      </c>
      <c r="G27" s="25">
        <v>0.24</v>
      </c>
      <c r="H27" s="25">
        <v>0.33</v>
      </c>
      <c r="I27" s="25">
        <v>0.04</v>
      </c>
      <c r="J27" s="25">
        <v>0.09</v>
      </c>
      <c r="K27" s="25">
        <v>7.0000000000000007E-2</v>
      </c>
      <c r="L27" s="50">
        <v>0.44</v>
      </c>
      <c r="O27" s="19"/>
      <c r="Q27" s="14" t="b">
        <v>0</v>
      </c>
      <c r="R27" s="14" t="b">
        <v>0</v>
      </c>
      <c r="S27" s="14" t="b">
        <v>1</v>
      </c>
      <c r="T27" s="14" t="b">
        <v>0</v>
      </c>
      <c r="U27" s="14" t="b">
        <v>0</v>
      </c>
      <c r="V27" s="14" t="b">
        <v>0</v>
      </c>
      <c r="W27" s="14" t="b">
        <v>0</v>
      </c>
      <c r="X27" s="14" t="e">
        <v>#REF!</v>
      </c>
      <c r="Y27" s="14" t="e">
        <v>#REF!</v>
      </c>
      <c r="Z27" s="14" t="e">
        <v>#REF!</v>
      </c>
      <c r="AA27" s="14" t="e">
        <v>#REF!</v>
      </c>
      <c r="AB27" s="14" t="e">
        <v>#REF!</v>
      </c>
      <c r="AC27" s="14" t="b">
        <v>1</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0.09</v>
      </c>
      <c r="F29" s="25">
        <v>0.08</v>
      </c>
      <c r="G29" s="25">
        <v>0.2</v>
      </c>
      <c r="H29" s="25">
        <v>0.39</v>
      </c>
      <c r="I29" s="25">
        <v>0.04</v>
      </c>
      <c r="J29" s="25">
        <v>0.09</v>
      </c>
      <c r="K29" s="25">
        <v>0.06</v>
      </c>
      <c r="L29" s="50">
        <v>0.39</v>
      </c>
      <c r="O29" s="19"/>
      <c r="Q29" s="14" t="b">
        <v>0</v>
      </c>
      <c r="R29" s="14" t="b">
        <v>0</v>
      </c>
      <c r="S29" s="14" t="b">
        <v>0</v>
      </c>
      <c r="T29" s="14" t="b">
        <v>1</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0.13</v>
      </c>
      <c r="F30" s="25">
        <v>7.0000000000000007E-2</v>
      </c>
      <c r="G30" s="25">
        <v>0.26</v>
      </c>
      <c r="H30" s="25">
        <v>0.33</v>
      </c>
      <c r="I30" s="25">
        <v>0.04</v>
      </c>
      <c r="J30" s="25">
        <v>0.1</v>
      </c>
      <c r="K30" s="25">
        <v>0.08</v>
      </c>
      <c r="L30" s="50">
        <v>0.42</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0.17</v>
      </c>
      <c r="F31" s="25">
        <v>7.0000000000000007E-2</v>
      </c>
      <c r="G31" s="25">
        <v>0.2</v>
      </c>
      <c r="H31" s="25">
        <v>0.31</v>
      </c>
      <c r="I31" s="25">
        <v>0.05</v>
      </c>
      <c r="J31" s="25">
        <v>0.06</v>
      </c>
      <c r="K31" s="25">
        <v>7.0000000000000007E-2</v>
      </c>
      <c r="L31" s="50">
        <v>0.5</v>
      </c>
      <c r="O31" s="19"/>
      <c r="Q31" s="14" t="b">
        <v>1</v>
      </c>
      <c r="R31" s="14" t="b">
        <v>0</v>
      </c>
      <c r="S31" s="14" t="b">
        <v>0</v>
      </c>
      <c r="T31" s="14" t="b">
        <v>0</v>
      </c>
      <c r="U31" s="14" t="b">
        <v>0</v>
      </c>
      <c r="V31" s="14" t="b">
        <v>0</v>
      </c>
      <c r="W31" s="14" t="b">
        <v>0</v>
      </c>
      <c r="X31" s="14" t="e">
        <v>#REF!</v>
      </c>
      <c r="Y31" s="14" t="e">
        <v>#REF!</v>
      </c>
      <c r="Z31" s="14" t="e">
        <v>#REF!</v>
      </c>
      <c r="AA31" s="14" t="e">
        <v>#REF!</v>
      </c>
      <c r="AB31" s="14" t="e">
        <v>#REF!</v>
      </c>
      <c r="AC31" s="14" t="b">
        <v>1</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0.11</v>
      </c>
      <c r="F33" s="25">
        <v>0.08</v>
      </c>
      <c r="G33" s="25">
        <v>0.19</v>
      </c>
      <c r="H33" s="25">
        <v>0.37</v>
      </c>
      <c r="I33" s="25">
        <v>0.05</v>
      </c>
      <c r="J33" s="25">
        <v>0.1</v>
      </c>
      <c r="K33" s="25">
        <v>0.06</v>
      </c>
      <c r="L33" s="50">
        <v>0.42</v>
      </c>
      <c r="O33" s="19"/>
      <c r="Q33" s="14" t="b">
        <v>0</v>
      </c>
      <c r="R33" s="14" t="b">
        <v>0</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0.13</v>
      </c>
      <c r="F34" s="25">
        <v>0.05</v>
      </c>
      <c r="G34" s="25">
        <v>0.31</v>
      </c>
      <c r="H34" s="25">
        <v>0.35</v>
      </c>
      <c r="I34" s="25">
        <v>0.01</v>
      </c>
      <c r="J34" s="25">
        <v>0.06</v>
      </c>
      <c r="K34" s="25">
        <v>0.08</v>
      </c>
      <c r="L34" s="50">
        <v>0.4</v>
      </c>
      <c r="O34" s="19"/>
      <c r="Q34" s="14" t="b">
        <v>0</v>
      </c>
      <c r="R34" s="14" t="b">
        <v>0</v>
      </c>
      <c r="S34" s="14" t="b">
        <v>1</v>
      </c>
      <c r="T34" s="14" t="b">
        <v>0</v>
      </c>
      <c r="U34" s="14" t="b">
        <v>0</v>
      </c>
      <c r="V34" s="14" t="b">
        <v>0</v>
      </c>
      <c r="W34" s="14" t="b">
        <v>0</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0.14000000000000001</v>
      </c>
      <c r="F36" s="25">
        <v>7.0000000000000007E-2</v>
      </c>
      <c r="G36" s="25">
        <v>0.23</v>
      </c>
      <c r="H36" s="25">
        <v>0.34</v>
      </c>
      <c r="I36" s="25">
        <v>0.04</v>
      </c>
      <c r="J36" s="25">
        <v>7.0000000000000007E-2</v>
      </c>
      <c r="K36" s="25">
        <v>0.08</v>
      </c>
      <c r="L36" s="50">
        <v>0.44</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0.08</v>
      </c>
      <c r="F37" s="25">
        <v>0.08</v>
      </c>
      <c r="G37" s="25">
        <v>0.2</v>
      </c>
      <c r="H37" s="25">
        <v>0.39</v>
      </c>
      <c r="I37" s="25">
        <v>0.04</v>
      </c>
      <c r="J37" s="25">
        <v>0.11</v>
      </c>
      <c r="K37" s="25">
        <v>0.06</v>
      </c>
      <c r="L37" s="50">
        <v>0.38</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0.1</v>
      </c>
      <c r="F39" s="25">
        <v>7.0000000000000007E-2</v>
      </c>
      <c r="G39" s="25">
        <v>0.2</v>
      </c>
      <c r="H39" s="25">
        <v>0.38</v>
      </c>
      <c r="I39" s="25">
        <v>0.03</v>
      </c>
      <c r="J39" s="25">
        <v>0.09</v>
      </c>
      <c r="K39" s="25">
        <v>7.0000000000000007E-2</v>
      </c>
      <c r="L39" s="50">
        <v>0.42</v>
      </c>
      <c r="O39" s="19"/>
      <c r="Q39" s="14" t="b">
        <v>0</v>
      </c>
      <c r="R39" s="14" t="b">
        <v>0</v>
      </c>
      <c r="S39" s="14" t="b">
        <v>0</v>
      </c>
      <c r="T39" s="14" t="b">
        <v>0</v>
      </c>
      <c r="U39" s="14" t="b">
        <v>0</v>
      </c>
      <c r="V39" s="14" t="b">
        <v>0</v>
      </c>
      <c r="W39" s="14" t="b">
        <v>0</v>
      </c>
      <c r="X39" s="14" t="e">
        <v>#REF!</v>
      </c>
      <c r="Y39" s="14" t="e">
        <v>#REF!</v>
      </c>
      <c r="Z39" s="14" t="e">
        <v>#REF!</v>
      </c>
      <c r="AA39" s="14" t="e">
        <v>#REF!</v>
      </c>
      <c r="AB39" s="14" t="e">
        <v>#REF!</v>
      </c>
      <c r="AC39" s="14" t="b">
        <v>0</v>
      </c>
      <c r="AD39" s="14" t="e">
        <v>#REF!</v>
      </c>
    </row>
    <row r="40" spans="1:30" ht="12.75" customHeight="1" x14ac:dyDescent="0.25">
      <c r="A40" s="13">
        <v>8</v>
      </c>
      <c r="C40" s="3" t="s">
        <v>9</v>
      </c>
      <c r="D40" s="20">
        <v>619</v>
      </c>
      <c r="E40" s="24">
        <v>0.08</v>
      </c>
      <c r="F40" s="25">
        <v>0.08</v>
      </c>
      <c r="G40" s="25">
        <v>0.19</v>
      </c>
      <c r="H40" s="25">
        <v>0.38</v>
      </c>
      <c r="I40" s="25">
        <v>0.05</v>
      </c>
      <c r="J40" s="25">
        <v>0.11</v>
      </c>
      <c r="K40" s="25">
        <v>0.05</v>
      </c>
      <c r="L40" s="50">
        <v>0.4</v>
      </c>
      <c r="O40" s="19"/>
      <c r="Q40" s="14" t="b">
        <v>0</v>
      </c>
      <c r="R40" s="14" t="b">
        <v>0</v>
      </c>
      <c r="S40" s="14" t="b">
        <v>0</v>
      </c>
      <c r="T40" s="14" t="b">
        <v>0</v>
      </c>
      <c r="U40" s="14" t="b">
        <v>0</v>
      </c>
      <c r="V40" s="14" t="b">
        <v>0</v>
      </c>
      <c r="W40" s="14" t="b">
        <v>0</v>
      </c>
      <c r="X40" s="14" t="e">
        <v>#REF!</v>
      </c>
      <c r="Y40" s="14" t="e">
        <v>#REF!</v>
      </c>
      <c r="Z40" s="14" t="e">
        <v>#REF!</v>
      </c>
      <c r="AA40" s="14" t="e">
        <v>#REF!</v>
      </c>
      <c r="AB40" s="14" t="e">
        <v>#REF!</v>
      </c>
      <c r="AC40" s="14" t="b">
        <v>0</v>
      </c>
      <c r="AD40" s="14" t="e">
        <v>#REF!</v>
      </c>
    </row>
    <row r="41" spans="1:30" ht="12.75" customHeight="1" x14ac:dyDescent="0.25">
      <c r="A41" s="13">
        <v>8</v>
      </c>
      <c r="C41" s="3" t="s">
        <v>10</v>
      </c>
      <c r="D41" s="20">
        <v>349</v>
      </c>
      <c r="E41" s="24">
        <v>0.13</v>
      </c>
      <c r="F41" s="25">
        <v>0.06</v>
      </c>
      <c r="G41" s="25">
        <v>0.24</v>
      </c>
      <c r="H41" s="25">
        <v>0.38</v>
      </c>
      <c r="I41" s="25">
        <v>0.03</v>
      </c>
      <c r="J41" s="25">
        <v>0.1</v>
      </c>
      <c r="K41" s="25">
        <v>0.06</v>
      </c>
      <c r="L41" s="50">
        <v>0.37</v>
      </c>
      <c r="O41" s="19"/>
      <c r="Q41" s="14" t="b">
        <v>0</v>
      </c>
      <c r="R41" s="14" t="b">
        <v>0</v>
      </c>
      <c r="S41" s="14" t="b">
        <v>0</v>
      </c>
      <c r="T41" s="14" t="b">
        <v>0</v>
      </c>
      <c r="U41" s="14" t="b">
        <v>0</v>
      </c>
      <c r="V41" s="14" t="b">
        <v>0</v>
      </c>
      <c r="W41" s="14" t="b">
        <v>0</v>
      </c>
      <c r="X41" s="14" t="e">
        <v>#REF!</v>
      </c>
      <c r="Y41" s="14" t="e">
        <v>#REF!</v>
      </c>
      <c r="Z41" s="14" t="e">
        <v>#REF!</v>
      </c>
      <c r="AA41" s="14" t="e">
        <v>#REF!</v>
      </c>
      <c r="AB41" s="14" t="e">
        <v>#REF!</v>
      </c>
      <c r="AC41" s="14" t="b">
        <v>0</v>
      </c>
      <c r="AD41" s="14" t="e">
        <v>#REF!</v>
      </c>
    </row>
    <row r="42" spans="1:30" ht="12.75" customHeight="1" x14ac:dyDescent="0.25">
      <c r="A42" s="13">
        <v>8</v>
      </c>
      <c r="C42" s="3" t="s">
        <v>11</v>
      </c>
      <c r="D42" s="20">
        <v>700</v>
      </c>
      <c r="E42" s="24">
        <v>0.14000000000000001</v>
      </c>
      <c r="F42" s="25">
        <v>0.08</v>
      </c>
      <c r="G42" s="25">
        <v>0.24</v>
      </c>
      <c r="H42" s="25">
        <v>0.32</v>
      </c>
      <c r="I42" s="25">
        <v>0.04</v>
      </c>
      <c r="J42" s="25">
        <v>7.0000000000000007E-2</v>
      </c>
      <c r="K42" s="25">
        <v>0.08</v>
      </c>
      <c r="L42" s="50">
        <v>0.45</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1</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0.11</v>
      </c>
      <c r="F44" s="25">
        <v>0.08</v>
      </c>
      <c r="G44" s="25">
        <v>0.2</v>
      </c>
      <c r="H44" s="25">
        <v>0.37</v>
      </c>
      <c r="I44" s="25">
        <v>0.04</v>
      </c>
      <c r="J44" s="25">
        <v>0.09</v>
      </c>
      <c r="K44" s="25">
        <v>0.06</v>
      </c>
      <c r="L44" s="50">
        <v>0.42</v>
      </c>
      <c r="O44" s="19"/>
      <c r="Q44" s="14" t="b">
        <v>0</v>
      </c>
      <c r="R44" s="14" t="b">
        <v>0</v>
      </c>
      <c r="S44" s="14" t="b">
        <v>0</v>
      </c>
      <c r="T44" s="14" t="b">
        <v>1</v>
      </c>
      <c r="U44" s="14" t="b">
        <v>0</v>
      </c>
      <c r="V44" s="14" t="b">
        <v>0</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0.18</v>
      </c>
      <c r="F45" s="25">
        <v>0.08</v>
      </c>
      <c r="G45" s="25">
        <v>0.32</v>
      </c>
      <c r="H45" s="25">
        <v>0.3</v>
      </c>
      <c r="I45" s="25">
        <v>0.04</v>
      </c>
      <c r="J45" s="25">
        <v>0.12</v>
      </c>
      <c r="K45" s="25">
        <v>0.14000000000000001</v>
      </c>
      <c r="L45" s="50">
        <v>0.42</v>
      </c>
      <c r="O45" s="19"/>
      <c r="Q45" s="14" t="b">
        <v>1</v>
      </c>
      <c r="R45" s="14" t="b">
        <v>0</v>
      </c>
      <c r="S45" s="14" t="b">
        <v>1</v>
      </c>
      <c r="T45" s="14" t="b">
        <v>1</v>
      </c>
      <c r="U45" s="14" t="b">
        <v>0</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0.12</v>
      </c>
      <c r="F46" s="25">
        <v>0.1</v>
      </c>
      <c r="G46" s="25">
        <v>0.37</v>
      </c>
      <c r="H46" s="25">
        <v>0.39</v>
      </c>
      <c r="I46" s="25">
        <v>0.01</v>
      </c>
      <c r="J46" s="25">
        <v>0.03</v>
      </c>
      <c r="K46" s="25">
        <v>0.1</v>
      </c>
      <c r="L46" s="50">
        <v>0.33</v>
      </c>
      <c r="O46" s="19"/>
      <c r="Q46" s="14" t="b">
        <v>0</v>
      </c>
      <c r="R46" s="14" t="b">
        <v>0</v>
      </c>
      <c r="S46" s="14" t="b">
        <v>1</v>
      </c>
      <c r="T46" s="14" t="b">
        <v>1</v>
      </c>
      <c r="U46" s="14" t="b">
        <v>0</v>
      </c>
      <c r="V46" s="14" t="b">
        <v>0</v>
      </c>
      <c r="W46" s="14" t="b">
        <v>0</v>
      </c>
      <c r="X46" s="14" t="e">
        <v>#REF!</v>
      </c>
      <c r="Y46" s="14" t="e">
        <v>#REF!</v>
      </c>
      <c r="Z46" s="14" t="e">
        <v>#REF!</v>
      </c>
      <c r="AA46" s="14" t="e">
        <v>#REF!</v>
      </c>
      <c r="AB46" s="14" t="e">
        <v>#REF!</v>
      </c>
      <c r="AC46" s="14" t="b">
        <v>0</v>
      </c>
      <c r="AD46" s="14" t="e">
        <v>#REF!</v>
      </c>
    </row>
    <row r="47" spans="1:30" ht="12.75" customHeight="1" x14ac:dyDescent="0.25">
      <c r="A47" s="13">
        <v>9</v>
      </c>
      <c r="C47" s="3" t="s">
        <v>54</v>
      </c>
      <c r="D47" s="20">
        <v>83</v>
      </c>
      <c r="E47" s="24">
        <v>0.12</v>
      </c>
      <c r="F47" s="25">
        <v>0.05</v>
      </c>
      <c r="G47" s="25">
        <v>0.23</v>
      </c>
      <c r="H47" s="25">
        <v>0.34</v>
      </c>
      <c r="I47" s="25">
        <v>0.04</v>
      </c>
      <c r="J47" s="25">
        <v>7.0000000000000007E-2</v>
      </c>
      <c r="K47" s="25">
        <v>0.05</v>
      </c>
      <c r="L47" s="50">
        <v>0.51</v>
      </c>
      <c r="O47" s="19"/>
      <c r="Q47" s="14" t="b">
        <v>0</v>
      </c>
      <c r="R47" s="14" t="b">
        <v>0</v>
      </c>
      <c r="S47" s="14" t="b">
        <v>0</v>
      </c>
      <c r="T47" s="14" t="b">
        <v>1</v>
      </c>
      <c r="U47" s="14" t="b">
        <v>0</v>
      </c>
      <c r="V47" s="14" t="b">
        <v>0</v>
      </c>
      <c r="W47" s="14" t="b">
        <v>0</v>
      </c>
      <c r="X47" s="14" t="e">
        <v>#REF!</v>
      </c>
      <c r="Y47" s="14" t="e">
        <v>#REF!</v>
      </c>
      <c r="Z47" s="14" t="e">
        <v>#REF!</v>
      </c>
      <c r="AA47" s="14" t="e">
        <v>#REF!</v>
      </c>
      <c r="AB47" s="14" t="e">
        <v>#REF!</v>
      </c>
      <c r="AC47" s="14" t="b">
        <v>1</v>
      </c>
      <c r="AD47" s="14" t="e">
        <v>#REF!</v>
      </c>
    </row>
    <row r="48" spans="1:30" ht="12.75" customHeight="1" x14ac:dyDescent="0.25">
      <c r="A48" s="13">
        <v>9</v>
      </c>
      <c r="C48" s="3" t="s">
        <v>55</v>
      </c>
      <c r="D48" s="20">
        <v>64</v>
      </c>
      <c r="E48" s="24">
        <v>0.17</v>
      </c>
      <c r="F48" s="25">
        <v>0.02</v>
      </c>
      <c r="G48" s="25">
        <v>0.31</v>
      </c>
      <c r="H48" s="25">
        <v>0.36</v>
      </c>
      <c r="I48" s="25"/>
      <c r="J48" s="25">
        <v>0.03</v>
      </c>
      <c r="K48" s="25">
        <v>0.08</v>
      </c>
      <c r="L48" s="50">
        <v>0.38</v>
      </c>
      <c r="O48" s="19"/>
      <c r="Q48" s="14" t="b">
        <v>1</v>
      </c>
      <c r="R48" s="14" t="b">
        <v>0</v>
      </c>
      <c r="S48" s="14" t="b">
        <v>1</v>
      </c>
      <c r="T48" s="14" t="b">
        <v>1</v>
      </c>
      <c r="U48" s="14" t="b">
        <v>0</v>
      </c>
      <c r="V48" s="14" t="b">
        <v>0</v>
      </c>
      <c r="W48" s="14" t="b">
        <v>0</v>
      </c>
      <c r="X48" s="14" t="e">
        <v>#REF!</v>
      </c>
      <c r="Y48" s="14" t="e">
        <v>#REF!</v>
      </c>
      <c r="Z48" s="14" t="e">
        <v>#REF!</v>
      </c>
      <c r="AA48" s="14" t="e">
        <v>#REF!</v>
      </c>
      <c r="AB48" s="14" t="e">
        <v>#REF!</v>
      </c>
      <c r="AC48" s="14" t="b">
        <v>0</v>
      </c>
      <c r="AD48" s="14" t="e">
        <v>#REF!</v>
      </c>
    </row>
    <row r="49" spans="1:30" ht="12.75" customHeight="1" x14ac:dyDescent="0.25">
      <c r="A49" s="13">
        <v>9</v>
      </c>
      <c r="C49" s="3" t="s">
        <v>56</v>
      </c>
      <c r="D49" s="20">
        <v>22</v>
      </c>
      <c r="E49" s="24">
        <v>0.09</v>
      </c>
      <c r="F49" s="25">
        <v>0.09</v>
      </c>
      <c r="G49" s="25">
        <v>0.32</v>
      </c>
      <c r="H49" s="25">
        <v>0.23</v>
      </c>
      <c r="I49" s="25"/>
      <c r="J49" s="25">
        <v>0.05</v>
      </c>
      <c r="K49" s="25">
        <v>0.09</v>
      </c>
      <c r="L49" s="50">
        <v>0.45</v>
      </c>
      <c r="O49" s="19"/>
      <c r="Q49" s="14" t="b">
        <v>0</v>
      </c>
      <c r="R49" s="14" t="b">
        <v>0</v>
      </c>
      <c r="S49" s="14" t="b">
        <v>1</v>
      </c>
      <c r="T49" s="14" t="b">
        <v>0</v>
      </c>
      <c r="U49" s="14" t="b">
        <v>0</v>
      </c>
      <c r="V49" s="14" t="b">
        <v>0</v>
      </c>
      <c r="W49" s="14" t="b">
        <v>0</v>
      </c>
      <c r="X49" s="14" t="e">
        <v>#REF!</v>
      </c>
      <c r="Y49" s="14" t="e">
        <v>#REF!</v>
      </c>
      <c r="Z49" s="14" t="e">
        <v>#REF!</v>
      </c>
      <c r="AA49" s="14" t="e">
        <v>#REF!</v>
      </c>
      <c r="AB49" s="14" t="e">
        <v>#REF!</v>
      </c>
      <c r="AC49" s="14" t="b">
        <v>1</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7.0000000000000007E-2</v>
      </c>
      <c r="F51" s="25">
        <v>0.17</v>
      </c>
      <c r="G51" s="25">
        <v>0.26</v>
      </c>
      <c r="H51" s="25">
        <v>0.48</v>
      </c>
      <c r="I51" s="25">
        <v>0.02</v>
      </c>
      <c r="J51" s="25">
        <v>0.08</v>
      </c>
      <c r="K51" s="25">
        <v>0.15</v>
      </c>
      <c r="L51" s="50">
        <v>0.2</v>
      </c>
      <c r="O51" s="19"/>
      <c r="Q51" s="14" t="b">
        <v>0</v>
      </c>
      <c r="R51" s="14" t="b">
        <v>1</v>
      </c>
      <c r="S51" s="14" t="b">
        <v>0</v>
      </c>
      <c r="T51" s="14" t="b">
        <v>1</v>
      </c>
      <c r="U51" s="14" t="b">
        <v>0</v>
      </c>
      <c r="V51" s="14" t="b">
        <v>0</v>
      </c>
      <c r="W51" s="14" t="b">
        <v>1</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0.11</v>
      </c>
      <c r="F52" s="25">
        <v>7.0000000000000007E-2</v>
      </c>
      <c r="G52" s="25">
        <v>0.21</v>
      </c>
      <c r="H52" s="25">
        <v>0.36</v>
      </c>
      <c r="I52" s="25">
        <v>0.04</v>
      </c>
      <c r="J52" s="25">
        <v>0.09</v>
      </c>
      <c r="K52" s="25">
        <v>0.06</v>
      </c>
      <c r="L52" s="50">
        <v>0.42</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1</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0.2</v>
      </c>
      <c r="F54" s="25">
        <v>0.14000000000000001</v>
      </c>
      <c r="G54" s="25">
        <v>0.28000000000000003</v>
      </c>
      <c r="H54" s="25">
        <v>0.47</v>
      </c>
      <c r="I54" s="25">
        <v>0.06</v>
      </c>
      <c r="J54" s="25">
        <v>0.15</v>
      </c>
      <c r="K54" s="25">
        <v>7.0000000000000007E-2</v>
      </c>
      <c r="L54" s="50">
        <v>0.21</v>
      </c>
      <c r="O54" s="19"/>
      <c r="Q54" s="14" t="b">
        <v>1</v>
      </c>
      <c r="R54" s="14" t="b">
        <v>1</v>
      </c>
      <c r="S54" s="14" t="b">
        <v>1</v>
      </c>
      <c r="T54" s="14" t="b">
        <v>1</v>
      </c>
      <c r="U54" s="14" t="b">
        <v>0</v>
      </c>
      <c r="V54" s="14" t="b">
        <v>0</v>
      </c>
      <c r="W54" s="14" t="b">
        <v>0</v>
      </c>
      <c r="X54" s="14" t="e">
        <v>#REF!</v>
      </c>
      <c r="Y54" s="14" t="e">
        <v>#REF!</v>
      </c>
      <c r="Z54" s="14" t="e">
        <v>#REF!</v>
      </c>
      <c r="AA54" s="14" t="e">
        <v>#REF!</v>
      </c>
      <c r="AB54" s="14" t="e">
        <v>#REF!</v>
      </c>
      <c r="AC54" s="14" t="b">
        <v>0</v>
      </c>
      <c r="AD54" s="14" t="e">
        <v>#REF!</v>
      </c>
    </row>
    <row r="55" spans="1:30" ht="12.75" customHeight="1" x14ac:dyDescent="0.25">
      <c r="A55" s="13">
        <v>11</v>
      </c>
      <c r="C55" s="3" t="s">
        <v>60</v>
      </c>
      <c r="D55" s="20">
        <v>164</v>
      </c>
      <c r="E55" s="24">
        <v>0.15</v>
      </c>
      <c r="F55" s="25">
        <v>0.1</v>
      </c>
      <c r="G55" s="25">
        <v>0.26</v>
      </c>
      <c r="H55" s="25">
        <v>0.32</v>
      </c>
      <c r="I55" s="25">
        <v>0.04</v>
      </c>
      <c r="J55" s="25">
        <v>0.12</v>
      </c>
      <c r="K55" s="25">
        <v>0.09</v>
      </c>
      <c r="L55" s="50">
        <v>0.37</v>
      </c>
      <c r="O55" s="19"/>
      <c r="Q55" s="14" t="b">
        <v>0</v>
      </c>
      <c r="R55" s="14" t="b">
        <v>0</v>
      </c>
      <c r="S55" s="14" t="b">
        <v>1</v>
      </c>
      <c r="T55" s="14" t="b">
        <v>0</v>
      </c>
      <c r="U55" s="14" t="b">
        <v>0</v>
      </c>
      <c r="V55" s="14" t="b">
        <v>0</v>
      </c>
      <c r="W55" s="14" t="b">
        <v>0</v>
      </c>
      <c r="X55" s="14" t="e">
        <v>#REF!</v>
      </c>
      <c r="Y55" s="14" t="e">
        <v>#REF!</v>
      </c>
      <c r="Z55" s="14" t="e">
        <v>#REF!</v>
      </c>
      <c r="AA55" s="14" t="e">
        <v>#REF!</v>
      </c>
      <c r="AB55" s="14" t="e">
        <v>#REF!</v>
      </c>
      <c r="AC55" s="14" t="b">
        <v>1</v>
      </c>
      <c r="AD55" s="14" t="e">
        <v>#REF!</v>
      </c>
    </row>
    <row r="56" spans="1:30" ht="12.75" customHeight="1" x14ac:dyDescent="0.25">
      <c r="A56" s="13">
        <v>11</v>
      </c>
      <c r="C56" s="3" t="s">
        <v>61</v>
      </c>
      <c r="D56" s="20">
        <v>127</v>
      </c>
      <c r="E56" s="24">
        <v>0.12</v>
      </c>
      <c r="F56" s="25">
        <v>0.09</v>
      </c>
      <c r="G56" s="25">
        <v>0.25</v>
      </c>
      <c r="H56" s="25">
        <v>0.43</v>
      </c>
      <c r="I56" s="25">
        <v>0.06</v>
      </c>
      <c r="J56" s="25">
        <v>0.1</v>
      </c>
      <c r="K56" s="25">
        <v>0.09</v>
      </c>
      <c r="L56" s="50">
        <v>0.3</v>
      </c>
      <c r="O56" s="19"/>
      <c r="Q56" s="14" t="b">
        <v>0</v>
      </c>
      <c r="R56" s="14" t="b">
        <v>0</v>
      </c>
      <c r="S56" s="14" t="b">
        <v>0</v>
      </c>
      <c r="T56" s="14" t="b">
        <v>1</v>
      </c>
      <c r="U56" s="14" t="b">
        <v>0</v>
      </c>
      <c r="V56" s="14" t="b">
        <v>0</v>
      </c>
      <c r="W56" s="14" t="b">
        <v>0</v>
      </c>
      <c r="X56" s="14" t="e">
        <v>#REF!</v>
      </c>
      <c r="Y56" s="14" t="e">
        <v>#REF!</v>
      </c>
      <c r="Z56" s="14" t="e">
        <v>#REF!</v>
      </c>
      <c r="AA56" s="14" t="e">
        <v>#REF!</v>
      </c>
      <c r="AB56" s="14" t="e">
        <v>#REF!</v>
      </c>
      <c r="AC56" s="14" t="b">
        <v>1</v>
      </c>
      <c r="AD56" s="14" t="e">
        <v>#REF!</v>
      </c>
    </row>
    <row r="57" spans="1:30" ht="12.75" customHeight="1" x14ac:dyDescent="0.25">
      <c r="A57" s="13">
        <v>11</v>
      </c>
      <c r="C57" s="3" t="s">
        <v>62</v>
      </c>
      <c r="D57" s="20">
        <v>45</v>
      </c>
      <c r="E57" s="24">
        <v>0.16</v>
      </c>
      <c r="F57" s="25">
        <v>0.13</v>
      </c>
      <c r="G57" s="25">
        <v>0.2</v>
      </c>
      <c r="H57" s="25">
        <v>0.38</v>
      </c>
      <c r="I57" s="25"/>
      <c r="J57" s="25">
        <v>0.09</v>
      </c>
      <c r="K57" s="25">
        <v>0.09</v>
      </c>
      <c r="L57" s="50">
        <v>0.38</v>
      </c>
      <c r="O57" s="19"/>
      <c r="Q57" s="14" t="b">
        <v>0</v>
      </c>
      <c r="R57" s="14" t="b">
        <v>0</v>
      </c>
      <c r="S57" s="14" t="b">
        <v>0</v>
      </c>
      <c r="T57" s="14" t="b">
        <v>0</v>
      </c>
      <c r="U57" s="14" t="b">
        <v>0</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0.1</v>
      </c>
      <c r="F58" s="25">
        <v>7.0000000000000007E-2</v>
      </c>
      <c r="G58" s="25">
        <v>0.21</v>
      </c>
      <c r="H58" s="25">
        <v>0.35</v>
      </c>
      <c r="I58" s="25">
        <v>0.04</v>
      </c>
      <c r="J58" s="25">
        <v>0.09</v>
      </c>
      <c r="K58" s="25">
        <v>0.06</v>
      </c>
      <c r="L58" s="50">
        <v>0.44</v>
      </c>
      <c r="O58" s="19"/>
      <c r="Q58" s="14" t="b">
        <v>0</v>
      </c>
      <c r="R58" s="14" t="b">
        <v>0</v>
      </c>
      <c r="S58" s="14" t="b">
        <v>0</v>
      </c>
      <c r="T58" s="14" t="b">
        <v>0</v>
      </c>
      <c r="U58" s="14" t="b">
        <v>0</v>
      </c>
      <c r="V58" s="14" t="b">
        <v>0</v>
      </c>
      <c r="W58" s="14" t="b">
        <v>0</v>
      </c>
      <c r="X58" s="14" t="e">
        <v>#REF!</v>
      </c>
      <c r="Y58" s="14" t="e">
        <v>#REF!</v>
      </c>
      <c r="Z58" s="14" t="e">
        <v>#REF!</v>
      </c>
      <c r="AA58" s="14" t="e">
        <v>#REF!</v>
      </c>
      <c r="AB58" s="14" t="e">
        <v>#REF!</v>
      </c>
      <c r="AC58" s="14" t="b">
        <v>1</v>
      </c>
      <c r="AD58" s="14" t="e">
        <v>#REF!</v>
      </c>
    </row>
    <row r="59" spans="1:30" ht="12.75" customHeight="1" x14ac:dyDescent="0.25">
      <c r="A59" s="13">
        <v>11</v>
      </c>
      <c r="C59" s="3" t="s">
        <v>64</v>
      </c>
      <c r="D59" s="20">
        <v>296</v>
      </c>
      <c r="E59" s="24">
        <v>0.11</v>
      </c>
      <c r="F59" s="25">
        <v>0.08</v>
      </c>
      <c r="G59" s="25">
        <v>0.19</v>
      </c>
      <c r="H59" s="25">
        <v>0.45</v>
      </c>
      <c r="I59" s="25">
        <v>0.04</v>
      </c>
      <c r="J59" s="25">
        <v>0.09</v>
      </c>
      <c r="K59" s="25">
        <v>0.06</v>
      </c>
      <c r="L59" s="50">
        <v>0.35</v>
      </c>
      <c r="O59" s="19"/>
      <c r="Q59" s="14" t="b">
        <v>0</v>
      </c>
      <c r="R59" s="14" t="b">
        <v>0</v>
      </c>
      <c r="S59" s="14" t="b">
        <v>0</v>
      </c>
      <c r="T59" s="14" t="b">
        <v>1</v>
      </c>
      <c r="U59" s="14" t="b">
        <v>0</v>
      </c>
      <c r="V59" s="14" t="b">
        <v>0</v>
      </c>
      <c r="W59" s="14" t="b">
        <v>0</v>
      </c>
      <c r="X59" s="14" t="e">
        <v>#REF!</v>
      </c>
      <c r="Y59" s="14" t="e">
        <v>#REF!</v>
      </c>
      <c r="Z59" s="14" t="e">
        <v>#REF!</v>
      </c>
      <c r="AA59" s="14" t="e">
        <v>#REF!</v>
      </c>
      <c r="AB59" s="14" t="e">
        <v>#REF!</v>
      </c>
      <c r="AC59" s="14" t="b">
        <v>1</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7.0000000000000007E-2</v>
      </c>
      <c r="F61" s="25">
        <v>0.04</v>
      </c>
      <c r="G61" s="25">
        <v>0.17</v>
      </c>
      <c r="H61" s="25">
        <v>0.37</v>
      </c>
      <c r="I61" s="25">
        <v>0.02</v>
      </c>
      <c r="J61" s="25">
        <v>0.13</v>
      </c>
      <c r="K61" s="25">
        <v>0.04</v>
      </c>
      <c r="L61" s="50">
        <v>0.41</v>
      </c>
      <c r="O61" s="19"/>
      <c r="Q61" s="14" t="b">
        <v>0</v>
      </c>
      <c r="R61" s="14" t="b">
        <v>0</v>
      </c>
      <c r="S61" s="14" t="b">
        <v>0</v>
      </c>
      <c r="T61" s="14" t="b">
        <v>0</v>
      </c>
      <c r="U61" s="14" t="b">
        <v>0</v>
      </c>
      <c r="V61" s="14" t="b">
        <v>0</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0.12</v>
      </c>
      <c r="F62" s="25">
        <v>0.09</v>
      </c>
      <c r="G62" s="25">
        <v>0.24</v>
      </c>
      <c r="H62" s="25">
        <v>0.39</v>
      </c>
      <c r="I62" s="25">
        <v>0.04</v>
      </c>
      <c r="J62" s="25">
        <v>0.11</v>
      </c>
      <c r="K62" s="25">
        <v>0.08</v>
      </c>
      <c r="L62" s="50">
        <v>0.38</v>
      </c>
      <c r="O62" s="19"/>
      <c r="Q62" s="14" t="b">
        <v>0</v>
      </c>
      <c r="R62" s="14" t="b">
        <v>0</v>
      </c>
      <c r="S62" s="14" t="b">
        <v>1</v>
      </c>
      <c r="T62" s="14" t="b">
        <v>0</v>
      </c>
      <c r="U62" s="14" t="b">
        <v>0</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0.11</v>
      </c>
      <c r="F63" s="25">
        <v>7.0000000000000007E-2</v>
      </c>
      <c r="G63" s="25">
        <v>0.21</v>
      </c>
      <c r="H63" s="25">
        <v>0.36</v>
      </c>
      <c r="I63" s="25">
        <v>0.04</v>
      </c>
      <c r="J63" s="25">
        <v>0.08</v>
      </c>
      <c r="K63" s="25">
        <v>7.0000000000000007E-2</v>
      </c>
      <c r="L63" s="50">
        <v>0.43</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0.1</v>
      </c>
      <c r="F65" s="25">
        <v>0.1</v>
      </c>
      <c r="G65" s="25">
        <v>0.23</v>
      </c>
      <c r="H65" s="25">
        <v>0.5</v>
      </c>
      <c r="I65" s="25">
        <v>0.08</v>
      </c>
      <c r="J65" s="25">
        <v>7.0000000000000007E-2</v>
      </c>
      <c r="K65" s="25">
        <v>0.06</v>
      </c>
      <c r="L65" s="50">
        <v>0.26</v>
      </c>
      <c r="O65" s="19"/>
      <c r="Q65" s="14" t="b">
        <v>0</v>
      </c>
      <c r="R65" s="14" t="b">
        <v>0</v>
      </c>
      <c r="S65" s="14" t="b">
        <v>0</v>
      </c>
      <c r="T65" s="14" t="b">
        <v>1</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0.13</v>
      </c>
      <c r="F66" s="25">
        <v>0.09</v>
      </c>
      <c r="G66" s="25">
        <v>0.23</v>
      </c>
      <c r="H66" s="25">
        <v>0.44</v>
      </c>
      <c r="I66" s="25">
        <v>0.05</v>
      </c>
      <c r="J66" s="25">
        <v>0.09</v>
      </c>
      <c r="K66" s="25">
        <v>7.0000000000000007E-2</v>
      </c>
      <c r="L66" s="50">
        <v>0.33</v>
      </c>
      <c r="O66" s="19"/>
      <c r="Q66" s="14" t="b">
        <v>0</v>
      </c>
      <c r="R66" s="14" t="b">
        <v>0</v>
      </c>
      <c r="S66" s="14" t="b">
        <v>0</v>
      </c>
      <c r="T66" s="14" t="b">
        <v>1</v>
      </c>
      <c r="U66" s="14" t="b">
        <v>0</v>
      </c>
      <c r="V66" s="14" t="b">
        <v>0</v>
      </c>
      <c r="W66" s="14" t="b">
        <v>0</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0.1</v>
      </c>
      <c r="F67" s="25">
        <v>7.0000000000000007E-2</v>
      </c>
      <c r="G67" s="25">
        <v>0.2</v>
      </c>
      <c r="H67" s="25">
        <v>0.31</v>
      </c>
      <c r="I67" s="25">
        <v>0.03</v>
      </c>
      <c r="J67" s="25">
        <v>0.09</v>
      </c>
      <c r="K67" s="25">
        <v>7.0000000000000007E-2</v>
      </c>
      <c r="L67" s="50">
        <v>0.48</v>
      </c>
      <c r="O67" s="19"/>
      <c r="Q67" s="14" t="b">
        <v>0</v>
      </c>
      <c r="R67" s="14" t="b">
        <v>0</v>
      </c>
      <c r="S67" s="14" t="b">
        <v>0</v>
      </c>
      <c r="T67" s="14" t="b">
        <v>0</v>
      </c>
      <c r="U67" s="14" t="b">
        <v>0</v>
      </c>
      <c r="V67" s="14" t="b">
        <v>0</v>
      </c>
      <c r="W67" s="14" t="b">
        <v>0</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0.13</v>
      </c>
      <c r="F69" s="25">
        <v>0.09</v>
      </c>
      <c r="G69" s="25">
        <v>0.19</v>
      </c>
      <c r="H69" s="25">
        <v>0.39</v>
      </c>
      <c r="I69" s="25">
        <v>7.0000000000000007E-2</v>
      </c>
      <c r="J69" s="25">
        <v>0.08</v>
      </c>
      <c r="K69" s="25">
        <v>0.06</v>
      </c>
      <c r="L69" s="50">
        <v>0.39</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0.1</v>
      </c>
      <c r="F70" s="25">
        <v>7.0000000000000007E-2</v>
      </c>
      <c r="G70" s="25">
        <v>0.22</v>
      </c>
      <c r="H70" s="25">
        <v>0.35</v>
      </c>
      <c r="I70" s="25">
        <v>0.03</v>
      </c>
      <c r="J70" s="25">
        <v>0.09</v>
      </c>
      <c r="K70" s="25">
        <v>7.0000000000000007E-2</v>
      </c>
      <c r="L70" s="50">
        <v>0.42</v>
      </c>
      <c r="O70" s="19"/>
      <c r="Q70" s="14" t="b">
        <v>0</v>
      </c>
      <c r="R70" s="14" t="b">
        <v>0</v>
      </c>
      <c r="S70" s="14" t="b">
        <v>0</v>
      </c>
      <c r="T70" s="14" t="b">
        <v>0</v>
      </c>
      <c r="U70" s="14" t="b">
        <v>0</v>
      </c>
      <c r="V70" s="14" t="b">
        <v>0</v>
      </c>
      <c r="W70" s="14" t="b">
        <v>0</v>
      </c>
      <c r="X70" s="14" t="e">
        <v>#REF!</v>
      </c>
      <c r="Y70" s="14" t="e">
        <v>#REF!</v>
      </c>
      <c r="Z70" s="14" t="e">
        <v>#REF!</v>
      </c>
      <c r="AA70" s="14" t="e">
        <v>#REF!</v>
      </c>
      <c r="AB70" s="14" t="e">
        <v>#REF!</v>
      </c>
      <c r="AC70" s="14" t="b">
        <v>0</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0.12</v>
      </c>
      <c r="F72" s="25">
        <v>0.14000000000000001</v>
      </c>
      <c r="G72" s="25">
        <v>0.23</v>
      </c>
      <c r="H72" s="25">
        <v>0.47</v>
      </c>
      <c r="I72" s="25">
        <v>0.08</v>
      </c>
      <c r="J72" s="25">
        <v>0.1</v>
      </c>
      <c r="K72" s="25">
        <v>0.09</v>
      </c>
      <c r="L72" s="50">
        <v>0.26</v>
      </c>
      <c r="O72" s="19"/>
      <c r="Q72" s="14" t="b">
        <v>0</v>
      </c>
      <c r="R72" s="14" t="b">
        <v>1</v>
      </c>
      <c r="S72" s="14" t="b">
        <v>0</v>
      </c>
      <c r="T72" s="14" t="b">
        <v>1</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0.13</v>
      </c>
      <c r="F73" s="25">
        <v>0.1</v>
      </c>
      <c r="G73" s="25">
        <v>0.22</v>
      </c>
      <c r="H73" s="25">
        <v>0.43</v>
      </c>
      <c r="I73" s="25">
        <v>0.04</v>
      </c>
      <c r="J73" s="25">
        <v>0.08</v>
      </c>
      <c r="K73" s="25">
        <v>0.08</v>
      </c>
      <c r="L73" s="50">
        <v>0.32</v>
      </c>
      <c r="O73" s="19"/>
      <c r="Q73" s="14" t="b">
        <v>0</v>
      </c>
      <c r="R73" s="14" t="b">
        <v>0</v>
      </c>
      <c r="S73" s="14" t="b">
        <v>0</v>
      </c>
      <c r="T73" s="14" t="b">
        <v>1</v>
      </c>
      <c r="U73" s="14" t="b">
        <v>0</v>
      </c>
      <c r="V73" s="14" t="b">
        <v>0</v>
      </c>
      <c r="W73" s="14" t="b">
        <v>0</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0.1</v>
      </c>
      <c r="F74" s="25">
        <v>0.05</v>
      </c>
      <c r="G74" s="25">
        <v>0.21</v>
      </c>
      <c r="H74" s="25">
        <v>0.3</v>
      </c>
      <c r="I74" s="25">
        <v>0.03</v>
      </c>
      <c r="J74" s="25">
        <v>0.09</v>
      </c>
      <c r="K74" s="25">
        <v>0.05</v>
      </c>
      <c r="L74" s="50">
        <v>0.51</v>
      </c>
      <c r="O74" s="19"/>
      <c r="Q74" s="14" t="b">
        <v>0</v>
      </c>
      <c r="R74" s="14" t="b">
        <v>0</v>
      </c>
      <c r="S74" s="14" t="b">
        <v>0</v>
      </c>
      <c r="T74" s="14" t="b">
        <v>0</v>
      </c>
      <c r="U74" s="14" t="b">
        <v>0</v>
      </c>
      <c r="V74" s="14" t="b">
        <v>0</v>
      </c>
      <c r="W74" s="14" t="b">
        <v>0</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0.14000000000000001</v>
      </c>
      <c r="F76" s="25">
        <v>0.06</v>
      </c>
      <c r="G76" s="25">
        <v>0.23</v>
      </c>
      <c r="H76" s="25">
        <v>0.4</v>
      </c>
      <c r="I76" s="25">
        <v>0.01</v>
      </c>
      <c r="J76" s="25">
        <v>0.09</v>
      </c>
      <c r="K76" s="25">
        <v>0.06</v>
      </c>
      <c r="L76" s="50">
        <v>0.32</v>
      </c>
      <c r="O76" s="19"/>
      <c r="Q76" s="14" t="b">
        <v>0</v>
      </c>
      <c r="R76" s="14" t="b">
        <v>0</v>
      </c>
      <c r="S76" s="14" t="b">
        <v>0</v>
      </c>
      <c r="T76" s="14" t="b">
        <v>0</v>
      </c>
      <c r="U76" s="14" t="b">
        <v>0</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0.15</v>
      </c>
      <c r="F77" s="25">
        <v>7.0000000000000007E-2</v>
      </c>
      <c r="G77" s="25">
        <v>0.25</v>
      </c>
      <c r="H77" s="25">
        <v>0.35</v>
      </c>
      <c r="I77" s="25">
        <v>0.04</v>
      </c>
      <c r="J77" s="25">
        <v>0.1</v>
      </c>
      <c r="K77" s="25">
        <v>0.06</v>
      </c>
      <c r="L77" s="50">
        <v>0.41</v>
      </c>
      <c r="O77" s="19"/>
      <c r="Q77" s="14" t="b">
        <v>0</v>
      </c>
      <c r="R77" s="14" t="b">
        <v>0</v>
      </c>
      <c r="S77" s="14" t="b">
        <v>0</v>
      </c>
      <c r="T77" s="14" t="b">
        <v>0</v>
      </c>
      <c r="U77" s="14" t="b">
        <v>0</v>
      </c>
      <c r="V77" s="14" t="b">
        <v>0</v>
      </c>
      <c r="W77" s="14" t="b">
        <v>0</v>
      </c>
      <c r="X77" s="14" t="e">
        <v>#REF!</v>
      </c>
      <c r="Y77" s="14" t="e">
        <v>#REF!</v>
      </c>
      <c r="Z77" s="14" t="e">
        <v>#REF!</v>
      </c>
      <c r="AA77" s="14" t="e">
        <v>#REF!</v>
      </c>
      <c r="AB77" s="14" t="e">
        <v>#REF!</v>
      </c>
      <c r="AC77" s="14" t="b">
        <v>1</v>
      </c>
      <c r="AD77" s="14" t="e">
        <v>#REF!</v>
      </c>
    </row>
    <row r="78" spans="1:30" ht="12.75" customHeight="1" x14ac:dyDescent="0.25">
      <c r="A78" s="13">
        <v>16</v>
      </c>
      <c r="C78" s="3" t="s">
        <v>78</v>
      </c>
      <c r="D78" s="20">
        <v>1635</v>
      </c>
      <c r="E78" s="24">
        <v>0.1</v>
      </c>
      <c r="F78" s="25">
        <v>0.08</v>
      </c>
      <c r="G78" s="25">
        <v>0.2</v>
      </c>
      <c r="H78" s="25">
        <v>0.36</v>
      </c>
      <c r="I78" s="25">
        <v>0.04</v>
      </c>
      <c r="J78" s="25">
        <v>0.09</v>
      </c>
      <c r="K78" s="25">
        <v>0.06</v>
      </c>
      <c r="L78" s="50">
        <v>0.43</v>
      </c>
      <c r="O78" s="19"/>
      <c r="Q78" s="14" t="b">
        <v>0</v>
      </c>
      <c r="R78" s="14" t="b">
        <v>0</v>
      </c>
      <c r="S78" s="14" t="b">
        <v>0</v>
      </c>
      <c r="T78" s="14" t="b">
        <v>0</v>
      </c>
      <c r="U78" s="14" t="b">
        <v>0</v>
      </c>
      <c r="V78" s="14" t="b">
        <v>0</v>
      </c>
      <c r="W78" s="14" t="b">
        <v>0</v>
      </c>
      <c r="X78" s="14" t="e">
        <v>#REF!</v>
      </c>
      <c r="Y78" s="14" t="e">
        <v>#REF!</v>
      </c>
      <c r="Z78" s="14" t="e">
        <v>#REF!</v>
      </c>
      <c r="AA78" s="14" t="e">
        <v>#REF!</v>
      </c>
      <c r="AB78" s="14" t="e">
        <v>#REF!</v>
      </c>
      <c r="AC78" s="14" t="b">
        <v>1</v>
      </c>
      <c r="AD78" s="14" t="e">
        <v>#REF!</v>
      </c>
    </row>
    <row r="79" spans="1:30" ht="12.75" customHeight="1" x14ac:dyDescent="0.25">
      <c r="A79" s="13">
        <v>16</v>
      </c>
      <c r="C79" s="3" t="s">
        <v>80</v>
      </c>
      <c r="D79" s="20">
        <v>253</v>
      </c>
      <c r="E79" s="24">
        <v>0.11</v>
      </c>
      <c r="F79" s="25">
        <v>0.06</v>
      </c>
      <c r="G79" s="25">
        <v>0.27</v>
      </c>
      <c r="H79" s="25">
        <v>0.39</v>
      </c>
      <c r="I79" s="25">
        <v>0.03</v>
      </c>
      <c r="J79" s="25">
        <v>7.0000000000000007E-2</v>
      </c>
      <c r="K79" s="25">
        <v>0.1</v>
      </c>
      <c r="L79" s="50">
        <v>0.38</v>
      </c>
      <c r="O79" s="19"/>
      <c r="Q79" s="14" t="b">
        <v>0</v>
      </c>
      <c r="R79" s="14" t="b">
        <v>0</v>
      </c>
      <c r="S79" s="14" t="b">
        <v>1</v>
      </c>
      <c r="T79" s="14" t="b">
        <v>0</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0.17</v>
      </c>
      <c r="F81" s="25">
        <v>0.14000000000000001</v>
      </c>
      <c r="G81" s="25">
        <v>0.23</v>
      </c>
      <c r="H81" s="25">
        <v>0.43</v>
      </c>
      <c r="I81" s="25">
        <v>0.09</v>
      </c>
      <c r="J81" s="25">
        <v>0.11</v>
      </c>
      <c r="K81" s="25">
        <v>7.0000000000000007E-2</v>
      </c>
      <c r="L81" s="50">
        <v>0.31</v>
      </c>
      <c r="O81" s="19"/>
      <c r="Q81" s="14" t="b">
        <v>1</v>
      </c>
      <c r="R81" s="14" t="b">
        <v>1</v>
      </c>
      <c r="S81" s="14" t="b">
        <v>0</v>
      </c>
      <c r="T81" s="14" t="b">
        <v>1</v>
      </c>
      <c r="U81" s="14" t="b">
        <v>0</v>
      </c>
      <c r="V81" s="14" t="b">
        <v>1</v>
      </c>
      <c r="W81" s="14" t="b">
        <v>0</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0.14000000000000001</v>
      </c>
      <c r="F82" s="25">
        <v>7.0000000000000007E-2</v>
      </c>
      <c r="G82" s="25">
        <v>0.23</v>
      </c>
      <c r="H82" s="25">
        <v>0.35</v>
      </c>
      <c r="I82" s="25">
        <v>0.05</v>
      </c>
      <c r="J82" s="25">
        <v>0.09</v>
      </c>
      <c r="K82" s="25">
        <v>0.08</v>
      </c>
      <c r="L82" s="50">
        <v>0.41</v>
      </c>
      <c r="O82" s="19"/>
      <c r="Q82" s="14" t="b">
        <v>0</v>
      </c>
      <c r="R82" s="14" t="b">
        <v>0</v>
      </c>
      <c r="S82" s="14" t="b">
        <v>0</v>
      </c>
      <c r="T82" s="14" t="b">
        <v>0</v>
      </c>
      <c r="U82" s="14" t="b">
        <v>0</v>
      </c>
      <c r="V82" s="14" t="b">
        <v>0</v>
      </c>
      <c r="W82" s="14" t="b">
        <v>0</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0.09</v>
      </c>
      <c r="F83" s="25">
        <v>7.0000000000000007E-2</v>
      </c>
      <c r="G83" s="25">
        <v>0.2</v>
      </c>
      <c r="H83" s="25">
        <v>0.37</v>
      </c>
      <c r="I83" s="25">
        <v>0.03</v>
      </c>
      <c r="J83" s="25">
        <v>0.09</v>
      </c>
      <c r="K83" s="25">
        <v>0.06</v>
      </c>
      <c r="L83" s="50">
        <v>0.43</v>
      </c>
      <c r="O83" s="19"/>
      <c r="Q83" s="14" t="b">
        <v>0</v>
      </c>
      <c r="R83" s="14" t="b">
        <v>0</v>
      </c>
      <c r="S83" s="14" t="b">
        <v>0</v>
      </c>
      <c r="T83" s="14" t="b">
        <v>1</v>
      </c>
      <c r="U83" s="14" t="b">
        <v>0</v>
      </c>
      <c r="V83" s="14" t="b">
        <v>0</v>
      </c>
      <c r="W83" s="14" t="b">
        <v>0</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0.1</v>
      </c>
      <c r="F85" s="25">
        <v>0.08</v>
      </c>
      <c r="G85" s="25">
        <v>0.18</v>
      </c>
      <c r="H85" s="25">
        <v>0.38</v>
      </c>
      <c r="I85" s="25">
        <v>0.03</v>
      </c>
      <c r="J85" s="25">
        <v>0.1</v>
      </c>
      <c r="K85" s="25">
        <v>0.06</v>
      </c>
      <c r="L85" s="50">
        <v>0.42</v>
      </c>
      <c r="O85" s="19"/>
      <c r="Q85" s="14" t="b">
        <v>0</v>
      </c>
      <c r="R85" s="14" t="b">
        <v>0</v>
      </c>
      <c r="S85" s="14" t="b">
        <v>0</v>
      </c>
      <c r="T85" s="14" t="b">
        <v>1</v>
      </c>
      <c r="U85" s="14" t="b">
        <v>0</v>
      </c>
      <c r="V85" s="14" t="b">
        <v>0</v>
      </c>
      <c r="W85" s="14" t="b">
        <v>0</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0.1</v>
      </c>
      <c r="F86" s="25">
        <v>0.06</v>
      </c>
      <c r="G86" s="25">
        <v>0.23</v>
      </c>
      <c r="H86" s="25">
        <v>0.36</v>
      </c>
      <c r="I86" s="25">
        <v>0.03</v>
      </c>
      <c r="J86" s="25">
        <v>0.09</v>
      </c>
      <c r="K86" s="25">
        <v>7.0000000000000007E-2</v>
      </c>
      <c r="L86" s="50">
        <v>0.42</v>
      </c>
      <c r="O86" s="19"/>
      <c r="Q86" s="14" t="b">
        <v>0</v>
      </c>
      <c r="R86" s="14" t="b">
        <v>0</v>
      </c>
      <c r="S86" s="14" t="b">
        <v>0</v>
      </c>
      <c r="T86" s="14" t="b">
        <v>0</v>
      </c>
      <c r="U86" s="14" t="b">
        <v>0</v>
      </c>
      <c r="V86" s="14" t="b">
        <v>0</v>
      </c>
      <c r="W86" s="14" t="b">
        <v>0</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0.14000000000000001</v>
      </c>
      <c r="F87" s="25">
        <v>0.08</v>
      </c>
      <c r="G87" s="25">
        <v>0.22</v>
      </c>
      <c r="H87" s="25">
        <v>0.34</v>
      </c>
      <c r="I87" s="25">
        <v>0.06</v>
      </c>
      <c r="J87" s="25">
        <v>0.1</v>
      </c>
      <c r="K87" s="25">
        <v>7.0000000000000007E-2</v>
      </c>
      <c r="L87" s="50">
        <v>0.43</v>
      </c>
      <c r="O87" s="19"/>
      <c r="Q87" s="14" t="b">
        <v>0</v>
      </c>
      <c r="R87" s="14" t="b">
        <v>0</v>
      </c>
      <c r="S87" s="14" t="b">
        <v>0</v>
      </c>
      <c r="T87" s="14" t="b">
        <v>0</v>
      </c>
      <c r="U87" s="14" t="b">
        <v>0</v>
      </c>
      <c r="V87" s="14" t="b">
        <v>0</v>
      </c>
      <c r="W87" s="14" t="b">
        <v>0</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0.1</v>
      </c>
      <c r="F88" s="25">
        <v>0.16</v>
      </c>
      <c r="G88" s="25">
        <v>0.21</v>
      </c>
      <c r="H88" s="25">
        <v>0.46</v>
      </c>
      <c r="I88" s="25">
        <v>0.08</v>
      </c>
      <c r="J88" s="25">
        <v>0.02</v>
      </c>
      <c r="K88" s="25">
        <v>0.06</v>
      </c>
      <c r="L88" s="50">
        <v>0.27</v>
      </c>
      <c r="O88" s="19"/>
      <c r="Q88" s="14" t="b">
        <v>0</v>
      </c>
      <c r="R88" s="14" t="b">
        <v>1</v>
      </c>
      <c r="S88" s="14" t="b">
        <v>0</v>
      </c>
      <c r="T88" s="14" t="b">
        <v>1</v>
      </c>
      <c r="U88" s="14" t="b">
        <v>0</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0.21</v>
      </c>
      <c r="F90" s="25">
        <v>0.1</v>
      </c>
      <c r="G90" s="25">
        <v>0.25</v>
      </c>
      <c r="H90" s="25">
        <v>0.38</v>
      </c>
      <c r="I90" s="25">
        <v>0.08</v>
      </c>
      <c r="J90" s="25">
        <v>0.13</v>
      </c>
      <c r="K90" s="25">
        <v>0.08</v>
      </c>
      <c r="L90" s="50">
        <v>0.33</v>
      </c>
      <c r="O90" s="19"/>
      <c r="Q90" s="14" t="b">
        <v>1</v>
      </c>
      <c r="R90" s="14" t="b">
        <v>0</v>
      </c>
      <c r="S90" s="14" t="b">
        <v>1</v>
      </c>
      <c r="T90" s="14" t="b">
        <v>1</v>
      </c>
      <c r="U90" s="14" t="b">
        <v>0</v>
      </c>
      <c r="V90" s="14" t="b">
        <v>1</v>
      </c>
      <c r="W90" s="14" t="b">
        <v>0</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0.1</v>
      </c>
      <c r="F91" s="25">
        <v>7.0000000000000007E-2</v>
      </c>
      <c r="G91" s="25">
        <v>0.23</v>
      </c>
      <c r="H91" s="25">
        <v>0.36</v>
      </c>
      <c r="I91" s="25">
        <v>0.04</v>
      </c>
      <c r="J91" s="25">
        <v>0.08</v>
      </c>
      <c r="K91" s="25">
        <v>7.0000000000000007E-2</v>
      </c>
      <c r="L91" s="50">
        <v>0.41</v>
      </c>
      <c r="O91" s="19"/>
      <c r="Q91" s="14" t="b">
        <v>0</v>
      </c>
      <c r="R91" s="14" t="b">
        <v>0</v>
      </c>
      <c r="S91" s="14" t="b">
        <v>0</v>
      </c>
      <c r="T91" s="14" t="b">
        <v>0</v>
      </c>
      <c r="U91" s="14" t="b">
        <v>0</v>
      </c>
      <c r="V91" s="14" t="b">
        <v>0</v>
      </c>
      <c r="W91" s="14" t="b">
        <v>0</v>
      </c>
      <c r="X91" s="14" t="e">
        <v>#REF!</v>
      </c>
      <c r="Y91" s="14" t="e">
        <v>#REF!</v>
      </c>
      <c r="Z91" s="14" t="e">
        <v>#REF!</v>
      </c>
      <c r="AA91" s="14" t="e">
        <v>#REF!</v>
      </c>
      <c r="AB91" s="14" t="e">
        <v>#REF!</v>
      </c>
      <c r="AC91" s="14" t="b">
        <v>1</v>
      </c>
      <c r="AD91" s="14" t="e">
        <v>#REF!</v>
      </c>
    </row>
    <row r="92" spans="1:30" ht="12.75" customHeight="1" x14ac:dyDescent="0.25">
      <c r="A92" s="13">
        <v>17</v>
      </c>
      <c r="C92" s="3" t="s">
        <v>72</v>
      </c>
      <c r="D92" s="20">
        <v>1255</v>
      </c>
      <c r="E92" s="24">
        <v>0.11</v>
      </c>
      <c r="F92" s="25">
        <v>7.0000000000000007E-2</v>
      </c>
      <c r="G92" s="25">
        <v>0.2</v>
      </c>
      <c r="H92" s="25">
        <v>0.37</v>
      </c>
      <c r="I92" s="25">
        <v>0.03</v>
      </c>
      <c r="J92" s="25">
        <v>0.09</v>
      </c>
      <c r="K92" s="25">
        <v>0.06</v>
      </c>
      <c r="L92" s="50">
        <v>0.43</v>
      </c>
      <c r="O92" s="19"/>
      <c r="Q92" s="14" t="b">
        <v>0</v>
      </c>
      <c r="R92" s="14" t="b">
        <v>0</v>
      </c>
      <c r="S92" s="14" t="b">
        <v>0</v>
      </c>
      <c r="T92" s="14" t="b">
        <v>1</v>
      </c>
      <c r="U92" s="14" t="b">
        <v>0</v>
      </c>
      <c r="V92" s="14" t="b">
        <v>0</v>
      </c>
      <c r="W92" s="14" t="b">
        <v>0</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0.12</v>
      </c>
      <c r="F94" s="25">
        <v>0.08</v>
      </c>
      <c r="G94" s="25">
        <v>0.22</v>
      </c>
      <c r="H94" s="25">
        <v>0.39</v>
      </c>
      <c r="I94" s="25">
        <v>0.05</v>
      </c>
      <c r="J94" s="25">
        <v>0.09</v>
      </c>
      <c r="K94" s="25">
        <v>7.0000000000000007E-2</v>
      </c>
      <c r="L94" s="50">
        <v>0.38</v>
      </c>
      <c r="O94" s="19"/>
      <c r="Q94" s="14" t="b">
        <v>0</v>
      </c>
      <c r="R94" s="14" t="b">
        <v>0</v>
      </c>
      <c r="S94" s="14" t="b">
        <v>0</v>
      </c>
      <c r="T94" s="14" t="b">
        <v>1</v>
      </c>
      <c r="U94" s="14" t="b">
        <v>0</v>
      </c>
      <c r="V94" s="14" t="b">
        <v>0</v>
      </c>
      <c r="W94" s="14" t="b">
        <v>0</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0.09</v>
      </c>
      <c r="F95" s="25">
        <v>0.06</v>
      </c>
      <c r="G95" s="25">
        <v>0.19</v>
      </c>
      <c r="H95" s="25">
        <v>0.3</v>
      </c>
      <c r="I95" s="25">
        <v>0.02</v>
      </c>
      <c r="J95" s="25">
        <v>0.08</v>
      </c>
      <c r="K95" s="25">
        <v>0.05</v>
      </c>
      <c r="L95" s="50">
        <v>0.5</v>
      </c>
      <c r="O95" s="19"/>
      <c r="Q95" s="14" t="b">
        <v>0</v>
      </c>
      <c r="R95" s="14" t="b">
        <v>0</v>
      </c>
      <c r="S95" s="14" t="b">
        <v>0</v>
      </c>
      <c r="T95" s="14" t="b">
        <v>0</v>
      </c>
      <c r="U95" s="14" t="b">
        <v>0</v>
      </c>
      <c r="V95" s="14" t="b">
        <v>0</v>
      </c>
      <c r="W95" s="14" t="b">
        <v>0</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38" ht="12.75" customHeight="1" x14ac:dyDescent="0.25">
      <c r="A97" s="13">
        <v>17</v>
      </c>
      <c r="C97" s="3" t="s">
        <v>22</v>
      </c>
      <c r="D97" s="20">
        <v>1177</v>
      </c>
      <c r="E97" s="24">
        <v>0.12</v>
      </c>
      <c r="F97" s="25">
        <v>0.08</v>
      </c>
      <c r="G97" s="25">
        <v>0.22</v>
      </c>
      <c r="H97" s="25">
        <v>0.39</v>
      </c>
      <c r="I97" s="25">
        <v>0.05</v>
      </c>
      <c r="J97" s="25">
        <v>0.1</v>
      </c>
      <c r="K97" s="25">
        <v>7.0000000000000007E-2</v>
      </c>
      <c r="L97" s="50">
        <v>0.37</v>
      </c>
      <c r="O97" s="19"/>
      <c r="Q97" s="14" t="b">
        <v>0</v>
      </c>
      <c r="R97" s="14" t="b">
        <v>0</v>
      </c>
      <c r="S97" s="14" t="b">
        <v>0</v>
      </c>
      <c r="T97" s="14" t="b">
        <v>1</v>
      </c>
      <c r="U97" s="14" t="b">
        <v>0</v>
      </c>
      <c r="V97" s="14" t="b">
        <v>0</v>
      </c>
      <c r="W97" s="14" t="b">
        <v>0</v>
      </c>
      <c r="X97" s="14" t="e">
        <v>#REF!</v>
      </c>
      <c r="Y97" s="14" t="e">
        <v>#REF!</v>
      </c>
      <c r="Z97" s="14" t="e">
        <v>#REF!</v>
      </c>
      <c r="AA97" s="14" t="e">
        <v>#REF!</v>
      </c>
      <c r="AB97" s="14" t="e">
        <v>#REF!</v>
      </c>
      <c r="AC97" s="14" t="b">
        <v>1</v>
      </c>
      <c r="AD97" s="14" t="e">
        <v>#REF!</v>
      </c>
    </row>
    <row r="98" spans="1:38" ht="12.75" customHeight="1" x14ac:dyDescent="0.25">
      <c r="A98" s="13">
        <v>17</v>
      </c>
      <c r="C98" s="3" t="s">
        <v>12</v>
      </c>
      <c r="D98" s="20">
        <v>1000</v>
      </c>
      <c r="E98" s="24">
        <v>0.1</v>
      </c>
      <c r="F98" s="25">
        <v>7.0000000000000007E-2</v>
      </c>
      <c r="G98" s="25">
        <v>0.21</v>
      </c>
      <c r="H98" s="25">
        <v>0.33</v>
      </c>
      <c r="I98" s="25">
        <v>0.03</v>
      </c>
      <c r="J98" s="25">
        <v>0.08</v>
      </c>
      <c r="K98" s="25">
        <v>0.06</v>
      </c>
      <c r="L98" s="50">
        <v>0.47</v>
      </c>
      <c r="O98" s="19"/>
      <c r="Q98" s="14" t="b">
        <v>0</v>
      </c>
      <c r="R98" s="14" t="b">
        <v>0</v>
      </c>
      <c r="S98" s="14" t="b">
        <v>0</v>
      </c>
      <c r="T98" s="14" t="b">
        <v>0</v>
      </c>
      <c r="U98" s="14" t="b">
        <v>0</v>
      </c>
      <c r="V98" s="14" t="b">
        <v>0</v>
      </c>
      <c r="W98" s="14" t="b">
        <v>0</v>
      </c>
      <c r="X98" s="14" t="e">
        <v>#REF!</v>
      </c>
      <c r="Y98" s="14" t="e">
        <v>#REF!</v>
      </c>
      <c r="Z98" s="14" t="e">
        <v>#REF!</v>
      </c>
      <c r="AA98" s="14" t="e">
        <v>#REF!</v>
      </c>
      <c r="AB98" s="14" t="e">
        <v>#REF!</v>
      </c>
      <c r="AC98" s="14" t="b">
        <v>1</v>
      </c>
      <c r="AD98" s="14" t="e">
        <v>#REF!</v>
      </c>
    </row>
    <row r="99" spans="1:38" ht="12.75" customHeight="1" x14ac:dyDescent="0.25">
      <c r="C99" s="10" t="s">
        <v>90</v>
      </c>
      <c r="D99" s="23"/>
      <c r="E99" s="24"/>
      <c r="F99" s="25"/>
      <c r="G99" s="25"/>
      <c r="H99" s="25"/>
      <c r="I99" s="25"/>
      <c r="J99" s="25"/>
      <c r="K99" s="25"/>
      <c r="L99" s="50"/>
      <c r="O99" s="19"/>
    </row>
    <row r="100" spans="1:38" ht="12.75" customHeight="1" x14ac:dyDescent="0.25">
      <c r="A100" s="13">
        <v>17</v>
      </c>
      <c r="C100" s="3" t="s">
        <v>22</v>
      </c>
      <c r="D100" s="20">
        <v>1055</v>
      </c>
      <c r="E100" s="24">
        <v>0.12</v>
      </c>
      <c r="F100" s="25">
        <v>0.08</v>
      </c>
      <c r="G100" s="25">
        <v>0.21</v>
      </c>
      <c r="H100" s="25">
        <v>0.38</v>
      </c>
      <c r="I100" s="25">
        <v>0.05</v>
      </c>
      <c r="J100" s="25">
        <v>0.1</v>
      </c>
      <c r="K100" s="25">
        <v>7.0000000000000007E-2</v>
      </c>
      <c r="L100" s="50">
        <v>0.39</v>
      </c>
      <c r="O100" s="19"/>
      <c r="Q100" s="14" t="b">
        <v>0</v>
      </c>
      <c r="R100" s="14" t="b">
        <v>0</v>
      </c>
      <c r="S100" s="14" t="b">
        <v>0</v>
      </c>
      <c r="T100" s="14" t="b">
        <v>1</v>
      </c>
      <c r="U100" s="14" t="b">
        <v>0</v>
      </c>
      <c r="V100" s="14" t="b">
        <v>0</v>
      </c>
      <c r="W100" s="14" t="b">
        <v>0</v>
      </c>
      <c r="X100" s="14" t="e">
        <v>#REF!</v>
      </c>
      <c r="Y100" s="14" t="e">
        <v>#REF!</v>
      </c>
      <c r="Z100" s="14" t="e">
        <v>#REF!</v>
      </c>
      <c r="AA100" s="14" t="e">
        <v>#REF!</v>
      </c>
      <c r="AB100" s="14" t="e">
        <v>#REF!</v>
      </c>
      <c r="AC100" s="14" t="b">
        <v>1</v>
      </c>
      <c r="AD100" s="14" t="e">
        <v>#REF!</v>
      </c>
    </row>
    <row r="101" spans="1:38" ht="12.75" customHeight="1" x14ac:dyDescent="0.25">
      <c r="A101" s="13">
        <v>17</v>
      </c>
      <c r="C101" s="3" t="s">
        <v>12</v>
      </c>
      <c r="D101" s="20">
        <v>1122</v>
      </c>
      <c r="E101" s="24">
        <v>0.1</v>
      </c>
      <c r="F101" s="25">
        <v>7.0000000000000007E-2</v>
      </c>
      <c r="G101" s="25">
        <v>0.22</v>
      </c>
      <c r="H101" s="25">
        <v>0.35</v>
      </c>
      <c r="I101" s="25">
        <v>0.03</v>
      </c>
      <c r="J101" s="25">
        <v>0.08</v>
      </c>
      <c r="K101" s="25">
        <v>7.0000000000000007E-2</v>
      </c>
      <c r="L101" s="50">
        <v>0.43</v>
      </c>
      <c r="O101" s="19"/>
      <c r="Q101" s="14" t="b">
        <v>0</v>
      </c>
      <c r="R101" s="14" t="b">
        <v>0</v>
      </c>
      <c r="S101" s="14" t="b">
        <v>0</v>
      </c>
      <c r="T101" s="14" t="b">
        <v>0</v>
      </c>
      <c r="U101" s="14" t="b">
        <v>0</v>
      </c>
      <c r="V101" s="14" t="b">
        <v>0</v>
      </c>
      <c r="W101" s="14" t="b">
        <v>0</v>
      </c>
      <c r="X101" s="14" t="e">
        <v>#REF!</v>
      </c>
      <c r="Y101" s="14" t="e">
        <v>#REF!</v>
      </c>
      <c r="Z101" s="14" t="e">
        <v>#REF!</v>
      </c>
      <c r="AA101" s="14" t="e">
        <v>#REF!</v>
      </c>
      <c r="AB101" s="14" t="e">
        <v>#REF!</v>
      </c>
      <c r="AC101" s="14" t="b">
        <v>1</v>
      </c>
      <c r="AD101" s="14" t="e">
        <v>#REF!</v>
      </c>
    </row>
    <row r="102" spans="1:38" ht="12.75" customHeight="1" x14ac:dyDescent="0.25">
      <c r="C102" s="52" t="s">
        <v>91</v>
      </c>
      <c r="D102" s="23"/>
      <c r="E102" s="24"/>
      <c r="F102" s="25"/>
      <c r="G102" s="25"/>
      <c r="H102" s="25"/>
      <c r="I102" s="25"/>
      <c r="J102" s="25"/>
      <c r="K102" s="25"/>
      <c r="L102" s="50"/>
      <c r="O102" s="19"/>
    </row>
    <row r="103" spans="1:38" ht="12.75" customHeight="1" x14ac:dyDescent="0.25">
      <c r="A103" s="13">
        <v>18</v>
      </c>
      <c r="C103" s="3" t="s">
        <v>87</v>
      </c>
      <c r="D103" s="20">
        <v>247</v>
      </c>
      <c r="E103" s="24">
        <v>0.12</v>
      </c>
      <c r="F103" s="25">
        <v>0.09</v>
      </c>
      <c r="G103" s="25">
        <v>0.19</v>
      </c>
      <c r="H103" s="25">
        <v>0.33</v>
      </c>
      <c r="I103" s="25">
        <v>0.06</v>
      </c>
      <c r="J103" s="25">
        <v>0.06</v>
      </c>
      <c r="K103" s="25">
        <v>0.09</v>
      </c>
      <c r="L103" s="50">
        <v>0.41</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38" ht="12.75" customHeight="1" x14ac:dyDescent="0.25">
      <c r="A104" s="13">
        <v>18</v>
      </c>
      <c r="C104" s="3" t="s">
        <v>79</v>
      </c>
      <c r="D104" s="20">
        <v>457</v>
      </c>
      <c r="E104" s="24">
        <v>0.15</v>
      </c>
      <c r="F104" s="25">
        <v>7.0000000000000007E-2</v>
      </c>
      <c r="G104" s="25">
        <v>0.25</v>
      </c>
      <c r="H104" s="25">
        <v>0.38</v>
      </c>
      <c r="I104" s="25">
        <v>0.05</v>
      </c>
      <c r="J104" s="25">
        <v>0.08</v>
      </c>
      <c r="K104" s="25">
        <v>7.0000000000000007E-2</v>
      </c>
      <c r="L104" s="50">
        <v>0.4</v>
      </c>
      <c r="O104" s="19"/>
      <c r="Q104" s="14" t="b">
        <v>1</v>
      </c>
      <c r="R104" s="14" t="b">
        <v>0</v>
      </c>
      <c r="S104" s="14" t="b">
        <v>0</v>
      </c>
      <c r="T104" s="14" t="b">
        <v>0</v>
      </c>
      <c r="U104" s="14" t="b">
        <v>0</v>
      </c>
      <c r="V104" s="14" t="b">
        <v>0</v>
      </c>
      <c r="W104" s="14" t="b">
        <v>0</v>
      </c>
      <c r="X104" s="14" t="e">
        <v>#REF!</v>
      </c>
      <c r="Y104" s="14" t="e">
        <v>#REF!</v>
      </c>
      <c r="Z104" s="14" t="e">
        <v>#REF!</v>
      </c>
      <c r="AA104" s="14" t="e">
        <v>#REF!</v>
      </c>
      <c r="AB104" s="14" t="e">
        <v>#REF!</v>
      </c>
      <c r="AC104" s="14" t="b">
        <v>0</v>
      </c>
      <c r="AD104" s="14" t="e">
        <v>#REF!</v>
      </c>
    </row>
    <row r="105" spans="1:38" ht="12.75" customHeight="1" x14ac:dyDescent="0.25">
      <c r="A105" s="13">
        <v>18</v>
      </c>
      <c r="C105" s="3" t="s">
        <v>79</v>
      </c>
      <c r="D105" s="20">
        <v>923</v>
      </c>
      <c r="E105" s="24">
        <v>0.08</v>
      </c>
      <c r="F105" s="25">
        <v>0.06</v>
      </c>
      <c r="G105" s="25">
        <v>0.19</v>
      </c>
      <c r="H105" s="25">
        <v>0.33</v>
      </c>
      <c r="I105" s="25">
        <v>0.04</v>
      </c>
      <c r="J105" s="25">
        <v>0.1</v>
      </c>
      <c r="K105" s="25">
        <v>0.05</v>
      </c>
      <c r="L105" s="50">
        <v>0.46</v>
      </c>
      <c r="O105" s="19"/>
      <c r="Q105" s="14" t="b">
        <v>0</v>
      </c>
      <c r="R105" s="14" t="b">
        <v>0</v>
      </c>
      <c r="S105" s="14" t="b">
        <v>0</v>
      </c>
      <c r="T105" s="14" t="b">
        <v>0</v>
      </c>
      <c r="U105" s="14" t="b">
        <v>0</v>
      </c>
      <c r="V105" s="14" t="b">
        <v>0</v>
      </c>
      <c r="W105" s="14" t="b">
        <v>0</v>
      </c>
      <c r="X105" s="14" t="e">
        <v>#REF!</v>
      </c>
      <c r="Y105" s="14" t="e">
        <v>#REF!</v>
      </c>
      <c r="Z105" s="14" t="e">
        <v>#REF!</v>
      </c>
      <c r="AA105" s="14" t="e">
        <v>#REF!</v>
      </c>
      <c r="AB105" s="14" t="e">
        <v>#REF!</v>
      </c>
      <c r="AC105" s="14" t="b">
        <v>1</v>
      </c>
      <c r="AD105" s="14" t="e">
        <v>#REF!</v>
      </c>
    </row>
    <row r="106" spans="1:38" ht="12.75" customHeight="1" x14ac:dyDescent="0.25">
      <c r="A106" s="13">
        <v>18</v>
      </c>
      <c r="C106" s="3" t="s">
        <v>88</v>
      </c>
      <c r="D106" s="27">
        <v>550</v>
      </c>
      <c r="E106" s="28">
        <v>0.12</v>
      </c>
      <c r="F106" s="29">
        <v>0.09</v>
      </c>
      <c r="G106" s="29">
        <v>0.24</v>
      </c>
      <c r="H106" s="29">
        <v>0.42</v>
      </c>
      <c r="I106" s="29">
        <v>0.02</v>
      </c>
      <c r="J106" s="29">
        <v>0.09</v>
      </c>
      <c r="K106" s="29">
        <v>0.08</v>
      </c>
      <c r="L106" s="51">
        <v>0.35</v>
      </c>
      <c r="O106" s="19"/>
      <c r="Q106" s="14" t="b">
        <v>0</v>
      </c>
      <c r="R106" s="14" t="b">
        <v>0</v>
      </c>
      <c r="S106" s="14" t="b">
        <v>0</v>
      </c>
      <c r="T106" s="14" t="b">
        <v>1</v>
      </c>
      <c r="U106" s="14" t="b">
        <v>0</v>
      </c>
      <c r="V106" s="14" t="b">
        <v>0</v>
      </c>
      <c r="W106" s="14" t="b">
        <v>0</v>
      </c>
      <c r="X106" s="14" t="e">
        <v>#REF!</v>
      </c>
      <c r="Y106" s="14" t="e">
        <v>#REF!</v>
      </c>
      <c r="Z106" s="14" t="e">
        <v>#REF!</v>
      </c>
      <c r="AA106" s="14" t="e">
        <v>#REF!</v>
      </c>
      <c r="AB106" s="14" t="e">
        <v>#REF!</v>
      </c>
      <c r="AC106" s="14" t="b">
        <v>0</v>
      </c>
      <c r="AD106" s="14" t="e">
        <v>#REF!</v>
      </c>
      <c r="AJ106" s="26"/>
      <c r="AK106" s="26"/>
      <c r="AL106" s="26"/>
    </row>
    <row r="107" spans="1:38" s="62" customFormat="1" ht="15" customHeight="1" x14ac:dyDescent="0.25">
      <c r="E107" s="63"/>
      <c r="F107" s="63"/>
      <c r="G107" s="63"/>
      <c r="H107" s="63"/>
      <c r="K107" s="63"/>
      <c r="L107" s="63"/>
      <c r="M107" s="63"/>
      <c r="N107" s="63"/>
      <c r="O107" s="63"/>
      <c r="P107" s="63"/>
      <c r="Q107" s="63"/>
      <c r="R107" s="63"/>
      <c r="S107" s="63"/>
      <c r="T107" s="63"/>
      <c r="U107" s="63"/>
      <c r="V107" s="63"/>
      <c r="W107" s="63"/>
      <c r="X107" s="63"/>
      <c r="Y107" s="63"/>
      <c r="Z107" s="63"/>
      <c r="AA107" s="63"/>
      <c r="AB107" s="63"/>
      <c r="AC107" s="63"/>
      <c r="AD107" s="63"/>
      <c r="AE107" s="63"/>
      <c r="AF107" s="63"/>
      <c r="AG107" s="63"/>
      <c r="AH107" s="63"/>
    </row>
    <row r="108" spans="1:38" s="13" customFormat="1" ht="18.399999999999999"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8" s="13" customFormat="1" ht="18.399999999999999"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8" s="62" customFormat="1" ht="13.5" customHeight="1" x14ac:dyDescent="0.25">
      <c r="E110" s="63"/>
      <c r="F110" s="63"/>
      <c r="G110" s="63"/>
      <c r="H110" s="63"/>
      <c r="I110" s="63"/>
      <c r="K110" s="63"/>
      <c r="L110" s="63"/>
      <c r="M110" s="63"/>
      <c r="N110" s="63"/>
      <c r="O110" s="63"/>
      <c r="P110" s="63"/>
      <c r="Q110" s="63"/>
      <c r="R110" s="63"/>
      <c r="S110" s="63"/>
      <c r="T110" s="63"/>
      <c r="U110" s="63"/>
      <c r="V110" s="63"/>
      <c r="W110" s="63"/>
      <c r="X110" s="63"/>
      <c r="Y110" s="63"/>
      <c r="Z110" s="63"/>
      <c r="AA110" s="63"/>
      <c r="AB110" s="63"/>
      <c r="AC110" s="63"/>
      <c r="AD110" s="63"/>
      <c r="AE110" s="63"/>
      <c r="AF110" s="63"/>
      <c r="AG110" s="63"/>
      <c r="AH110" s="63"/>
    </row>
    <row r="111" spans="1:38" x14ac:dyDescent="0.25">
      <c r="M111" s="3"/>
    </row>
    <row r="112" spans="1:38"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2239" priority="42">
      <formula>N13=TRUE</formula>
    </cfRule>
  </conditionalFormatting>
  <conditionalFormatting sqref="E35">
    <cfRule type="expression" dxfId="2238" priority="29">
      <formula>N35=TRUE</formula>
    </cfRule>
  </conditionalFormatting>
  <conditionalFormatting sqref="E60">
    <cfRule type="expression" dxfId="2237" priority="26">
      <formula>N60=TRUE</formula>
    </cfRule>
  </conditionalFormatting>
  <conditionalFormatting sqref="E64">
    <cfRule type="expression" dxfId="2236" priority="18">
      <formula>N64=TRUE</formula>
    </cfRule>
  </conditionalFormatting>
  <conditionalFormatting sqref="E84">
    <cfRule type="expression" dxfId="2235" priority="15">
      <formula>N84=TRUE</formula>
    </cfRule>
  </conditionalFormatting>
  <conditionalFormatting sqref="E89">
    <cfRule type="expression" dxfId="2234" priority="13">
      <formula>N89=TRUE</formula>
    </cfRule>
  </conditionalFormatting>
  <conditionalFormatting sqref="E93">
    <cfRule type="expression" dxfId="2233" priority="10">
      <formula>N93=TRUE</formula>
    </cfRule>
  </conditionalFormatting>
  <conditionalFormatting sqref="E96">
    <cfRule type="expression" dxfId="2232" priority="8">
      <formula>N96=TRUE</formula>
    </cfRule>
  </conditionalFormatting>
  <conditionalFormatting sqref="E99">
    <cfRule type="expression" dxfId="2231" priority="5">
      <formula>N99=TRUE</formula>
    </cfRule>
  </conditionalFormatting>
  <conditionalFormatting sqref="E112:E142">
    <cfRule type="expression" dxfId="2230" priority="39">
      <formula>N112=TRUE</formula>
    </cfRule>
  </conditionalFormatting>
  <conditionalFormatting sqref="E154:E195">
    <cfRule type="expression" dxfId="2229" priority="41">
      <formula>N154=TRUE</formula>
    </cfRule>
  </conditionalFormatting>
  <conditionalFormatting sqref="E207:E248">
    <cfRule type="expression" dxfId="2228" priority="40">
      <formula>N207=TRUE</formula>
    </cfRule>
  </conditionalFormatting>
  <conditionalFormatting sqref="L11:L12 L29:L31 L33:L34 L36:L37 L51:L52 L65:L67 L69:L70 L72:L74 L81:L83 L94:L95 L97:L98 L100:L101 L14:L21 L23:L24 L26:L27 L39:L42 L44:L49 L54:L59 L61:L63 L76:L79 L85:L88 L90:L92 L103:L106">
    <cfRule type="expression" dxfId="2227" priority="30">
      <formula>AC11=TRUE</formula>
    </cfRule>
  </conditionalFormatting>
  <conditionalFormatting sqref="L13 L22 L25 L28 L32 L43 L50 L53 L71 L75 L80 L102 L112:L142 L35 L38 L60 L64 L68 L84 L89 L93 L96 L99 L154:L195 L207:L248">
    <cfRule type="expression" dxfId="2226" priority="32">
      <formula>AA13=TRUE</formula>
    </cfRule>
  </conditionalFormatting>
  <conditionalFormatting sqref="M111:M267">
    <cfRule type="expression" dxfId="2225" priority="37">
      <formula>AC111=TRUE</formula>
    </cfRule>
  </conditionalFormatting>
  <conditionalFormatting sqref="O8:O106">
    <cfRule type="cellIs" dxfId="2224" priority="2"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2223" priority="474">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2222" priority="520">
      <formula>P13=TRUE</formula>
    </cfRule>
  </conditionalFormatting>
  <conditionalFormatting sqref="I110">
    <cfRule type="expression" dxfId="2221" priority="1">
      <formula>Y110=TRUE</formula>
    </cfRule>
  </conditionalFormatting>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Worksheet____7"/>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5.85546875" style="3" customWidth="1"/>
    <col min="6" max="6" width="25.5703125" style="3" customWidth="1"/>
    <col min="7" max="7" width="30.42578125" style="3" customWidth="1"/>
    <col min="8" max="8" width="23.710937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112</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113</v>
      </c>
      <c r="F7" s="6" t="s">
        <v>114</v>
      </c>
      <c r="G7" s="6" t="s">
        <v>115</v>
      </c>
      <c r="H7" s="6" t="s">
        <v>116</v>
      </c>
    </row>
    <row r="8" spans="1:34" x14ac:dyDescent="0.25">
      <c r="C8" s="7" t="s">
        <v>0</v>
      </c>
      <c r="D8" s="8">
        <v>2177</v>
      </c>
      <c r="E8" s="18">
        <v>0.65</v>
      </c>
      <c r="F8" s="18">
        <v>0.1</v>
      </c>
      <c r="G8" s="18">
        <v>0.08</v>
      </c>
      <c r="H8" s="18">
        <v>0.17</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H10" s="49"/>
    </row>
    <row r="11" spans="1:34" ht="12.75" customHeight="1" x14ac:dyDescent="0.25">
      <c r="A11" s="13">
        <v>1</v>
      </c>
      <c r="C11" s="3" t="s">
        <v>27</v>
      </c>
      <c r="D11" s="20">
        <v>1073</v>
      </c>
      <c r="E11" s="24">
        <v>0.66</v>
      </c>
      <c r="F11" s="25">
        <v>0.12</v>
      </c>
      <c r="G11" s="25">
        <v>0.09</v>
      </c>
      <c r="H11" s="50">
        <v>0.14000000000000001</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0.64</v>
      </c>
      <c r="F12" s="25">
        <v>0.09</v>
      </c>
      <c r="G12" s="25">
        <v>0.08</v>
      </c>
      <c r="H12" s="50">
        <v>0.2</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0.68</v>
      </c>
      <c r="F14" s="25">
        <v>0.13</v>
      </c>
      <c r="G14" s="25">
        <v>0.09</v>
      </c>
      <c r="H14" s="50">
        <v>0.1</v>
      </c>
      <c r="K14" s="19"/>
      <c r="M14" s="14" t="b">
        <v>1</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0.66</v>
      </c>
      <c r="F15" s="25">
        <v>0.14000000000000001</v>
      </c>
      <c r="G15" s="25">
        <v>0.1</v>
      </c>
      <c r="H15" s="50">
        <v>0.1</v>
      </c>
      <c r="K15" s="19"/>
      <c r="M15" s="14" t="b">
        <v>1</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0.67</v>
      </c>
      <c r="F16" s="25">
        <v>0.12</v>
      </c>
      <c r="G16" s="25">
        <v>0.09</v>
      </c>
      <c r="H16" s="50">
        <v>0.12</v>
      </c>
      <c r="K16" s="19"/>
      <c r="M16" s="14" t="b">
        <v>1</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0.68</v>
      </c>
      <c r="F17" s="25">
        <v>0.08</v>
      </c>
      <c r="G17" s="25">
        <v>7.0000000000000007E-2</v>
      </c>
      <c r="H17" s="50">
        <v>0.16</v>
      </c>
      <c r="K17" s="19"/>
      <c r="M17" s="14" t="b">
        <v>1</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0.61</v>
      </c>
      <c r="F18" s="25">
        <v>0.09</v>
      </c>
      <c r="G18" s="25">
        <v>0.1</v>
      </c>
      <c r="H18" s="50">
        <v>0.19</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1</v>
      </c>
      <c r="Z18" s="14" t="e">
        <v>#REF!</v>
      </c>
    </row>
    <row r="19" spans="1:26" ht="12.75" customHeight="1" x14ac:dyDescent="0.25">
      <c r="A19" s="13">
        <v>2</v>
      </c>
      <c r="C19" s="3" t="s">
        <v>35</v>
      </c>
      <c r="D19" s="20">
        <v>139</v>
      </c>
      <c r="E19" s="24">
        <v>0.56000000000000005</v>
      </c>
      <c r="F19" s="25">
        <v>0.09</v>
      </c>
      <c r="G19" s="25">
        <v>0.08</v>
      </c>
      <c r="H19" s="50">
        <v>0.27</v>
      </c>
      <c r="K19" s="19"/>
      <c r="M19" s="14" t="b">
        <v>0</v>
      </c>
      <c r="N19" s="14" t="b">
        <v>0</v>
      </c>
      <c r="O19" s="14" t="b">
        <v>0</v>
      </c>
      <c r="P19" s="14" t="e">
        <v>#REF!</v>
      </c>
      <c r="Q19" s="14" t="e">
        <v>#REF!</v>
      </c>
      <c r="R19" s="14" t="e">
        <v>#REF!</v>
      </c>
      <c r="S19" s="14" t="e">
        <v>#REF!</v>
      </c>
      <c r="T19" s="14" t="e">
        <v>#REF!</v>
      </c>
      <c r="U19" s="14" t="e">
        <v>#REF!</v>
      </c>
      <c r="V19" s="14" t="e">
        <v>#REF!</v>
      </c>
      <c r="W19" s="14" t="e">
        <v>#REF!</v>
      </c>
      <c r="X19" s="14" t="e">
        <v>#REF!</v>
      </c>
      <c r="Y19" s="14" t="b">
        <v>1</v>
      </c>
      <c r="Z19" s="14" t="e">
        <v>#REF!</v>
      </c>
    </row>
    <row r="20" spans="1:26" ht="12.75" customHeight="1" x14ac:dyDescent="0.25">
      <c r="A20" s="13">
        <v>2</v>
      </c>
      <c r="C20" s="3" t="s">
        <v>36</v>
      </c>
      <c r="D20" s="20">
        <v>137</v>
      </c>
      <c r="E20" s="24">
        <v>0.68</v>
      </c>
      <c r="F20" s="25">
        <v>0.04</v>
      </c>
      <c r="G20" s="25">
        <v>0.03</v>
      </c>
      <c r="H20" s="50">
        <v>0.26</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1</v>
      </c>
      <c r="Z20" s="14" t="e">
        <v>#REF!</v>
      </c>
    </row>
    <row r="21" spans="1:26" ht="12.75" customHeight="1" x14ac:dyDescent="0.25">
      <c r="A21" s="13">
        <v>2</v>
      </c>
      <c r="C21" s="3" t="s">
        <v>37</v>
      </c>
      <c r="D21" s="20">
        <v>133</v>
      </c>
      <c r="E21" s="24">
        <v>0.55000000000000004</v>
      </c>
      <c r="F21" s="25">
        <v>0.02</v>
      </c>
      <c r="G21" s="25">
        <v>0.02</v>
      </c>
      <c r="H21" s="50">
        <v>0.41</v>
      </c>
      <c r="K21" s="19"/>
      <c r="M21" s="14" t="b">
        <v>0</v>
      </c>
      <c r="N21" s="14" t="b">
        <v>0</v>
      </c>
      <c r="O21" s="14" t="b">
        <v>0</v>
      </c>
      <c r="P21" s="14" t="e">
        <v>#REF!</v>
      </c>
      <c r="Q21" s="14" t="e">
        <v>#REF!</v>
      </c>
      <c r="R21" s="14" t="e">
        <v>#REF!</v>
      </c>
      <c r="S21" s="14" t="e">
        <v>#REF!</v>
      </c>
      <c r="T21" s="14" t="e">
        <v>#REF!</v>
      </c>
      <c r="U21" s="14" t="e">
        <v>#REF!</v>
      </c>
      <c r="V21" s="14" t="e">
        <v>#REF!</v>
      </c>
      <c r="W21" s="14" t="e">
        <v>#REF!</v>
      </c>
      <c r="X21" s="14" t="e">
        <v>#REF!</v>
      </c>
      <c r="Y21" s="14" t="b">
        <v>1</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0.66</v>
      </c>
      <c r="F23" s="25">
        <v>0.11</v>
      </c>
      <c r="G23" s="25">
        <v>0.09</v>
      </c>
      <c r="H23" s="50">
        <v>0.13</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0.6</v>
      </c>
      <c r="F24" s="25">
        <v>0.05</v>
      </c>
      <c r="G24" s="25">
        <v>0.04</v>
      </c>
      <c r="H24" s="50">
        <v>0.31</v>
      </c>
      <c r="K24" s="19"/>
      <c r="M24" s="14" t="b">
        <v>0</v>
      </c>
      <c r="N24" s="14" t="b">
        <v>0</v>
      </c>
      <c r="O24" s="14" t="b">
        <v>0</v>
      </c>
      <c r="P24" s="14" t="e">
        <v>#REF!</v>
      </c>
      <c r="Q24" s="14" t="e">
        <v>#REF!</v>
      </c>
      <c r="R24" s="14" t="e">
        <v>#REF!</v>
      </c>
      <c r="S24" s="14" t="e">
        <v>#REF!</v>
      </c>
      <c r="T24" s="14" t="e">
        <v>#REF!</v>
      </c>
      <c r="U24" s="14" t="e">
        <v>#REF!</v>
      </c>
      <c r="V24" s="14" t="e">
        <v>#REF!</v>
      </c>
      <c r="W24" s="14" t="e">
        <v>#REF!</v>
      </c>
      <c r="X24" s="14" t="e">
        <v>#REF!</v>
      </c>
      <c r="Y24" s="14" t="b">
        <v>1</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0.64</v>
      </c>
      <c r="F26" s="25">
        <v>0.14000000000000001</v>
      </c>
      <c r="G26" s="25">
        <v>0.1</v>
      </c>
      <c r="H26" s="50">
        <v>0.11</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0.65</v>
      </c>
      <c r="F27" s="25">
        <v>0.08</v>
      </c>
      <c r="G27" s="25">
        <v>7.0000000000000007E-2</v>
      </c>
      <c r="H27" s="50">
        <v>0.2</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1</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0.64</v>
      </c>
      <c r="F29" s="25">
        <v>0.12</v>
      </c>
      <c r="G29" s="25">
        <v>0.11</v>
      </c>
      <c r="H29" s="50">
        <v>0.14000000000000001</v>
      </c>
      <c r="K29" s="19"/>
      <c r="M29" s="14" t="b">
        <v>0</v>
      </c>
      <c r="N29" s="14" t="b">
        <v>0</v>
      </c>
      <c r="O29" s="14" t="b">
        <v>1</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0.67</v>
      </c>
      <c r="F30" s="25">
        <v>0.08</v>
      </c>
      <c r="G30" s="25">
        <v>0.05</v>
      </c>
      <c r="H30" s="50">
        <v>0.19</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0.65</v>
      </c>
      <c r="F31" s="25">
        <v>7.0000000000000007E-2</v>
      </c>
      <c r="G31" s="25">
        <v>0.04</v>
      </c>
      <c r="H31" s="50">
        <v>0.24</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1</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0.67</v>
      </c>
      <c r="F33" s="25">
        <v>0.1</v>
      </c>
      <c r="G33" s="25">
        <v>0.06</v>
      </c>
      <c r="H33" s="50">
        <v>0.17</v>
      </c>
      <c r="K33" s="19"/>
      <c r="M33" s="14" t="b">
        <v>1</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0.57999999999999996</v>
      </c>
      <c r="F34" s="25">
        <v>0.12</v>
      </c>
      <c r="G34" s="25">
        <v>0.16</v>
      </c>
      <c r="H34" s="50">
        <v>0.14000000000000001</v>
      </c>
      <c r="K34" s="19"/>
      <c r="M34" s="14" t="b">
        <v>0</v>
      </c>
      <c r="N34" s="14" t="b">
        <v>0</v>
      </c>
      <c r="O34" s="14" t="b">
        <v>1</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0.64</v>
      </c>
      <c r="F36" s="25">
        <v>0.1</v>
      </c>
      <c r="G36" s="25">
        <v>7.0000000000000007E-2</v>
      </c>
      <c r="H36" s="50">
        <v>0.19</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0.66</v>
      </c>
      <c r="F37" s="25">
        <v>0.1</v>
      </c>
      <c r="G37" s="25">
        <v>0.09</v>
      </c>
      <c r="H37" s="50">
        <v>0.15</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0.62</v>
      </c>
      <c r="F39" s="25">
        <v>0.11</v>
      </c>
      <c r="G39" s="25">
        <v>0.11</v>
      </c>
      <c r="H39" s="50">
        <v>0.16</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0.68</v>
      </c>
      <c r="F40" s="25">
        <v>0.09</v>
      </c>
      <c r="G40" s="25">
        <v>0.06</v>
      </c>
      <c r="H40" s="50">
        <v>0.17</v>
      </c>
      <c r="K40" s="19"/>
      <c r="M40" s="14" t="b">
        <v>1</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0.61</v>
      </c>
      <c r="F41" s="25">
        <v>0.13</v>
      </c>
      <c r="G41" s="25">
        <v>0.13</v>
      </c>
      <c r="H41" s="50">
        <v>0.12</v>
      </c>
      <c r="K41" s="19"/>
      <c r="M41" s="14" t="b">
        <v>0</v>
      </c>
      <c r="N41" s="14" t="b">
        <v>0</v>
      </c>
      <c r="O41" s="14" t="b">
        <v>1</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0.66</v>
      </c>
      <c r="F42" s="25">
        <v>0.09</v>
      </c>
      <c r="G42" s="25">
        <v>0.06</v>
      </c>
      <c r="H42" s="50">
        <v>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1</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0.66</v>
      </c>
      <c r="F44" s="25">
        <v>0.1</v>
      </c>
      <c r="G44" s="25">
        <v>7.0000000000000007E-2</v>
      </c>
      <c r="H44" s="50">
        <v>0.17</v>
      </c>
      <c r="K44" s="19"/>
      <c r="M44" s="14" t="b">
        <v>1</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0.46</v>
      </c>
      <c r="F45" s="25">
        <v>0.14000000000000001</v>
      </c>
      <c r="G45" s="25">
        <v>0.2</v>
      </c>
      <c r="H45" s="50">
        <v>0.2</v>
      </c>
      <c r="K45" s="19"/>
      <c r="M45" s="14" t="b">
        <v>0</v>
      </c>
      <c r="N45" s="14" t="b">
        <v>0</v>
      </c>
      <c r="O45" s="14" t="b">
        <v>1</v>
      </c>
      <c r="P45" s="14" t="e">
        <v>#REF!</v>
      </c>
      <c r="Q45" s="14" t="e">
        <v>#REF!</v>
      </c>
      <c r="R45" s="14" t="e">
        <v>#REF!</v>
      </c>
      <c r="S45" s="14" t="e">
        <v>#REF!</v>
      </c>
      <c r="T45" s="14" t="e">
        <v>#REF!</v>
      </c>
      <c r="U45" s="14" t="e">
        <v>#REF!</v>
      </c>
      <c r="V45" s="14" t="e">
        <v>#REF!</v>
      </c>
      <c r="W45" s="14" t="e">
        <v>#REF!</v>
      </c>
      <c r="X45" s="14" t="e">
        <v>#REF!</v>
      </c>
      <c r="Y45" s="14" t="b">
        <v>1</v>
      </c>
      <c r="Z45" s="14" t="e">
        <v>#REF!</v>
      </c>
    </row>
    <row r="46" spans="1:26" ht="12.75" customHeight="1" x14ac:dyDescent="0.25">
      <c r="A46" s="13">
        <v>9</v>
      </c>
      <c r="C46" s="3" t="s">
        <v>53</v>
      </c>
      <c r="D46" s="20">
        <v>67</v>
      </c>
      <c r="E46" s="24">
        <v>0.52</v>
      </c>
      <c r="F46" s="25">
        <v>0.12</v>
      </c>
      <c r="G46" s="25">
        <v>0.15</v>
      </c>
      <c r="H46" s="50">
        <v>0.21</v>
      </c>
      <c r="K46" s="19"/>
      <c r="M46" s="14" t="b">
        <v>0</v>
      </c>
      <c r="N46" s="14" t="b">
        <v>0</v>
      </c>
      <c r="O46" s="14" t="b">
        <v>1</v>
      </c>
      <c r="P46" s="14" t="e">
        <v>#REF!</v>
      </c>
      <c r="Q46" s="14" t="e">
        <v>#REF!</v>
      </c>
      <c r="R46" s="14" t="e">
        <v>#REF!</v>
      </c>
      <c r="S46" s="14" t="e">
        <v>#REF!</v>
      </c>
      <c r="T46" s="14" t="e">
        <v>#REF!</v>
      </c>
      <c r="U46" s="14" t="e">
        <v>#REF!</v>
      </c>
      <c r="V46" s="14" t="e">
        <v>#REF!</v>
      </c>
      <c r="W46" s="14" t="e">
        <v>#REF!</v>
      </c>
      <c r="X46" s="14" t="e">
        <v>#REF!</v>
      </c>
      <c r="Y46" s="14" t="b">
        <v>1</v>
      </c>
      <c r="Z46" s="14" t="e">
        <v>#REF!</v>
      </c>
    </row>
    <row r="47" spans="1:26" ht="12.75" customHeight="1" x14ac:dyDescent="0.25">
      <c r="A47" s="13">
        <v>9</v>
      </c>
      <c r="C47" s="3" t="s">
        <v>54</v>
      </c>
      <c r="D47" s="20">
        <v>83</v>
      </c>
      <c r="E47" s="24">
        <v>0.61</v>
      </c>
      <c r="F47" s="25">
        <v>0.11</v>
      </c>
      <c r="G47" s="25">
        <v>0.16</v>
      </c>
      <c r="H47" s="50">
        <v>0.12</v>
      </c>
      <c r="K47" s="19"/>
      <c r="M47" s="14" t="b">
        <v>1</v>
      </c>
      <c r="N47" s="14" t="b">
        <v>0</v>
      </c>
      <c r="O47" s="14" t="b">
        <v>1</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0.63</v>
      </c>
      <c r="F48" s="25">
        <v>0.08</v>
      </c>
      <c r="G48" s="25">
        <v>0.17</v>
      </c>
      <c r="H48" s="50">
        <v>0.13</v>
      </c>
      <c r="K48" s="19"/>
      <c r="M48" s="14" t="b">
        <v>1</v>
      </c>
      <c r="N48" s="14" t="b">
        <v>0</v>
      </c>
      <c r="O48" s="14" t="b">
        <v>1</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0.73</v>
      </c>
      <c r="F49" s="25"/>
      <c r="G49" s="25"/>
      <c r="H49" s="50">
        <v>0.27</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1</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0.54</v>
      </c>
      <c r="F51" s="25">
        <v>0.15</v>
      </c>
      <c r="G51" s="25">
        <v>0.18</v>
      </c>
      <c r="H51" s="50">
        <v>0.13</v>
      </c>
      <c r="K51" s="19"/>
      <c r="M51" s="14" t="b">
        <v>0</v>
      </c>
      <c r="N51" s="14" t="b">
        <v>0</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0.65</v>
      </c>
      <c r="F52" s="25">
        <v>0.1</v>
      </c>
      <c r="G52" s="25">
        <v>0.08</v>
      </c>
      <c r="H52" s="50">
        <v>0.17</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v>
      </c>
      <c r="F54" s="25">
        <v>0.17</v>
      </c>
      <c r="G54" s="25">
        <v>0.13</v>
      </c>
      <c r="H54" s="50">
        <v>0.1</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0.6</v>
      </c>
      <c r="F55" s="25">
        <v>7.0000000000000007E-2</v>
      </c>
      <c r="G55" s="25">
        <v>0.13</v>
      </c>
      <c r="H55" s="50">
        <v>0.2</v>
      </c>
      <c r="K55" s="19"/>
      <c r="M55" s="14" t="b">
        <v>0</v>
      </c>
      <c r="N55" s="14" t="b">
        <v>0</v>
      </c>
      <c r="O55" s="14" t="b">
        <v>1</v>
      </c>
      <c r="P55" s="14" t="e">
        <v>#REF!</v>
      </c>
      <c r="Q55" s="14" t="e">
        <v>#REF!</v>
      </c>
      <c r="R55" s="14" t="e">
        <v>#REF!</v>
      </c>
      <c r="S55" s="14" t="e">
        <v>#REF!</v>
      </c>
      <c r="T55" s="14" t="e">
        <v>#REF!</v>
      </c>
      <c r="U55" s="14" t="e">
        <v>#REF!</v>
      </c>
      <c r="V55" s="14" t="e">
        <v>#REF!</v>
      </c>
      <c r="W55" s="14" t="e">
        <v>#REF!</v>
      </c>
      <c r="X55" s="14" t="e">
        <v>#REF!</v>
      </c>
      <c r="Y55" s="14" t="b">
        <v>1</v>
      </c>
      <c r="Z55" s="14" t="e">
        <v>#REF!</v>
      </c>
    </row>
    <row r="56" spans="1:26" ht="12.75" customHeight="1" x14ac:dyDescent="0.25">
      <c r="A56" s="13">
        <v>11</v>
      </c>
      <c r="C56" s="3" t="s">
        <v>61</v>
      </c>
      <c r="D56" s="20">
        <v>127</v>
      </c>
      <c r="E56" s="24">
        <v>0.65</v>
      </c>
      <c r="F56" s="25">
        <v>0.14000000000000001</v>
      </c>
      <c r="G56" s="25">
        <v>0.1</v>
      </c>
      <c r="H56" s="50">
        <v>0.1</v>
      </c>
      <c r="K56" s="19"/>
      <c r="M56" s="14" t="b">
        <v>0</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0.69</v>
      </c>
      <c r="F57" s="25">
        <v>0.11</v>
      </c>
      <c r="G57" s="25">
        <v>0.04</v>
      </c>
      <c r="H57" s="50">
        <v>0.16</v>
      </c>
      <c r="K57" s="19"/>
      <c r="M57" s="14" t="b">
        <v>1</v>
      </c>
      <c r="N57" s="14" t="b">
        <v>0</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0.66</v>
      </c>
      <c r="F58" s="25">
        <v>0.1</v>
      </c>
      <c r="G58" s="25">
        <v>7.0000000000000007E-2</v>
      </c>
      <c r="H58" s="50">
        <v>0.17</v>
      </c>
      <c r="K58" s="19"/>
      <c r="M58" s="14" t="b">
        <v>0</v>
      </c>
      <c r="N58" s="14" t="b">
        <v>0</v>
      </c>
      <c r="O58" s="14" t="b">
        <v>0</v>
      </c>
      <c r="P58" s="14" t="e">
        <v>#REF!</v>
      </c>
      <c r="Q58" s="14" t="e">
        <v>#REF!</v>
      </c>
      <c r="R58" s="14" t="e">
        <v>#REF!</v>
      </c>
      <c r="S58" s="14" t="e">
        <v>#REF!</v>
      </c>
      <c r="T58" s="14" t="e">
        <v>#REF!</v>
      </c>
      <c r="U58" s="14" t="e">
        <v>#REF!</v>
      </c>
      <c r="V58" s="14" t="e">
        <v>#REF!</v>
      </c>
      <c r="W58" s="14" t="e">
        <v>#REF!</v>
      </c>
      <c r="X58" s="14" t="e">
        <v>#REF!</v>
      </c>
      <c r="Y58" s="14" t="b">
        <v>1</v>
      </c>
      <c r="Z58" s="14" t="e">
        <v>#REF!</v>
      </c>
    </row>
    <row r="59" spans="1:26" ht="12.75" customHeight="1" x14ac:dyDescent="0.25">
      <c r="A59" s="13">
        <v>11</v>
      </c>
      <c r="C59" s="3" t="s">
        <v>64</v>
      </c>
      <c r="D59" s="20">
        <v>296</v>
      </c>
      <c r="E59" s="24">
        <v>0.66</v>
      </c>
      <c r="F59" s="25">
        <v>0.08</v>
      </c>
      <c r="G59" s="25">
        <v>0.1</v>
      </c>
      <c r="H59" s="50">
        <v>0.16</v>
      </c>
      <c r="K59" s="19"/>
      <c r="M59" s="14" t="b">
        <v>0</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0.56000000000000005</v>
      </c>
      <c r="F61" s="25">
        <v>0.14000000000000001</v>
      </c>
      <c r="G61" s="25">
        <v>0.16</v>
      </c>
      <c r="H61" s="50">
        <v>0.15</v>
      </c>
      <c r="K61" s="19"/>
      <c r="M61" s="14" t="b">
        <v>0</v>
      </c>
      <c r="N61" s="14" t="b">
        <v>0</v>
      </c>
      <c r="O61" s="14" t="b">
        <v>1</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0.6</v>
      </c>
      <c r="F62" s="25">
        <v>0.12</v>
      </c>
      <c r="G62" s="25">
        <v>0.09</v>
      </c>
      <c r="H62" s="50">
        <v>0.2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0.67</v>
      </c>
      <c r="F63" s="25">
        <v>0.09</v>
      </c>
      <c r="G63" s="25">
        <v>0.08</v>
      </c>
      <c r="H63" s="50">
        <v>0.16</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0.71</v>
      </c>
      <c r="F65" s="25">
        <v>0.12</v>
      </c>
      <c r="G65" s="25">
        <v>0.09</v>
      </c>
      <c r="H65" s="50">
        <v>0.09</v>
      </c>
      <c r="K65" s="19"/>
      <c r="M65" s="14" t="b">
        <v>1</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0.65</v>
      </c>
      <c r="F66" s="25">
        <v>0.13</v>
      </c>
      <c r="G66" s="25">
        <v>0.09</v>
      </c>
      <c r="H66" s="50">
        <v>0.13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0.64</v>
      </c>
      <c r="F67" s="25">
        <v>0.08</v>
      </c>
      <c r="G67" s="25">
        <v>0.08</v>
      </c>
      <c r="H67" s="50">
        <v>0.2</v>
      </c>
      <c r="K67" s="19"/>
      <c r="M67" s="14" t="b">
        <v>0</v>
      </c>
      <c r="N67" s="14" t="b">
        <v>0</v>
      </c>
      <c r="O67" s="14" t="b">
        <v>0</v>
      </c>
      <c r="P67" s="14" t="e">
        <v>#REF!</v>
      </c>
      <c r="Q67" s="14" t="e">
        <v>#REF!</v>
      </c>
      <c r="R67" s="14" t="e">
        <v>#REF!</v>
      </c>
      <c r="S67" s="14" t="e">
        <v>#REF!</v>
      </c>
      <c r="T67" s="14" t="e">
        <v>#REF!</v>
      </c>
      <c r="U67" s="14" t="e">
        <v>#REF!</v>
      </c>
      <c r="V67" s="14" t="e">
        <v>#REF!</v>
      </c>
      <c r="W67" s="14" t="e">
        <v>#REF!</v>
      </c>
      <c r="X67" s="14" t="e">
        <v>#REF!</v>
      </c>
      <c r="Y67" s="14" t="b">
        <v>1</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0.64</v>
      </c>
      <c r="F69" s="25">
        <v>0.11</v>
      </c>
      <c r="G69" s="25">
        <v>7.0000000000000007E-2</v>
      </c>
      <c r="H69" s="50">
        <v>0.17</v>
      </c>
      <c r="K69" s="19"/>
      <c r="M69" s="14" t="b">
        <v>0</v>
      </c>
      <c r="N69" s="14" t="b">
        <v>0</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0.65</v>
      </c>
      <c r="F70" s="25">
        <v>0.1</v>
      </c>
      <c r="G70" s="25">
        <v>0.09</v>
      </c>
      <c r="H70" s="50">
        <v>0.17</v>
      </c>
      <c r="K70" s="19"/>
      <c r="M70" s="14" t="b">
        <v>0</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0.56000000000000005</v>
      </c>
      <c r="F72" s="25">
        <v>0.15</v>
      </c>
      <c r="G72" s="25">
        <v>0.19</v>
      </c>
      <c r="H72" s="50">
        <v>0.1</v>
      </c>
      <c r="K72" s="19"/>
      <c r="M72" s="14" t="b">
        <v>0</v>
      </c>
      <c r="N72" s="14" t="b">
        <v>1</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0.66</v>
      </c>
      <c r="F73" s="25">
        <v>0.14000000000000001</v>
      </c>
      <c r="G73" s="25">
        <v>0.09</v>
      </c>
      <c r="H73" s="50">
        <v>0.11</v>
      </c>
      <c r="K73" s="19"/>
      <c r="M73" s="14" t="b">
        <v>1</v>
      </c>
      <c r="N73" s="14" t="b">
        <v>1</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0.66</v>
      </c>
      <c r="F74" s="25">
        <v>0.06</v>
      </c>
      <c r="G74" s="25">
        <v>0.06</v>
      </c>
      <c r="H74" s="50">
        <v>0.22</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1</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0.46</v>
      </c>
      <c r="F76" s="25">
        <v>0.17</v>
      </c>
      <c r="G76" s="25">
        <v>0.2</v>
      </c>
      <c r="H76" s="50">
        <v>0.17</v>
      </c>
      <c r="K76" s="19"/>
      <c r="M76" s="14" t="b">
        <v>0</v>
      </c>
      <c r="N76" s="14" t="b">
        <v>1</v>
      </c>
      <c r="O76" s="14" t="b">
        <v>1</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0.69</v>
      </c>
      <c r="F77" s="25">
        <v>0.1</v>
      </c>
      <c r="G77" s="25">
        <v>0.09</v>
      </c>
      <c r="H77" s="50">
        <v>0.12</v>
      </c>
      <c r="K77" s="19"/>
      <c r="M77" s="14" t="b">
        <v>1</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0.66</v>
      </c>
      <c r="F78" s="25">
        <v>0.09</v>
      </c>
      <c r="G78" s="25">
        <v>7.0000000000000007E-2</v>
      </c>
      <c r="H78" s="50">
        <v>0.17</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0.62</v>
      </c>
      <c r="F79" s="25">
        <v>0.12</v>
      </c>
      <c r="G79" s="25">
        <v>0.09</v>
      </c>
      <c r="H79" s="50">
        <v>0.17</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0.56000000000000005</v>
      </c>
      <c r="F81" s="25">
        <v>0.17</v>
      </c>
      <c r="G81" s="25">
        <v>0.14000000000000001</v>
      </c>
      <c r="H81" s="50">
        <v>0.13</v>
      </c>
      <c r="K81" s="19"/>
      <c r="M81" s="14" t="b">
        <v>0</v>
      </c>
      <c r="N81" s="14" t="b">
        <v>1</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0.65</v>
      </c>
      <c r="F82" s="25">
        <v>0.09</v>
      </c>
      <c r="G82" s="25">
        <v>0.08</v>
      </c>
      <c r="H82" s="50">
        <v>0.19</v>
      </c>
      <c r="K82" s="19"/>
      <c r="M82" s="14" t="b">
        <v>1</v>
      </c>
      <c r="N82" s="14" t="b">
        <v>0</v>
      </c>
      <c r="O82" s="14" t="b">
        <v>0</v>
      </c>
      <c r="P82" s="14" t="e">
        <v>#REF!</v>
      </c>
      <c r="Q82" s="14" t="e">
        <v>#REF!</v>
      </c>
      <c r="R82" s="14" t="e">
        <v>#REF!</v>
      </c>
      <c r="S82" s="14" t="e">
        <v>#REF!</v>
      </c>
      <c r="T82" s="14" t="e">
        <v>#REF!</v>
      </c>
      <c r="U82" s="14" t="e">
        <v>#REF!</v>
      </c>
      <c r="V82" s="14" t="e">
        <v>#REF!</v>
      </c>
      <c r="W82" s="14" t="e">
        <v>#REF!</v>
      </c>
      <c r="X82" s="14" t="e">
        <v>#REF!</v>
      </c>
      <c r="Y82" s="14" t="b">
        <v>1</v>
      </c>
      <c r="Z82" s="14" t="e">
        <v>#REF!</v>
      </c>
    </row>
    <row r="83" spans="1:26" ht="12.75" customHeight="1" x14ac:dyDescent="0.25">
      <c r="A83" s="13">
        <v>17</v>
      </c>
      <c r="C83" s="3" t="s">
        <v>72</v>
      </c>
      <c r="D83" s="20">
        <v>1375</v>
      </c>
      <c r="E83" s="24">
        <v>0.66</v>
      </c>
      <c r="F83" s="25">
        <v>0.1</v>
      </c>
      <c r="G83" s="25">
        <v>0.08</v>
      </c>
      <c r="H83" s="50">
        <v>0.16</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0.64</v>
      </c>
      <c r="F85" s="25">
        <v>0.13</v>
      </c>
      <c r="G85" s="25">
        <v>0.1</v>
      </c>
      <c r="H85" s="50">
        <v>0.14000000000000001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0.67</v>
      </c>
      <c r="F86" s="25">
        <v>0.08</v>
      </c>
      <c r="G86" s="25">
        <v>7.0000000000000007E-2</v>
      </c>
      <c r="H86" s="50">
        <v>0.19</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1</v>
      </c>
      <c r="Z86" s="14" t="e">
        <v>#REF!</v>
      </c>
    </row>
    <row r="87" spans="1:26" ht="12.75" customHeight="1" x14ac:dyDescent="0.25">
      <c r="A87" s="13">
        <v>17</v>
      </c>
      <c r="C87" s="3" t="s">
        <v>72</v>
      </c>
      <c r="D87" s="20">
        <v>600</v>
      </c>
      <c r="E87" s="24">
        <v>0.65</v>
      </c>
      <c r="F87" s="25">
        <v>0.1</v>
      </c>
      <c r="G87" s="25">
        <v>7.0000000000000007E-2</v>
      </c>
      <c r="H87" s="50">
        <v>0.19</v>
      </c>
      <c r="K87" s="19"/>
      <c r="M87" s="14" t="b">
        <v>1</v>
      </c>
      <c r="N87" s="14" t="b">
        <v>0</v>
      </c>
      <c r="O87" s="14" t="b">
        <v>0</v>
      </c>
      <c r="P87" s="14" t="e">
        <v>#REF!</v>
      </c>
      <c r="Q87" s="14" t="e">
        <v>#REF!</v>
      </c>
      <c r="R87" s="14" t="e">
        <v>#REF!</v>
      </c>
      <c r="S87" s="14" t="e">
        <v>#REF!</v>
      </c>
      <c r="T87" s="14" t="e">
        <v>#REF!</v>
      </c>
      <c r="U87" s="14" t="e">
        <v>#REF!</v>
      </c>
      <c r="V87" s="14" t="e">
        <v>#REF!</v>
      </c>
      <c r="W87" s="14" t="e">
        <v>#REF!</v>
      </c>
      <c r="X87" s="14" t="e">
        <v>#REF!</v>
      </c>
      <c r="Y87" s="14" t="b">
        <v>1</v>
      </c>
      <c r="Z87" s="14" t="e">
        <v>#REF!</v>
      </c>
    </row>
    <row r="88" spans="1:26" ht="12.75" customHeight="1" x14ac:dyDescent="0.25">
      <c r="A88" s="13">
        <v>17</v>
      </c>
      <c r="C88" s="3" t="s">
        <v>83</v>
      </c>
      <c r="D88" s="20">
        <v>63</v>
      </c>
      <c r="E88" s="24">
        <v>0.56000000000000005</v>
      </c>
      <c r="F88" s="25">
        <v>0.17</v>
      </c>
      <c r="G88" s="25">
        <v>0.17</v>
      </c>
      <c r="H88" s="50">
        <v>0.1</v>
      </c>
      <c r="K88" s="19"/>
      <c r="M88" s="14" t="b">
        <v>0</v>
      </c>
      <c r="N88" s="14" t="b">
        <v>1</v>
      </c>
      <c r="O88" s="14" t="b">
        <v>1</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0.56999999999999995</v>
      </c>
      <c r="F90" s="25">
        <v>0.15</v>
      </c>
      <c r="G90" s="25">
        <v>0.11</v>
      </c>
      <c r="H90" s="50">
        <v>0.17</v>
      </c>
      <c r="K90" s="19"/>
      <c r="M90" s="14" t="b">
        <v>0</v>
      </c>
      <c r="N90" s="14" t="b">
        <v>1</v>
      </c>
      <c r="O90" s="14" t="b">
        <v>0</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0.66</v>
      </c>
      <c r="F91" s="25">
        <v>0.09</v>
      </c>
      <c r="G91" s="25">
        <v>0.09</v>
      </c>
      <c r="H91" s="50">
        <v>0.16</v>
      </c>
      <c r="K91" s="19"/>
      <c r="M91" s="14" t="b">
        <v>1</v>
      </c>
      <c r="N91" s="14" t="b">
        <v>0</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0.65</v>
      </c>
      <c r="F92" s="25">
        <v>0.1</v>
      </c>
      <c r="G92" s="25">
        <v>0.08</v>
      </c>
      <c r="H92" s="50">
        <v>0.17</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1</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0.64</v>
      </c>
      <c r="F94" s="25">
        <v>0.1</v>
      </c>
      <c r="G94" s="25">
        <v>0.09</v>
      </c>
      <c r="H94" s="50">
        <v>0.16</v>
      </c>
      <c r="K94" s="19"/>
      <c r="M94" s="14" t="b">
        <v>1</v>
      </c>
      <c r="N94" s="14" t="b">
        <v>0</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0.66</v>
      </c>
      <c r="F95" s="25">
        <v>0.09</v>
      </c>
      <c r="G95" s="25">
        <v>7.0000000000000007E-2</v>
      </c>
      <c r="H95" s="50">
        <v>0.18</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1</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0.63</v>
      </c>
      <c r="F97" s="25">
        <v>0.11</v>
      </c>
      <c r="G97" s="25">
        <v>0.1</v>
      </c>
      <c r="H97" s="50">
        <v>0.16</v>
      </c>
      <c r="K97" s="19"/>
      <c r="M97" s="14" t="b">
        <v>1</v>
      </c>
      <c r="N97" s="14" t="b">
        <v>0</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0.67</v>
      </c>
      <c r="F98" s="25">
        <v>0.09</v>
      </c>
      <c r="G98" s="25">
        <v>7.0000000000000007E-2</v>
      </c>
      <c r="H98" s="50">
        <v>0.17</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1</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0.63</v>
      </c>
      <c r="F100" s="25">
        <v>0.1</v>
      </c>
      <c r="G100" s="25">
        <v>0.09</v>
      </c>
      <c r="H100" s="50">
        <v>0.18</v>
      </c>
      <c r="K100" s="19"/>
      <c r="M100" s="14" t="b">
        <v>1</v>
      </c>
      <c r="N100" s="14" t="b">
        <v>0</v>
      </c>
      <c r="O100" s="14" t="b">
        <v>0</v>
      </c>
      <c r="P100" s="14" t="e">
        <v>#REF!</v>
      </c>
      <c r="Q100" s="14" t="e">
        <v>#REF!</v>
      </c>
      <c r="R100" s="14" t="e">
        <v>#REF!</v>
      </c>
      <c r="S100" s="14" t="e">
        <v>#REF!</v>
      </c>
      <c r="T100" s="14" t="e">
        <v>#REF!</v>
      </c>
      <c r="U100" s="14" t="e">
        <v>#REF!</v>
      </c>
      <c r="V100" s="14" t="e">
        <v>#REF!</v>
      </c>
      <c r="W100" s="14" t="e">
        <v>#REF!</v>
      </c>
      <c r="X100" s="14" t="e">
        <v>#REF!</v>
      </c>
      <c r="Y100" s="14" t="b">
        <v>1</v>
      </c>
      <c r="Z100" s="14" t="e">
        <v>#REF!</v>
      </c>
    </row>
    <row r="101" spans="1:37" ht="12.75" customHeight="1" x14ac:dyDescent="0.25">
      <c r="A101" s="13">
        <v>17</v>
      </c>
      <c r="C101" s="3" t="s">
        <v>12</v>
      </c>
      <c r="D101" s="20">
        <v>1122</v>
      </c>
      <c r="E101" s="24">
        <v>0.67</v>
      </c>
      <c r="F101" s="25">
        <v>0.1</v>
      </c>
      <c r="G101" s="25">
        <v>0.08</v>
      </c>
      <c r="H101" s="50">
        <v>0.15</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0.6</v>
      </c>
      <c r="F103" s="25">
        <v>0.13</v>
      </c>
      <c r="G103" s="25">
        <v>0.09</v>
      </c>
      <c r="H103" s="50">
        <v>0.18</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0.71</v>
      </c>
      <c r="F104" s="25">
        <v>0.09</v>
      </c>
      <c r="G104" s="25">
        <v>0.06</v>
      </c>
      <c r="H104" s="50">
        <v>0.15</v>
      </c>
      <c r="K104" s="19"/>
      <c r="M104" s="14" t="b">
        <v>1</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0.63</v>
      </c>
      <c r="F105" s="25">
        <v>0.09</v>
      </c>
      <c r="G105" s="25">
        <v>0.08</v>
      </c>
      <c r="H105" s="50">
        <v>0.2</v>
      </c>
      <c r="K105" s="19"/>
      <c r="M105" s="14" t="b">
        <v>0</v>
      </c>
      <c r="N105" s="14" t="b">
        <v>0</v>
      </c>
      <c r="O105" s="14" t="b">
        <v>0</v>
      </c>
      <c r="P105" s="14" t="e">
        <v>#REF!</v>
      </c>
      <c r="Q105" s="14" t="e">
        <v>#REF!</v>
      </c>
      <c r="R105" s="14" t="e">
        <v>#REF!</v>
      </c>
      <c r="S105" s="14" t="e">
        <v>#REF!</v>
      </c>
      <c r="T105" s="14" t="e">
        <v>#REF!</v>
      </c>
      <c r="U105" s="14" t="e">
        <v>#REF!</v>
      </c>
      <c r="V105" s="14" t="e">
        <v>#REF!</v>
      </c>
      <c r="W105" s="14" t="e">
        <v>#REF!</v>
      </c>
      <c r="X105" s="14" t="e">
        <v>#REF!</v>
      </c>
      <c r="Y105" s="14" t="b">
        <v>1</v>
      </c>
      <c r="Z105" s="14" t="e">
        <v>#REF!</v>
      </c>
    </row>
    <row r="106" spans="1:37" ht="12.75" customHeight="1" x14ac:dyDescent="0.25">
      <c r="A106" s="13">
        <v>18</v>
      </c>
      <c r="C106" s="3" t="s">
        <v>88</v>
      </c>
      <c r="D106" s="27">
        <v>550</v>
      </c>
      <c r="E106" s="28">
        <v>0.65</v>
      </c>
      <c r="F106" s="29">
        <v>0.12</v>
      </c>
      <c r="G106" s="29">
        <v>0.1</v>
      </c>
      <c r="H106" s="51">
        <v>0.13</v>
      </c>
      <c r="K106" s="19"/>
      <c r="M106" s="14" t="b">
        <v>0</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62" customFormat="1" ht="15" customHeight="1" x14ac:dyDescent="0.25">
      <c r="E107" s="63"/>
      <c r="F107" s="63"/>
      <c r="G107" s="63"/>
      <c r="H107" s="63"/>
      <c r="K107" s="63"/>
      <c r="L107" s="63"/>
      <c r="M107" s="63"/>
      <c r="N107" s="63"/>
      <c r="O107" s="63"/>
      <c r="P107" s="63"/>
      <c r="Q107" s="63"/>
      <c r="R107" s="63"/>
      <c r="S107" s="63"/>
      <c r="T107" s="63"/>
      <c r="U107" s="63"/>
      <c r="V107" s="63"/>
      <c r="W107" s="63"/>
      <c r="X107" s="63"/>
      <c r="Y107" s="63"/>
      <c r="Z107" s="63"/>
      <c r="AA107" s="63"/>
      <c r="AB107" s="63"/>
      <c r="AC107" s="63"/>
      <c r="AD107" s="63"/>
      <c r="AE107" s="63"/>
      <c r="AF107" s="63"/>
      <c r="AG107" s="63"/>
      <c r="AH107" s="63"/>
    </row>
    <row r="108" spans="1:37" s="13" customFormat="1" ht="18.399999999999999"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8.399999999999999"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62" customFormat="1" ht="13.5" customHeight="1" x14ac:dyDescent="0.25">
      <c r="E110" s="63"/>
      <c r="F110" s="63"/>
      <c r="G110" s="63"/>
      <c r="H110" s="63"/>
      <c r="I110" s="63"/>
      <c r="K110" s="63"/>
      <c r="L110" s="63"/>
      <c r="M110" s="63"/>
      <c r="N110" s="63"/>
      <c r="O110" s="63"/>
      <c r="P110" s="63"/>
      <c r="Q110" s="63"/>
      <c r="R110" s="63"/>
      <c r="S110" s="63"/>
      <c r="T110" s="63"/>
      <c r="U110" s="63"/>
      <c r="V110" s="63"/>
      <c r="W110" s="63"/>
      <c r="X110" s="63"/>
      <c r="Y110" s="63"/>
      <c r="Z110" s="63"/>
      <c r="AA110" s="63"/>
      <c r="AB110" s="63"/>
      <c r="AC110" s="63"/>
      <c r="AD110" s="63"/>
      <c r="AE110" s="63"/>
      <c r="AF110" s="63"/>
      <c r="AG110" s="63"/>
      <c r="AH110" s="63"/>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38 E43 E50 E53 E68 E71 E75 E80 E102">
    <cfRule type="expression" dxfId="2220" priority="17">
      <formula>J13=TRUE</formula>
    </cfRule>
  </conditionalFormatting>
  <conditionalFormatting sqref="E35">
    <cfRule type="expression" dxfId="2219" priority="10">
      <formula>J35=TRUE</formula>
    </cfRule>
  </conditionalFormatting>
  <conditionalFormatting sqref="E60">
    <cfRule type="expression" dxfId="2218" priority="9">
      <formula>J60=TRUE</formula>
    </cfRule>
  </conditionalFormatting>
  <conditionalFormatting sqref="E64">
    <cfRule type="expression" dxfId="2217" priority="8">
      <formula>J64=TRUE</formula>
    </cfRule>
  </conditionalFormatting>
  <conditionalFormatting sqref="E84">
    <cfRule type="expression" dxfId="2216" priority="7">
      <formula>J84=TRUE</formula>
    </cfRule>
  </conditionalFormatting>
  <conditionalFormatting sqref="E89">
    <cfRule type="expression" dxfId="2215" priority="6">
      <formula>J89=TRUE</formula>
    </cfRule>
  </conditionalFormatting>
  <conditionalFormatting sqref="E93">
    <cfRule type="expression" dxfId="2214" priority="5">
      <formula>J93=TRUE</formula>
    </cfRule>
  </conditionalFormatting>
  <conditionalFormatting sqref="E96">
    <cfRule type="expression" dxfId="2213" priority="4">
      <formula>J96=TRUE</formula>
    </cfRule>
  </conditionalFormatting>
  <conditionalFormatting sqref="E99">
    <cfRule type="expression" dxfId="2212" priority="3">
      <formula>J99=TRUE</formula>
    </cfRule>
  </conditionalFormatting>
  <conditionalFormatting sqref="E112:E142">
    <cfRule type="expression" dxfId="2211" priority="14">
      <formula>J112=TRUE</formula>
    </cfRule>
  </conditionalFormatting>
  <conditionalFormatting sqref="E154:E195">
    <cfRule type="expression" dxfId="2210" priority="16">
      <formula>J154=TRUE</formula>
    </cfRule>
  </conditionalFormatting>
  <conditionalFormatting sqref="E207:E248">
    <cfRule type="expression" dxfId="2209" priority="15">
      <formula>J207=TRUE</formula>
    </cfRule>
  </conditionalFormatting>
  <conditionalFormatting sqref="H11:H12 H29:H31 H33:H34 H36:H37 H51:H52 H65:H67 H69:H70 H72:H74 H81:H83 H94:H95 H97:H98 H100:H101 H14:H21 H23:H24 H26:H27 H39:H42 H44:H49 H54:H59 H61:H63 H76:H79 H85:H88 H90:H92 H103:H106">
    <cfRule type="expression" dxfId="2208" priority="11">
      <formula>Y11=TRUE</formula>
    </cfRule>
  </conditionalFormatting>
  <conditionalFormatting sqref="H13 H22 H25 H28 H32 H43 H50 H53 H71 H75 H80 H102 H112:H142 H35 H38 H60 H64 H68 H84 H89 H93 H96 H99 H154:H195 H207:H248">
    <cfRule type="expression" dxfId="2207" priority="12">
      <formula>W13=TRUE</formula>
    </cfRule>
  </conditionalFormatting>
  <conditionalFormatting sqref="I111:I267">
    <cfRule type="expression" dxfId="2206" priority="13">
      <formula>Y111=TRUE</formula>
    </cfRule>
  </conditionalFormatting>
  <conditionalFormatting sqref="K8:K106">
    <cfRule type="cellIs" dxfId="2205" priority="2" operator="notEqual">
      <formula>1</formula>
    </cfRule>
  </conditionalFormatting>
  <conditionalFormatting sqref="E11:G12 E29:G31 E33:G34 E36:G37 E51:G52 E65:G67 E69:G70 E72:G74 E81:G83 E94:G95 E97:G98 E100:G101 E14:G21 E23:G24 E26:G27 E39:G42 E44:G49 E54:G59 E61:G63 E76:G79 E85:G88 E90:G92 E103:G106">
    <cfRule type="expression" dxfId="2204" priority="18">
      <formula>M11=TRUE</formula>
    </cfRule>
  </conditionalFormatting>
  <conditionalFormatting sqref="F13:G13 F22:G22 F25:G25 F28:G28 F32:G32 F43:G43 F50:G50 F53:G53 F71:G71 F75:G75 F80:G80 F102:G102 F112:G142 F35:G35 F38:G38 F60:G60 F64:G64 F68:G68 F84:G84 F89:G89 F93:G93 F96:G96 F99:G99 F154:G195 F207:G248">
    <cfRule type="expression" dxfId="2203" priority="19">
      <formula>L13=TRUE</formula>
    </cfRule>
  </conditionalFormatting>
  <conditionalFormatting sqref="I110">
    <cfRule type="expression" dxfId="2202" priority="1">
      <formula>Y110=TRUE</formula>
    </cfRule>
  </conditionalFormatting>
  <pageMargins left="0.7" right="0.7" top="0.75" bottom="0.75" header="0.3" footer="0.3"/>
  <pageSetup paperSize="9"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Worksheet____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26.7109375" style="3" customWidth="1"/>
    <col min="6" max="8" width="9.42578125" style="3" customWidth="1"/>
    <col min="9" max="9" width="16.140625" style="3" customWidth="1"/>
    <col min="10"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117</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118</v>
      </c>
      <c r="F7" s="6" t="s">
        <v>119</v>
      </c>
      <c r="G7" s="6" t="s">
        <v>120</v>
      </c>
      <c r="H7" s="6" t="s">
        <v>121</v>
      </c>
      <c r="I7" s="6" t="s">
        <v>122</v>
      </c>
      <c r="J7" s="6" t="s">
        <v>123</v>
      </c>
    </row>
    <row r="8" spans="1:36" x14ac:dyDescent="0.25">
      <c r="C8" s="7" t="s">
        <v>0</v>
      </c>
      <c r="D8" s="8">
        <v>2177</v>
      </c>
      <c r="E8" s="18">
        <v>0.52</v>
      </c>
      <c r="F8" s="18">
        <v>0.72</v>
      </c>
      <c r="G8" s="18">
        <v>0.04</v>
      </c>
      <c r="H8" s="18">
        <v>0.03</v>
      </c>
      <c r="I8" s="18">
        <v>0.11</v>
      </c>
      <c r="J8" s="18">
        <v>0.04</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J10" s="49"/>
    </row>
    <row r="11" spans="1:36" ht="12.75" customHeight="1" x14ac:dyDescent="0.25">
      <c r="A11" s="13">
        <v>1</v>
      </c>
      <c r="C11" s="3" t="s">
        <v>27</v>
      </c>
      <c r="D11" s="20">
        <v>1073</v>
      </c>
      <c r="E11" s="24">
        <v>0.52</v>
      </c>
      <c r="F11" s="25">
        <v>0.69</v>
      </c>
      <c r="G11" s="25">
        <v>0.04</v>
      </c>
      <c r="H11" s="25">
        <v>0.05</v>
      </c>
      <c r="I11" s="25">
        <v>0.11</v>
      </c>
      <c r="J11" s="50">
        <v>0.05</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0.52</v>
      </c>
      <c r="F12" s="25">
        <v>0.75</v>
      </c>
      <c r="G12" s="25">
        <v>0.04</v>
      </c>
      <c r="H12" s="25">
        <v>0.02</v>
      </c>
      <c r="I12" s="25">
        <v>0.11</v>
      </c>
      <c r="J12" s="50">
        <v>0.04</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0.38</v>
      </c>
      <c r="F14" s="25">
        <v>0.79</v>
      </c>
      <c r="G14" s="25">
        <v>7.0000000000000007E-2</v>
      </c>
      <c r="H14" s="25">
        <v>0.05</v>
      </c>
      <c r="I14" s="25">
        <v>0.06</v>
      </c>
      <c r="J14" s="50">
        <v>0.06</v>
      </c>
      <c r="M14" s="19"/>
      <c r="O14" s="14" t="b">
        <v>0</v>
      </c>
      <c r="P14" s="14" t="b">
        <v>1</v>
      </c>
      <c r="Q14" s="14" t="b">
        <v>0</v>
      </c>
      <c r="R14" s="14" t="b">
        <v>0</v>
      </c>
      <c r="S14" s="14" t="b">
        <v>0</v>
      </c>
      <c r="T14" s="14" t="e">
        <v>#REF!</v>
      </c>
      <c r="U14" s="14" t="e">
        <v>#REF!</v>
      </c>
      <c r="V14" s="14" t="e">
        <v>#REF!</v>
      </c>
      <c r="W14" s="14" t="e">
        <v>#REF!</v>
      </c>
      <c r="X14" s="14" t="e">
        <v>#REF!</v>
      </c>
      <c r="Y14" s="14" t="e">
        <v>#REF!</v>
      </c>
      <c r="Z14" s="14" t="e">
        <v>#REF!</v>
      </c>
      <c r="AA14" s="14" t="b">
        <v>0</v>
      </c>
      <c r="AB14" s="14" t="e">
        <v>#REF!</v>
      </c>
    </row>
    <row r="15" spans="1:36" ht="12.75" customHeight="1" x14ac:dyDescent="0.25">
      <c r="A15" s="13">
        <v>2</v>
      </c>
      <c r="C15" s="3" t="s">
        <v>31</v>
      </c>
      <c r="D15" s="20">
        <v>357</v>
      </c>
      <c r="E15" s="24">
        <v>0.41</v>
      </c>
      <c r="F15" s="25">
        <v>0.75</v>
      </c>
      <c r="G15" s="25">
        <v>0.04</v>
      </c>
      <c r="H15" s="25">
        <v>0.04</v>
      </c>
      <c r="I15" s="25">
        <v>0.1</v>
      </c>
      <c r="J15" s="50">
        <v>0.04</v>
      </c>
      <c r="M15" s="19"/>
      <c r="O15" s="14" t="b">
        <v>0</v>
      </c>
      <c r="P15" s="14" t="b">
        <v>1</v>
      </c>
      <c r="Q15" s="14" t="b">
        <v>0</v>
      </c>
      <c r="R15" s="14" t="b">
        <v>0</v>
      </c>
      <c r="S15" s="14" t="b">
        <v>0</v>
      </c>
      <c r="T15" s="14" t="e">
        <v>#REF!</v>
      </c>
      <c r="U15" s="14" t="e">
        <v>#REF!</v>
      </c>
      <c r="V15" s="14" t="e">
        <v>#REF!</v>
      </c>
      <c r="W15" s="14" t="e">
        <v>#REF!</v>
      </c>
      <c r="X15" s="14" t="e">
        <v>#REF!</v>
      </c>
      <c r="Y15" s="14" t="e">
        <v>#REF!</v>
      </c>
      <c r="Z15" s="14" t="e">
        <v>#REF!</v>
      </c>
      <c r="AA15" s="14" t="b">
        <v>0</v>
      </c>
      <c r="AB15" s="14" t="e">
        <v>#REF!</v>
      </c>
    </row>
    <row r="16" spans="1:36" ht="12.75" customHeight="1" x14ac:dyDescent="0.25">
      <c r="A16" s="13">
        <v>2</v>
      </c>
      <c r="C16" s="3" t="s">
        <v>32</v>
      </c>
      <c r="D16" s="20">
        <v>358</v>
      </c>
      <c r="E16" s="24">
        <v>0.51</v>
      </c>
      <c r="F16" s="25">
        <v>0.73</v>
      </c>
      <c r="G16" s="25">
        <v>0.05</v>
      </c>
      <c r="H16" s="25">
        <v>0.02</v>
      </c>
      <c r="I16" s="25">
        <v>7.0000000000000007E-2</v>
      </c>
      <c r="J16" s="50">
        <v>0.03</v>
      </c>
      <c r="M16" s="19"/>
      <c r="O16" s="14" t="b">
        <v>1</v>
      </c>
      <c r="P16" s="14" t="b">
        <v>1</v>
      </c>
      <c r="Q16" s="14" t="b">
        <v>0</v>
      </c>
      <c r="R16" s="14" t="b">
        <v>0</v>
      </c>
      <c r="S16" s="14" t="b">
        <v>0</v>
      </c>
      <c r="T16" s="14" t="e">
        <v>#REF!</v>
      </c>
      <c r="U16" s="14" t="e">
        <v>#REF!</v>
      </c>
      <c r="V16" s="14" t="e">
        <v>#REF!</v>
      </c>
      <c r="W16" s="14" t="e">
        <v>#REF!</v>
      </c>
      <c r="X16" s="14" t="e">
        <v>#REF!</v>
      </c>
      <c r="Y16" s="14" t="e">
        <v>#REF!</v>
      </c>
      <c r="Z16" s="14" t="e">
        <v>#REF!</v>
      </c>
      <c r="AA16" s="14" t="b">
        <v>0</v>
      </c>
      <c r="AB16" s="14" t="e">
        <v>#REF!</v>
      </c>
    </row>
    <row r="17" spans="1:28" ht="12.75" customHeight="1" x14ac:dyDescent="0.25">
      <c r="A17" s="13">
        <v>2</v>
      </c>
      <c r="C17" s="3" t="s">
        <v>33</v>
      </c>
      <c r="D17" s="20">
        <v>349</v>
      </c>
      <c r="E17" s="24">
        <v>0.52</v>
      </c>
      <c r="F17" s="25">
        <v>0.71</v>
      </c>
      <c r="G17" s="25">
        <v>0.02</v>
      </c>
      <c r="H17" s="25">
        <v>0.03</v>
      </c>
      <c r="I17" s="25">
        <v>0.12</v>
      </c>
      <c r="J17" s="50">
        <v>0.04</v>
      </c>
      <c r="M17" s="19"/>
      <c r="O17" s="14" t="b">
        <v>1</v>
      </c>
      <c r="P17" s="14" t="b">
        <v>1</v>
      </c>
      <c r="Q17" s="14" t="b">
        <v>0</v>
      </c>
      <c r="R17" s="14" t="b">
        <v>0</v>
      </c>
      <c r="S17" s="14" t="b">
        <v>0</v>
      </c>
      <c r="T17" s="14" t="e">
        <v>#REF!</v>
      </c>
      <c r="U17" s="14" t="e">
        <v>#REF!</v>
      </c>
      <c r="V17" s="14" t="e">
        <v>#REF!</v>
      </c>
      <c r="W17" s="14" t="e">
        <v>#REF!</v>
      </c>
      <c r="X17" s="14" t="e">
        <v>#REF!</v>
      </c>
      <c r="Y17" s="14" t="e">
        <v>#REF!</v>
      </c>
      <c r="Z17" s="14" t="e">
        <v>#REF!</v>
      </c>
      <c r="AA17" s="14" t="b">
        <v>0</v>
      </c>
      <c r="AB17" s="14" t="e">
        <v>#REF!</v>
      </c>
    </row>
    <row r="18" spans="1:28" ht="12.75" customHeight="1" x14ac:dyDescent="0.25">
      <c r="A18" s="13">
        <v>2</v>
      </c>
      <c r="C18" s="3" t="s">
        <v>34</v>
      </c>
      <c r="D18" s="20">
        <v>353</v>
      </c>
      <c r="E18" s="24">
        <v>0.55000000000000004</v>
      </c>
      <c r="F18" s="25">
        <v>0.68</v>
      </c>
      <c r="G18" s="25">
        <v>0.03</v>
      </c>
      <c r="H18" s="25">
        <v>0.02</v>
      </c>
      <c r="I18" s="25">
        <v>0.13</v>
      </c>
      <c r="J18" s="50">
        <v>0.04</v>
      </c>
      <c r="M18" s="19"/>
      <c r="O18" s="14" t="b">
        <v>1</v>
      </c>
      <c r="P18" s="14" t="b">
        <v>1</v>
      </c>
      <c r="Q18" s="14" t="b">
        <v>0</v>
      </c>
      <c r="R18" s="14" t="b">
        <v>0</v>
      </c>
      <c r="S18" s="14" t="b">
        <v>1</v>
      </c>
      <c r="T18" s="14" t="e">
        <v>#REF!</v>
      </c>
      <c r="U18" s="14" t="e">
        <v>#REF!</v>
      </c>
      <c r="V18" s="14" t="e">
        <v>#REF!</v>
      </c>
      <c r="W18" s="14" t="e">
        <v>#REF!</v>
      </c>
      <c r="X18" s="14" t="e">
        <v>#REF!</v>
      </c>
      <c r="Y18" s="14" t="e">
        <v>#REF!</v>
      </c>
      <c r="Z18" s="14" t="e">
        <v>#REF!</v>
      </c>
      <c r="AA18" s="14" t="b">
        <v>0</v>
      </c>
      <c r="AB18" s="14" t="e">
        <v>#REF!</v>
      </c>
    </row>
    <row r="19" spans="1:28" ht="12.75" customHeight="1" x14ac:dyDescent="0.25">
      <c r="A19" s="13">
        <v>2</v>
      </c>
      <c r="C19" s="3" t="s">
        <v>35</v>
      </c>
      <c r="D19" s="20">
        <v>139</v>
      </c>
      <c r="E19" s="24">
        <v>0.65</v>
      </c>
      <c r="F19" s="25">
        <v>0.71</v>
      </c>
      <c r="G19" s="25">
        <v>0.03</v>
      </c>
      <c r="H19" s="25">
        <v>0.04</v>
      </c>
      <c r="I19" s="25">
        <v>0.13</v>
      </c>
      <c r="J19" s="50">
        <v>0.04</v>
      </c>
      <c r="M19" s="19"/>
      <c r="O19" s="14" t="b">
        <v>1</v>
      </c>
      <c r="P19" s="14" t="b">
        <v>1</v>
      </c>
      <c r="Q19" s="14" t="b">
        <v>0</v>
      </c>
      <c r="R19" s="14" t="b">
        <v>0</v>
      </c>
      <c r="S19" s="14" t="b">
        <v>1</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0.69</v>
      </c>
      <c r="F20" s="25">
        <v>0.69</v>
      </c>
      <c r="G20" s="25">
        <v>0.06</v>
      </c>
      <c r="H20" s="25">
        <v>0.04</v>
      </c>
      <c r="I20" s="25">
        <v>0.2</v>
      </c>
      <c r="J20" s="50">
        <v>0.05</v>
      </c>
      <c r="M20" s="19"/>
      <c r="O20" s="14" t="b">
        <v>1</v>
      </c>
      <c r="P20" s="14" t="b">
        <v>1</v>
      </c>
      <c r="Q20" s="14" t="b">
        <v>0</v>
      </c>
      <c r="R20" s="14" t="b">
        <v>0</v>
      </c>
      <c r="S20" s="14" t="b">
        <v>1</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0.81</v>
      </c>
      <c r="F21" s="25">
        <v>0.56000000000000005</v>
      </c>
      <c r="G21" s="25">
        <v>0.03</v>
      </c>
      <c r="H21" s="25">
        <v>0.03</v>
      </c>
      <c r="I21" s="25">
        <v>0.17</v>
      </c>
      <c r="J21" s="50">
        <v>0.04</v>
      </c>
      <c r="M21" s="19"/>
      <c r="O21" s="14" t="b">
        <v>1</v>
      </c>
      <c r="P21" s="14" t="b">
        <v>0</v>
      </c>
      <c r="Q21" s="14" t="b">
        <v>0</v>
      </c>
      <c r="R21" s="14" t="b">
        <v>0</v>
      </c>
      <c r="S21" s="14" t="b">
        <v>1</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0.47</v>
      </c>
      <c r="F23" s="25">
        <v>0.73</v>
      </c>
      <c r="G23" s="25">
        <v>0.04</v>
      </c>
      <c r="H23" s="25">
        <v>0.03</v>
      </c>
      <c r="I23" s="25">
        <v>0.09</v>
      </c>
      <c r="J23" s="50">
        <v>0.04</v>
      </c>
      <c r="M23" s="19"/>
      <c r="O23" s="14" t="b">
        <v>0</v>
      </c>
      <c r="P23" s="14" t="b">
        <v>1</v>
      </c>
      <c r="Q23" s="14" t="b">
        <v>0</v>
      </c>
      <c r="R23" s="14" t="b">
        <v>0</v>
      </c>
      <c r="S23" s="14" t="b">
        <v>0</v>
      </c>
      <c r="T23" s="14" t="e">
        <v>#REF!</v>
      </c>
      <c r="U23" s="14" t="e">
        <v>#REF!</v>
      </c>
      <c r="V23" s="14" t="e">
        <v>#REF!</v>
      </c>
      <c r="W23" s="14" t="e">
        <v>#REF!</v>
      </c>
      <c r="X23" s="14" t="e">
        <v>#REF!</v>
      </c>
      <c r="Y23" s="14" t="e">
        <v>#REF!</v>
      </c>
      <c r="Z23" s="14" t="e">
        <v>#REF!</v>
      </c>
      <c r="AA23" s="14" t="b">
        <v>0</v>
      </c>
      <c r="AB23" s="14" t="e">
        <v>#REF!</v>
      </c>
    </row>
    <row r="24" spans="1:28" ht="12.75" customHeight="1" x14ac:dyDescent="0.25">
      <c r="A24" s="13">
        <v>3</v>
      </c>
      <c r="C24" s="3" t="s">
        <v>40</v>
      </c>
      <c r="D24" s="20">
        <v>409</v>
      </c>
      <c r="E24" s="24">
        <v>0.71</v>
      </c>
      <c r="F24" s="25">
        <v>0.65</v>
      </c>
      <c r="G24" s="25">
        <v>0.04</v>
      </c>
      <c r="H24" s="25">
        <v>0.04</v>
      </c>
      <c r="I24" s="25">
        <v>0.17</v>
      </c>
      <c r="J24" s="50">
        <v>0.04</v>
      </c>
      <c r="M24" s="19"/>
      <c r="O24" s="14" t="b">
        <v>1</v>
      </c>
      <c r="P24" s="14" t="b">
        <v>0</v>
      </c>
      <c r="Q24" s="14" t="b">
        <v>0</v>
      </c>
      <c r="R24" s="14" t="b">
        <v>0</v>
      </c>
      <c r="S24" s="14" t="b">
        <v>1</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0.43</v>
      </c>
      <c r="F26" s="25">
        <v>0.73</v>
      </c>
      <c r="G26" s="25">
        <v>0.03</v>
      </c>
      <c r="H26" s="25">
        <v>0.03</v>
      </c>
      <c r="I26" s="25">
        <v>0.09</v>
      </c>
      <c r="J26" s="50">
        <v>0.05</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0.56000000000000005</v>
      </c>
      <c r="F27" s="25">
        <v>0.71</v>
      </c>
      <c r="G27" s="25">
        <v>0.04</v>
      </c>
      <c r="H27" s="25">
        <v>0.03</v>
      </c>
      <c r="I27" s="25">
        <v>0.12</v>
      </c>
      <c r="J27" s="50">
        <v>0.04</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0.47</v>
      </c>
      <c r="F29" s="25">
        <v>0.72</v>
      </c>
      <c r="G29" s="25">
        <v>0.04</v>
      </c>
      <c r="H29" s="25">
        <v>0.03</v>
      </c>
      <c r="I29" s="25">
        <v>0.11</v>
      </c>
      <c r="J29" s="50">
        <v>0.05</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0.56999999999999995</v>
      </c>
      <c r="F30" s="25">
        <v>0.72</v>
      </c>
      <c r="G30" s="25">
        <v>0.04</v>
      </c>
      <c r="H30" s="25">
        <v>0.03</v>
      </c>
      <c r="I30" s="25">
        <v>0.1</v>
      </c>
      <c r="J30" s="50">
        <v>0.03</v>
      </c>
      <c r="M30" s="19"/>
      <c r="O30" s="14" t="b">
        <v>1</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0.64</v>
      </c>
      <c r="F31" s="25">
        <v>0.69</v>
      </c>
      <c r="G31" s="25">
        <v>0.05</v>
      </c>
      <c r="H31" s="25">
        <v>0.04</v>
      </c>
      <c r="I31" s="25">
        <v>0.13</v>
      </c>
      <c r="J31" s="50">
        <v>0.04</v>
      </c>
      <c r="M31" s="19"/>
      <c r="O31" s="14" t="b">
        <v>1</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0.54</v>
      </c>
      <c r="F33" s="25">
        <v>0.7</v>
      </c>
      <c r="G33" s="25">
        <v>0.04</v>
      </c>
      <c r="H33" s="25">
        <v>0.04</v>
      </c>
      <c r="I33" s="25">
        <v>0.11</v>
      </c>
      <c r="J33" s="50">
        <v>0.05</v>
      </c>
      <c r="M33" s="19"/>
      <c r="O33" s="14" t="b">
        <v>1</v>
      </c>
      <c r="P33" s="14" t="b">
        <v>0</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0.44</v>
      </c>
      <c r="F34" s="25">
        <v>0.8</v>
      </c>
      <c r="G34" s="25">
        <v>0.04</v>
      </c>
      <c r="H34" s="25">
        <v>0.02</v>
      </c>
      <c r="I34" s="25">
        <v>0.12</v>
      </c>
      <c r="J34" s="50">
        <v>0.02</v>
      </c>
      <c r="M34" s="19"/>
      <c r="O34" s="14" t="b">
        <v>0</v>
      </c>
      <c r="P34" s="14" t="b">
        <v>1</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0.54</v>
      </c>
      <c r="F36" s="25">
        <v>0.72</v>
      </c>
      <c r="G36" s="25">
        <v>0.05</v>
      </c>
      <c r="H36" s="25">
        <v>0.03</v>
      </c>
      <c r="I36" s="25">
        <v>0.11</v>
      </c>
      <c r="J36" s="50">
        <v>0.04</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0.49</v>
      </c>
      <c r="F37" s="25">
        <v>0.71</v>
      </c>
      <c r="G37" s="25">
        <v>0.03</v>
      </c>
      <c r="H37" s="25">
        <v>0.03</v>
      </c>
      <c r="I37" s="25">
        <v>0.11</v>
      </c>
      <c r="J37" s="50">
        <v>0.04</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0.49</v>
      </c>
      <c r="F39" s="25">
        <v>0.72</v>
      </c>
      <c r="G39" s="25">
        <v>0.04</v>
      </c>
      <c r="H39" s="25">
        <v>0.04</v>
      </c>
      <c r="I39" s="25">
        <v>0.1</v>
      </c>
      <c r="J39" s="50">
        <v>0.03</v>
      </c>
      <c r="M39" s="19"/>
      <c r="O39" s="14" t="b">
        <v>1</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0.53</v>
      </c>
      <c r="F40" s="25">
        <v>0.67</v>
      </c>
      <c r="G40" s="25">
        <v>0.03</v>
      </c>
      <c r="H40" s="25">
        <v>0.03</v>
      </c>
      <c r="I40" s="25">
        <v>0.1</v>
      </c>
      <c r="J40" s="50">
        <v>0.05</v>
      </c>
      <c r="M40" s="19"/>
      <c r="O40" s="14" t="b">
        <v>1</v>
      </c>
      <c r="P40" s="14" t="b">
        <v>0</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0.41</v>
      </c>
      <c r="F41" s="25">
        <v>0.8</v>
      </c>
      <c r="G41" s="25">
        <v>0.04</v>
      </c>
      <c r="H41" s="25">
        <v>0.02</v>
      </c>
      <c r="I41" s="25">
        <v>0.13</v>
      </c>
      <c r="J41" s="50">
        <v>0.06</v>
      </c>
      <c r="M41" s="19"/>
      <c r="O41" s="14" t="b">
        <v>0</v>
      </c>
      <c r="P41" s="14" t="b">
        <v>1</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0.57999999999999996</v>
      </c>
      <c r="F42" s="25">
        <v>0.72</v>
      </c>
      <c r="G42" s="25">
        <v>0.05</v>
      </c>
      <c r="H42" s="25">
        <v>0.04</v>
      </c>
      <c r="I42" s="25">
        <v>0.11</v>
      </c>
      <c r="J42" s="50">
        <v>0.04</v>
      </c>
      <c r="M42" s="19"/>
      <c r="O42" s="14" t="b">
        <v>1</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0.53</v>
      </c>
      <c r="F44" s="25">
        <v>0.7</v>
      </c>
      <c r="G44" s="25">
        <v>0.04</v>
      </c>
      <c r="H44" s="25">
        <v>0.04</v>
      </c>
      <c r="I44" s="25">
        <v>0.1</v>
      </c>
      <c r="J44" s="50">
        <v>0.04</v>
      </c>
      <c r="M44" s="19"/>
      <c r="O44" s="14" t="b">
        <v>1</v>
      </c>
      <c r="P44" s="14" t="b">
        <v>0</v>
      </c>
      <c r="Q44" s="14" t="b">
        <v>0</v>
      </c>
      <c r="R44" s="14" t="b">
        <v>0</v>
      </c>
      <c r="S44" s="14" t="b">
        <v>0</v>
      </c>
      <c r="T44" s="14" t="e">
        <v>#REF!</v>
      </c>
      <c r="U44" s="14" t="e">
        <v>#REF!</v>
      </c>
      <c r="V44" s="14" t="e">
        <v>#REF!</v>
      </c>
      <c r="W44" s="14" t="e">
        <v>#REF!</v>
      </c>
      <c r="X44" s="14" t="e">
        <v>#REF!</v>
      </c>
      <c r="Y44" s="14" t="e">
        <v>#REF!</v>
      </c>
      <c r="Z44" s="14" t="e">
        <v>#REF!</v>
      </c>
      <c r="AA44" s="14" t="b">
        <v>0</v>
      </c>
      <c r="AB44" s="14" t="e">
        <v>#REF!</v>
      </c>
    </row>
    <row r="45" spans="1:28" ht="12.75" customHeight="1" x14ac:dyDescent="0.25">
      <c r="A45" s="13">
        <v>9</v>
      </c>
      <c r="C45" s="3" t="s">
        <v>52</v>
      </c>
      <c r="D45" s="20">
        <v>50</v>
      </c>
      <c r="E45" s="24">
        <v>0.52</v>
      </c>
      <c r="F45" s="25">
        <v>0.7</v>
      </c>
      <c r="G45" s="25">
        <v>0.06</v>
      </c>
      <c r="H45" s="25"/>
      <c r="I45" s="25">
        <v>0.2</v>
      </c>
      <c r="J45" s="50">
        <v>0.04</v>
      </c>
      <c r="M45" s="19"/>
      <c r="O45" s="14" t="b">
        <v>1</v>
      </c>
      <c r="P45" s="14" t="b">
        <v>0</v>
      </c>
      <c r="Q45" s="14" t="b">
        <v>0</v>
      </c>
      <c r="R45" s="14" t="b">
        <v>0</v>
      </c>
      <c r="S45" s="14" t="b">
        <v>1</v>
      </c>
      <c r="T45" s="14" t="e">
        <v>#REF!</v>
      </c>
      <c r="U45" s="14" t="e">
        <v>#REF!</v>
      </c>
      <c r="V45" s="14" t="e">
        <v>#REF!</v>
      </c>
      <c r="W45" s="14" t="e">
        <v>#REF!</v>
      </c>
      <c r="X45" s="14" t="e">
        <v>#REF!</v>
      </c>
      <c r="Y45" s="14" t="e">
        <v>#REF!</v>
      </c>
      <c r="Z45" s="14" t="e">
        <v>#REF!</v>
      </c>
      <c r="AA45" s="14" t="b">
        <v>0</v>
      </c>
      <c r="AB45" s="14" t="e">
        <v>#REF!</v>
      </c>
    </row>
    <row r="46" spans="1:28" ht="12.75" customHeight="1" x14ac:dyDescent="0.25">
      <c r="A46" s="13">
        <v>9</v>
      </c>
      <c r="C46" s="3" t="s">
        <v>53</v>
      </c>
      <c r="D46" s="20">
        <v>67</v>
      </c>
      <c r="E46" s="24">
        <v>0.4</v>
      </c>
      <c r="F46" s="25">
        <v>0.82</v>
      </c>
      <c r="G46" s="25">
        <v>0.04</v>
      </c>
      <c r="H46" s="25"/>
      <c r="I46" s="25">
        <v>0.09</v>
      </c>
      <c r="J46" s="50">
        <v>0.03</v>
      </c>
      <c r="M46" s="19"/>
      <c r="O46" s="14" t="b">
        <v>1</v>
      </c>
      <c r="P46" s="14" t="b">
        <v>1</v>
      </c>
      <c r="Q46" s="14" t="b">
        <v>0</v>
      </c>
      <c r="R46" s="14" t="b">
        <v>0</v>
      </c>
      <c r="S46" s="14" t="b">
        <v>0</v>
      </c>
      <c r="T46" s="14" t="e">
        <v>#REF!</v>
      </c>
      <c r="U46" s="14" t="e">
        <v>#REF!</v>
      </c>
      <c r="V46" s="14" t="e">
        <v>#REF!</v>
      </c>
      <c r="W46" s="14" t="e">
        <v>#REF!</v>
      </c>
      <c r="X46" s="14" t="e">
        <v>#REF!</v>
      </c>
      <c r="Y46" s="14" t="e">
        <v>#REF!</v>
      </c>
      <c r="Z46" s="14" t="e">
        <v>#REF!</v>
      </c>
      <c r="AA46" s="14" t="b">
        <v>0</v>
      </c>
      <c r="AB46" s="14" t="e">
        <v>#REF!</v>
      </c>
    </row>
    <row r="47" spans="1:28" ht="12.75" customHeight="1" x14ac:dyDescent="0.25">
      <c r="A47" s="13">
        <v>9</v>
      </c>
      <c r="C47" s="3" t="s">
        <v>54</v>
      </c>
      <c r="D47" s="20">
        <v>83</v>
      </c>
      <c r="E47" s="24">
        <v>0.39</v>
      </c>
      <c r="F47" s="25">
        <v>0.84</v>
      </c>
      <c r="G47" s="25">
        <v>0.04</v>
      </c>
      <c r="H47" s="25">
        <v>0.01</v>
      </c>
      <c r="I47" s="25">
        <v>0.11</v>
      </c>
      <c r="J47" s="50">
        <v>7.0000000000000007E-2</v>
      </c>
      <c r="M47" s="19"/>
      <c r="O47" s="14" t="b">
        <v>1</v>
      </c>
      <c r="P47" s="14" t="b">
        <v>1</v>
      </c>
      <c r="Q47" s="14" t="b">
        <v>0</v>
      </c>
      <c r="R47" s="14" t="b">
        <v>0</v>
      </c>
      <c r="S47" s="14" t="b">
        <v>0</v>
      </c>
      <c r="T47" s="14" t="e">
        <v>#REF!</v>
      </c>
      <c r="U47" s="14" t="e">
        <v>#REF!</v>
      </c>
      <c r="V47" s="14" t="e">
        <v>#REF!</v>
      </c>
      <c r="W47" s="14" t="e">
        <v>#REF!</v>
      </c>
      <c r="X47" s="14" t="e">
        <v>#REF!</v>
      </c>
      <c r="Y47" s="14" t="e">
        <v>#REF!</v>
      </c>
      <c r="Z47" s="14" t="e">
        <v>#REF!</v>
      </c>
      <c r="AA47" s="14" t="b">
        <v>0</v>
      </c>
      <c r="AB47" s="14" t="e">
        <v>#REF!</v>
      </c>
    </row>
    <row r="48" spans="1:28" ht="12.75" customHeight="1" x14ac:dyDescent="0.25">
      <c r="A48" s="13">
        <v>9</v>
      </c>
      <c r="C48" s="3" t="s">
        <v>55</v>
      </c>
      <c r="D48" s="20">
        <v>64</v>
      </c>
      <c r="E48" s="24">
        <v>0.41</v>
      </c>
      <c r="F48" s="25">
        <v>0.84</v>
      </c>
      <c r="G48" s="25">
        <v>0.03</v>
      </c>
      <c r="H48" s="25">
        <v>0.02</v>
      </c>
      <c r="I48" s="25">
        <v>0.2</v>
      </c>
      <c r="J48" s="50"/>
      <c r="M48" s="19"/>
      <c r="O48" s="14" t="b">
        <v>1</v>
      </c>
      <c r="P48" s="14" t="b">
        <v>1</v>
      </c>
      <c r="Q48" s="14" t="b">
        <v>0</v>
      </c>
      <c r="R48" s="14" t="b">
        <v>0</v>
      </c>
      <c r="S48" s="14" t="b">
        <v>1</v>
      </c>
      <c r="T48" s="14" t="e">
        <v>#REF!</v>
      </c>
      <c r="U48" s="14" t="e">
        <v>#REF!</v>
      </c>
      <c r="V48" s="14" t="e">
        <v>#REF!</v>
      </c>
      <c r="W48" s="14" t="e">
        <v>#REF!</v>
      </c>
      <c r="X48" s="14" t="e">
        <v>#REF!</v>
      </c>
      <c r="Y48" s="14" t="e">
        <v>#REF!</v>
      </c>
      <c r="Z48" s="14" t="e">
        <v>#REF!</v>
      </c>
      <c r="AA48" s="14" t="b">
        <v>0</v>
      </c>
      <c r="AB48" s="14" t="e">
        <v>#REF!</v>
      </c>
    </row>
    <row r="49" spans="1:28" ht="12.75" customHeight="1" x14ac:dyDescent="0.25">
      <c r="A49" s="13">
        <v>9</v>
      </c>
      <c r="C49" s="3" t="s">
        <v>56</v>
      </c>
      <c r="D49" s="20">
        <v>22</v>
      </c>
      <c r="E49" s="24">
        <v>0.32</v>
      </c>
      <c r="F49" s="25">
        <v>0.91</v>
      </c>
      <c r="G49" s="25">
        <v>0.09</v>
      </c>
      <c r="H49" s="25">
        <v>0.14000000000000001</v>
      </c>
      <c r="I49" s="25">
        <v>0.09</v>
      </c>
      <c r="J49" s="50"/>
      <c r="M49" s="19"/>
      <c r="O49" s="14" t="b">
        <v>0</v>
      </c>
      <c r="P49" s="14" t="b">
        <v>1</v>
      </c>
      <c r="Q49" s="14" t="b">
        <v>0</v>
      </c>
      <c r="R49" s="14" t="b">
        <v>1</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0.26</v>
      </c>
      <c r="F51" s="25">
        <v>0.75</v>
      </c>
      <c r="G51" s="25">
        <v>0.05</v>
      </c>
      <c r="H51" s="25">
        <v>0.08</v>
      </c>
      <c r="I51" s="25">
        <v>0.06</v>
      </c>
      <c r="J51" s="50">
        <v>0.14000000000000001</v>
      </c>
      <c r="M51" s="19"/>
      <c r="O51" s="14" t="b">
        <v>0</v>
      </c>
      <c r="P51" s="14" t="b">
        <v>0</v>
      </c>
      <c r="Q51" s="14" t="b">
        <v>0</v>
      </c>
      <c r="R51" s="14" t="b">
        <v>0</v>
      </c>
      <c r="S51" s="14" t="b">
        <v>0</v>
      </c>
      <c r="T51" s="14" t="e">
        <v>#REF!</v>
      </c>
      <c r="U51" s="14" t="e">
        <v>#REF!</v>
      </c>
      <c r="V51" s="14" t="e">
        <v>#REF!</v>
      </c>
      <c r="W51" s="14" t="e">
        <v>#REF!</v>
      </c>
      <c r="X51" s="14" t="e">
        <v>#REF!</v>
      </c>
      <c r="Y51" s="14" t="e">
        <v>#REF!</v>
      </c>
      <c r="Z51" s="14" t="e">
        <v>#REF!</v>
      </c>
      <c r="AA51" s="14" t="b">
        <v>1</v>
      </c>
      <c r="AB51" s="14" t="e">
        <v>#REF!</v>
      </c>
    </row>
    <row r="52" spans="1:28" ht="12.75" customHeight="1" x14ac:dyDescent="0.25">
      <c r="A52" s="13">
        <v>10</v>
      </c>
      <c r="C52" s="3" t="s">
        <v>12</v>
      </c>
      <c r="D52" s="20">
        <v>2090</v>
      </c>
      <c r="E52" s="24">
        <v>0.53</v>
      </c>
      <c r="F52" s="25">
        <v>0.72</v>
      </c>
      <c r="G52" s="25">
        <v>0.04</v>
      </c>
      <c r="H52" s="25">
        <v>0.03</v>
      </c>
      <c r="I52" s="25">
        <v>0.11</v>
      </c>
      <c r="J52" s="50">
        <v>0.04</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0.36</v>
      </c>
      <c r="F54" s="25">
        <v>0.78</v>
      </c>
      <c r="G54" s="25">
        <v>0.08</v>
      </c>
      <c r="H54" s="25">
        <v>0.03</v>
      </c>
      <c r="I54" s="25">
        <v>0.06</v>
      </c>
      <c r="J54" s="50">
        <v>0.13</v>
      </c>
      <c r="M54" s="19"/>
      <c r="O54" s="14" t="b">
        <v>0</v>
      </c>
      <c r="P54" s="14" t="b">
        <v>1</v>
      </c>
      <c r="Q54" s="14" t="b">
        <v>0</v>
      </c>
      <c r="R54" s="14" t="b">
        <v>0</v>
      </c>
      <c r="S54" s="14" t="b">
        <v>0</v>
      </c>
      <c r="T54" s="14" t="e">
        <v>#REF!</v>
      </c>
      <c r="U54" s="14" t="e">
        <v>#REF!</v>
      </c>
      <c r="V54" s="14" t="e">
        <v>#REF!</v>
      </c>
      <c r="W54" s="14" t="e">
        <v>#REF!</v>
      </c>
      <c r="X54" s="14" t="e">
        <v>#REF!</v>
      </c>
      <c r="Y54" s="14" t="e">
        <v>#REF!</v>
      </c>
      <c r="Z54" s="14" t="e">
        <v>#REF!</v>
      </c>
      <c r="AA54" s="14" t="b">
        <v>1</v>
      </c>
      <c r="AB54" s="14" t="e">
        <v>#REF!</v>
      </c>
    </row>
    <row r="55" spans="1:28" ht="12.75" customHeight="1" x14ac:dyDescent="0.25">
      <c r="A55" s="13">
        <v>11</v>
      </c>
      <c r="C55" s="3" t="s">
        <v>60</v>
      </c>
      <c r="D55" s="20">
        <v>164</v>
      </c>
      <c r="E55" s="24">
        <v>0.52</v>
      </c>
      <c r="F55" s="25">
        <v>0.71</v>
      </c>
      <c r="G55" s="25">
        <v>0.03</v>
      </c>
      <c r="H55" s="25">
        <v>0.04</v>
      </c>
      <c r="I55" s="25">
        <v>0.16</v>
      </c>
      <c r="J55" s="50">
        <v>0.04</v>
      </c>
      <c r="M55" s="19"/>
      <c r="O55" s="14" t="b">
        <v>1</v>
      </c>
      <c r="P55" s="14" t="b">
        <v>0</v>
      </c>
      <c r="Q55" s="14" t="b">
        <v>0</v>
      </c>
      <c r="R55" s="14" t="b">
        <v>0</v>
      </c>
      <c r="S55" s="14" t="b">
        <v>1</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0.41</v>
      </c>
      <c r="F56" s="25">
        <v>0.74</v>
      </c>
      <c r="G56" s="25">
        <v>0.02</v>
      </c>
      <c r="H56" s="25">
        <v>0.05</v>
      </c>
      <c r="I56" s="25">
        <v>0.12</v>
      </c>
      <c r="J56" s="50">
        <v>0.06</v>
      </c>
      <c r="M56" s="19"/>
      <c r="O56" s="14" t="b">
        <v>0</v>
      </c>
      <c r="P56" s="14" t="b">
        <v>0</v>
      </c>
      <c r="Q56" s="14" t="b">
        <v>0</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0.44</v>
      </c>
      <c r="F57" s="25">
        <v>0.73</v>
      </c>
      <c r="G57" s="25">
        <v>0.13</v>
      </c>
      <c r="H57" s="25">
        <v>0.11</v>
      </c>
      <c r="I57" s="25">
        <v>0.2</v>
      </c>
      <c r="J57" s="50">
        <v>0.13</v>
      </c>
      <c r="M57" s="19"/>
      <c r="O57" s="14" t="b">
        <v>1</v>
      </c>
      <c r="P57" s="14" t="b">
        <v>0</v>
      </c>
      <c r="Q57" s="14" t="b">
        <v>1</v>
      </c>
      <c r="R57" s="14" t="b">
        <v>1</v>
      </c>
      <c r="S57" s="14" t="b">
        <v>1</v>
      </c>
      <c r="T57" s="14" t="e">
        <v>#REF!</v>
      </c>
      <c r="U57" s="14" t="e">
        <v>#REF!</v>
      </c>
      <c r="V57" s="14" t="e">
        <v>#REF!</v>
      </c>
      <c r="W57" s="14" t="e">
        <v>#REF!</v>
      </c>
      <c r="X57" s="14" t="e">
        <v>#REF!</v>
      </c>
      <c r="Y57" s="14" t="e">
        <v>#REF!</v>
      </c>
      <c r="Z57" s="14" t="e">
        <v>#REF!</v>
      </c>
      <c r="AA57" s="14" t="b">
        <v>1</v>
      </c>
      <c r="AB57" s="14" t="e">
        <v>#REF!</v>
      </c>
    </row>
    <row r="58" spans="1:28" ht="12.75" customHeight="1" x14ac:dyDescent="0.25">
      <c r="A58" s="13">
        <v>11</v>
      </c>
      <c r="C58" s="3" t="s">
        <v>63</v>
      </c>
      <c r="D58" s="20">
        <v>1511</v>
      </c>
      <c r="E58" s="24">
        <v>0.56000000000000005</v>
      </c>
      <c r="F58" s="25">
        <v>0.7</v>
      </c>
      <c r="G58" s="25">
        <v>0.04</v>
      </c>
      <c r="H58" s="25">
        <v>0.03</v>
      </c>
      <c r="I58" s="25">
        <v>0.11</v>
      </c>
      <c r="J58" s="50">
        <v>0.04</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0.39</v>
      </c>
      <c r="F59" s="25">
        <v>0.79</v>
      </c>
      <c r="G59" s="25">
        <v>0.04</v>
      </c>
      <c r="H59" s="25">
        <v>0.03</v>
      </c>
      <c r="I59" s="25">
        <v>0.09</v>
      </c>
      <c r="J59" s="50">
        <v>0.05</v>
      </c>
      <c r="M59" s="19"/>
      <c r="O59" s="14" t="b">
        <v>0</v>
      </c>
      <c r="P59" s="14" t="b">
        <v>1</v>
      </c>
      <c r="Q59" s="14" t="b">
        <v>0</v>
      </c>
      <c r="R59" s="14" t="b">
        <v>0</v>
      </c>
      <c r="S59" s="14" t="b">
        <v>0</v>
      </c>
      <c r="T59" s="14" t="e">
        <v>#REF!</v>
      </c>
      <c r="U59" s="14" t="e">
        <v>#REF!</v>
      </c>
      <c r="V59" s="14" t="e">
        <v>#REF!</v>
      </c>
      <c r="W59" s="14" t="e">
        <v>#REF!</v>
      </c>
      <c r="X59" s="14" t="e">
        <v>#REF!</v>
      </c>
      <c r="Y59" s="14" t="e">
        <v>#REF!</v>
      </c>
      <c r="Z59" s="14" t="e">
        <v>#REF!</v>
      </c>
      <c r="AA59" s="14" t="b">
        <v>0</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0.5</v>
      </c>
      <c r="F61" s="25">
        <v>0.6</v>
      </c>
      <c r="G61" s="25">
        <v>0.05</v>
      </c>
      <c r="H61" s="25">
        <v>0.01</v>
      </c>
      <c r="I61" s="25">
        <v>0.09</v>
      </c>
      <c r="J61" s="50">
        <v>0.06</v>
      </c>
      <c r="M61" s="19"/>
      <c r="O61" s="14" t="b">
        <v>0</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0.49</v>
      </c>
      <c r="F62" s="25">
        <v>0.72</v>
      </c>
      <c r="G62" s="25">
        <v>0.05</v>
      </c>
      <c r="H62" s="25">
        <v>0.05</v>
      </c>
      <c r="I62" s="25">
        <v>0.09</v>
      </c>
      <c r="J62" s="50">
        <v>0.04</v>
      </c>
      <c r="M62" s="19"/>
      <c r="O62" s="14" t="b">
        <v>0</v>
      </c>
      <c r="P62" s="14" t="b">
        <v>1</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0.53</v>
      </c>
      <c r="F63" s="25">
        <v>0.73</v>
      </c>
      <c r="G63" s="25">
        <v>0.04</v>
      </c>
      <c r="H63" s="25">
        <v>0.03</v>
      </c>
      <c r="I63" s="25">
        <v>0.11</v>
      </c>
      <c r="J63" s="50">
        <v>0.04</v>
      </c>
      <c r="M63" s="19"/>
      <c r="O63" s="14" t="b">
        <v>0</v>
      </c>
      <c r="P63" s="14" t="b">
        <v>1</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0.39</v>
      </c>
      <c r="F65" s="25">
        <v>0.7</v>
      </c>
      <c r="G65" s="25">
        <v>0.04</v>
      </c>
      <c r="H65" s="25">
        <v>7.0000000000000007E-2</v>
      </c>
      <c r="I65" s="25">
        <v>0.06</v>
      </c>
      <c r="J65" s="50">
        <v>0.04</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0</v>
      </c>
      <c r="AB65" s="14" t="e">
        <v>#REF!</v>
      </c>
    </row>
    <row r="66" spans="1:28" ht="12.75" customHeight="1" x14ac:dyDescent="0.25">
      <c r="A66" s="13">
        <v>13</v>
      </c>
      <c r="C66" s="3" t="s">
        <v>71</v>
      </c>
      <c r="D66" s="20">
        <v>713</v>
      </c>
      <c r="E66" s="24">
        <v>0.46</v>
      </c>
      <c r="F66" s="25">
        <v>0.75</v>
      </c>
      <c r="G66" s="25">
        <v>0.03</v>
      </c>
      <c r="H66" s="25">
        <v>0.04</v>
      </c>
      <c r="I66" s="25">
        <v>0.09</v>
      </c>
      <c r="J66" s="50">
        <v>0.05</v>
      </c>
      <c r="M66" s="19"/>
      <c r="O66" s="14" t="b">
        <v>1</v>
      </c>
      <c r="P66" s="14" t="b">
        <v>0</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0.56000000000000005</v>
      </c>
      <c r="F67" s="25">
        <v>0.7</v>
      </c>
      <c r="G67" s="25">
        <v>0.04</v>
      </c>
      <c r="H67" s="25">
        <v>0.03</v>
      </c>
      <c r="I67" s="25">
        <v>0.12</v>
      </c>
      <c r="J67" s="50">
        <v>0.04</v>
      </c>
      <c r="M67" s="19"/>
      <c r="O67" s="14" t="b">
        <v>1</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0.49</v>
      </c>
      <c r="F69" s="25">
        <v>0.72</v>
      </c>
      <c r="G69" s="25">
        <v>0.05</v>
      </c>
      <c r="H69" s="25">
        <v>0.05</v>
      </c>
      <c r="I69" s="25">
        <v>0.09</v>
      </c>
      <c r="J69" s="50">
        <v>0.05</v>
      </c>
      <c r="M69" s="19"/>
      <c r="O69" s="14" t="b">
        <v>0</v>
      </c>
      <c r="P69" s="14" t="b">
        <v>0</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0.53</v>
      </c>
      <c r="F70" s="25">
        <v>0.72</v>
      </c>
      <c r="G70" s="25">
        <v>0.04</v>
      </c>
      <c r="H70" s="25">
        <v>0.03</v>
      </c>
      <c r="I70" s="25">
        <v>0.11</v>
      </c>
      <c r="J70" s="50">
        <v>0.04</v>
      </c>
      <c r="M70" s="19"/>
      <c r="O70" s="14" t="b">
        <v>0</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0.35</v>
      </c>
      <c r="F72" s="25">
        <v>0.73</v>
      </c>
      <c r="G72" s="25">
        <v>7.0000000000000007E-2</v>
      </c>
      <c r="H72" s="25">
        <v>7.0000000000000007E-2</v>
      </c>
      <c r="I72" s="25">
        <v>0.09</v>
      </c>
      <c r="J72" s="50">
        <v>0.1</v>
      </c>
      <c r="M72" s="19"/>
      <c r="O72" s="14" t="b">
        <v>0</v>
      </c>
      <c r="P72" s="14" t="b">
        <v>0</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0.44</v>
      </c>
      <c r="F73" s="25">
        <v>0.75</v>
      </c>
      <c r="G73" s="25">
        <v>0.05</v>
      </c>
      <c r="H73" s="25">
        <v>0.04</v>
      </c>
      <c r="I73" s="25">
        <v>0.09</v>
      </c>
      <c r="J73" s="50">
        <v>0.05</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0.6</v>
      </c>
      <c r="F74" s="25">
        <v>0.7</v>
      </c>
      <c r="G74" s="25">
        <v>0.03</v>
      </c>
      <c r="H74" s="25">
        <v>0.02</v>
      </c>
      <c r="I74" s="25">
        <v>0.12</v>
      </c>
      <c r="J74" s="50">
        <v>0.03</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0.37</v>
      </c>
      <c r="F76" s="25">
        <v>0.77</v>
      </c>
      <c r="G76" s="25">
        <v>0.05</v>
      </c>
      <c r="H76" s="25">
        <v>0.05</v>
      </c>
      <c r="I76" s="25">
        <v>7.0000000000000007E-2</v>
      </c>
      <c r="J76" s="50">
        <v>0.05</v>
      </c>
      <c r="M76" s="19"/>
      <c r="O76" s="14" t="b">
        <v>0</v>
      </c>
      <c r="P76" s="14" t="b">
        <v>0</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0.51</v>
      </c>
      <c r="F77" s="25">
        <v>0.75</v>
      </c>
      <c r="G77" s="25">
        <v>0.04</v>
      </c>
      <c r="H77" s="25">
        <v>0.02</v>
      </c>
      <c r="I77" s="25">
        <v>0.12</v>
      </c>
      <c r="J77" s="50">
        <v>0.04</v>
      </c>
      <c r="M77" s="19"/>
      <c r="O77" s="14" t="b">
        <v>1</v>
      </c>
      <c r="P77" s="14" t="b">
        <v>0</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0.54</v>
      </c>
      <c r="F78" s="25">
        <v>0.71</v>
      </c>
      <c r="G78" s="25">
        <v>0.04</v>
      </c>
      <c r="H78" s="25">
        <v>0.04</v>
      </c>
      <c r="I78" s="25">
        <v>0.11</v>
      </c>
      <c r="J78" s="50">
        <v>0.04</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0.47</v>
      </c>
      <c r="F79" s="25">
        <v>0.72</v>
      </c>
      <c r="G79" s="25">
        <v>0.02</v>
      </c>
      <c r="H79" s="25">
        <v>0.03</v>
      </c>
      <c r="I79" s="25">
        <v>7.0000000000000007E-2</v>
      </c>
      <c r="J79" s="50">
        <v>0.04</v>
      </c>
      <c r="M79" s="19"/>
      <c r="O79" s="14" t="b">
        <v>1</v>
      </c>
      <c r="P79" s="14" t="b">
        <v>0</v>
      </c>
      <c r="Q79" s="14" t="b">
        <v>0</v>
      </c>
      <c r="R79" s="14" t="b">
        <v>0</v>
      </c>
      <c r="S79" s="14" t="b">
        <v>0</v>
      </c>
      <c r="T79" s="14" t="e">
        <v>#REF!</v>
      </c>
      <c r="U79" s="14" t="e">
        <v>#REF!</v>
      </c>
      <c r="V79" s="14" t="e">
        <v>#REF!</v>
      </c>
      <c r="W79" s="14" t="e">
        <v>#REF!</v>
      </c>
      <c r="X79" s="14" t="e">
        <v>#REF!</v>
      </c>
      <c r="Y79" s="14" t="e">
        <v>#REF!</v>
      </c>
      <c r="Z79" s="14" t="e">
        <v>#REF!</v>
      </c>
      <c r="AA79" s="14" t="b">
        <v>0</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0.42</v>
      </c>
      <c r="F81" s="25">
        <v>0.75</v>
      </c>
      <c r="G81" s="25">
        <v>0.01</v>
      </c>
      <c r="H81" s="25">
        <v>0.06</v>
      </c>
      <c r="I81" s="25">
        <v>0.11</v>
      </c>
      <c r="J81" s="50">
        <v>0.06</v>
      </c>
      <c r="M81" s="19"/>
      <c r="O81" s="14" t="b">
        <v>1</v>
      </c>
      <c r="P81" s="14" t="b">
        <v>0</v>
      </c>
      <c r="Q81" s="14" t="b">
        <v>0</v>
      </c>
      <c r="R81" s="14" t="b">
        <v>0</v>
      </c>
      <c r="S81" s="14" t="b">
        <v>1</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0.53</v>
      </c>
      <c r="F82" s="25">
        <v>0.72</v>
      </c>
      <c r="G82" s="25">
        <v>0.05</v>
      </c>
      <c r="H82" s="25">
        <v>0.04</v>
      </c>
      <c r="I82" s="25">
        <v>0.12</v>
      </c>
      <c r="J82" s="50">
        <v>0.05</v>
      </c>
      <c r="M82" s="19"/>
      <c r="O82" s="14" t="b">
        <v>1</v>
      </c>
      <c r="P82" s="14" t="b">
        <v>0</v>
      </c>
      <c r="Q82" s="14" t="b">
        <v>0</v>
      </c>
      <c r="R82" s="14" t="b">
        <v>0</v>
      </c>
      <c r="S82" s="14" t="b">
        <v>1</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0.52</v>
      </c>
      <c r="F83" s="25">
        <v>0.72</v>
      </c>
      <c r="G83" s="25">
        <v>0.04</v>
      </c>
      <c r="H83" s="25">
        <v>0.03</v>
      </c>
      <c r="I83" s="25">
        <v>0.1</v>
      </c>
      <c r="J83" s="50">
        <v>0.04</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0.47</v>
      </c>
      <c r="F85" s="25">
        <v>0.71</v>
      </c>
      <c r="G85" s="25">
        <v>0.05</v>
      </c>
      <c r="H85" s="25">
        <v>0.03</v>
      </c>
      <c r="I85" s="25">
        <v>0.09</v>
      </c>
      <c r="J85" s="50">
        <v>0.04</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0.55000000000000004</v>
      </c>
      <c r="F86" s="25">
        <v>0.72</v>
      </c>
      <c r="G86" s="25">
        <v>0.03</v>
      </c>
      <c r="H86" s="25">
        <v>0.03</v>
      </c>
      <c r="I86" s="25">
        <v>0.13</v>
      </c>
      <c r="J86" s="50">
        <v>0.03</v>
      </c>
      <c r="M86" s="19"/>
      <c r="O86" s="14" t="b">
        <v>1</v>
      </c>
      <c r="P86" s="14" t="b">
        <v>0</v>
      </c>
      <c r="Q86" s="14" t="b">
        <v>0</v>
      </c>
      <c r="R86" s="14" t="b">
        <v>0</v>
      </c>
      <c r="S86" s="14" t="b">
        <v>1</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0.55000000000000004</v>
      </c>
      <c r="F87" s="25">
        <v>0.73</v>
      </c>
      <c r="G87" s="25">
        <v>0.04</v>
      </c>
      <c r="H87" s="25">
        <v>0.04</v>
      </c>
      <c r="I87" s="25">
        <v>0.11</v>
      </c>
      <c r="J87" s="50">
        <v>0.05</v>
      </c>
      <c r="M87" s="19"/>
      <c r="O87" s="14" t="b">
        <v>1</v>
      </c>
      <c r="P87" s="14" t="b">
        <v>0</v>
      </c>
      <c r="Q87" s="14" t="b">
        <v>0</v>
      </c>
      <c r="R87" s="14" t="b">
        <v>0</v>
      </c>
      <c r="S87" s="14" t="b">
        <v>1</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0.28999999999999998</v>
      </c>
      <c r="F88" s="25">
        <v>0.75</v>
      </c>
      <c r="G88" s="25">
        <v>0.06</v>
      </c>
      <c r="H88" s="25">
        <v>0.06</v>
      </c>
      <c r="I88" s="25">
        <v>0.02</v>
      </c>
      <c r="J88" s="50">
        <v>0.14000000000000001</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0.45</v>
      </c>
      <c r="F90" s="25">
        <v>0.71</v>
      </c>
      <c r="G90" s="25">
        <v>0.04</v>
      </c>
      <c r="H90" s="25">
        <v>7.0000000000000007E-2</v>
      </c>
      <c r="I90" s="25">
        <v>0.1</v>
      </c>
      <c r="J90" s="50">
        <v>0.05</v>
      </c>
      <c r="M90" s="19"/>
      <c r="O90" s="14" t="b">
        <v>1</v>
      </c>
      <c r="P90" s="14" t="b">
        <v>0</v>
      </c>
      <c r="Q90" s="14" t="b">
        <v>0</v>
      </c>
      <c r="R90" s="14" t="b">
        <v>0</v>
      </c>
      <c r="S90" s="14" t="b">
        <v>0</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0.53</v>
      </c>
      <c r="F91" s="25">
        <v>0.71</v>
      </c>
      <c r="G91" s="25">
        <v>0.04</v>
      </c>
      <c r="H91" s="25">
        <v>0.03</v>
      </c>
      <c r="I91" s="25">
        <v>0.11</v>
      </c>
      <c r="J91" s="50">
        <v>0.05</v>
      </c>
      <c r="M91" s="19"/>
      <c r="O91" s="14" t="b">
        <v>1</v>
      </c>
      <c r="P91" s="14" t="b">
        <v>0</v>
      </c>
      <c r="Q91" s="14" t="b">
        <v>0</v>
      </c>
      <c r="R91" s="14" t="b">
        <v>0</v>
      </c>
      <c r="S91" s="14" t="b">
        <v>1</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0.52</v>
      </c>
      <c r="F92" s="25">
        <v>0.73</v>
      </c>
      <c r="G92" s="25">
        <v>0.04</v>
      </c>
      <c r="H92" s="25">
        <v>0.03</v>
      </c>
      <c r="I92" s="25">
        <v>0.11</v>
      </c>
      <c r="J92" s="50">
        <v>0.04</v>
      </c>
      <c r="M92" s="19"/>
      <c r="O92" s="14" t="b">
        <v>1</v>
      </c>
      <c r="P92" s="14" t="b">
        <v>0</v>
      </c>
      <c r="Q92" s="14" t="b">
        <v>0</v>
      </c>
      <c r="R92" s="14" t="b">
        <v>0</v>
      </c>
      <c r="S92" s="14" t="b">
        <v>1</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0.51</v>
      </c>
      <c r="F94" s="25">
        <v>0.72</v>
      </c>
      <c r="G94" s="25">
        <v>0.05</v>
      </c>
      <c r="H94" s="25">
        <v>0.03</v>
      </c>
      <c r="I94" s="25">
        <v>0.1</v>
      </c>
      <c r="J94" s="50">
        <v>0.04</v>
      </c>
      <c r="M94" s="19"/>
      <c r="O94" s="14" t="b">
        <v>1</v>
      </c>
      <c r="P94" s="14" t="b">
        <v>0</v>
      </c>
      <c r="Q94" s="14" t="b">
        <v>0</v>
      </c>
      <c r="R94" s="14" t="b">
        <v>0</v>
      </c>
      <c r="S94" s="14" t="b">
        <v>0</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0.54</v>
      </c>
      <c r="F95" s="25">
        <v>0.71</v>
      </c>
      <c r="G95" s="25">
        <v>0.02</v>
      </c>
      <c r="H95" s="25">
        <v>0.03</v>
      </c>
      <c r="I95" s="25">
        <v>0.12</v>
      </c>
      <c r="J95" s="50">
        <v>0.04</v>
      </c>
      <c r="M95" s="19"/>
      <c r="O95" s="14" t="b">
        <v>1</v>
      </c>
      <c r="P95" s="14" t="b">
        <v>0</v>
      </c>
      <c r="Q95" s="14" t="b">
        <v>0</v>
      </c>
      <c r="R95" s="14" t="b">
        <v>0</v>
      </c>
      <c r="S95" s="14" t="b">
        <v>1</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0.51</v>
      </c>
      <c r="F97" s="25">
        <v>0.72</v>
      </c>
      <c r="G97" s="25">
        <v>0.05</v>
      </c>
      <c r="H97" s="25">
        <v>0.04</v>
      </c>
      <c r="I97" s="25">
        <v>0.1</v>
      </c>
      <c r="J97" s="50">
        <v>0.05</v>
      </c>
      <c r="M97" s="19"/>
      <c r="O97" s="14" t="b">
        <v>1</v>
      </c>
      <c r="P97" s="14" t="b">
        <v>0</v>
      </c>
      <c r="Q97" s="14" t="b">
        <v>0</v>
      </c>
      <c r="R97" s="14" t="b">
        <v>0</v>
      </c>
      <c r="S97" s="14" t="b">
        <v>0</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0.53</v>
      </c>
      <c r="F98" s="25">
        <v>0.72</v>
      </c>
      <c r="G98" s="25">
        <v>0.03</v>
      </c>
      <c r="H98" s="25">
        <v>0.03</v>
      </c>
      <c r="I98" s="25">
        <v>0.11</v>
      </c>
      <c r="J98" s="50">
        <v>0.03</v>
      </c>
      <c r="M98" s="19"/>
      <c r="O98" s="14" t="b">
        <v>1</v>
      </c>
      <c r="P98" s="14" t="b">
        <v>0</v>
      </c>
      <c r="Q98" s="14" t="b">
        <v>0</v>
      </c>
      <c r="R98" s="14" t="b">
        <v>0</v>
      </c>
      <c r="S98" s="14" t="b">
        <v>1</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0.53</v>
      </c>
      <c r="F100" s="25">
        <v>0.71</v>
      </c>
      <c r="G100" s="25">
        <v>0.05</v>
      </c>
      <c r="H100" s="25">
        <v>0.03</v>
      </c>
      <c r="I100" s="25">
        <v>0.11</v>
      </c>
      <c r="J100" s="50">
        <v>0.05</v>
      </c>
      <c r="M100" s="19"/>
      <c r="O100" s="14" t="b">
        <v>1</v>
      </c>
      <c r="P100" s="14" t="b">
        <v>0</v>
      </c>
      <c r="Q100" s="14" t="b">
        <v>0</v>
      </c>
      <c r="R100" s="14" t="b">
        <v>0</v>
      </c>
      <c r="S100" s="14" t="b">
        <v>1</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0.51</v>
      </c>
      <c r="F101" s="25">
        <v>0.73</v>
      </c>
      <c r="G101" s="25">
        <v>0.03</v>
      </c>
      <c r="H101" s="25">
        <v>0.03</v>
      </c>
      <c r="I101" s="25">
        <v>0.11</v>
      </c>
      <c r="J101" s="50">
        <v>0.03</v>
      </c>
      <c r="M101" s="19"/>
      <c r="O101" s="14" t="b">
        <v>1</v>
      </c>
      <c r="P101" s="14" t="b">
        <v>0</v>
      </c>
      <c r="Q101" s="14" t="b">
        <v>0</v>
      </c>
      <c r="R101" s="14" t="b">
        <v>0</v>
      </c>
      <c r="S101" s="14" t="b">
        <v>1</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0.46</v>
      </c>
      <c r="F103" s="25">
        <v>0.73</v>
      </c>
      <c r="G103" s="25">
        <v>0.05</v>
      </c>
      <c r="H103" s="25">
        <v>0.04</v>
      </c>
      <c r="I103" s="25">
        <v>7.0000000000000007E-2</v>
      </c>
      <c r="J103" s="50">
        <v>0.04</v>
      </c>
      <c r="M103" s="19"/>
      <c r="O103" s="14" t="b">
        <v>0</v>
      </c>
      <c r="P103" s="14" t="b">
        <v>0</v>
      </c>
      <c r="Q103" s="14" t="b">
        <v>0</v>
      </c>
      <c r="R103" s="14" t="b">
        <v>0</v>
      </c>
      <c r="S103" s="14" t="b">
        <v>0</v>
      </c>
      <c r="T103" s="14" t="e">
        <v>#REF!</v>
      </c>
      <c r="U103" s="14" t="e">
        <v>#REF!</v>
      </c>
      <c r="V103" s="14" t="e">
        <v>#REF!</v>
      </c>
      <c r="W103" s="14" t="e">
        <v>#REF!</v>
      </c>
      <c r="X103" s="14" t="e">
        <v>#REF!</v>
      </c>
      <c r="Y103" s="14" t="e">
        <v>#REF!</v>
      </c>
      <c r="Z103" s="14" t="e">
        <v>#REF!</v>
      </c>
      <c r="AA103" s="14" t="b">
        <v>0</v>
      </c>
      <c r="AB103" s="14" t="e">
        <v>#REF!</v>
      </c>
    </row>
    <row r="104" spans="1:39" ht="12.75" customHeight="1" x14ac:dyDescent="0.25">
      <c r="A104" s="13">
        <v>18</v>
      </c>
      <c r="C104" s="3" t="s">
        <v>79</v>
      </c>
      <c r="D104" s="20">
        <v>457</v>
      </c>
      <c r="E104" s="24">
        <v>0.55000000000000004</v>
      </c>
      <c r="F104" s="25">
        <v>0.76</v>
      </c>
      <c r="G104" s="25">
        <v>0.05</v>
      </c>
      <c r="H104" s="25">
        <v>0.03</v>
      </c>
      <c r="I104" s="25">
        <v>0.12</v>
      </c>
      <c r="J104" s="50">
        <v>0.04</v>
      </c>
      <c r="M104" s="19"/>
      <c r="O104" s="14" t="b">
        <v>1</v>
      </c>
      <c r="P104" s="14" t="b">
        <v>1</v>
      </c>
      <c r="Q104" s="14" t="b">
        <v>0</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0.55000000000000004</v>
      </c>
      <c r="F105" s="25">
        <v>0.69</v>
      </c>
      <c r="G105" s="25">
        <v>0.04</v>
      </c>
      <c r="H105" s="25">
        <v>0.03</v>
      </c>
      <c r="I105" s="25">
        <v>0.11</v>
      </c>
      <c r="J105" s="50">
        <v>0.05</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0.46</v>
      </c>
      <c r="F106" s="29">
        <v>0.74</v>
      </c>
      <c r="G106" s="29">
        <v>0.03</v>
      </c>
      <c r="H106" s="29">
        <v>0.03</v>
      </c>
      <c r="I106" s="29">
        <v>0.11</v>
      </c>
      <c r="J106" s="51">
        <v>0.04</v>
      </c>
      <c r="M106" s="19"/>
      <c r="O106" s="14" t="b">
        <v>0</v>
      </c>
      <c r="P106" s="14" t="b">
        <v>0</v>
      </c>
      <c r="Q106" s="14" t="b">
        <v>0</v>
      </c>
      <c r="R106" s="14" t="b">
        <v>0</v>
      </c>
      <c r="S106" s="14" t="b">
        <v>0</v>
      </c>
      <c r="T106" s="14" t="e">
        <v>#REF!</v>
      </c>
      <c r="U106" s="14" t="e">
        <v>#REF!</v>
      </c>
      <c r="V106" s="14" t="e">
        <v>#REF!</v>
      </c>
      <c r="W106" s="14" t="e">
        <v>#REF!</v>
      </c>
      <c r="X106" s="14" t="e">
        <v>#REF!</v>
      </c>
      <c r="Y106" s="14" t="e">
        <v>#REF!</v>
      </c>
      <c r="Z106" s="14" t="e">
        <v>#REF!</v>
      </c>
      <c r="AA106" s="14" t="b">
        <v>0</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38 E43 E50 E53 E68 E71 E75 E80 E102">
    <cfRule type="expression" dxfId="2201" priority="16">
      <formula>L13=TRUE</formula>
    </cfRule>
  </conditionalFormatting>
  <conditionalFormatting sqref="E35">
    <cfRule type="expression" dxfId="2200" priority="9">
      <formula>L35=TRUE</formula>
    </cfRule>
  </conditionalFormatting>
  <conditionalFormatting sqref="E60">
    <cfRule type="expression" dxfId="2199" priority="8">
      <formula>L60=TRUE</formula>
    </cfRule>
  </conditionalFormatting>
  <conditionalFormatting sqref="E64">
    <cfRule type="expression" dxfId="2198" priority="7">
      <formula>L64=TRUE</formula>
    </cfRule>
  </conditionalFormatting>
  <conditionalFormatting sqref="E84">
    <cfRule type="expression" dxfId="2197" priority="6">
      <formula>L84=TRUE</formula>
    </cfRule>
  </conditionalFormatting>
  <conditionalFormatting sqref="E89">
    <cfRule type="expression" dxfId="2196" priority="5">
      <formula>L89=TRUE</formula>
    </cfRule>
  </conditionalFormatting>
  <conditionalFormatting sqref="E93">
    <cfRule type="expression" dxfId="2195" priority="4">
      <formula>L93=TRUE</formula>
    </cfRule>
  </conditionalFormatting>
  <conditionalFormatting sqref="E96">
    <cfRule type="expression" dxfId="2194" priority="3">
      <formula>L96=TRUE</formula>
    </cfRule>
  </conditionalFormatting>
  <conditionalFormatting sqref="E99">
    <cfRule type="expression" dxfId="2193" priority="2">
      <formula>L99=TRUE</formula>
    </cfRule>
  </conditionalFormatting>
  <conditionalFormatting sqref="E112:E142">
    <cfRule type="expression" dxfId="2192" priority="13">
      <formula>L112=TRUE</formula>
    </cfRule>
  </conditionalFormatting>
  <conditionalFormatting sqref="E154:E195">
    <cfRule type="expression" dxfId="2191" priority="15">
      <formula>L154=TRUE</formula>
    </cfRule>
  </conditionalFormatting>
  <conditionalFormatting sqref="E207:E248">
    <cfRule type="expression" dxfId="2190" priority="14">
      <formula>L207=TRUE</formula>
    </cfRule>
  </conditionalFormatting>
  <conditionalFormatting sqref="J11:J12 J29:J31 J33:J34 J36:J37 J51:J52 J65:J67 J69:J70 J72:J74 J81:J83 J94:J95 J97:J98 J100:J101 J14:J21 J23:J24 J26:J27 J39:J42 J44:J49 J54:J59 J61:J63 J76:J79 J85:J88 J90:J92 J103:J106">
    <cfRule type="expression" dxfId="2189" priority="10">
      <formula>AA11=TRUE</formula>
    </cfRule>
  </conditionalFormatting>
  <conditionalFormatting sqref="J13 J22 J25 J28 J32 J43 J50 J53 J71 J75 J80 J102 J112:J142 J35 J38 J60 J64 J68 J84 J89 J93 J96 J99 J154:J195 J207:J248">
    <cfRule type="expression" dxfId="2188" priority="11">
      <formula>Y13=TRUE</formula>
    </cfRule>
  </conditionalFormatting>
  <conditionalFormatting sqref="K110:K267">
    <cfRule type="expression" dxfId="2187" priority="12">
      <formula>AA110=TRUE</formula>
    </cfRule>
  </conditionalFormatting>
  <conditionalFormatting sqref="M8:M106">
    <cfRule type="cellIs" dxfId="2186" priority="1" operator="notEqual">
      <formula>1</formula>
    </cfRule>
  </conditionalFormatting>
  <conditionalFormatting sqref="E11:I12 E29:I31 E33:I34 E36:I37 E51:I52 E65:I67 E69:I70 E72:I74 E81:I83 E94:I95 E97:I98 E100:I101 E14:I21 E23:I24 E26:I27 E39:I42 E44:I49 E54:I59 E61:I63 E76:I79 E85:I88 E90:I92 E103:I106">
    <cfRule type="expression" dxfId="2185" priority="17">
      <formula>O11=TRUE</formula>
    </cfRule>
  </conditionalFormatting>
  <conditionalFormatting sqref="F13:I13 F22:I22 F25:I25 F28:I28 F32:I32 F43:I43 F50:I50 F53:I53 F71:I71 F75:I75 F80:I80 F102:I102 F112:I142 F35:I35 F38:I38 F60:I60 F64:I64 F68:I68 F84:I84 F89:I89 F93:I93 F96:I96 F99:I99 F154:I195 F207:I248">
    <cfRule type="expression" dxfId="2184" priority="18">
      <formula>N13=TRUE</formula>
    </cfRule>
  </conditionalFormatting>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Worksheet____9"/>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129</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0.06</v>
      </c>
      <c r="F8" s="18">
        <v>0.14000000000000001</v>
      </c>
      <c r="G8" s="18">
        <v>0.33</v>
      </c>
      <c r="H8" s="18">
        <v>0.31</v>
      </c>
      <c r="I8" s="18">
        <v>0.16</v>
      </c>
      <c r="J8" s="57">
        <v>3.1</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7.0000000000000007E-2</v>
      </c>
      <c r="F11" s="25">
        <v>0.12</v>
      </c>
      <c r="G11" s="25">
        <v>0.3</v>
      </c>
      <c r="H11" s="25">
        <v>0.33</v>
      </c>
      <c r="I11" s="25">
        <v>0.18</v>
      </c>
      <c r="J11" s="36">
        <v>3.1</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0.05</v>
      </c>
      <c r="F12" s="25">
        <v>0.17</v>
      </c>
      <c r="G12" s="25">
        <v>0.35</v>
      </c>
      <c r="H12" s="25">
        <v>0.28000000000000003</v>
      </c>
      <c r="I12" s="25">
        <v>0.15</v>
      </c>
      <c r="J12" s="36">
        <v>3</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0.11</v>
      </c>
      <c r="F14" s="25">
        <v>0.11</v>
      </c>
      <c r="G14" s="25">
        <v>0.27</v>
      </c>
      <c r="H14" s="25">
        <v>0.28000000000000003</v>
      </c>
      <c r="I14" s="25">
        <v>0.23</v>
      </c>
      <c r="J14" s="36">
        <v>2.9</v>
      </c>
      <c r="M14" s="19"/>
      <c r="O14" s="14" t="b">
        <v>1</v>
      </c>
      <c r="P14" s="14" t="b">
        <v>0</v>
      </c>
      <c r="Q14" s="14" t="b">
        <v>0</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7.0000000000000007E-2</v>
      </c>
      <c r="F15" s="25">
        <v>0.18</v>
      </c>
      <c r="G15" s="25">
        <v>0.28000000000000003</v>
      </c>
      <c r="H15" s="25">
        <v>0.26</v>
      </c>
      <c r="I15" s="25">
        <v>0.22</v>
      </c>
      <c r="J15" s="36">
        <v>2.9</v>
      </c>
      <c r="M15" s="19"/>
      <c r="O15" s="14" t="b">
        <v>0</v>
      </c>
      <c r="P15" s="14" t="b">
        <v>1</v>
      </c>
      <c r="Q15" s="14" t="b">
        <v>0</v>
      </c>
      <c r="R15" s="14" t="b">
        <v>0</v>
      </c>
      <c r="S15" s="14" t="e">
        <v>#REF!</v>
      </c>
      <c r="T15" s="14" t="e">
        <v>#REF!</v>
      </c>
      <c r="U15" s="14" t="e">
        <v>#REF!</v>
      </c>
      <c r="V15" s="14" t="e">
        <v>#REF!</v>
      </c>
      <c r="W15" s="14" t="e">
        <v>#REF!</v>
      </c>
      <c r="X15" s="14" t="e">
        <v>#REF!</v>
      </c>
      <c r="Y15" s="14" t="e">
        <v>#REF!</v>
      </c>
      <c r="Z15" s="14" t="e">
        <v>#REF!</v>
      </c>
      <c r="AA15" s="14" t="b">
        <v>1</v>
      </c>
      <c r="AB15" s="14" t="b">
        <v>0</v>
      </c>
    </row>
    <row r="16" spans="1:36" ht="12.75" customHeight="1" x14ac:dyDescent="0.25">
      <c r="A16" s="13">
        <v>2</v>
      </c>
      <c r="C16" s="3" t="s">
        <v>32</v>
      </c>
      <c r="D16" s="20">
        <v>358</v>
      </c>
      <c r="E16" s="24">
        <v>0.04</v>
      </c>
      <c r="F16" s="25">
        <v>0.21</v>
      </c>
      <c r="G16" s="25">
        <v>0.28999999999999998</v>
      </c>
      <c r="H16" s="25">
        <v>0.26</v>
      </c>
      <c r="I16" s="25">
        <v>0.2</v>
      </c>
      <c r="J16" s="36">
        <v>3</v>
      </c>
      <c r="M16" s="19"/>
      <c r="O16" s="14" t="b">
        <v>0</v>
      </c>
      <c r="P16" s="14" t="b">
        <v>1</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0.06</v>
      </c>
      <c r="F17" s="25">
        <v>0.13</v>
      </c>
      <c r="G17" s="25">
        <v>0.36</v>
      </c>
      <c r="H17" s="25">
        <v>0.3</v>
      </c>
      <c r="I17" s="25">
        <v>0.14000000000000001</v>
      </c>
      <c r="J17" s="36">
        <v>3.1</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0.05</v>
      </c>
      <c r="F18" s="25">
        <v>0.13</v>
      </c>
      <c r="G18" s="25">
        <v>0.39</v>
      </c>
      <c r="H18" s="25">
        <v>0.3</v>
      </c>
      <c r="I18" s="25">
        <v>0.13</v>
      </c>
      <c r="J18" s="36">
        <v>3.1</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0.02</v>
      </c>
      <c r="F19" s="25">
        <v>0.14000000000000001</v>
      </c>
      <c r="G19" s="25">
        <v>0.37</v>
      </c>
      <c r="H19" s="25">
        <v>0.37</v>
      </c>
      <c r="I19" s="25">
        <v>0.11</v>
      </c>
      <c r="J19" s="36">
        <v>3.2</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0.04</v>
      </c>
      <c r="F20" s="25">
        <v>0.08</v>
      </c>
      <c r="G20" s="25">
        <v>0.38</v>
      </c>
      <c r="H20" s="25">
        <v>0.43</v>
      </c>
      <c r="I20" s="25">
        <v>7.0000000000000007E-2</v>
      </c>
      <c r="J20" s="36">
        <v>3.3</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c r="F21" s="25">
        <v>0.13</v>
      </c>
      <c r="G21" s="25">
        <v>0.37</v>
      </c>
      <c r="H21" s="25">
        <v>0.44</v>
      </c>
      <c r="I21" s="25">
        <v>0.06</v>
      </c>
      <c r="J21" s="36">
        <v>3.3</v>
      </c>
      <c r="M21" s="19"/>
      <c r="O21" s="14" t="b">
        <v>0</v>
      </c>
      <c r="P21" s="14" t="b">
        <v>0</v>
      </c>
      <c r="Q21" s="14" t="b">
        <v>1</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7.0000000000000007E-2</v>
      </c>
      <c r="F23" s="25">
        <v>0.15</v>
      </c>
      <c r="G23" s="25">
        <v>0.32</v>
      </c>
      <c r="H23" s="25">
        <v>0.28000000000000003</v>
      </c>
      <c r="I23" s="25">
        <v>0.18</v>
      </c>
      <c r="J23" s="36">
        <v>3</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0.02</v>
      </c>
      <c r="F24" s="25">
        <v>0.11</v>
      </c>
      <c r="G24" s="25">
        <v>0.37</v>
      </c>
      <c r="H24" s="25">
        <v>0.41</v>
      </c>
      <c r="I24" s="25">
        <v>0.08</v>
      </c>
      <c r="J24" s="36">
        <v>3.3</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0.08</v>
      </c>
      <c r="F26" s="25">
        <v>0.14000000000000001</v>
      </c>
      <c r="G26" s="25">
        <v>0.31</v>
      </c>
      <c r="H26" s="25">
        <v>0.3</v>
      </c>
      <c r="I26" s="25">
        <v>0.17</v>
      </c>
      <c r="J26" s="36">
        <v>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0.05</v>
      </c>
      <c r="F27" s="25">
        <v>0.15</v>
      </c>
      <c r="G27" s="25">
        <v>0.34</v>
      </c>
      <c r="H27" s="25">
        <v>0.31</v>
      </c>
      <c r="I27" s="25">
        <v>0.16</v>
      </c>
      <c r="J27" s="36">
        <v>3.1</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0.06</v>
      </c>
      <c r="F29" s="25">
        <v>0.13</v>
      </c>
      <c r="G29" s="25">
        <v>0.32</v>
      </c>
      <c r="H29" s="25">
        <v>0.32</v>
      </c>
      <c r="I29" s="25">
        <v>0.17</v>
      </c>
      <c r="J29" s="36">
        <v>3.1</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0.05</v>
      </c>
      <c r="F30" s="25">
        <v>0.15</v>
      </c>
      <c r="G30" s="25">
        <v>0.33</v>
      </c>
      <c r="H30" s="25">
        <v>0.28999999999999998</v>
      </c>
      <c r="I30" s="25">
        <v>0.17</v>
      </c>
      <c r="J30" s="36">
        <v>3</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0.04</v>
      </c>
      <c r="F31" s="25">
        <v>0.18</v>
      </c>
      <c r="G31" s="25">
        <v>0.36</v>
      </c>
      <c r="H31" s="25">
        <v>0.28999999999999998</v>
      </c>
      <c r="I31" s="25">
        <v>0.13</v>
      </c>
      <c r="J31" s="36">
        <v>3</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0.06</v>
      </c>
      <c r="F33" s="25">
        <v>0.15</v>
      </c>
      <c r="G33" s="25">
        <v>0.34</v>
      </c>
      <c r="H33" s="25">
        <v>0.31</v>
      </c>
      <c r="I33" s="25">
        <v>0.14000000000000001</v>
      </c>
      <c r="J33" s="36">
        <v>3</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0.06</v>
      </c>
      <c r="F34" s="25">
        <v>0.1</v>
      </c>
      <c r="G34" s="25">
        <v>0.28000000000000003</v>
      </c>
      <c r="H34" s="25">
        <v>0.3</v>
      </c>
      <c r="I34" s="25">
        <v>0.26</v>
      </c>
      <c r="J34" s="36">
        <v>3.1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1</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0.05</v>
      </c>
      <c r="F36" s="25">
        <v>0.15</v>
      </c>
      <c r="G36" s="25">
        <v>0.33</v>
      </c>
      <c r="H36" s="25">
        <v>0.3</v>
      </c>
      <c r="I36" s="25">
        <v>0.17</v>
      </c>
      <c r="J36" s="36">
        <v>3.1</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0.06</v>
      </c>
      <c r="F37" s="25">
        <v>0.14000000000000001</v>
      </c>
      <c r="G37" s="25">
        <v>0.33</v>
      </c>
      <c r="H37" s="25">
        <v>0.32</v>
      </c>
      <c r="I37" s="25">
        <v>0.15</v>
      </c>
      <c r="J37" s="36">
        <v>3.1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0.06</v>
      </c>
      <c r="F39" s="25">
        <v>0.12</v>
      </c>
      <c r="G39" s="25">
        <v>0.28000000000000003</v>
      </c>
      <c r="H39" s="25">
        <v>0.34</v>
      </c>
      <c r="I39" s="25">
        <v>0.2</v>
      </c>
      <c r="J39" s="36">
        <v>3.1</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0.06</v>
      </c>
      <c r="F40" s="25">
        <v>0.16</v>
      </c>
      <c r="G40" s="25">
        <v>0.36</v>
      </c>
      <c r="H40" s="25">
        <v>0.28999999999999998</v>
      </c>
      <c r="I40" s="25">
        <v>0.14000000000000001</v>
      </c>
      <c r="J40" s="36">
        <v>3</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0.05</v>
      </c>
      <c r="F41" s="25">
        <v>0.11</v>
      </c>
      <c r="G41" s="25">
        <v>0.32</v>
      </c>
      <c r="H41" s="25">
        <v>0.34</v>
      </c>
      <c r="I41" s="25">
        <v>0.19</v>
      </c>
      <c r="J41" s="36">
        <v>3.2</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0.06</v>
      </c>
      <c r="F42" s="25">
        <v>0.17</v>
      </c>
      <c r="G42" s="25">
        <v>0.35</v>
      </c>
      <c r="H42" s="25">
        <v>0.27</v>
      </c>
      <c r="I42" s="25">
        <v>0.15</v>
      </c>
      <c r="J42" s="36">
        <v>3</v>
      </c>
      <c r="M42" s="19"/>
      <c r="O42" s="14" t="b">
        <v>0</v>
      </c>
      <c r="P42" s="14" t="b">
        <v>0</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0.06</v>
      </c>
      <c r="F44" s="25">
        <v>0.15</v>
      </c>
      <c r="G44" s="25">
        <v>0.33</v>
      </c>
      <c r="H44" s="25">
        <v>0.31</v>
      </c>
      <c r="I44" s="25">
        <v>0.16</v>
      </c>
      <c r="J44" s="36">
        <v>3</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c r="F45" s="25">
        <v>0.2</v>
      </c>
      <c r="G45" s="25">
        <v>0.2</v>
      </c>
      <c r="H45" s="25">
        <v>0.4</v>
      </c>
      <c r="I45" s="25">
        <v>0.2</v>
      </c>
      <c r="J45" s="36">
        <v>3.3</v>
      </c>
      <c r="M45" s="19"/>
      <c r="O45" s="14" t="b">
        <v>0</v>
      </c>
      <c r="P45" s="14" t="b">
        <v>1</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0.09</v>
      </c>
      <c r="F46" s="25">
        <v>0.1</v>
      </c>
      <c r="G46" s="25">
        <v>0.25</v>
      </c>
      <c r="H46" s="25">
        <v>0.3</v>
      </c>
      <c r="I46" s="25">
        <v>0.25</v>
      </c>
      <c r="J46" s="36">
        <v>3</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1</v>
      </c>
      <c r="AB46" s="14" t="b">
        <v>0</v>
      </c>
    </row>
    <row r="47" spans="1:28" ht="12.75" customHeight="1" x14ac:dyDescent="0.25">
      <c r="A47" s="13">
        <v>9</v>
      </c>
      <c r="C47" s="3" t="s">
        <v>54</v>
      </c>
      <c r="D47" s="20">
        <v>83</v>
      </c>
      <c r="E47" s="24">
        <v>0.06</v>
      </c>
      <c r="F47" s="25">
        <v>0.1</v>
      </c>
      <c r="G47" s="25">
        <v>0.36</v>
      </c>
      <c r="H47" s="25">
        <v>0.24</v>
      </c>
      <c r="I47" s="25">
        <v>0.24</v>
      </c>
      <c r="J47" s="36">
        <v>3</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1</v>
      </c>
      <c r="AB47" s="14" t="b">
        <v>0</v>
      </c>
    </row>
    <row r="48" spans="1:28" ht="12.75" customHeight="1" x14ac:dyDescent="0.25">
      <c r="A48" s="13">
        <v>9</v>
      </c>
      <c r="C48" s="3" t="s">
        <v>55</v>
      </c>
      <c r="D48" s="20">
        <v>64</v>
      </c>
      <c r="E48" s="24">
        <v>0.05</v>
      </c>
      <c r="F48" s="25">
        <v>0.13</v>
      </c>
      <c r="G48" s="25">
        <v>0.31</v>
      </c>
      <c r="H48" s="25">
        <v>0.34</v>
      </c>
      <c r="I48" s="25">
        <v>0.17</v>
      </c>
      <c r="J48" s="36">
        <v>3.2</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0.14000000000000001</v>
      </c>
      <c r="G49" s="25">
        <v>0.55000000000000004</v>
      </c>
      <c r="H49" s="25">
        <v>0.18</v>
      </c>
      <c r="I49" s="25">
        <v>0.14000000000000001</v>
      </c>
      <c r="J49" s="36">
        <v>3.1</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0.16</v>
      </c>
      <c r="F51" s="25">
        <v>0.15</v>
      </c>
      <c r="G51" s="25">
        <v>0.28999999999999998</v>
      </c>
      <c r="H51" s="25">
        <v>0.23</v>
      </c>
      <c r="I51" s="25">
        <v>0.17</v>
      </c>
      <c r="J51" s="36">
        <v>2.7</v>
      </c>
      <c r="M51" s="19"/>
      <c r="O51" s="14" t="b">
        <v>1</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0.05</v>
      </c>
      <c r="F52" s="25">
        <v>0.14000000000000001</v>
      </c>
      <c r="G52" s="25">
        <v>0.33</v>
      </c>
      <c r="H52" s="25">
        <v>0.31</v>
      </c>
      <c r="I52" s="25">
        <v>0.16</v>
      </c>
      <c r="J52" s="36">
        <v>3.1</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0.14000000000000001</v>
      </c>
      <c r="F54" s="25">
        <v>0.14000000000000001</v>
      </c>
      <c r="G54" s="25">
        <v>0.26</v>
      </c>
      <c r="H54" s="25">
        <v>0.22</v>
      </c>
      <c r="I54" s="25">
        <v>0.25</v>
      </c>
      <c r="J54" s="36">
        <v>2.7</v>
      </c>
      <c r="M54" s="19"/>
      <c r="O54" s="14" t="b">
        <v>1</v>
      </c>
      <c r="P54" s="14" t="b">
        <v>0</v>
      </c>
      <c r="Q54" s="14" t="b">
        <v>0</v>
      </c>
      <c r="R54" s="14" t="b">
        <v>0</v>
      </c>
      <c r="S54" s="14" t="e">
        <v>#REF!</v>
      </c>
      <c r="T54" s="14" t="e">
        <v>#REF!</v>
      </c>
      <c r="U54" s="14" t="e">
        <v>#REF!</v>
      </c>
      <c r="V54" s="14" t="e">
        <v>#REF!</v>
      </c>
      <c r="W54" s="14" t="e">
        <v>#REF!</v>
      </c>
      <c r="X54" s="14" t="e">
        <v>#REF!</v>
      </c>
      <c r="Y54" s="14" t="e">
        <v>#REF!</v>
      </c>
      <c r="Z54" s="14" t="e">
        <v>#REF!</v>
      </c>
      <c r="AA54" s="14" t="b">
        <v>1</v>
      </c>
      <c r="AB54" s="14" t="b">
        <v>0</v>
      </c>
    </row>
    <row r="55" spans="1:28" ht="12.75" customHeight="1" x14ac:dyDescent="0.25">
      <c r="A55" s="13">
        <v>11</v>
      </c>
      <c r="C55" s="3" t="s">
        <v>60</v>
      </c>
      <c r="D55" s="20">
        <v>164</v>
      </c>
      <c r="E55" s="24">
        <v>7.0000000000000007E-2</v>
      </c>
      <c r="F55" s="25">
        <v>0.2</v>
      </c>
      <c r="G55" s="25">
        <v>0.34</v>
      </c>
      <c r="H55" s="25">
        <v>0.25</v>
      </c>
      <c r="I55" s="25">
        <v>0.14000000000000001</v>
      </c>
      <c r="J55" s="36">
        <v>2.9</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1</v>
      </c>
      <c r="AB55" s="14" t="b">
        <v>1</v>
      </c>
    </row>
    <row r="56" spans="1:28" ht="12.75" customHeight="1" x14ac:dyDescent="0.25">
      <c r="A56" s="13">
        <v>11</v>
      </c>
      <c r="C56" s="3" t="s">
        <v>61</v>
      </c>
      <c r="D56" s="20">
        <v>127</v>
      </c>
      <c r="E56" s="24">
        <v>0.08</v>
      </c>
      <c r="F56" s="25">
        <v>0.2</v>
      </c>
      <c r="G56" s="25">
        <v>0.27</v>
      </c>
      <c r="H56" s="25">
        <v>0.28000000000000003</v>
      </c>
      <c r="I56" s="25">
        <v>0.17</v>
      </c>
      <c r="J56" s="36">
        <v>2.9</v>
      </c>
      <c r="M56" s="19"/>
      <c r="O56" s="14" t="b">
        <v>0</v>
      </c>
      <c r="P56" s="14" t="b">
        <v>0</v>
      </c>
      <c r="Q56" s="14" t="b">
        <v>0</v>
      </c>
      <c r="R56" s="14" t="b">
        <v>0</v>
      </c>
      <c r="S56" s="14" t="e">
        <v>#REF!</v>
      </c>
      <c r="T56" s="14" t="e">
        <v>#REF!</v>
      </c>
      <c r="U56" s="14" t="e">
        <v>#REF!</v>
      </c>
      <c r="V56" s="14" t="e">
        <v>#REF!</v>
      </c>
      <c r="W56" s="14" t="e">
        <v>#REF!</v>
      </c>
      <c r="X56" s="14" t="e">
        <v>#REF!</v>
      </c>
      <c r="Y56" s="14" t="e">
        <v>#REF!</v>
      </c>
      <c r="Z56" s="14" t="e">
        <v>#REF!</v>
      </c>
      <c r="AA56" s="14" t="b">
        <v>1</v>
      </c>
      <c r="AB56" s="14" t="b">
        <v>1</v>
      </c>
    </row>
    <row r="57" spans="1:28" ht="12.75" customHeight="1" x14ac:dyDescent="0.25">
      <c r="A57" s="13">
        <v>11</v>
      </c>
      <c r="C57" s="3" t="s">
        <v>62</v>
      </c>
      <c r="D57" s="20">
        <v>45</v>
      </c>
      <c r="E57" s="24">
        <v>0.09</v>
      </c>
      <c r="F57" s="25">
        <v>0.22</v>
      </c>
      <c r="G57" s="25">
        <v>0.31</v>
      </c>
      <c r="H57" s="25">
        <v>0.31</v>
      </c>
      <c r="I57" s="25">
        <v>7.0000000000000007E-2</v>
      </c>
      <c r="J57" s="36">
        <v>2.9</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0.05</v>
      </c>
      <c r="F58" s="25">
        <v>0.14000000000000001</v>
      </c>
      <c r="G58" s="25">
        <v>0.34</v>
      </c>
      <c r="H58" s="25">
        <v>0.32</v>
      </c>
      <c r="I58" s="25">
        <v>0.15</v>
      </c>
      <c r="J58" s="36">
        <v>3.1</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1</v>
      </c>
      <c r="AB58" s="14" t="b">
        <v>1</v>
      </c>
    </row>
    <row r="59" spans="1:28" ht="12.75" customHeight="1" x14ac:dyDescent="0.25">
      <c r="A59" s="13">
        <v>11</v>
      </c>
      <c r="C59" s="3" t="s">
        <v>64</v>
      </c>
      <c r="D59" s="20">
        <v>296</v>
      </c>
      <c r="E59" s="24">
        <v>7.0000000000000007E-2</v>
      </c>
      <c r="F59" s="25">
        <v>0.14000000000000001</v>
      </c>
      <c r="G59" s="25">
        <v>0.27</v>
      </c>
      <c r="H59" s="25">
        <v>0.28000000000000003</v>
      </c>
      <c r="I59" s="25">
        <v>0.24</v>
      </c>
      <c r="J59" s="36">
        <v>3</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0.06</v>
      </c>
      <c r="F61" s="25">
        <v>0.15</v>
      </c>
      <c r="G61" s="25">
        <v>0.32</v>
      </c>
      <c r="H61" s="25">
        <v>0.3</v>
      </c>
      <c r="I61" s="25">
        <v>0.17</v>
      </c>
      <c r="J61" s="36">
        <v>3</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7.0000000000000007E-2</v>
      </c>
      <c r="F62" s="25">
        <v>0.15</v>
      </c>
      <c r="G62" s="25">
        <v>0.33</v>
      </c>
      <c r="H62" s="25">
        <v>0.28999999999999998</v>
      </c>
      <c r="I62" s="25">
        <v>0.16</v>
      </c>
      <c r="J62" s="36">
        <v>3</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0.05</v>
      </c>
      <c r="F63" s="25">
        <v>0.14000000000000001</v>
      </c>
      <c r="G63" s="25">
        <v>0.33</v>
      </c>
      <c r="H63" s="25">
        <v>0.31</v>
      </c>
      <c r="I63" s="25">
        <v>0.17</v>
      </c>
      <c r="J63" s="36">
        <v>3.1</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v>
      </c>
      <c r="F65" s="25">
        <v>0.17</v>
      </c>
      <c r="G65" s="25">
        <v>0.25</v>
      </c>
      <c r="H65" s="25">
        <v>0.24</v>
      </c>
      <c r="I65" s="25">
        <v>0.25</v>
      </c>
      <c r="J65" s="36">
        <v>2.8</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7.0000000000000007E-2</v>
      </c>
      <c r="F66" s="25">
        <v>0.19</v>
      </c>
      <c r="G66" s="25">
        <v>0.32</v>
      </c>
      <c r="H66" s="25">
        <v>0.23</v>
      </c>
      <c r="I66" s="25">
        <v>0.19</v>
      </c>
      <c r="J66" s="36">
        <v>2.9</v>
      </c>
      <c r="M66" s="19"/>
      <c r="O66" s="14" t="b">
        <v>0</v>
      </c>
      <c r="P66" s="14" t="b">
        <v>1</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0.05</v>
      </c>
      <c r="F67" s="25">
        <v>0.12</v>
      </c>
      <c r="G67" s="25">
        <v>0.34</v>
      </c>
      <c r="H67" s="25">
        <v>0.36</v>
      </c>
      <c r="I67" s="25">
        <v>0.14000000000000001</v>
      </c>
      <c r="J67" s="36">
        <v>3.2</v>
      </c>
      <c r="M67" s="19"/>
      <c r="O67" s="14" t="b">
        <v>0</v>
      </c>
      <c r="P67" s="14" t="b">
        <v>0</v>
      </c>
      <c r="Q67" s="14" t="b">
        <v>1</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0.11</v>
      </c>
      <c r="F69" s="25">
        <v>0.26</v>
      </c>
      <c r="G69" s="25">
        <v>0.31</v>
      </c>
      <c r="H69" s="25">
        <v>0.17</v>
      </c>
      <c r="I69" s="25">
        <v>0.14000000000000001</v>
      </c>
      <c r="J69" s="36">
        <v>2.6</v>
      </c>
      <c r="M69" s="19"/>
      <c r="O69" s="14" t="b">
        <v>1</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0.04</v>
      </c>
      <c r="F70" s="25">
        <v>0.1</v>
      </c>
      <c r="G70" s="25">
        <v>0.33</v>
      </c>
      <c r="H70" s="25">
        <v>0.35</v>
      </c>
      <c r="I70" s="25">
        <v>0.17</v>
      </c>
      <c r="J70" s="36">
        <v>3.2</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0.12</v>
      </c>
      <c r="F72" s="25">
        <v>0.16</v>
      </c>
      <c r="G72" s="25">
        <v>0.26</v>
      </c>
      <c r="H72" s="25">
        <v>0.3</v>
      </c>
      <c r="I72" s="25">
        <v>0.16</v>
      </c>
      <c r="J72" s="36">
        <v>2.9</v>
      </c>
      <c r="M72" s="19"/>
      <c r="O72" s="14" t="b">
        <v>1</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7.0000000000000007E-2</v>
      </c>
      <c r="F73" s="25">
        <v>0.16</v>
      </c>
      <c r="G73" s="25">
        <v>0.31</v>
      </c>
      <c r="H73" s="25">
        <v>0.25</v>
      </c>
      <c r="I73" s="25">
        <v>0.21</v>
      </c>
      <c r="J73" s="36">
        <v>2.9</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1</v>
      </c>
      <c r="AB73" s="14" t="b">
        <v>0</v>
      </c>
    </row>
    <row r="74" spans="1:28" ht="12.75" customHeight="1" x14ac:dyDescent="0.25">
      <c r="A74" s="13">
        <v>15</v>
      </c>
      <c r="C74" s="3" t="s">
        <v>78</v>
      </c>
      <c r="D74" s="20">
        <v>1164</v>
      </c>
      <c r="E74" s="24">
        <v>0.04</v>
      </c>
      <c r="F74" s="25">
        <v>0.13</v>
      </c>
      <c r="G74" s="25">
        <v>0.35</v>
      </c>
      <c r="H74" s="25">
        <v>0.34</v>
      </c>
      <c r="I74" s="25">
        <v>0.13</v>
      </c>
      <c r="J74" s="36">
        <v>3.2</v>
      </c>
      <c r="M74" s="19"/>
      <c r="O74" s="14" t="b">
        <v>0</v>
      </c>
      <c r="P74" s="14" t="b">
        <v>0</v>
      </c>
      <c r="Q74" s="14" t="b">
        <v>1</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0.15</v>
      </c>
      <c r="F76" s="25">
        <v>0.22</v>
      </c>
      <c r="G76" s="25">
        <v>0.22</v>
      </c>
      <c r="H76" s="25">
        <v>0.21</v>
      </c>
      <c r="I76" s="25">
        <v>0.19</v>
      </c>
      <c r="J76" s="36">
        <v>2.6</v>
      </c>
      <c r="M76" s="19"/>
      <c r="O76" s="14" t="b">
        <v>1</v>
      </c>
      <c r="P76" s="14" t="b">
        <v>1</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7.0000000000000007E-2</v>
      </c>
      <c r="F77" s="25">
        <v>0.25</v>
      </c>
      <c r="G77" s="25">
        <v>0.38</v>
      </c>
      <c r="H77" s="25">
        <v>0.17</v>
      </c>
      <c r="I77" s="25">
        <v>0.13</v>
      </c>
      <c r="J77" s="36">
        <v>2.8</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0.05</v>
      </c>
      <c r="F78" s="25">
        <v>0.13</v>
      </c>
      <c r="G78" s="25">
        <v>0.34</v>
      </c>
      <c r="H78" s="25">
        <v>0.34</v>
      </c>
      <c r="I78" s="25">
        <v>0.14000000000000001</v>
      </c>
      <c r="J78" s="36">
        <v>3.1</v>
      </c>
      <c r="M78" s="19"/>
      <c r="O78" s="14" t="b">
        <v>0</v>
      </c>
      <c r="P78" s="14" t="b">
        <v>0</v>
      </c>
      <c r="Q78" s="14" t="b">
        <v>1</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7.0000000000000007E-2</v>
      </c>
      <c r="F79" s="25">
        <v>0.13</v>
      </c>
      <c r="G79" s="25">
        <v>0.26</v>
      </c>
      <c r="H79" s="25">
        <v>0.23</v>
      </c>
      <c r="I79" s="25">
        <v>0.31</v>
      </c>
      <c r="J79" s="36">
        <v>3</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0.12</v>
      </c>
      <c r="F81" s="25">
        <v>0.27</v>
      </c>
      <c r="G81" s="25">
        <v>0.3</v>
      </c>
      <c r="H81" s="25">
        <v>0.14000000000000001</v>
      </c>
      <c r="I81" s="25">
        <v>0.16</v>
      </c>
      <c r="J81" s="36">
        <v>2.6</v>
      </c>
      <c r="M81" s="19"/>
      <c r="O81" s="14" t="b">
        <v>1</v>
      </c>
      <c r="P81" s="14" t="b">
        <v>1</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0.05</v>
      </c>
      <c r="F82" s="25">
        <v>0.21</v>
      </c>
      <c r="G82" s="25">
        <v>0.34</v>
      </c>
      <c r="H82" s="25">
        <v>0.25</v>
      </c>
      <c r="I82" s="25">
        <v>0.16</v>
      </c>
      <c r="J82" s="36">
        <v>2.9</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0.05</v>
      </c>
      <c r="F83" s="25">
        <v>0.1</v>
      </c>
      <c r="G83" s="25">
        <v>0.33</v>
      </c>
      <c r="H83" s="25">
        <v>0.35</v>
      </c>
      <c r="I83" s="25">
        <v>0.17</v>
      </c>
      <c r="J83" s="36">
        <v>3.2</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0.06</v>
      </c>
      <c r="F85" s="25">
        <v>0.09</v>
      </c>
      <c r="G85" s="25">
        <v>0.28999999999999998</v>
      </c>
      <c r="H85" s="25">
        <v>0.36</v>
      </c>
      <c r="I85" s="25">
        <v>0.19</v>
      </c>
      <c r="J85" s="36">
        <v>3.2</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0.05</v>
      </c>
      <c r="F86" s="25">
        <v>0.15</v>
      </c>
      <c r="G86" s="25">
        <v>0.36</v>
      </c>
      <c r="H86" s="25">
        <v>0.3</v>
      </c>
      <c r="I86" s="25">
        <v>0.15</v>
      </c>
      <c r="J86" s="36">
        <v>3.1</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0.06</v>
      </c>
      <c r="F87" s="25">
        <v>0.21</v>
      </c>
      <c r="G87" s="25">
        <v>0.34</v>
      </c>
      <c r="H87" s="25">
        <v>0.26</v>
      </c>
      <c r="I87" s="25">
        <v>0.14000000000000001</v>
      </c>
      <c r="J87" s="36">
        <v>2.9</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0.06</v>
      </c>
      <c r="F88" s="25">
        <v>0.1</v>
      </c>
      <c r="G88" s="25">
        <v>0.27</v>
      </c>
      <c r="H88" s="25">
        <v>0.28999999999999998</v>
      </c>
      <c r="I88" s="25">
        <v>0.28999999999999998</v>
      </c>
      <c r="J88" s="36">
        <v>3.1</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0.19</v>
      </c>
      <c r="F90" s="25">
        <v>0.28000000000000003</v>
      </c>
      <c r="G90" s="25">
        <v>0.28000000000000003</v>
      </c>
      <c r="H90" s="25">
        <v>0.13</v>
      </c>
      <c r="I90" s="25">
        <v>0.11</v>
      </c>
      <c r="J90" s="36">
        <v>2.4</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0.05</v>
      </c>
      <c r="F91" s="25">
        <v>0.21</v>
      </c>
      <c r="G91" s="25">
        <v>0.37</v>
      </c>
      <c r="H91" s="25">
        <v>0.2</v>
      </c>
      <c r="I91" s="25">
        <v>0.18</v>
      </c>
      <c r="J91" s="36">
        <v>2.9</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1</v>
      </c>
      <c r="AB91" s="14" t="b">
        <v>1</v>
      </c>
    </row>
    <row r="92" spans="1:28" ht="12.75" customHeight="1" x14ac:dyDescent="0.25">
      <c r="A92" s="13">
        <v>17</v>
      </c>
      <c r="C92" s="3" t="s">
        <v>72</v>
      </c>
      <c r="D92" s="20">
        <v>1255</v>
      </c>
      <c r="E92" s="24">
        <v>0.05</v>
      </c>
      <c r="F92" s="25">
        <v>0.09</v>
      </c>
      <c r="G92" s="25">
        <v>0.31</v>
      </c>
      <c r="H92" s="25">
        <v>0.39</v>
      </c>
      <c r="I92" s="25">
        <v>0.16</v>
      </c>
      <c r="J92" s="36">
        <v>3.2</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7.0000000000000007E-2</v>
      </c>
      <c r="F94" s="25">
        <v>0.18</v>
      </c>
      <c r="G94" s="25">
        <v>0.35</v>
      </c>
      <c r="H94" s="25">
        <v>0.24</v>
      </c>
      <c r="I94" s="25">
        <v>0.17</v>
      </c>
      <c r="J94" s="36">
        <v>2.9</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0.04</v>
      </c>
      <c r="F95" s="25">
        <v>7.0000000000000007E-2</v>
      </c>
      <c r="G95" s="25">
        <v>0.28000000000000003</v>
      </c>
      <c r="H95" s="25">
        <v>0.45</v>
      </c>
      <c r="I95" s="25">
        <v>0.16</v>
      </c>
      <c r="J95" s="36">
        <v>3.4</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7.0000000000000007E-2</v>
      </c>
      <c r="F97" s="25">
        <v>0.2</v>
      </c>
      <c r="G97" s="25">
        <v>0.34</v>
      </c>
      <c r="H97" s="25">
        <v>0.23</v>
      </c>
      <c r="I97" s="25">
        <v>0.16</v>
      </c>
      <c r="J97" s="36">
        <v>2.9</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0.04</v>
      </c>
      <c r="F98" s="25">
        <v>0.08</v>
      </c>
      <c r="G98" s="25">
        <v>0.31</v>
      </c>
      <c r="H98" s="25">
        <v>0.4</v>
      </c>
      <c r="I98" s="25">
        <v>0.17</v>
      </c>
      <c r="J98" s="36">
        <v>3.3</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7.0000000000000007E-2</v>
      </c>
      <c r="F100" s="25">
        <v>0.19</v>
      </c>
      <c r="G100" s="25">
        <v>0.36</v>
      </c>
      <c r="H100" s="25">
        <v>0.22</v>
      </c>
      <c r="I100" s="25">
        <v>0.16</v>
      </c>
      <c r="J100" s="36">
        <v>2.9</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0.05</v>
      </c>
      <c r="F101" s="25">
        <v>0.1</v>
      </c>
      <c r="G101" s="25">
        <v>0.3</v>
      </c>
      <c r="H101" s="25">
        <v>0.38</v>
      </c>
      <c r="I101" s="25">
        <v>0.17</v>
      </c>
      <c r="J101" s="36">
        <v>3.2</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0.14000000000000001</v>
      </c>
      <c r="F103" s="25">
        <v>0.28000000000000003</v>
      </c>
      <c r="G103" s="25">
        <v>0.3</v>
      </c>
      <c r="H103" s="25">
        <v>0.13</v>
      </c>
      <c r="I103" s="25">
        <v>0.15</v>
      </c>
      <c r="J103" s="36">
        <v>2.5</v>
      </c>
      <c r="M103" s="19"/>
      <c r="O103" s="14" t="b">
        <v>1</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0.04</v>
      </c>
      <c r="F104" s="25">
        <v>0.23</v>
      </c>
      <c r="G104" s="25">
        <v>0.41</v>
      </c>
      <c r="H104" s="25">
        <v>0.19</v>
      </c>
      <c r="I104" s="25">
        <v>0.14000000000000001</v>
      </c>
      <c r="J104" s="36">
        <v>2.9</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0.04</v>
      </c>
      <c r="F105" s="25">
        <v>0.1</v>
      </c>
      <c r="G105" s="25">
        <v>0.31</v>
      </c>
      <c r="H105" s="25">
        <v>0.43</v>
      </c>
      <c r="I105" s="25">
        <v>0.12</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7.0000000000000007E-2</v>
      </c>
      <c r="F106" s="29">
        <v>0.09</v>
      </c>
      <c r="G106" s="29">
        <v>0.3</v>
      </c>
      <c r="H106" s="29">
        <v>0.27</v>
      </c>
      <c r="I106" s="29">
        <v>0.27</v>
      </c>
      <c r="J106" s="37">
        <v>3.1</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183" priority="41">
      <formula>L13=TRUE</formula>
    </cfRule>
  </conditionalFormatting>
  <conditionalFormatting sqref="E35">
    <cfRule type="expression" dxfId="2182" priority="28">
      <formula>L35=TRUE</formula>
    </cfRule>
  </conditionalFormatting>
  <conditionalFormatting sqref="E60">
    <cfRule type="expression" dxfId="2181" priority="25">
      <formula>L60=TRUE</formula>
    </cfRule>
  </conditionalFormatting>
  <conditionalFormatting sqref="E64">
    <cfRule type="expression" dxfId="2180" priority="17">
      <formula>L64=TRUE</formula>
    </cfRule>
  </conditionalFormatting>
  <conditionalFormatting sqref="E84">
    <cfRule type="expression" dxfId="2179" priority="14">
      <formula>L84=TRUE</formula>
    </cfRule>
  </conditionalFormatting>
  <conditionalFormatting sqref="E89">
    <cfRule type="expression" dxfId="2178" priority="12">
      <formula>L89=TRUE</formula>
    </cfRule>
  </conditionalFormatting>
  <conditionalFormatting sqref="E93">
    <cfRule type="expression" dxfId="2177" priority="9">
      <formula>L93=TRUE</formula>
    </cfRule>
  </conditionalFormatting>
  <conditionalFormatting sqref="E96">
    <cfRule type="expression" dxfId="2176" priority="7">
      <formula>L96=TRUE</formula>
    </cfRule>
  </conditionalFormatting>
  <conditionalFormatting sqref="E99">
    <cfRule type="expression" dxfId="2175" priority="4">
      <formula>L99=TRUE</formula>
    </cfRule>
  </conditionalFormatting>
  <conditionalFormatting sqref="E112:E142">
    <cfRule type="expression" dxfId="2174" priority="38">
      <formula>L112=TRUE</formula>
    </cfRule>
  </conditionalFormatting>
  <conditionalFormatting sqref="E154:E195">
    <cfRule type="expression" dxfId="2173" priority="40">
      <formula>L154=TRUE</formula>
    </cfRule>
  </conditionalFormatting>
  <conditionalFormatting sqref="E207:E248">
    <cfRule type="expression" dxfId="2172" priority="39">
      <formula>L207=TRUE</formula>
    </cfRule>
  </conditionalFormatting>
  <conditionalFormatting sqref="I11:J12 I65:J67 I69:J70 I72:J74 I81:J83 I94:J95 I97:J98 I100:J101 I14:J21 I23:J24 I29:J31 I33:J34 I36:J37 I51:J52 I26:J27 I39:J42 I44:J49 I54:J59 I61:J63 I76:J79 I85:J88 I90:J92 I103:J106">
    <cfRule type="expression" dxfId="2171" priority="29">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170" priority="33">
      <formula>Y13=TRUE</formula>
    </cfRule>
  </conditionalFormatting>
  <conditionalFormatting sqref="J110:K267">
    <cfRule type="expression" dxfId="2169" priority="36">
      <formula>Z110=TRUE</formula>
    </cfRule>
  </conditionalFormatting>
  <conditionalFormatting sqref="M8:M106">
    <cfRule type="cellIs" dxfId="2168"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167" priority="533">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166" priority="579">
      <formula>N13=TRUE</formula>
    </cfRule>
  </conditionalFormatting>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Worksheet____10"/>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130</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0.04</v>
      </c>
      <c r="F8" s="18">
        <v>0.13</v>
      </c>
      <c r="G8" s="18">
        <v>0.37</v>
      </c>
      <c r="H8" s="18">
        <v>0.36</v>
      </c>
      <c r="I8" s="18">
        <v>0.1</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0.05</v>
      </c>
      <c r="F11" s="25">
        <v>0.12</v>
      </c>
      <c r="G11" s="25">
        <v>0.35</v>
      </c>
      <c r="H11" s="25">
        <v>0.38</v>
      </c>
      <c r="I11" s="25">
        <v>0.11</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0.03</v>
      </c>
      <c r="F12" s="25">
        <v>0.14000000000000001</v>
      </c>
      <c r="G12" s="25">
        <v>0.39</v>
      </c>
      <c r="H12" s="25">
        <v>0.34</v>
      </c>
      <c r="I12" s="25">
        <v>0.1</v>
      </c>
      <c r="J12" s="36">
        <v>3.2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0.05</v>
      </c>
      <c r="F14" s="25">
        <v>0.11</v>
      </c>
      <c r="G14" s="25">
        <v>0.31</v>
      </c>
      <c r="H14" s="25">
        <v>0.34</v>
      </c>
      <c r="I14" s="25">
        <v>0.18</v>
      </c>
      <c r="J14" s="36">
        <v>3.2</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0.03</v>
      </c>
      <c r="F15" s="25">
        <v>0.11</v>
      </c>
      <c r="G15" s="25">
        <v>0.35</v>
      </c>
      <c r="H15" s="25">
        <v>0.36</v>
      </c>
      <c r="I15" s="25">
        <v>0.15</v>
      </c>
      <c r="J15" s="36">
        <v>3.2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0.03</v>
      </c>
      <c r="F16" s="25">
        <v>0.14000000000000001</v>
      </c>
      <c r="G16" s="25">
        <v>0.39</v>
      </c>
      <c r="H16" s="25">
        <v>0.33</v>
      </c>
      <c r="I16" s="25">
        <v>0.11</v>
      </c>
      <c r="J16" s="36">
        <v>3.1</v>
      </c>
      <c r="M16" s="19"/>
      <c r="O16" s="14" t="b">
        <v>0</v>
      </c>
      <c r="P16" s="14" t="b">
        <v>1</v>
      </c>
      <c r="Q16" s="14" t="b">
        <v>1</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0.05</v>
      </c>
      <c r="F17" s="25">
        <v>0.17</v>
      </c>
      <c r="G17" s="25">
        <v>0.4</v>
      </c>
      <c r="H17" s="25">
        <v>0.31</v>
      </c>
      <c r="I17" s="25">
        <v>7.0000000000000007E-2</v>
      </c>
      <c r="J17" s="36">
        <v>3</v>
      </c>
      <c r="M17" s="19"/>
      <c r="O17" s="14" t="b">
        <v>0</v>
      </c>
      <c r="P17" s="14" t="b">
        <v>1</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0.05</v>
      </c>
      <c r="F18" s="25">
        <v>0.14000000000000001</v>
      </c>
      <c r="G18" s="25">
        <v>0.35</v>
      </c>
      <c r="H18" s="25">
        <v>0.38</v>
      </c>
      <c r="I18" s="25">
        <v>0.08</v>
      </c>
      <c r="J18" s="36">
        <v>3.2</v>
      </c>
      <c r="M18" s="19"/>
      <c r="O18" s="14" t="b">
        <v>0</v>
      </c>
      <c r="P18" s="14" t="b">
        <v>1</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0.16</v>
      </c>
      <c r="G19" s="25">
        <v>0.44</v>
      </c>
      <c r="H19" s="25">
        <v>0.32</v>
      </c>
      <c r="I19" s="25">
        <v>0.06</v>
      </c>
      <c r="J19" s="36">
        <v>3.1</v>
      </c>
      <c r="M19" s="19"/>
      <c r="O19" s="14" t="b">
        <v>0</v>
      </c>
      <c r="P19" s="14" t="b">
        <v>1</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0.01</v>
      </c>
      <c r="F20" s="25">
        <v>0.06</v>
      </c>
      <c r="G20" s="25">
        <v>0.4</v>
      </c>
      <c r="H20" s="25">
        <v>0.48</v>
      </c>
      <c r="I20" s="25">
        <v>0.05</v>
      </c>
      <c r="J20" s="36">
        <v>3.4</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0.11</v>
      </c>
      <c r="G21" s="25">
        <v>0.39</v>
      </c>
      <c r="H21" s="25">
        <v>0.45</v>
      </c>
      <c r="I21" s="25">
        <v>0.03</v>
      </c>
      <c r="J21" s="36">
        <v>3.3</v>
      </c>
      <c r="M21" s="19"/>
      <c r="O21" s="14" t="b">
        <v>0</v>
      </c>
      <c r="P21" s="14" t="b">
        <v>0</v>
      </c>
      <c r="Q21" s="14" t="b">
        <v>1</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0.04</v>
      </c>
      <c r="F23" s="25">
        <v>0.13</v>
      </c>
      <c r="G23" s="25">
        <v>0.36</v>
      </c>
      <c r="H23" s="25">
        <v>0.35</v>
      </c>
      <c r="I23" s="25">
        <v>0.12</v>
      </c>
      <c r="J23" s="36">
        <v>3.1</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0.01</v>
      </c>
      <c r="F24" s="25">
        <v>0.11</v>
      </c>
      <c r="G24" s="25">
        <v>0.41</v>
      </c>
      <c r="H24" s="25">
        <v>0.42</v>
      </c>
      <c r="I24" s="25">
        <v>0.05</v>
      </c>
      <c r="J24" s="36">
        <v>3.3</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0.05</v>
      </c>
      <c r="F26" s="25">
        <v>0.12</v>
      </c>
      <c r="G26" s="25">
        <v>0.34</v>
      </c>
      <c r="H26" s="25">
        <v>0.37</v>
      </c>
      <c r="I26" s="25">
        <v>0.11</v>
      </c>
      <c r="J26" s="36">
        <v>3.2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0.03</v>
      </c>
      <c r="F27" s="25">
        <v>0.13</v>
      </c>
      <c r="G27" s="25">
        <v>0.38</v>
      </c>
      <c r="H27" s="25">
        <v>0.35</v>
      </c>
      <c r="I27" s="25">
        <v>0.1</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0.04</v>
      </c>
      <c r="F29" s="25">
        <v>0.11</v>
      </c>
      <c r="G29" s="25">
        <v>0.36</v>
      </c>
      <c r="H29" s="25">
        <v>0.38</v>
      </c>
      <c r="I29" s="25">
        <v>0.11</v>
      </c>
      <c r="J29" s="36">
        <v>3.2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0.04</v>
      </c>
      <c r="F30" s="25">
        <v>0.15</v>
      </c>
      <c r="G30" s="25">
        <v>0.38</v>
      </c>
      <c r="H30" s="25">
        <v>0.32</v>
      </c>
      <c r="I30" s="25">
        <v>0.11</v>
      </c>
      <c r="J30" s="36">
        <v>3.1</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0.02</v>
      </c>
      <c r="F31" s="25">
        <v>0.16</v>
      </c>
      <c r="G31" s="25">
        <v>0.4</v>
      </c>
      <c r="H31" s="25">
        <v>0.36</v>
      </c>
      <c r="I31" s="25">
        <v>0.06</v>
      </c>
      <c r="J31" s="36">
        <v>3.2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0.13</v>
      </c>
      <c r="G33" s="25">
        <v>0.37</v>
      </c>
      <c r="H33" s="25">
        <v>0.37</v>
      </c>
      <c r="I33" s="25">
        <v>0.09</v>
      </c>
      <c r="J33" s="36">
        <v>3.2</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0.05</v>
      </c>
      <c r="F34" s="25">
        <v>0.13</v>
      </c>
      <c r="G34" s="25">
        <v>0.36</v>
      </c>
      <c r="H34" s="25">
        <v>0.3</v>
      </c>
      <c r="I34" s="25">
        <v>0.16</v>
      </c>
      <c r="J34" s="36">
        <v>3.1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1</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0.03</v>
      </c>
      <c r="F36" s="25">
        <v>0.14000000000000001</v>
      </c>
      <c r="G36" s="25">
        <v>0.37</v>
      </c>
      <c r="H36" s="25">
        <v>0.34</v>
      </c>
      <c r="I36" s="25">
        <v>0.11</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0.04</v>
      </c>
      <c r="F37" s="25">
        <v>0.11</v>
      </c>
      <c r="G37" s="25">
        <v>0.36</v>
      </c>
      <c r="H37" s="25">
        <v>0.38</v>
      </c>
      <c r="I37" s="25">
        <v>0.1</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0.03</v>
      </c>
      <c r="F39" s="25">
        <v>0.11</v>
      </c>
      <c r="G39" s="25">
        <v>0.33</v>
      </c>
      <c r="H39" s="25">
        <v>0.41</v>
      </c>
      <c r="I39" s="25">
        <v>0.13</v>
      </c>
      <c r="J39" s="36">
        <v>3.3</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0.04</v>
      </c>
      <c r="F40" s="25">
        <v>0.13</v>
      </c>
      <c r="G40" s="25">
        <v>0.39</v>
      </c>
      <c r="H40" s="25">
        <v>0.35</v>
      </c>
      <c r="I40" s="25">
        <v>0.08</v>
      </c>
      <c r="J40" s="36">
        <v>3.1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0.05</v>
      </c>
      <c r="F41" s="25">
        <v>0.12</v>
      </c>
      <c r="G41" s="25">
        <v>0.33</v>
      </c>
      <c r="H41" s="25">
        <v>0.35</v>
      </c>
      <c r="I41" s="25">
        <v>0.15</v>
      </c>
      <c r="J41" s="36">
        <v>3.1</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1</v>
      </c>
      <c r="AB41" s="14" t="b">
        <v>0</v>
      </c>
    </row>
    <row r="42" spans="1:28" ht="12.75" customHeight="1" x14ac:dyDescent="0.25">
      <c r="A42" s="13">
        <v>8</v>
      </c>
      <c r="C42" s="3" t="s">
        <v>11</v>
      </c>
      <c r="D42" s="20">
        <v>700</v>
      </c>
      <c r="E42" s="24">
        <v>0.03</v>
      </c>
      <c r="F42" s="25">
        <v>0.15</v>
      </c>
      <c r="G42" s="25">
        <v>0.4</v>
      </c>
      <c r="H42" s="25">
        <v>0.34</v>
      </c>
      <c r="I42" s="25">
        <v>0.09</v>
      </c>
      <c r="J42" s="36">
        <v>3.1</v>
      </c>
      <c r="M42" s="19"/>
      <c r="O42" s="14" t="b">
        <v>0</v>
      </c>
      <c r="P42" s="14" t="b">
        <v>0</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0.04</v>
      </c>
      <c r="F44" s="25">
        <v>0.13</v>
      </c>
      <c r="G44" s="25">
        <v>0.37</v>
      </c>
      <c r="H44" s="25">
        <v>0.37</v>
      </c>
      <c r="I44" s="25">
        <v>0.1</v>
      </c>
      <c r="J44" s="36">
        <v>3.2</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0.04</v>
      </c>
      <c r="F45" s="25">
        <v>0.14000000000000001</v>
      </c>
      <c r="G45" s="25">
        <v>0.32</v>
      </c>
      <c r="H45" s="25">
        <v>0.38</v>
      </c>
      <c r="I45" s="25">
        <v>0.12</v>
      </c>
      <c r="J45" s="36">
        <v>3.2</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0.06</v>
      </c>
      <c r="F46" s="25">
        <v>0.09</v>
      </c>
      <c r="G46" s="25">
        <v>0.4</v>
      </c>
      <c r="H46" s="25">
        <v>0.24</v>
      </c>
      <c r="I46" s="25">
        <v>0.21</v>
      </c>
      <c r="J46" s="36">
        <v>3</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1</v>
      </c>
      <c r="AB46" s="14" t="b">
        <v>0</v>
      </c>
    </row>
    <row r="47" spans="1:28" ht="12.75" customHeight="1" x14ac:dyDescent="0.25">
      <c r="A47" s="13">
        <v>9</v>
      </c>
      <c r="C47" s="3" t="s">
        <v>54</v>
      </c>
      <c r="D47" s="20">
        <v>83</v>
      </c>
      <c r="E47" s="24">
        <v>0.05</v>
      </c>
      <c r="F47" s="25">
        <v>0.17</v>
      </c>
      <c r="G47" s="25">
        <v>0.39</v>
      </c>
      <c r="H47" s="25">
        <v>0.25</v>
      </c>
      <c r="I47" s="25">
        <v>0.14000000000000001</v>
      </c>
      <c r="J47" s="36">
        <v>3</v>
      </c>
      <c r="M47" s="19"/>
      <c r="O47" s="14" t="b">
        <v>0</v>
      </c>
      <c r="P47" s="14" t="b">
        <v>1</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0.05</v>
      </c>
      <c r="F48" s="25">
        <v>0.09</v>
      </c>
      <c r="G48" s="25">
        <v>0.33</v>
      </c>
      <c r="H48" s="25">
        <v>0.38</v>
      </c>
      <c r="I48" s="25">
        <v>0.16</v>
      </c>
      <c r="J48" s="36">
        <v>3.2</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0.14000000000000001</v>
      </c>
      <c r="G49" s="25">
        <v>0.32</v>
      </c>
      <c r="H49" s="25">
        <v>0.36</v>
      </c>
      <c r="I49" s="25">
        <v>0.14000000000000001</v>
      </c>
      <c r="J49" s="36">
        <v>3.2</v>
      </c>
      <c r="M49" s="19"/>
      <c r="O49" s="14" t="b">
        <v>0</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0.03</v>
      </c>
      <c r="F51" s="25">
        <v>0.16</v>
      </c>
      <c r="G51" s="25">
        <v>0.28999999999999998</v>
      </c>
      <c r="H51" s="25">
        <v>0.39</v>
      </c>
      <c r="I51" s="25">
        <v>0.13</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0.04</v>
      </c>
      <c r="F52" s="25">
        <v>0.13</v>
      </c>
      <c r="G52" s="25">
        <v>0.37</v>
      </c>
      <c r="H52" s="25">
        <v>0.36</v>
      </c>
      <c r="I52" s="25">
        <v>0.1</v>
      </c>
      <c r="J52" s="36">
        <v>3.2</v>
      </c>
      <c r="M52" s="19"/>
      <c r="O52" s="14" t="b">
        <v>0</v>
      </c>
      <c r="P52" s="14" t="b">
        <v>0</v>
      </c>
      <c r="Q52" s="14" t="b">
        <v>1</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0.11</v>
      </c>
      <c r="F54" s="25">
        <v>0.14000000000000001</v>
      </c>
      <c r="G54" s="25">
        <v>0.47</v>
      </c>
      <c r="H54" s="25">
        <v>0.18</v>
      </c>
      <c r="I54" s="25">
        <v>0.11</v>
      </c>
      <c r="J54" s="36">
        <v>2.8</v>
      </c>
      <c r="M54" s="19"/>
      <c r="O54" s="14" t="b">
        <v>1</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0.03</v>
      </c>
      <c r="F55" s="25">
        <v>0.16</v>
      </c>
      <c r="G55" s="25">
        <v>0.43</v>
      </c>
      <c r="H55" s="25">
        <v>0.28999999999999998</v>
      </c>
      <c r="I55" s="25">
        <v>0.09</v>
      </c>
      <c r="J55" s="36">
        <v>3.1</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0.06</v>
      </c>
      <c r="F56" s="25">
        <v>0.16</v>
      </c>
      <c r="G56" s="25">
        <v>0.38</v>
      </c>
      <c r="H56" s="25">
        <v>0.3</v>
      </c>
      <c r="I56" s="25">
        <v>0.11</v>
      </c>
      <c r="J56" s="36">
        <v>3</v>
      </c>
      <c r="M56" s="19"/>
      <c r="O56" s="14" t="b">
        <v>0</v>
      </c>
      <c r="P56" s="14" t="b">
        <v>0</v>
      </c>
      <c r="Q56" s="14" t="b">
        <v>1</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7.0000000000000007E-2</v>
      </c>
      <c r="F57" s="25">
        <v>0.16</v>
      </c>
      <c r="G57" s="25">
        <v>0.28999999999999998</v>
      </c>
      <c r="H57" s="25">
        <v>0.36</v>
      </c>
      <c r="I57" s="25">
        <v>0.13</v>
      </c>
      <c r="J57" s="36">
        <v>3.1</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0.03</v>
      </c>
      <c r="F58" s="25">
        <v>0.13</v>
      </c>
      <c r="G58" s="25">
        <v>0.36</v>
      </c>
      <c r="H58" s="25">
        <v>0.38</v>
      </c>
      <c r="I58" s="25">
        <v>0.1</v>
      </c>
      <c r="J58" s="36">
        <v>3.2</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0.03</v>
      </c>
      <c r="F59" s="25">
        <v>0.11</v>
      </c>
      <c r="G59" s="25">
        <v>0.37</v>
      </c>
      <c r="H59" s="25">
        <v>0.34</v>
      </c>
      <c r="I59" s="25">
        <v>0.15</v>
      </c>
      <c r="J59" s="36">
        <v>3.2</v>
      </c>
      <c r="M59" s="19"/>
      <c r="O59" s="14" t="b">
        <v>0</v>
      </c>
      <c r="P59" s="14" t="b">
        <v>0</v>
      </c>
      <c r="Q59" s="14" t="b">
        <v>1</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0.05</v>
      </c>
      <c r="F61" s="25">
        <v>0.15</v>
      </c>
      <c r="G61" s="25">
        <v>0.37</v>
      </c>
      <c r="H61" s="25">
        <v>0.36</v>
      </c>
      <c r="I61" s="25">
        <v>0.08</v>
      </c>
      <c r="J61" s="36">
        <v>3.1</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0.05</v>
      </c>
      <c r="F62" s="25">
        <v>0.12</v>
      </c>
      <c r="G62" s="25">
        <v>0.4</v>
      </c>
      <c r="H62" s="25">
        <v>0.33</v>
      </c>
      <c r="I62" s="25">
        <v>0.1</v>
      </c>
      <c r="J62" s="36">
        <v>3.1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0.03</v>
      </c>
      <c r="F63" s="25">
        <v>0.13</v>
      </c>
      <c r="G63" s="25">
        <v>0.36</v>
      </c>
      <c r="H63" s="25">
        <v>0.37</v>
      </c>
      <c r="I63" s="25">
        <v>0.11</v>
      </c>
      <c r="J63" s="36">
        <v>3.2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0.09</v>
      </c>
      <c r="F65" s="25">
        <v>0.15</v>
      </c>
      <c r="G65" s="25">
        <v>0.33</v>
      </c>
      <c r="H65" s="25">
        <v>0.24</v>
      </c>
      <c r="I65" s="25">
        <v>0.2</v>
      </c>
      <c r="J65" s="36">
        <v>2.9</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0.04</v>
      </c>
      <c r="F66" s="25">
        <v>0.18</v>
      </c>
      <c r="G66" s="25">
        <v>0.36</v>
      </c>
      <c r="H66" s="25">
        <v>0.31</v>
      </c>
      <c r="I66" s="25">
        <v>0.11</v>
      </c>
      <c r="J66" s="36">
        <v>3</v>
      </c>
      <c r="M66" s="19"/>
      <c r="O66" s="14" t="b">
        <v>0</v>
      </c>
      <c r="P66" s="14" t="b">
        <v>1</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0.03</v>
      </c>
      <c r="F67" s="25">
        <v>0.1</v>
      </c>
      <c r="G67" s="25">
        <v>0.38</v>
      </c>
      <c r="H67" s="25">
        <v>0.4</v>
      </c>
      <c r="I67" s="25">
        <v>0.09</v>
      </c>
      <c r="J67" s="36">
        <v>3.3</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7.0000000000000007E-2</v>
      </c>
      <c r="F69" s="25">
        <v>0.23</v>
      </c>
      <c r="G69" s="25">
        <v>0.36</v>
      </c>
      <c r="H69" s="25">
        <v>0.24</v>
      </c>
      <c r="I69" s="25">
        <v>0.1</v>
      </c>
      <c r="J69" s="36">
        <v>2.9</v>
      </c>
      <c r="M69" s="19"/>
      <c r="O69" s="14" t="b">
        <v>0</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0.09</v>
      </c>
      <c r="G70" s="25">
        <v>0.37</v>
      </c>
      <c r="H70" s="25">
        <v>0.4</v>
      </c>
      <c r="I70" s="25">
        <v>0.11</v>
      </c>
      <c r="J70" s="36">
        <v>3.3</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0.09</v>
      </c>
      <c r="F72" s="25">
        <v>0.13</v>
      </c>
      <c r="G72" s="25">
        <v>0.34</v>
      </c>
      <c r="H72" s="25">
        <v>0.3</v>
      </c>
      <c r="I72" s="25">
        <v>0.14000000000000001</v>
      </c>
      <c r="J72" s="36">
        <v>3</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0.04</v>
      </c>
      <c r="F73" s="25">
        <v>0.15</v>
      </c>
      <c r="G73" s="25">
        <v>0.35</v>
      </c>
      <c r="H73" s="25">
        <v>0.34</v>
      </c>
      <c r="I73" s="25">
        <v>0.11</v>
      </c>
      <c r="J73" s="36">
        <v>3.1</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0.11</v>
      </c>
      <c r="G74" s="25">
        <v>0.39</v>
      </c>
      <c r="H74" s="25">
        <v>0.39</v>
      </c>
      <c r="I74" s="25">
        <v>0.09</v>
      </c>
      <c r="J74" s="36">
        <v>3.3</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0.09</v>
      </c>
      <c r="F76" s="25">
        <v>0.17</v>
      </c>
      <c r="G76" s="25">
        <v>0.4</v>
      </c>
      <c r="H76" s="25">
        <v>0.19</v>
      </c>
      <c r="I76" s="25">
        <v>0.15</v>
      </c>
      <c r="J76" s="36">
        <v>2.8</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1</v>
      </c>
      <c r="AB76" s="14" t="b">
        <v>0</v>
      </c>
    </row>
    <row r="77" spans="1:28" ht="12.75" customHeight="1" x14ac:dyDescent="0.25">
      <c r="A77" s="13">
        <v>16</v>
      </c>
      <c r="C77" s="3" t="s">
        <v>79</v>
      </c>
      <c r="D77" s="20">
        <v>195</v>
      </c>
      <c r="E77" s="24">
        <v>0.05</v>
      </c>
      <c r="F77" s="25">
        <v>0.16</v>
      </c>
      <c r="G77" s="25">
        <v>0.43</v>
      </c>
      <c r="H77" s="25">
        <v>0.28000000000000003</v>
      </c>
      <c r="I77" s="25">
        <v>0.08</v>
      </c>
      <c r="J77" s="36">
        <v>3</v>
      </c>
      <c r="M77" s="19"/>
      <c r="O77" s="14" t="b">
        <v>0</v>
      </c>
      <c r="P77" s="14" t="b">
        <v>0</v>
      </c>
      <c r="Q77" s="14" t="b">
        <v>1</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0.03</v>
      </c>
      <c r="F78" s="25">
        <v>0.12</v>
      </c>
      <c r="G78" s="25">
        <v>0.36</v>
      </c>
      <c r="H78" s="25">
        <v>0.39</v>
      </c>
      <c r="I78" s="25">
        <v>0.09</v>
      </c>
      <c r="J78" s="36">
        <v>3.2</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0.03</v>
      </c>
      <c r="F79" s="25">
        <v>0.13</v>
      </c>
      <c r="G79" s="25">
        <v>0.36</v>
      </c>
      <c r="H79" s="25">
        <v>0.27</v>
      </c>
      <c r="I79" s="25">
        <v>0.21</v>
      </c>
      <c r="J79" s="36">
        <v>3.1</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0.13</v>
      </c>
      <c r="F81" s="25">
        <v>0.23</v>
      </c>
      <c r="G81" s="25">
        <v>0.35</v>
      </c>
      <c r="H81" s="25">
        <v>0.18</v>
      </c>
      <c r="I81" s="25">
        <v>0.11</v>
      </c>
      <c r="J81" s="36">
        <v>2.6</v>
      </c>
      <c r="M81" s="19"/>
      <c r="O81" s="14" t="b">
        <v>1</v>
      </c>
      <c r="P81" s="14" t="b">
        <v>1</v>
      </c>
      <c r="Q81" s="14" t="b">
        <v>1</v>
      </c>
      <c r="R81" s="14" t="b">
        <v>0</v>
      </c>
      <c r="S81" s="14" t="e">
        <v>#REF!</v>
      </c>
      <c r="T81" s="14" t="e">
        <v>#REF!</v>
      </c>
      <c r="U81" s="14" t="e">
        <v>#REF!</v>
      </c>
      <c r="V81" s="14" t="e">
        <v>#REF!</v>
      </c>
      <c r="W81" s="14" t="e">
        <v>#REF!</v>
      </c>
      <c r="X81" s="14" t="e">
        <v>#REF!</v>
      </c>
      <c r="Y81" s="14" t="e">
        <v>#REF!</v>
      </c>
      <c r="Z81" s="14" t="e">
        <v>#REF!</v>
      </c>
      <c r="AA81" s="14" t="b">
        <v>0</v>
      </c>
      <c r="AB81" s="14" t="b">
        <v>0</v>
      </c>
    </row>
    <row r="82" spans="1:28" ht="12.75" customHeight="1" x14ac:dyDescent="0.25">
      <c r="A82" s="13">
        <v>17</v>
      </c>
      <c r="C82" s="3" t="s">
        <v>71</v>
      </c>
      <c r="D82" s="20">
        <v>696</v>
      </c>
      <c r="E82" s="24">
        <v>0.04</v>
      </c>
      <c r="F82" s="25">
        <v>0.16</v>
      </c>
      <c r="G82" s="25">
        <v>0.42</v>
      </c>
      <c r="H82" s="25">
        <v>0.28999999999999998</v>
      </c>
      <c r="I82" s="25">
        <v>0.09</v>
      </c>
      <c r="J82" s="36">
        <v>3.1</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0.03</v>
      </c>
      <c r="F83" s="25">
        <v>0.11</v>
      </c>
      <c r="G83" s="25">
        <v>0.35</v>
      </c>
      <c r="H83" s="25">
        <v>0.41</v>
      </c>
      <c r="I83" s="25">
        <v>0.11</v>
      </c>
      <c r="J83" s="36">
        <v>3.3</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0.04</v>
      </c>
      <c r="F85" s="25">
        <v>7.0000000000000007E-2</v>
      </c>
      <c r="G85" s="25">
        <v>0.32</v>
      </c>
      <c r="H85" s="25">
        <v>0.45</v>
      </c>
      <c r="I85" s="25">
        <v>0.12</v>
      </c>
      <c r="J85" s="36">
        <v>3.3</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0.03</v>
      </c>
      <c r="F86" s="25">
        <v>0.14000000000000001</v>
      </c>
      <c r="G86" s="25">
        <v>0.4</v>
      </c>
      <c r="H86" s="25">
        <v>0.34</v>
      </c>
      <c r="I86" s="25">
        <v>0.1</v>
      </c>
      <c r="J86" s="36">
        <v>3.2</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0.05</v>
      </c>
      <c r="F87" s="25">
        <v>0.19</v>
      </c>
      <c r="G87" s="25">
        <v>0.39</v>
      </c>
      <c r="H87" s="25">
        <v>0.28999999999999998</v>
      </c>
      <c r="I87" s="25">
        <v>0.08</v>
      </c>
      <c r="J87" s="36">
        <v>3</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0.08</v>
      </c>
      <c r="F88" s="25">
        <v>0.06</v>
      </c>
      <c r="G88" s="25">
        <v>0.3</v>
      </c>
      <c r="H88" s="25">
        <v>0.33</v>
      </c>
      <c r="I88" s="25">
        <v>0.22</v>
      </c>
      <c r="J88" s="36">
        <v>3.1</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0.18</v>
      </c>
      <c r="F90" s="25">
        <v>0.25</v>
      </c>
      <c r="G90" s="25">
        <v>0.28000000000000003</v>
      </c>
      <c r="H90" s="25">
        <v>0.22</v>
      </c>
      <c r="I90" s="25">
        <v>0.08</v>
      </c>
      <c r="J90" s="36">
        <v>2.6</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0.04</v>
      </c>
      <c r="F91" s="25">
        <v>0.18</v>
      </c>
      <c r="G91" s="25">
        <v>0.42</v>
      </c>
      <c r="H91" s="25">
        <v>0.26</v>
      </c>
      <c r="I91" s="25">
        <v>0.1</v>
      </c>
      <c r="J91" s="36">
        <v>3</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0.09</v>
      </c>
      <c r="G92" s="25">
        <v>0.34</v>
      </c>
      <c r="H92" s="25">
        <v>0.44</v>
      </c>
      <c r="I92" s="25">
        <v>0.11</v>
      </c>
      <c r="J92" s="36">
        <v>3.3</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0.04</v>
      </c>
      <c r="F94" s="25">
        <v>0.15</v>
      </c>
      <c r="G94" s="25">
        <v>0.38</v>
      </c>
      <c r="H94" s="25">
        <v>0.31</v>
      </c>
      <c r="I94" s="25">
        <v>0.11</v>
      </c>
      <c r="J94" s="36">
        <v>3.1</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0.02</v>
      </c>
      <c r="F95" s="25">
        <v>0.08</v>
      </c>
      <c r="G95" s="25">
        <v>0.34</v>
      </c>
      <c r="H95" s="25">
        <v>0.47</v>
      </c>
      <c r="I95" s="25">
        <v>0.09</v>
      </c>
      <c r="J95" s="36">
        <v>3.4</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0.05</v>
      </c>
      <c r="F97" s="25">
        <v>0.16</v>
      </c>
      <c r="G97" s="25">
        <v>0.39</v>
      </c>
      <c r="H97" s="25">
        <v>0.28999999999999998</v>
      </c>
      <c r="I97" s="25">
        <v>0.11</v>
      </c>
      <c r="J97" s="36">
        <v>3</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0.03</v>
      </c>
      <c r="F98" s="25">
        <v>0.09</v>
      </c>
      <c r="G98" s="25">
        <v>0.34</v>
      </c>
      <c r="H98" s="25">
        <v>0.44</v>
      </c>
      <c r="I98" s="25">
        <v>0.1</v>
      </c>
      <c r="J98" s="36">
        <v>3.3</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0.05</v>
      </c>
      <c r="F100" s="25">
        <v>0.17</v>
      </c>
      <c r="G100" s="25">
        <v>0.4</v>
      </c>
      <c r="H100" s="25">
        <v>0.3</v>
      </c>
      <c r="I100" s="25">
        <v>0.09</v>
      </c>
      <c r="J100" s="36">
        <v>3</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0.03</v>
      </c>
      <c r="F101" s="25">
        <v>0.09</v>
      </c>
      <c r="G101" s="25">
        <v>0.34</v>
      </c>
      <c r="H101" s="25">
        <v>0.42</v>
      </c>
      <c r="I101" s="25">
        <v>0.12</v>
      </c>
      <c r="J101" s="36">
        <v>3.3</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v>
      </c>
      <c r="F103" s="25">
        <v>0.18</v>
      </c>
      <c r="G103" s="25">
        <v>0.36</v>
      </c>
      <c r="H103" s="25">
        <v>0.25</v>
      </c>
      <c r="I103" s="25">
        <v>0.11</v>
      </c>
      <c r="J103" s="36">
        <v>2.9</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0.03</v>
      </c>
      <c r="F104" s="25">
        <v>0.18</v>
      </c>
      <c r="G104" s="25">
        <v>0.43</v>
      </c>
      <c r="H104" s="25">
        <v>0.27</v>
      </c>
      <c r="I104" s="25">
        <v>0.09</v>
      </c>
      <c r="J104" s="36">
        <v>3</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0.02</v>
      </c>
      <c r="F105" s="25">
        <v>0.1</v>
      </c>
      <c r="G105" s="25">
        <v>0.35</v>
      </c>
      <c r="H105" s="25">
        <v>0.45</v>
      </c>
      <c r="I105" s="25">
        <v>0.08</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0.04</v>
      </c>
      <c r="F106" s="29">
        <v>0.11</v>
      </c>
      <c r="G106" s="29">
        <v>0.35</v>
      </c>
      <c r="H106" s="29">
        <v>0.34</v>
      </c>
      <c r="I106" s="29">
        <v>0.16</v>
      </c>
      <c r="J106" s="37">
        <v>3.2</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165" priority="16">
      <formula>L13=TRUE</formula>
    </cfRule>
  </conditionalFormatting>
  <conditionalFormatting sqref="E35">
    <cfRule type="expression" dxfId="2164" priority="9">
      <formula>L35=TRUE</formula>
    </cfRule>
  </conditionalFormatting>
  <conditionalFormatting sqref="E60">
    <cfRule type="expression" dxfId="2163" priority="8">
      <formula>L60=TRUE</formula>
    </cfRule>
  </conditionalFormatting>
  <conditionalFormatting sqref="E64">
    <cfRule type="expression" dxfId="2162" priority="7">
      <formula>L64=TRUE</formula>
    </cfRule>
  </conditionalFormatting>
  <conditionalFormatting sqref="E84">
    <cfRule type="expression" dxfId="2161" priority="6">
      <formula>L84=TRUE</formula>
    </cfRule>
  </conditionalFormatting>
  <conditionalFormatting sqref="E89">
    <cfRule type="expression" dxfId="2160" priority="5">
      <formula>L89=TRUE</formula>
    </cfRule>
  </conditionalFormatting>
  <conditionalFormatting sqref="E93">
    <cfRule type="expression" dxfId="2159" priority="4">
      <formula>L93=TRUE</formula>
    </cfRule>
  </conditionalFormatting>
  <conditionalFormatting sqref="E96">
    <cfRule type="expression" dxfId="2158" priority="3">
      <formula>L96=TRUE</formula>
    </cfRule>
  </conditionalFormatting>
  <conditionalFormatting sqref="E99">
    <cfRule type="expression" dxfId="2157" priority="2">
      <formula>L99=TRUE</formula>
    </cfRule>
  </conditionalFormatting>
  <conditionalFormatting sqref="E112:E142">
    <cfRule type="expression" dxfId="2156" priority="13">
      <formula>L112=TRUE</formula>
    </cfRule>
  </conditionalFormatting>
  <conditionalFormatting sqref="E154:E195">
    <cfRule type="expression" dxfId="2155" priority="15">
      <formula>L154=TRUE</formula>
    </cfRule>
  </conditionalFormatting>
  <conditionalFormatting sqref="E207:E248">
    <cfRule type="expression" dxfId="2154"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153"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152" priority="11">
      <formula>Y13=TRUE</formula>
    </cfRule>
  </conditionalFormatting>
  <conditionalFormatting sqref="J110:K267">
    <cfRule type="expression" dxfId="2151" priority="12">
      <formula>Z110=TRUE</formula>
    </cfRule>
  </conditionalFormatting>
  <conditionalFormatting sqref="M8:M106">
    <cfRule type="cellIs" dxfId="2150"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149"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148" priority="18">
      <formula>N13=TRUE</formula>
    </cfRule>
  </conditionalFormatting>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Worksheet____11"/>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131</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0.02</v>
      </c>
      <c r="F8" s="18">
        <v>0.09</v>
      </c>
      <c r="G8" s="18">
        <v>0.37</v>
      </c>
      <c r="H8" s="18">
        <v>0.49</v>
      </c>
      <c r="I8" s="18">
        <v>0.03</v>
      </c>
      <c r="J8" s="57">
        <v>3.4</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0.02</v>
      </c>
      <c r="F11" s="25">
        <v>0.1</v>
      </c>
      <c r="G11" s="25">
        <v>0.36</v>
      </c>
      <c r="H11" s="25">
        <v>0.49</v>
      </c>
      <c r="I11" s="25">
        <v>0.04</v>
      </c>
      <c r="J11" s="36">
        <v>3.4</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0.09</v>
      </c>
      <c r="G12" s="25">
        <v>0.39</v>
      </c>
      <c r="H12" s="25">
        <v>0.49</v>
      </c>
      <c r="I12" s="25">
        <v>0.02</v>
      </c>
      <c r="J12" s="36">
        <v>3.4</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0.01</v>
      </c>
      <c r="F14" s="25">
        <v>0.08</v>
      </c>
      <c r="G14" s="25">
        <v>0.33</v>
      </c>
      <c r="H14" s="25">
        <v>0.55000000000000004</v>
      </c>
      <c r="I14" s="25">
        <v>0.03</v>
      </c>
      <c r="J14" s="36">
        <v>3.5</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0.01</v>
      </c>
      <c r="F15" s="25">
        <v>0.09</v>
      </c>
      <c r="G15" s="25">
        <v>0.39</v>
      </c>
      <c r="H15" s="25">
        <v>0.47</v>
      </c>
      <c r="I15" s="25">
        <v>0.05</v>
      </c>
      <c r="J15" s="36">
        <v>3.4</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0.02</v>
      </c>
      <c r="F16" s="25">
        <v>0.09</v>
      </c>
      <c r="G16" s="25">
        <v>0.38</v>
      </c>
      <c r="H16" s="25">
        <v>0.47</v>
      </c>
      <c r="I16" s="25">
        <v>0.04</v>
      </c>
      <c r="J16" s="36">
        <v>3.4</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0.04</v>
      </c>
      <c r="F17" s="25">
        <v>0.11</v>
      </c>
      <c r="G17" s="25">
        <v>0.38</v>
      </c>
      <c r="H17" s="25">
        <v>0.45</v>
      </c>
      <c r="I17" s="25">
        <v>0.03</v>
      </c>
      <c r="J17" s="36">
        <v>3.3</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0.02</v>
      </c>
      <c r="F18" s="25">
        <v>0.09</v>
      </c>
      <c r="G18" s="25">
        <v>0.36</v>
      </c>
      <c r="H18" s="25">
        <v>0.49</v>
      </c>
      <c r="I18" s="25">
        <v>0.03</v>
      </c>
      <c r="J18" s="36">
        <v>3.4</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0.08</v>
      </c>
      <c r="G19" s="25">
        <v>0.45</v>
      </c>
      <c r="H19" s="25">
        <v>0.45</v>
      </c>
      <c r="I19" s="25">
        <v>0.01</v>
      </c>
      <c r="J19" s="36">
        <v>3.4</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0.02</v>
      </c>
      <c r="F20" s="25">
        <v>0.08</v>
      </c>
      <c r="G20" s="25">
        <v>0.36</v>
      </c>
      <c r="H20" s="25">
        <v>0.53</v>
      </c>
      <c r="I20" s="25"/>
      <c r="J20" s="36">
        <v>3.4</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c r="F21" s="25">
        <v>0.16</v>
      </c>
      <c r="G21" s="25">
        <v>0.34</v>
      </c>
      <c r="H21" s="25">
        <v>0.5</v>
      </c>
      <c r="I21" s="25">
        <v>0.01</v>
      </c>
      <c r="J21" s="36">
        <v>3.3</v>
      </c>
      <c r="M21" s="19"/>
      <c r="O21" s="14" t="b">
        <v>0</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0.02</v>
      </c>
      <c r="F23" s="25">
        <v>0.09</v>
      </c>
      <c r="G23" s="25">
        <v>0.37</v>
      </c>
      <c r="H23" s="25">
        <v>0.49</v>
      </c>
      <c r="I23" s="25">
        <v>0.04</v>
      </c>
      <c r="J23" s="36">
        <v>3.4</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0.01</v>
      </c>
      <c r="F24" s="25">
        <v>0.11</v>
      </c>
      <c r="G24" s="25">
        <v>0.39</v>
      </c>
      <c r="H24" s="25">
        <v>0.49</v>
      </c>
      <c r="I24" s="25">
        <v>0</v>
      </c>
      <c r="J24" s="36">
        <v>3.4</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0.02</v>
      </c>
      <c r="F26" s="25">
        <v>7.0000000000000007E-2</v>
      </c>
      <c r="G26" s="25">
        <v>0.37</v>
      </c>
      <c r="H26" s="25">
        <v>0.5</v>
      </c>
      <c r="I26" s="25">
        <v>0.04</v>
      </c>
      <c r="J26" s="36">
        <v>3.4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0.1</v>
      </c>
      <c r="G27" s="25">
        <v>0.37</v>
      </c>
      <c r="H27" s="25">
        <v>0.48</v>
      </c>
      <c r="I27" s="25">
        <v>0.02</v>
      </c>
      <c r="J27" s="36">
        <v>3.4</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0.02</v>
      </c>
      <c r="F29" s="25">
        <v>0.08</v>
      </c>
      <c r="G29" s="25">
        <v>0.36</v>
      </c>
      <c r="H29" s="25">
        <v>0.51</v>
      </c>
      <c r="I29" s="25">
        <v>0.03</v>
      </c>
      <c r="J29" s="36">
        <v>3.4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0.02</v>
      </c>
      <c r="F30" s="25">
        <v>0.1</v>
      </c>
      <c r="G30" s="25">
        <v>0.39</v>
      </c>
      <c r="H30" s="25">
        <v>0.45</v>
      </c>
      <c r="I30" s="25">
        <v>0.03</v>
      </c>
      <c r="J30" s="36">
        <v>3.3</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0.01</v>
      </c>
      <c r="F31" s="25">
        <v>0.15</v>
      </c>
      <c r="G31" s="25">
        <v>0.35</v>
      </c>
      <c r="H31" s="25">
        <v>0.46</v>
      </c>
      <c r="I31" s="25">
        <v>0.03</v>
      </c>
      <c r="J31" s="36">
        <v>3.3</v>
      </c>
      <c r="M31" s="19"/>
      <c r="O31" s="14" t="b">
        <v>0</v>
      </c>
      <c r="P31" s="14" t="b">
        <v>1</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0.02</v>
      </c>
      <c r="F33" s="25">
        <v>0.1</v>
      </c>
      <c r="G33" s="25">
        <v>0.37</v>
      </c>
      <c r="H33" s="25">
        <v>0.49</v>
      </c>
      <c r="I33" s="25">
        <v>0.04</v>
      </c>
      <c r="J33" s="36">
        <v>3.4</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0.02</v>
      </c>
      <c r="F34" s="25">
        <v>0.09</v>
      </c>
      <c r="G34" s="25">
        <v>0.39</v>
      </c>
      <c r="H34" s="25">
        <v>0.49</v>
      </c>
      <c r="I34" s="25">
        <v>0.01</v>
      </c>
      <c r="J34" s="36">
        <v>3.4</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0.12</v>
      </c>
      <c r="G36" s="25">
        <v>0.38</v>
      </c>
      <c r="H36" s="25">
        <v>0.46</v>
      </c>
      <c r="I36" s="25">
        <v>0.03</v>
      </c>
      <c r="J36" s="36">
        <v>3.3</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0.02</v>
      </c>
      <c r="F37" s="25">
        <v>7.0000000000000007E-2</v>
      </c>
      <c r="G37" s="25">
        <v>0.36</v>
      </c>
      <c r="H37" s="25">
        <v>0.52</v>
      </c>
      <c r="I37" s="25">
        <v>0.04</v>
      </c>
      <c r="J37" s="36">
        <v>3.4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0.01</v>
      </c>
      <c r="F39" s="25">
        <v>7.0000000000000007E-2</v>
      </c>
      <c r="G39" s="25">
        <v>0.36</v>
      </c>
      <c r="H39" s="25">
        <v>0.54</v>
      </c>
      <c r="I39" s="25">
        <v>0.03</v>
      </c>
      <c r="J39" s="36">
        <v>3.5</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0.02</v>
      </c>
      <c r="F40" s="25">
        <v>0.09</v>
      </c>
      <c r="G40" s="25">
        <v>0.36</v>
      </c>
      <c r="H40" s="25">
        <v>0.5</v>
      </c>
      <c r="I40" s="25">
        <v>0.03</v>
      </c>
      <c r="J40" s="36">
        <v>3.4</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0.01</v>
      </c>
      <c r="F41" s="25">
        <v>0.08</v>
      </c>
      <c r="G41" s="25">
        <v>0.35</v>
      </c>
      <c r="H41" s="25">
        <v>0.52</v>
      </c>
      <c r="I41" s="25">
        <v>0.04</v>
      </c>
      <c r="J41" s="36">
        <v>3.4</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0.02</v>
      </c>
      <c r="F42" s="25">
        <v>0.13</v>
      </c>
      <c r="G42" s="25">
        <v>0.4</v>
      </c>
      <c r="H42" s="25">
        <v>0.43</v>
      </c>
      <c r="I42" s="25">
        <v>0.03</v>
      </c>
      <c r="J42" s="36">
        <v>3.3</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0.01</v>
      </c>
      <c r="F44" s="25">
        <v>0.09</v>
      </c>
      <c r="G44" s="25">
        <v>0.37</v>
      </c>
      <c r="H44" s="25">
        <v>0.49</v>
      </c>
      <c r="I44" s="25">
        <v>0.03</v>
      </c>
      <c r="J44" s="36">
        <v>3.4</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0.02</v>
      </c>
      <c r="F45" s="25">
        <v>0.12</v>
      </c>
      <c r="G45" s="25">
        <v>0.36</v>
      </c>
      <c r="H45" s="25">
        <v>0.48</v>
      </c>
      <c r="I45" s="25">
        <v>0.02</v>
      </c>
      <c r="J45" s="36">
        <v>3.3</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0.04</v>
      </c>
      <c r="F46" s="25">
        <v>0.1</v>
      </c>
      <c r="G46" s="25">
        <v>0.27</v>
      </c>
      <c r="H46" s="25">
        <v>0.54</v>
      </c>
      <c r="I46" s="25">
        <v>0.04</v>
      </c>
      <c r="J46" s="36">
        <v>3.4</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0.02</v>
      </c>
      <c r="F47" s="25">
        <v>0.12</v>
      </c>
      <c r="G47" s="25">
        <v>0.45</v>
      </c>
      <c r="H47" s="25">
        <v>0.39</v>
      </c>
      <c r="I47" s="25">
        <v>0.02</v>
      </c>
      <c r="J47" s="36">
        <v>3.2</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0.02</v>
      </c>
      <c r="F48" s="25">
        <v>0.06</v>
      </c>
      <c r="G48" s="25">
        <v>0.38</v>
      </c>
      <c r="H48" s="25">
        <v>0.55000000000000004</v>
      </c>
      <c r="I48" s="25"/>
      <c r="J48" s="36">
        <v>3.5</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0.23</v>
      </c>
      <c r="G49" s="25">
        <v>0.36</v>
      </c>
      <c r="H49" s="25">
        <v>0.41</v>
      </c>
      <c r="I49" s="25"/>
      <c r="J49" s="36">
        <v>3.2</v>
      </c>
      <c r="M49" s="19"/>
      <c r="O49" s="14" t="b">
        <v>0</v>
      </c>
      <c r="P49" s="14" t="b">
        <v>1</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0.02</v>
      </c>
      <c r="F51" s="25">
        <v>0.05</v>
      </c>
      <c r="G51" s="25">
        <v>0.31</v>
      </c>
      <c r="H51" s="25">
        <v>0.52</v>
      </c>
      <c r="I51" s="25">
        <v>0.1</v>
      </c>
      <c r="J51" s="36">
        <v>3.5</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0.02</v>
      </c>
      <c r="F52" s="25">
        <v>0.1</v>
      </c>
      <c r="G52" s="25">
        <v>0.37</v>
      </c>
      <c r="H52" s="25">
        <v>0.49</v>
      </c>
      <c r="I52" s="25">
        <v>0.03</v>
      </c>
      <c r="J52" s="36">
        <v>3.4</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0.08</v>
      </c>
      <c r="G54" s="25">
        <v>0.41</v>
      </c>
      <c r="H54" s="25">
        <v>0.4</v>
      </c>
      <c r="I54" s="25">
        <v>0.06</v>
      </c>
      <c r="J54" s="36">
        <v>3.2</v>
      </c>
      <c r="M54" s="19"/>
      <c r="O54" s="14" t="b">
        <v>0</v>
      </c>
      <c r="P54" s="14" t="b">
        <v>0</v>
      </c>
      <c r="Q54" s="14" t="b">
        <v>0</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0.01</v>
      </c>
      <c r="F55" s="25">
        <v>0.1</v>
      </c>
      <c r="G55" s="25">
        <v>0.41</v>
      </c>
      <c r="H55" s="25">
        <v>0.43</v>
      </c>
      <c r="I55" s="25">
        <v>0.04</v>
      </c>
      <c r="J55" s="36">
        <v>3.3</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0.02</v>
      </c>
      <c r="F56" s="25">
        <v>0.13</v>
      </c>
      <c r="G56" s="25">
        <v>0.39</v>
      </c>
      <c r="H56" s="25">
        <v>0.44</v>
      </c>
      <c r="I56" s="25">
        <v>0.02</v>
      </c>
      <c r="J56" s="36">
        <v>3.3</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0.04</v>
      </c>
      <c r="F57" s="25">
        <v>0.18</v>
      </c>
      <c r="G57" s="25">
        <v>0.42</v>
      </c>
      <c r="H57" s="25">
        <v>0.36</v>
      </c>
      <c r="I57" s="25"/>
      <c r="J57" s="36">
        <v>3.1</v>
      </c>
      <c r="M57" s="19"/>
      <c r="O57" s="14" t="b">
        <v>0</v>
      </c>
      <c r="P57" s="14" t="b">
        <v>1</v>
      </c>
      <c r="Q57" s="14" t="b">
        <v>0</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0.01</v>
      </c>
      <c r="F58" s="25">
        <v>0.09</v>
      </c>
      <c r="G58" s="25">
        <v>0.36</v>
      </c>
      <c r="H58" s="25">
        <v>0.51</v>
      </c>
      <c r="I58" s="25">
        <v>0.02</v>
      </c>
      <c r="J58" s="36">
        <v>3.4</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0.01</v>
      </c>
      <c r="F59" s="25">
        <v>0.1</v>
      </c>
      <c r="G59" s="25">
        <v>0.39</v>
      </c>
      <c r="H59" s="25">
        <v>0.45</v>
      </c>
      <c r="I59" s="25">
        <v>0.06</v>
      </c>
      <c r="J59" s="36">
        <v>3.4</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v>0.06</v>
      </c>
      <c r="G61" s="25">
        <v>0.33</v>
      </c>
      <c r="H61" s="25">
        <v>0.59</v>
      </c>
      <c r="I61" s="25">
        <v>0.02</v>
      </c>
      <c r="J61" s="36">
        <v>3.5</v>
      </c>
      <c r="M61" s="19"/>
      <c r="O61" s="14" t="b">
        <v>0</v>
      </c>
      <c r="P61" s="14" t="b">
        <v>0</v>
      </c>
      <c r="Q61" s="14" t="b">
        <v>0</v>
      </c>
      <c r="R61" s="14" t="b">
        <v>1</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0.02</v>
      </c>
      <c r="F62" s="25">
        <v>0.12</v>
      </c>
      <c r="G62" s="25">
        <v>0.38</v>
      </c>
      <c r="H62" s="25">
        <v>0.44</v>
      </c>
      <c r="I62" s="25">
        <v>0.04</v>
      </c>
      <c r="J62" s="36">
        <v>3.3</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0.09</v>
      </c>
      <c r="G63" s="25">
        <v>0.37</v>
      </c>
      <c r="H63" s="25">
        <v>0.5</v>
      </c>
      <c r="I63" s="25">
        <v>0.03</v>
      </c>
      <c r="J63" s="36">
        <v>3.4</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0.04</v>
      </c>
      <c r="F65" s="25">
        <v>0.12</v>
      </c>
      <c r="G65" s="25">
        <v>0.36</v>
      </c>
      <c r="H65" s="25">
        <v>0.4</v>
      </c>
      <c r="I65" s="25">
        <v>7.0000000000000007E-2</v>
      </c>
      <c r="J65" s="36">
        <v>3.2</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0.01</v>
      </c>
      <c r="F66" s="25">
        <v>0.12</v>
      </c>
      <c r="G66" s="25">
        <v>0.39</v>
      </c>
      <c r="H66" s="25">
        <v>0.45</v>
      </c>
      <c r="I66" s="25">
        <v>0.04</v>
      </c>
      <c r="J66" s="36">
        <v>3.3</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0.01</v>
      </c>
      <c r="F67" s="25">
        <v>0.08</v>
      </c>
      <c r="G67" s="25">
        <v>0.36</v>
      </c>
      <c r="H67" s="25">
        <v>0.52</v>
      </c>
      <c r="I67" s="25">
        <v>0.02</v>
      </c>
      <c r="J67" s="36">
        <v>3.4</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0.04</v>
      </c>
      <c r="F69" s="25">
        <v>0.2</v>
      </c>
      <c r="G69" s="25">
        <v>0.4</v>
      </c>
      <c r="H69" s="25">
        <v>0.33</v>
      </c>
      <c r="I69" s="25">
        <v>0.04</v>
      </c>
      <c r="J69" s="36">
        <v>3</v>
      </c>
      <c r="M69" s="19"/>
      <c r="O69" s="14" t="b">
        <v>0</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0.06</v>
      </c>
      <c r="G70" s="25">
        <v>0.36</v>
      </c>
      <c r="H70" s="25">
        <v>0.54</v>
      </c>
      <c r="I70" s="25">
        <v>0.03</v>
      </c>
      <c r="J70" s="36">
        <v>3.5</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0.1</v>
      </c>
      <c r="G72" s="25">
        <v>0.38</v>
      </c>
      <c r="H72" s="25">
        <v>0.44</v>
      </c>
      <c r="I72" s="25">
        <v>0.04</v>
      </c>
      <c r="J72" s="36">
        <v>3.3</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0.02</v>
      </c>
      <c r="F73" s="25">
        <v>0.09</v>
      </c>
      <c r="G73" s="25">
        <v>0.37</v>
      </c>
      <c r="H73" s="25">
        <v>0.48</v>
      </c>
      <c r="I73" s="25">
        <v>0.04</v>
      </c>
      <c r="J73" s="36">
        <v>3.4</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0.09</v>
      </c>
      <c r="G74" s="25">
        <v>0.37</v>
      </c>
      <c r="H74" s="25">
        <v>0.51</v>
      </c>
      <c r="I74" s="25">
        <v>0.02</v>
      </c>
      <c r="J74" s="36">
        <v>3.4</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0.04</v>
      </c>
      <c r="F76" s="25">
        <v>0.15</v>
      </c>
      <c r="G76" s="25">
        <v>0.35</v>
      </c>
      <c r="H76" s="25">
        <v>0.43</v>
      </c>
      <c r="I76" s="25">
        <v>0.03</v>
      </c>
      <c r="J76" s="36">
        <v>3.2</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0.12</v>
      </c>
      <c r="G77" s="25">
        <v>0.47</v>
      </c>
      <c r="H77" s="25">
        <v>0.37</v>
      </c>
      <c r="I77" s="25">
        <v>0.02</v>
      </c>
      <c r="J77" s="36">
        <v>3.2</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0.01</v>
      </c>
      <c r="F78" s="25">
        <v>0.09</v>
      </c>
      <c r="G78" s="25">
        <v>0.36</v>
      </c>
      <c r="H78" s="25">
        <v>0.51</v>
      </c>
      <c r="I78" s="25">
        <v>0.03</v>
      </c>
      <c r="J78" s="36">
        <v>3.4</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0.02</v>
      </c>
      <c r="F79" s="25">
        <v>0.1</v>
      </c>
      <c r="G79" s="25">
        <v>0.39</v>
      </c>
      <c r="H79" s="25">
        <v>0.44</v>
      </c>
      <c r="I79" s="25">
        <v>0.06</v>
      </c>
      <c r="J79" s="36">
        <v>3.3</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0.08</v>
      </c>
      <c r="F81" s="25">
        <v>0.23</v>
      </c>
      <c r="G81" s="25">
        <v>0.33</v>
      </c>
      <c r="H81" s="25">
        <v>0.34</v>
      </c>
      <c r="I81" s="25">
        <v>0.03</v>
      </c>
      <c r="J81" s="36">
        <v>3</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0.02</v>
      </c>
      <c r="F82" s="25">
        <v>0.13</v>
      </c>
      <c r="G82" s="25">
        <v>0.43</v>
      </c>
      <c r="H82" s="25">
        <v>0.39</v>
      </c>
      <c r="I82" s="25">
        <v>0.03</v>
      </c>
      <c r="J82" s="36">
        <v>3.2</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0.01</v>
      </c>
      <c r="F83" s="25">
        <v>7.0000000000000007E-2</v>
      </c>
      <c r="G83" s="25">
        <v>0.34</v>
      </c>
      <c r="H83" s="25">
        <v>0.55000000000000004</v>
      </c>
      <c r="I83" s="25">
        <v>0.03</v>
      </c>
      <c r="J83" s="36">
        <v>3.5</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0.01</v>
      </c>
      <c r="F85" s="25">
        <v>0.05</v>
      </c>
      <c r="G85" s="25">
        <v>0.28000000000000003</v>
      </c>
      <c r="H85" s="25">
        <v>0.62</v>
      </c>
      <c r="I85" s="25">
        <v>0.04</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0.01</v>
      </c>
      <c r="F86" s="25">
        <v>0.08</v>
      </c>
      <c r="G86" s="25">
        <v>0.41</v>
      </c>
      <c r="H86" s="25">
        <v>0.47</v>
      </c>
      <c r="I86" s="25">
        <v>0.03</v>
      </c>
      <c r="J86" s="36">
        <v>3.4</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0.17</v>
      </c>
      <c r="G87" s="25">
        <v>0.41</v>
      </c>
      <c r="H87" s="25">
        <v>0.36</v>
      </c>
      <c r="I87" s="25">
        <v>0.02</v>
      </c>
      <c r="J87" s="36">
        <v>3.1</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0.03</v>
      </c>
      <c r="F88" s="25">
        <v>0.05</v>
      </c>
      <c r="G88" s="25">
        <v>0.35</v>
      </c>
      <c r="H88" s="25">
        <v>0.48</v>
      </c>
      <c r="I88" s="25">
        <v>0.1</v>
      </c>
      <c r="J88" s="36">
        <v>3.4</v>
      </c>
      <c r="M88" s="19"/>
      <c r="O88" s="14" t="b">
        <v>0</v>
      </c>
      <c r="P88" s="14" t="b">
        <v>0</v>
      </c>
      <c r="Q88" s="14" t="b">
        <v>1</v>
      </c>
      <c r="R88" s="14" t="b">
        <v>1</v>
      </c>
      <c r="S88" s="14" t="e">
        <v>#REF!</v>
      </c>
      <c r="T88" s="14" t="e">
        <v>#REF!</v>
      </c>
      <c r="U88" s="14" t="e">
        <v>#REF!</v>
      </c>
      <c r="V88" s="14" t="e">
        <v>#REF!</v>
      </c>
      <c r="W88" s="14" t="e">
        <v>#REF!</v>
      </c>
      <c r="X88" s="14" t="e">
        <v>#REF!</v>
      </c>
      <c r="Y88" s="14" t="e">
        <v>#REF!</v>
      </c>
      <c r="Z88" s="14" t="e">
        <v>#REF!</v>
      </c>
      <c r="AA88" s="14" t="b">
        <v>0</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0.13</v>
      </c>
      <c r="F90" s="25">
        <v>0.33</v>
      </c>
      <c r="G90" s="25">
        <v>0.31</v>
      </c>
      <c r="H90" s="25">
        <v>0.18</v>
      </c>
      <c r="I90" s="25">
        <v>0.05</v>
      </c>
      <c r="J90" s="36">
        <v>2.6</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0.02</v>
      </c>
      <c r="F91" s="25">
        <v>0.14000000000000001</v>
      </c>
      <c r="G91" s="25">
        <v>0.45</v>
      </c>
      <c r="H91" s="25">
        <v>0.35</v>
      </c>
      <c r="I91" s="25">
        <v>0.04</v>
      </c>
      <c r="J91" s="36">
        <v>3.2</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v>
      </c>
      <c r="F92" s="25">
        <v>0.04</v>
      </c>
      <c r="G92" s="25">
        <v>0.32</v>
      </c>
      <c r="H92" s="25">
        <v>0.61</v>
      </c>
      <c r="I92" s="25">
        <v>0.03</v>
      </c>
      <c r="J92" s="36">
        <v>3.6</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0.02</v>
      </c>
      <c r="F94" s="25">
        <v>0.12</v>
      </c>
      <c r="G94" s="25">
        <v>0.39</v>
      </c>
      <c r="H94" s="25">
        <v>0.43</v>
      </c>
      <c r="I94" s="25">
        <v>0.04</v>
      </c>
      <c r="J94" s="36">
        <v>3.3</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0.04</v>
      </c>
      <c r="G95" s="25">
        <v>0.33</v>
      </c>
      <c r="H95" s="25">
        <v>0.6</v>
      </c>
      <c r="I95" s="25">
        <v>0.02</v>
      </c>
      <c r="J95" s="36">
        <v>3.5</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0.02</v>
      </c>
      <c r="F97" s="25">
        <v>0.13</v>
      </c>
      <c r="G97" s="25">
        <v>0.4</v>
      </c>
      <c r="H97" s="25">
        <v>0.42</v>
      </c>
      <c r="I97" s="25">
        <v>0.03</v>
      </c>
      <c r="J97" s="36">
        <v>3.3</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0.01</v>
      </c>
      <c r="F98" s="25">
        <v>0.06</v>
      </c>
      <c r="G98" s="25">
        <v>0.34</v>
      </c>
      <c r="H98" s="25">
        <v>0.56000000000000005</v>
      </c>
      <c r="I98" s="25">
        <v>0.03</v>
      </c>
      <c r="J98" s="36">
        <v>3.5</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0.02</v>
      </c>
      <c r="F100" s="25">
        <v>0.13</v>
      </c>
      <c r="G100" s="25">
        <v>0.4</v>
      </c>
      <c r="H100" s="25">
        <v>0.41</v>
      </c>
      <c r="I100" s="25">
        <v>0.03</v>
      </c>
      <c r="J100" s="36">
        <v>3.2</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0.01</v>
      </c>
      <c r="F101" s="25">
        <v>0.06</v>
      </c>
      <c r="G101" s="25">
        <v>0.34</v>
      </c>
      <c r="H101" s="25">
        <v>0.56000000000000005</v>
      </c>
      <c r="I101" s="25">
        <v>0.03</v>
      </c>
      <c r="J101" s="36">
        <v>3.5</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0.05</v>
      </c>
      <c r="F103" s="25">
        <v>0.23</v>
      </c>
      <c r="G103" s="25">
        <v>0.34</v>
      </c>
      <c r="H103" s="25">
        <v>0.33</v>
      </c>
      <c r="I103" s="25">
        <v>0.04</v>
      </c>
      <c r="J103" s="36">
        <v>3</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0.01</v>
      </c>
      <c r="F104" s="25">
        <v>0.13</v>
      </c>
      <c r="G104" s="25">
        <v>0.46</v>
      </c>
      <c r="H104" s="25">
        <v>0.37</v>
      </c>
      <c r="I104" s="25">
        <v>0.02</v>
      </c>
      <c r="J104" s="36">
        <v>3.2</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0.01</v>
      </c>
      <c r="F105" s="25">
        <v>0.05</v>
      </c>
      <c r="G105" s="25">
        <v>0.34</v>
      </c>
      <c r="H105" s="25">
        <v>0.57999999999999996</v>
      </c>
      <c r="I105" s="25">
        <v>0.03</v>
      </c>
      <c r="J105" s="36">
        <v>3.5</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0.02</v>
      </c>
      <c r="F106" s="29">
        <v>0.08</v>
      </c>
      <c r="G106" s="29">
        <v>0.37</v>
      </c>
      <c r="H106" s="29">
        <v>0.5</v>
      </c>
      <c r="I106" s="29">
        <v>0.04</v>
      </c>
      <c r="J106" s="37">
        <v>3.4</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147" priority="16">
      <formula>L13=TRUE</formula>
    </cfRule>
  </conditionalFormatting>
  <conditionalFormatting sqref="E35">
    <cfRule type="expression" dxfId="2146" priority="9">
      <formula>L35=TRUE</formula>
    </cfRule>
  </conditionalFormatting>
  <conditionalFormatting sqref="E60">
    <cfRule type="expression" dxfId="2145" priority="8">
      <formula>L60=TRUE</formula>
    </cfRule>
  </conditionalFormatting>
  <conditionalFormatting sqref="E64">
    <cfRule type="expression" dxfId="2144" priority="7">
      <formula>L64=TRUE</formula>
    </cfRule>
  </conditionalFormatting>
  <conditionalFormatting sqref="E84">
    <cfRule type="expression" dxfId="2143" priority="6">
      <formula>L84=TRUE</formula>
    </cfRule>
  </conditionalFormatting>
  <conditionalFormatting sqref="E89">
    <cfRule type="expression" dxfId="2142" priority="5">
      <formula>L89=TRUE</formula>
    </cfRule>
  </conditionalFormatting>
  <conditionalFormatting sqref="E93">
    <cfRule type="expression" dxfId="2141" priority="4">
      <formula>L93=TRUE</formula>
    </cfRule>
  </conditionalFormatting>
  <conditionalFormatting sqref="E96">
    <cfRule type="expression" dxfId="2140" priority="3">
      <formula>L96=TRUE</formula>
    </cfRule>
  </conditionalFormatting>
  <conditionalFormatting sqref="E99">
    <cfRule type="expression" dxfId="2139" priority="2">
      <formula>L99=TRUE</formula>
    </cfRule>
  </conditionalFormatting>
  <conditionalFormatting sqref="E112:E142">
    <cfRule type="expression" dxfId="2138" priority="13">
      <formula>L112=TRUE</formula>
    </cfRule>
  </conditionalFormatting>
  <conditionalFormatting sqref="E154:E195">
    <cfRule type="expression" dxfId="2137" priority="15">
      <formula>L154=TRUE</formula>
    </cfRule>
  </conditionalFormatting>
  <conditionalFormatting sqref="E207:E248">
    <cfRule type="expression" dxfId="2136"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135"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134" priority="11">
      <formula>Y13=TRUE</formula>
    </cfRule>
  </conditionalFormatting>
  <conditionalFormatting sqref="J110:K267">
    <cfRule type="expression" dxfId="2133" priority="12">
      <formula>Z110=TRUE</formula>
    </cfRule>
  </conditionalFormatting>
  <conditionalFormatting sqref="M8:M106">
    <cfRule type="cellIs" dxfId="2132"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131"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130" priority="18">
      <formula>N13=TRUE</formula>
    </cfRule>
  </conditionalFormatting>
  <pageMargins left="0.7" right="0.7" top="0.75" bottom="0.75" header="0.3" footer="0.3"/>
  <pageSetup paperSize="9"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Worksheet____12"/>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132</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0.02</v>
      </c>
      <c r="F8" s="18">
        <v>0.13</v>
      </c>
      <c r="G8" s="18">
        <v>0.4</v>
      </c>
      <c r="H8" s="18">
        <v>0.41</v>
      </c>
      <c r="I8" s="18">
        <v>0.04</v>
      </c>
      <c r="J8" s="57">
        <v>3.3</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0.13</v>
      </c>
      <c r="G11" s="25">
        <v>0.38</v>
      </c>
      <c r="H11" s="25">
        <v>0.41</v>
      </c>
      <c r="I11" s="25">
        <v>0.05</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0.14000000000000001</v>
      </c>
      <c r="G12" s="25">
        <v>0.41</v>
      </c>
      <c r="H12" s="25">
        <v>0.41</v>
      </c>
      <c r="I12" s="25">
        <v>0.03</v>
      </c>
      <c r="J12" s="36">
        <v>3.3</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0.02</v>
      </c>
      <c r="F14" s="25">
        <v>0.12</v>
      </c>
      <c r="G14" s="25">
        <v>0.39</v>
      </c>
      <c r="H14" s="25">
        <v>0.42</v>
      </c>
      <c r="I14" s="25">
        <v>0.06</v>
      </c>
      <c r="J14" s="36">
        <v>3.3</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0.02</v>
      </c>
      <c r="F15" s="25">
        <v>0.15</v>
      </c>
      <c r="G15" s="25">
        <v>0.4</v>
      </c>
      <c r="H15" s="25">
        <v>0.39</v>
      </c>
      <c r="I15" s="25">
        <v>0.04</v>
      </c>
      <c r="J15" s="36">
        <v>3.2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0.01</v>
      </c>
      <c r="F16" s="25">
        <v>0.15</v>
      </c>
      <c r="G16" s="25">
        <v>0.41</v>
      </c>
      <c r="H16" s="25">
        <v>0.39</v>
      </c>
      <c r="I16" s="25">
        <v>0.05</v>
      </c>
      <c r="J16" s="36">
        <v>3.2</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0.02</v>
      </c>
      <c r="F17" s="25">
        <v>0.16</v>
      </c>
      <c r="G17" s="25">
        <v>0.39</v>
      </c>
      <c r="H17" s="25">
        <v>0.38</v>
      </c>
      <c r="I17" s="25">
        <v>0.05</v>
      </c>
      <c r="J17" s="36">
        <v>3.2</v>
      </c>
      <c r="M17" s="19"/>
      <c r="O17" s="14" t="b">
        <v>0</v>
      </c>
      <c r="P17" s="14" t="b">
        <v>1</v>
      </c>
      <c r="Q17" s="14" t="b">
        <v>0</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0.02</v>
      </c>
      <c r="F18" s="25">
        <v>0.12</v>
      </c>
      <c r="G18" s="25">
        <v>0.39</v>
      </c>
      <c r="H18" s="25">
        <v>0.44</v>
      </c>
      <c r="I18" s="25">
        <v>0.03</v>
      </c>
      <c r="J18" s="36">
        <v>3.3</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0.13</v>
      </c>
      <c r="G19" s="25">
        <v>0.44</v>
      </c>
      <c r="H19" s="25">
        <v>0.4</v>
      </c>
      <c r="I19" s="25">
        <v>0.02</v>
      </c>
      <c r="J19" s="36">
        <v>3.2</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0.03</v>
      </c>
      <c r="F20" s="25">
        <v>0.09</v>
      </c>
      <c r="G20" s="25">
        <v>0.4</v>
      </c>
      <c r="H20" s="25">
        <v>0.47</v>
      </c>
      <c r="I20" s="25"/>
      <c r="J20" s="36">
        <v>3.3</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0.11</v>
      </c>
      <c r="G21" s="25">
        <v>0.35</v>
      </c>
      <c r="H21" s="25">
        <v>0.5</v>
      </c>
      <c r="I21" s="25">
        <v>0.01</v>
      </c>
      <c r="J21" s="36">
        <v>3.3</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0.02</v>
      </c>
      <c r="F23" s="25">
        <v>0.14000000000000001</v>
      </c>
      <c r="G23" s="25">
        <v>0.39</v>
      </c>
      <c r="H23" s="25">
        <v>0.4</v>
      </c>
      <c r="I23" s="25">
        <v>0.05</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0.02</v>
      </c>
      <c r="F24" s="25">
        <v>0.11</v>
      </c>
      <c r="G24" s="25">
        <v>0.4</v>
      </c>
      <c r="H24" s="25">
        <v>0.46</v>
      </c>
      <c r="I24" s="25">
        <v>0.01</v>
      </c>
      <c r="J24" s="36">
        <v>3.3</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0.01</v>
      </c>
      <c r="F26" s="25">
        <v>0.13</v>
      </c>
      <c r="G26" s="25">
        <v>0.38</v>
      </c>
      <c r="H26" s="25">
        <v>0.44</v>
      </c>
      <c r="I26" s="25">
        <v>0.04</v>
      </c>
      <c r="J26" s="36">
        <v>3.3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0.02</v>
      </c>
      <c r="F27" s="25">
        <v>0.14000000000000001</v>
      </c>
      <c r="G27" s="25">
        <v>0.4</v>
      </c>
      <c r="H27" s="25">
        <v>0.4</v>
      </c>
      <c r="I27" s="25">
        <v>0.04</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0.02</v>
      </c>
      <c r="F29" s="25">
        <v>0.12</v>
      </c>
      <c r="G29" s="25">
        <v>0.39</v>
      </c>
      <c r="H29" s="25">
        <v>0.43</v>
      </c>
      <c r="I29" s="25">
        <v>0.04</v>
      </c>
      <c r="J29" s="36">
        <v>3.3</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0.02</v>
      </c>
      <c r="F30" s="25">
        <v>0.15</v>
      </c>
      <c r="G30" s="25">
        <v>0.41</v>
      </c>
      <c r="H30" s="25">
        <v>0.38</v>
      </c>
      <c r="I30" s="25">
        <v>0.04</v>
      </c>
      <c r="J30" s="36">
        <v>3.2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0.01</v>
      </c>
      <c r="F31" s="25">
        <v>0.14000000000000001</v>
      </c>
      <c r="G31" s="25">
        <v>0.41</v>
      </c>
      <c r="H31" s="25">
        <v>0.41</v>
      </c>
      <c r="I31" s="25">
        <v>0.03</v>
      </c>
      <c r="J31" s="36">
        <v>3.3</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0.02</v>
      </c>
      <c r="F33" s="25">
        <v>0.13</v>
      </c>
      <c r="G33" s="25">
        <v>0.39</v>
      </c>
      <c r="H33" s="25">
        <v>0.43</v>
      </c>
      <c r="I33" s="25">
        <v>0.04</v>
      </c>
      <c r="J33" s="36">
        <v>3.3</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0.03</v>
      </c>
      <c r="F34" s="25">
        <v>0.17</v>
      </c>
      <c r="G34" s="25">
        <v>0.41</v>
      </c>
      <c r="H34" s="25">
        <v>0.35</v>
      </c>
      <c r="I34" s="25">
        <v>0.04</v>
      </c>
      <c r="J34" s="36">
        <v>3.1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0.14000000000000001</v>
      </c>
      <c r="G36" s="25">
        <v>0.4</v>
      </c>
      <c r="H36" s="25">
        <v>0.4</v>
      </c>
      <c r="I36" s="25">
        <v>0.03</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0.01</v>
      </c>
      <c r="F37" s="25">
        <v>0.12</v>
      </c>
      <c r="G37" s="25">
        <v>0.39</v>
      </c>
      <c r="H37" s="25">
        <v>0.43</v>
      </c>
      <c r="I37" s="25">
        <v>0.04</v>
      </c>
      <c r="J37" s="36">
        <v>3.3</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0.01</v>
      </c>
      <c r="F39" s="25">
        <v>0.11</v>
      </c>
      <c r="G39" s="25">
        <v>0.43</v>
      </c>
      <c r="H39" s="25">
        <v>0.41</v>
      </c>
      <c r="I39" s="25">
        <v>0.03</v>
      </c>
      <c r="J39" s="36">
        <v>3.3</v>
      </c>
      <c r="M39" s="19"/>
      <c r="O39" s="14" t="b">
        <v>0</v>
      </c>
      <c r="P39" s="14" t="b">
        <v>0</v>
      </c>
      <c r="Q39" s="14" t="b">
        <v>1</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0.01</v>
      </c>
      <c r="F40" s="25">
        <v>0.13</v>
      </c>
      <c r="G40" s="25">
        <v>0.36</v>
      </c>
      <c r="H40" s="25">
        <v>0.46</v>
      </c>
      <c r="I40" s="25">
        <v>0.04</v>
      </c>
      <c r="J40" s="36">
        <v>3.3</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0.02</v>
      </c>
      <c r="F41" s="25">
        <v>0.13</v>
      </c>
      <c r="G41" s="25">
        <v>0.35</v>
      </c>
      <c r="H41" s="25">
        <v>0.45</v>
      </c>
      <c r="I41" s="25">
        <v>0.05</v>
      </c>
      <c r="J41" s="36">
        <v>3.3</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0.03</v>
      </c>
      <c r="F42" s="25">
        <v>0.16</v>
      </c>
      <c r="G42" s="25">
        <v>0.42</v>
      </c>
      <c r="H42" s="25">
        <v>0.36</v>
      </c>
      <c r="I42" s="25">
        <v>0.03</v>
      </c>
      <c r="J42" s="36">
        <v>3.1</v>
      </c>
      <c r="M42" s="19"/>
      <c r="O42" s="14" t="b">
        <v>0</v>
      </c>
      <c r="P42" s="14" t="b">
        <v>0</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0.02</v>
      </c>
      <c r="F44" s="25">
        <v>0.13</v>
      </c>
      <c r="G44" s="25">
        <v>0.4</v>
      </c>
      <c r="H44" s="25">
        <v>0.42</v>
      </c>
      <c r="I44" s="25">
        <v>0.04</v>
      </c>
      <c r="J44" s="36">
        <v>3.3</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0.04</v>
      </c>
      <c r="F45" s="25">
        <v>0.14000000000000001</v>
      </c>
      <c r="G45" s="25">
        <v>0.36</v>
      </c>
      <c r="H45" s="25">
        <v>0.4</v>
      </c>
      <c r="I45" s="25">
        <v>0.06</v>
      </c>
      <c r="J45" s="36">
        <v>3.2</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0.03</v>
      </c>
      <c r="F46" s="25">
        <v>0.24</v>
      </c>
      <c r="G46" s="25">
        <v>0.36</v>
      </c>
      <c r="H46" s="25">
        <v>0.34</v>
      </c>
      <c r="I46" s="25">
        <v>0.03</v>
      </c>
      <c r="J46" s="36">
        <v>3</v>
      </c>
      <c r="M46" s="19"/>
      <c r="O46" s="14" t="b">
        <v>0</v>
      </c>
      <c r="P46" s="14" t="b">
        <v>1</v>
      </c>
      <c r="Q46" s="14" t="b">
        <v>0</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0.04</v>
      </c>
      <c r="F47" s="25">
        <v>0.23</v>
      </c>
      <c r="G47" s="25">
        <v>0.4</v>
      </c>
      <c r="H47" s="25">
        <v>0.28000000000000003</v>
      </c>
      <c r="I47" s="25">
        <v>0.06</v>
      </c>
      <c r="J47" s="36">
        <v>3</v>
      </c>
      <c r="M47" s="19"/>
      <c r="O47" s="14" t="b">
        <v>0</v>
      </c>
      <c r="P47" s="14" t="b">
        <v>1</v>
      </c>
      <c r="Q47" s="14" t="b">
        <v>0</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0.02</v>
      </c>
      <c r="F48" s="25">
        <v>0.13</v>
      </c>
      <c r="G48" s="25">
        <v>0.38</v>
      </c>
      <c r="H48" s="25">
        <v>0.47</v>
      </c>
      <c r="I48" s="25">
        <v>0.02</v>
      </c>
      <c r="J48" s="36">
        <v>3.3</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0.18</v>
      </c>
      <c r="G49" s="25">
        <v>0.36</v>
      </c>
      <c r="H49" s="25">
        <v>0.41</v>
      </c>
      <c r="I49" s="25"/>
      <c r="J49" s="36">
        <v>3.1</v>
      </c>
      <c r="M49" s="19"/>
      <c r="O49" s="14" t="b">
        <v>0</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0.01</v>
      </c>
      <c r="F51" s="25">
        <v>0.15</v>
      </c>
      <c r="G51" s="25">
        <v>0.41</v>
      </c>
      <c r="H51" s="25">
        <v>0.37</v>
      </c>
      <c r="I51" s="25">
        <v>0.06</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0.02</v>
      </c>
      <c r="F52" s="25">
        <v>0.13</v>
      </c>
      <c r="G52" s="25">
        <v>0.39</v>
      </c>
      <c r="H52" s="25">
        <v>0.42</v>
      </c>
      <c r="I52" s="25">
        <v>0.04</v>
      </c>
      <c r="J52" s="36">
        <v>3.3</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0.03</v>
      </c>
      <c r="F54" s="25">
        <v>0.18</v>
      </c>
      <c r="G54" s="25">
        <v>0.43</v>
      </c>
      <c r="H54" s="25">
        <v>0.32</v>
      </c>
      <c r="I54" s="25">
        <v>0.05</v>
      </c>
      <c r="J54" s="36">
        <v>3.1</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0.02</v>
      </c>
      <c r="F55" s="25">
        <v>0.18</v>
      </c>
      <c r="G55" s="25">
        <v>0.44</v>
      </c>
      <c r="H55" s="25">
        <v>0.32</v>
      </c>
      <c r="I55" s="25">
        <v>0.05</v>
      </c>
      <c r="J55" s="36">
        <v>3.1</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0.02</v>
      </c>
      <c r="F56" s="25">
        <v>0.18</v>
      </c>
      <c r="G56" s="25">
        <v>0.47</v>
      </c>
      <c r="H56" s="25">
        <v>0.28999999999999998</v>
      </c>
      <c r="I56" s="25">
        <v>0.04</v>
      </c>
      <c r="J56" s="36">
        <v>3.1</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0.02</v>
      </c>
      <c r="F57" s="25">
        <v>0.24</v>
      </c>
      <c r="G57" s="25">
        <v>0.36</v>
      </c>
      <c r="H57" s="25">
        <v>0.36</v>
      </c>
      <c r="I57" s="25">
        <v>0.02</v>
      </c>
      <c r="J57" s="36">
        <v>3.1</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0.02</v>
      </c>
      <c r="F58" s="25">
        <v>0.13</v>
      </c>
      <c r="G58" s="25">
        <v>0.38</v>
      </c>
      <c r="H58" s="25">
        <v>0.44</v>
      </c>
      <c r="I58" s="25">
        <v>0.03</v>
      </c>
      <c r="J58" s="36">
        <v>3.3</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0.03</v>
      </c>
      <c r="F59" s="25">
        <v>0.12</v>
      </c>
      <c r="G59" s="25">
        <v>0.41</v>
      </c>
      <c r="H59" s="25">
        <v>0.37</v>
      </c>
      <c r="I59" s="25">
        <v>7.0000000000000007E-2</v>
      </c>
      <c r="J59" s="36">
        <v>3.2</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v>7.0000000000000007E-2</v>
      </c>
      <c r="G61" s="25">
        <v>0.36</v>
      </c>
      <c r="H61" s="25">
        <v>0.54</v>
      </c>
      <c r="I61" s="25">
        <v>0.02</v>
      </c>
      <c r="J61" s="36">
        <v>3.5</v>
      </c>
      <c r="M61" s="19"/>
      <c r="O61" s="14" t="b">
        <v>0</v>
      </c>
      <c r="P61" s="14" t="b">
        <v>0</v>
      </c>
      <c r="Q61" s="14" t="b">
        <v>0</v>
      </c>
      <c r="R61" s="14" t="b">
        <v>1</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0.02</v>
      </c>
      <c r="F62" s="25">
        <v>0.17</v>
      </c>
      <c r="G62" s="25">
        <v>0.37</v>
      </c>
      <c r="H62" s="25">
        <v>0.38</v>
      </c>
      <c r="I62" s="25">
        <v>0.05</v>
      </c>
      <c r="J62" s="36">
        <v>3.2</v>
      </c>
      <c r="M62" s="19"/>
      <c r="O62" s="14" t="b">
        <v>0</v>
      </c>
      <c r="P62" s="14" t="b">
        <v>1</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0.13</v>
      </c>
      <c r="G63" s="25">
        <v>0.41</v>
      </c>
      <c r="H63" s="25">
        <v>0.41</v>
      </c>
      <c r="I63" s="25">
        <v>0.04</v>
      </c>
      <c r="J63" s="36">
        <v>3.3</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0.05</v>
      </c>
      <c r="F65" s="25">
        <v>0.17</v>
      </c>
      <c r="G65" s="25">
        <v>0.39</v>
      </c>
      <c r="H65" s="25">
        <v>0.28999999999999998</v>
      </c>
      <c r="I65" s="25">
        <v>0.09</v>
      </c>
      <c r="J65" s="36">
        <v>3</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0.02</v>
      </c>
      <c r="F66" s="25">
        <v>0.17</v>
      </c>
      <c r="G66" s="25">
        <v>0.41</v>
      </c>
      <c r="H66" s="25">
        <v>0.35</v>
      </c>
      <c r="I66" s="25">
        <v>0.05</v>
      </c>
      <c r="J66" s="36">
        <v>3.1</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0.01</v>
      </c>
      <c r="F67" s="25">
        <v>0.11</v>
      </c>
      <c r="G67" s="25">
        <v>0.39</v>
      </c>
      <c r="H67" s="25">
        <v>0.46</v>
      </c>
      <c r="I67" s="25">
        <v>0.03</v>
      </c>
      <c r="J67" s="36">
        <v>3.3</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0.04</v>
      </c>
      <c r="F69" s="25">
        <v>0.23</v>
      </c>
      <c r="G69" s="25">
        <v>0.45</v>
      </c>
      <c r="H69" s="25">
        <v>0.24</v>
      </c>
      <c r="I69" s="25">
        <v>0.03</v>
      </c>
      <c r="J69" s="36">
        <v>2.9</v>
      </c>
      <c r="M69" s="19"/>
      <c r="O69" s="14" t="b">
        <v>0</v>
      </c>
      <c r="P69" s="14" t="b">
        <v>1</v>
      </c>
      <c r="Q69" s="14" t="b">
        <v>1</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0.1</v>
      </c>
      <c r="G70" s="25">
        <v>0.37</v>
      </c>
      <c r="H70" s="25">
        <v>0.47</v>
      </c>
      <c r="I70" s="25">
        <v>0.04</v>
      </c>
      <c r="J70" s="36">
        <v>3.4</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0.03</v>
      </c>
      <c r="F72" s="25">
        <v>0.19</v>
      </c>
      <c r="G72" s="25">
        <v>0.4</v>
      </c>
      <c r="H72" s="25">
        <v>0.33</v>
      </c>
      <c r="I72" s="25">
        <v>0.04</v>
      </c>
      <c r="J72" s="36">
        <v>3.1</v>
      </c>
      <c r="M72" s="19"/>
      <c r="O72" s="14" t="b">
        <v>0</v>
      </c>
      <c r="P72" s="14" t="b">
        <v>1</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0.02</v>
      </c>
      <c r="F73" s="25">
        <v>0.14000000000000001</v>
      </c>
      <c r="G73" s="25">
        <v>0.41</v>
      </c>
      <c r="H73" s="25">
        <v>0.39</v>
      </c>
      <c r="I73" s="25">
        <v>0.04</v>
      </c>
      <c r="J73" s="36">
        <v>3.2</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0.12</v>
      </c>
      <c r="G74" s="25">
        <v>0.39</v>
      </c>
      <c r="H74" s="25">
        <v>0.45</v>
      </c>
      <c r="I74" s="25">
        <v>0.03</v>
      </c>
      <c r="J74" s="36">
        <v>3.3</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0.05</v>
      </c>
      <c r="F76" s="25">
        <v>0.26</v>
      </c>
      <c r="G76" s="25">
        <v>0.31</v>
      </c>
      <c r="H76" s="25">
        <v>0.34</v>
      </c>
      <c r="I76" s="25">
        <v>0.04</v>
      </c>
      <c r="J76" s="36">
        <v>3</v>
      </c>
      <c r="M76" s="19"/>
      <c r="O76" s="14" t="b">
        <v>0</v>
      </c>
      <c r="P76" s="14" t="b">
        <v>1</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0.04</v>
      </c>
      <c r="F77" s="25">
        <v>0.15</v>
      </c>
      <c r="G77" s="25">
        <v>0.48</v>
      </c>
      <c r="H77" s="25">
        <v>0.31</v>
      </c>
      <c r="I77" s="25">
        <v>0.03</v>
      </c>
      <c r="J77" s="36">
        <v>3.1</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0.01</v>
      </c>
      <c r="F78" s="25">
        <v>0.12</v>
      </c>
      <c r="G78" s="25">
        <v>0.39</v>
      </c>
      <c r="H78" s="25">
        <v>0.45</v>
      </c>
      <c r="I78" s="25">
        <v>0.03</v>
      </c>
      <c r="J78" s="36">
        <v>3.3</v>
      </c>
      <c r="M78" s="19"/>
      <c r="O78" s="14" t="b">
        <v>0</v>
      </c>
      <c r="P78" s="14" t="b">
        <v>0</v>
      </c>
      <c r="Q78" s="14" t="b">
        <v>1</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0.03</v>
      </c>
      <c r="F79" s="25">
        <v>0.15</v>
      </c>
      <c r="G79" s="25">
        <v>0.4</v>
      </c>
      <c r="H79" s="25">
        <v>0.31</v>
      </c>
      <c r="I79" s="25">
        <v>0.1</v>
      </c>
      <c r="J79" s="36">
        <v>3.1</v>
      </c>
      <c r="M79" s="19"/>
      <c r="O79" s="14" t="b">
        <v>0</v>
      </c>
      <c r="P79" s="14" t="b">
        <v>0</v>
      </c>
      <c r="Q79" s="14" t="b">
        <v>1</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0.06</v>
      </c>
      <c r="F81" s="25">
        <v>0.3</v>
      </c>
      <c r="G81" s="25">
        <v>0.34</v>
      </c>
      <c r="H81" s="25">
        <v>0.28000000000000003</v>
      </c>
      <c r="I81" s="25">
        <v>0.02</v>
      </c>
      <c r="J81" s="36">
        <v>2.9</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0.02</v>
      </c>
      <c r="F82" s="25">
        <v>0.19</v>
      </c>
      <c r="G82" s="25">
        <v>0.43</v>
      </c>
      <c r="H82" s="25">
        <v>0.31</v>
      </c>
      <c r="I82" s="25">
        <v>0.06</v>
      </c>
      <c r="J82" s="36">
        <v>3.1</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0.09</v>
      </c>
      <c r="G83" s="25">
        <v>0.38</v>
      </c>
      <c r="H83" s="25">
        <v>0.48</v>
      </c>
      <c r="I83" s="25">
        <v>0.03</v>
      </c>
      <c r="J83" s="36">
        <v>3.4</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0.01</v>
      </c>
      <c r="F85" s="25">
        <v>0.08</v>
      </c>
      <c r="G85" s="25">
        <v>0.37</v>
      </c>
      <c r="H85" s="25">
        <v>0.5</v>
      </c>
      <c r="I85" s="25">
        <v>0.04</v>
      </c>
      <c r="J85" s="36">
        <v>3.4</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0.02</v>
      </c>
      <c r="F86" s="25">
        <v>0.12</v>
      </c>
      <c r="G86" s="25">
        <v>0.41</v>
      </c>
      <c r="H86" s="25">
        <v>0.41</v>
      </c>
      <c r="I86" s="25">
        <v>0.04</v>
      </c>
      <c r="J86" s="36">
        <v>3.3</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0.22</v>
      </c>
      <c r="G87" s="25">
        <v>0.4</v>
      </c>
      <c r="H87" s="25">
        <v>0.33</v>
      </c>
      <c r="I87" s="25">
        <v>0.03</v>
      </c>
      <c r="J87" s="36">
        <v>3</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0.05</v>
      </c>
      <c r="F88" s="25">
        <v>0.11</v>
      </c>
      <c r="G88" s="25">
        <v>0.4</v>
      </c>
      <c r="H88" s="25">
        <v>0.35</v>
      </c>
      <c r="I88" s="25">
        <v>0.1</v>
      </c>
      <c r="J88" s="36">
        <v>3.2</v>
      </c>
      <c r="M88" s="19"/>
      <c r="O88" s="14" t="b">
        <v>0</v>
      </c>
      <c r="P88" s="14" t="b">
        <v>0</v>
      </c>
      <c r="Q88" s="14" t="b">
        <v>1</v>
      </c>
      <c r="R88" s="14" t="b">
        <v>1</v>
      </c>
      <c r="S88" s="14" t="e">
        <v>#REF!</v>
      </c>
      <c r="T88" s="14" t="e">
        <v>#REF!</v>
      </c>
      <c r="U88" s="14" t="e">
        <v>#REF!</v>
      </c>
      <c r="V88" s="14" t="e">
        <v>#REF!</v>
      </c>
      <c r="W88" s="14" t="e">
        <v>#REF!</v>
      </c>
      <c r="X88" s="14" t="e">
        <v>#REF!</v>
      </c>
      <c r="Y88" s="14" t="e">
        <v>#REF!</v>
      </c>
      <c r="Z88" s="14" t="e">
        <v>#REF!</v>
      </c>
      <c r="AA88" s="14" t="b">
        <v>0</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0.13</v>
      </c>
      <c r="F90" s="25">
        <v>0.35</v>
      </c>
      <c r="G90" s="25">
        <v>0.33</v>
      </c>
      <c r="H90" s="25">
        <v>0.13</v>
      </c>
      <c r="I90" s="25">
        <v>7.0000000000000007E-2</v>
      </c>
      <c r="J90" s="36">
        <v>2.5</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0.02</v>
      </c>
      <c r="F91" s="25">
        <v>0.19</v>
      </c>
      <c r="G91" s="25">
        <v>0.47</v>
      </c>
      <c r="H91" s="25">
        <v>0.28000000000000003</v>
      </c>
      <c r="I91" s="25">
        <v>0.04</v>
      </c>
      <c r="J91" s="36">
        <v>3.1</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0.08</v>
      </c>
      <c r="G92" s="25">
        <v>0.35</v>
      </c>
      <c r="H92" s="25">
        <v>0.52</v>
      </c>
      <c r="I92" s="25">
        <v>0.04</v>
      </c>
      <c r="J92" s="36">
        <v>3.4</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0.02</v>
      </c>
      <c r="F94" s="25">
        <v>0.17</v>
      </c>
      <c r="G94" s="25">
        <v>0.41</v>
      </c>
      <c r="H94" s="25">
        <v>0.36</v>
      </c>
      <c r="I94" s="25">
        <v>0.04</v>
      </c>
      <c r="J94" s="36">
        <v>3.2</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0.02</v>
      </c>
      <c r="F95" s="25">
        <v>0.06</v>
      </c>
      <c r="G95" s="25">
        <v>0.36</v>
      </c>
      <c r="H95" s="25">
        <v>0.53</v>
      </c>
      <c r="I95" s="25">
        <v>0.03</v>
      </c>
      <c r="J95" s="36">
        <v>3.5</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0.02</v>
      </c>
      <c r="F97" s="25">
        <v>0.18</v>
      </c>
      <c r="G97" s="25">
        <v>0.43</v>
      </c>
      <c r="H97" s="25">
        <v>0.33</v>
      </c>
      <c r="I97" s="25">
        <v>0.04</v>
      </c>
      <c r="J97" s="36">
        <v>3.1</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0.08</v>
      </c>
      <c r="G98" s="25">
        <v>0.36</v>
      </c>
      <c r="H98" s="25">
        <v>0.51</v>
      </c>
      <c r="I98" s="25">
        <v>0.04</v>
      </c>
      <c r="J98" s="36">
        <v>3.4</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0.02</v>
      </c>
      <c r="F100" s="25">
        <v>0.18</v>
      </c>
      <c r="G100" s="25">
        <v>0.42</v>
      </c>
      <c r="H100" s="25">
        <v>0.35</v>
      </c>
      <c r="I100" s="25">
        <v>0.04</v>
      </c>
      <c r="J100" s="36">
        <v>3.1</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0.09</v>
      </c>
      <c r="G101" s="25">
        <v>0.38</v>
      </c>
      <c r="H101" s="25">
        <v>0.48</v>
      </c>
      <c r="I101" s="25">
        <v>0.04</v>
      </c>
      <c r="J101" s="36">
        <v>3.4</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7.0000000000000007E-2</v>
      </c>
      <c r="F103" s="25">
        <v>0.26</v>
      </c>
      <c r="G103" s="25">
        <v>0.34</v>
      </c>
      <c r="H103" s="25">
        <v>0.27</v>
      </c>
      <c r="I103" s="25">
        <v>0.05</v>
      </c>
      <c r="J103" s="36">
        <v>2.9</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0.01</v>
      </c>
      <c r="F104" s="25">
        <v>0.18</v>
      </c>
      <c r="G104" s="25">
        <v>0.46</v>
      </c>
      <c r="H104" s="25">
        <v>0.32</v>
      </c>
      <c r="I104" s="25">
        <v>0.02</v>
      </c>
      <c r="J104" s="36">
        <v>3.1</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v>
      </c>
      <c r="F105" s="25">
        <v>0.09</v>
      </c>
      <c r="G105" s="25">
        <v>0.39</v>
      </c>
      <c r="H105" s="25">
        <v>0.5</v>
      </c>
      <c r="I105" s="25">
        <v>0.02</v>
      </c>
      <c r="J105" s="36">
        <v>3.4</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0.03</v>
      </c>
      <c r="F106" s="29">
        <v>0.12</v>
      </c>
      <c r="G106" s="29">
        <v>0.38</v>
      </c>
      <c r="H106" s="29">
        <v>0.4</v>
      </c>
      <c r="I106" s="29">
        <v>7.0000000000000007E-2</v>
      </c>
      <c r="J106" s="37">
        <v>3.2</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129" priority="16">
      <formula>L13=TRUE</formula>
    </cfRule>
  </conditionalFormatting>
  <conditionalFormatting sqref="E35">
    <cfRule type="expression" dxfId="2128" priority="9">
      <formula>L35=TRUE</formula>
    </cfRule>
  </conditionalFormatting>
  <conditionalFormatting sqref="E60">
    <cfRule type="expression" dxfId="2127" priority="8">
      <formula>L60=TRUE</formula>
    </cfRule>
  </conditionalFormatting>
  <conditionalFormatting sqref="E64">
    <cfRule type="expression" dxfId="2126" priority="7">
      <formula>L64=TRUE</formula>
    </cfRule>
  </conditionalFormatting>
  <conditionalFormatting sqref="E84">
    <cfRule type="expression" dxfId="2125" priority="6">
      <formula>L84=TRUE</formula>
    </cfRule>
  </conditionalFormatting>
  <conditionalFormatting sqref="E89">
    <cfRule type="expression" dxfId="2124" priority="5">
      <formula>L89=TRUE</formula>
    </cfRule>
  </conditionalFormatting>
  <conditionalFormatting sqref="E93">
    <cfRule type="expression" dxfId="2123" priority="4">
      <formula>L93=TRUE</formula>
    </cfRule>
  </conditionalFormatting>
  <conditionalFormatting sqref="E96">
    <cfRule type="expression" dxfId="2122" priority="3">
      <formula>L96=TRUE</formula>
    </cfRule>
  </conditionalFormatting>
  <conditionalFormatting sqref="E99">
    <cfRule type="expression" dxfId="2121" priority="2">
      <formula>L99=TRUE</formula>
    </cfRule>
  </conditionalFormatting>
  <conditionalFormatting sqref="E112:E142">
    <cfRule type="expression" dxfId="2120" priority="13">
      <formula>L112=TRUE</formula>
    </cfRule>
  </conditionalFormatting>
  <conditionalFormatting sqref="E154:E195">
    <cfRule type="expression" dxfId="2119" priority="15">
      <formula>L154=TRUE</formula>
    </cfRule>
  </conditionalFormatting>
  <conditionalFormatting sqref="E207:E248">
    <cfRule type="expression" dxfId="2118"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117"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116" priority="11">
      <formula>Y13=TRUE</formula>
    </cfRule>
  </conditionalFormatting>
  <conditionalFormatting sqref="J110:K267">
    <cfRule type="expression" dxfId="2115" priority="12">
      <formula>Z110=TRUE</formula>
    </cfRule>
  </conditionalFormatting>
  <conditionalFormatting sqref="M8:M106">
    <cfRule type="cellIs" dxfId="2114"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113"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112" priority="18">
      <formula>N13=TRUE</formula>
    </cfRule>
  </conditionalFormatting>
  <pageMargins left="0.7" right="0.7" top="0.75" bottom="0.75" header="0.3" footer="0.3"/>
  <pageSetup paperSize="9"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Worksheet____1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133</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0.03</v>
      </c>
      <c r="F8" s="18">
        <v>0.11</v>
      </c>
      <c r="G8" s="18">
        <v>0.35</v>
      </c>
      <c r="H8" s="18">
        <v>0.39</v>
      </c>
      <c r="I8" s="18">
        <v>0.12</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0.12</v>
      </c>
      <c r="G11" s="25">
        <v>0.35</v>
      </c>
      <c r="H11" s="25">
        <v>0.37</v>
      </c>
      <c r="I11" s="25">
        <v>0.12</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0.03</v>
      </c>
      <c r="F12" s="25">
        <v>0.1</v>
      </c>
      <c r="G12" s="25">
        <v>0.35</v>
      </c>
      <c r="H12" s="25">
        <v>0.4</v>
      </c>
      <c r="I12" s="25">
        <v>0.12</v>
      </c>
      <c r="J12" s="36">
        <v>3.3</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0.04</v>
      </c>
      <c r="F14" s="25">
        <v>0.11</v>
      </c>
      <c r="G14" s="25">
        <v>0.33</v>
      </c>
      <c r="H14" s="25">
        <v>0.36</v>
      </c>
      <c r="I14" s="25">
        <v>0.17</v>
      </c>
      <c r="J14" s="36">
        <v>3.2</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0.03</v>
      </c>
      <c r="F15" s="25">
        <v>0.11</v>
      </c>
      <c r="G15" s="25">
        <v>0.35</v>
      </c>
      <c r="H15" s="25">
        <v>0.31</v>
      </c>
      <c r="I15" s="25">
        <v>0.19</v>
      </c>
      <c r="J15" s="36">
        <v>3.2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0.05</v>
      </c>
      <c r="F16" s="25">
        <v>0.15</v>
      </c>
      <c r="G16" s="25">
        <v>0.33</v>
      </c>
      <c r="H16" s="25">
        <v>0.34</v>
      </c>
      <c r="I16" s="25">
        <v>0.13</v>
      </c>
      <c r="J16" s="36">
        <v>3.1</v>
      </c>
      <c r="M16" s="19"/>
      <c r="O16" s="14" t="b">
        <v>0</v>
      </c>
      <c r="P16" s="14" t="b">
        <v>1</v>
      </c>
      <c r="Q16" s="14" t="b">
        <v>0</v>
      </c>
      <c r="R16" s="14" t="b">
        <v>0</v>
      </c>
      <c r="S16" s="14" t="e">
        <v>#REF!</v>
      </c>
      <c r="T16" s="14" t="e">
        <v>#REF!</v>
      </c>
      <c r="U16" s="14" t="e">
        <v>#REF!</v>
      </c>
      <c r="V16" s="14" t="e">
        <v>#REF!</v>
      </c>
      <c r="W16" s="14" t="e">
        <v>#REF!</v>
      </c>
      <c r="X16" s="14" t="e">
        <v>#REF!</v>
      </c>
      <c r="Y16" s="14" t="e">
        <v>#REF!</v>
      </c>
      <c r="Z16" s="14" t="e">
        <v>#REF!</v>
      </c>
      <c r="AA16" s="14" t="b">
        <v>1</v>
      </c>
      <c r="AB16" s="14" t="b">
        <v>0</v>
      </c>
    </row>
    <row r="17" spans="1:28" ht="12.75" customHeight="1" x14ac:dyDescent="0.25">
      <c r="A17" s="13">
        <v>2</v>
      </c>
      <c r="C17" s="3" t="s">
        <v>33</v>
      </c>
      <c r="D17" s="20">
        <v>349</v>
      </c>
      <c r="E17" s="24">
        <v>0.03</v>
      </c>
      <c r="F17" s="25">
        <v>0.1</v>
      </c>
      <c r="G17" s="25">
        <v>0.4</v>
      </c>
      <c r="H17" s="25">
        <v>0.37</v>
      </c>
      <c r="I17" s="25">
        <v>0.1</v>
      </c>
      <c r="J17" s="36">
        <v>3.2</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0.01</v>
      </c>
      <c r="F18" s="25">
        <v>0.12</v>
      </c>
      <c r="G18" s="25">
        <v>0.37</v>
      </c>
      <c r="H18" s="25">
        <v>0.41</v>
      </c>
      <c r="I18" s="25">
        <v>0.09</v>
      </c>
      <c r="J18" s="36">
        <v>3.3</v>
      </c>
      <c r="M18" s="19"/>
      <c r="O18" s="14" t="b">
        <v>0</v>
      </c>
      <c r="P18" s="14" t="b">
        <v>1</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0.09</v>
      </c>
      <c r="G19" s="25">
        <v>0.4</v>
      </c>
      <c r="H19" s="25">
        <v>0.46</v>
      </c>
      <c r="I19" s="25">
        <v>0.04</v>
      </c>
      <c r="J19" s="36">
        <v>3.4</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0.02</v>
      </c>
      <c r="F20" s="25">
        <v>7.0000000000000007E-2</v>
      </c>
      <c r="G20" s="25">
        <v>0.32</v>
      </c>
      <c r="H20" s="25">
        <v>0.53</v>
      </c>
      <c r="I20" s="25">
        <v>0.05</v>
      </c>
      <c r="J20" s="36">
        <v>3.4</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0.01</v>
      </c>
      <c r="F21" s="25">
        <v>0.05</v>
      </c>
      <c r="G21" s="25">
        <v>0.33</v>
      </c>
      <c r="H21" s="25">
        <v>0.56000000000000005</v>
      </c>
      <c r="I21" s="25">
        <v>0.05</v>
      </c>
      <c r="J21" s="36">
        <v>3.5</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0.03</v>
      </c>
      <c r="F23" s="25">
        <v>0.12</v>
      </c>
      <c r="G23" s="25">
        <v>0.35</v>
      </c>
      <c r="H23" s="25">
        <v>0.36</v>
      </c>
      <c r="I23" s="25">
        <v>0.14000000000000001</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0.01</v>
      </c>
      <c r="F24" s="25">
        <v>7.0000000000000007E-2</v>
      </c>
      <c r="G24" s="25">
        <v>0.35</v>
      </c>
      <c r="H24" s="25">
        <v>0.52</v>
      </c>
      <c r="I24" s="25">
        <v>0.05</v>
      </c>
      <c r="J24" s="36">
        <v>3.4</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0.04</v>
      </c>
      <c r="F26" s="25">
        <v>0.11</v>
      </c>
      <c r="G26" s="25">
        <v>0.36</v>
      </c>
      <c r="H26" s="25">
        <v>0.36</v>
      </c>
      <c r="I26" s="25">
        <v>0.13</v>
      </c>
      <c r="J26" s="36">
        <v>3.2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0.11</v>
      </c>
      <c r="G27" s="25">
        <v>0.35</v>
      </c>
      <c r="H27" s="25">
        <v>0.4</v>
      </c>
      <c r="I27" s="25">
        <v>0.11</v>
      </c>
      <c r="J27" s="36">
        <v>3.3</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0.03</v>
      </c>
      <c r="F29" s="25">
        <v>0.1</v>
      </c>
      <c r="G29" s="25">
        <v>0.35</v>
      </c>
      <c r="H29" s="25">
        <v>0.39</v>
      </c>
      <c r="I29" s="25">
        <v>0.12</v>
      </c>
      <c r="J29" s="36">
        <v>3.2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0.03</v>
      </c>
      <c r="F30" s="25">
        <v>0.11</v>
      </c>
      <c r="G30" s="25">
        <v>0.35</v>
      </c>
      <c r="H30" s="25">
        <v>0.38</v>
      </c>
      <c r="I30" s="25">
        <v>0.12</v>
      </c>
      <c r="J30" s="36">
        <v>3.2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0.01</v>
      </c>
      <c r="F31" s="25">
        <v>0.15</v>
      </c>
      <c r="G31" s="25">
        <v>0.36</v>
      </c>
      <c r="H31" s="25">
        <v>0.38</v>
      </c>
      <c r="I31" s="25">
        <v>0.1</v>
      </c>
      <c r="J31" s="36">
        <v>3.2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0.12</v>
      </c>
      <c r="G33" s="25">
        <v>0.36</v>
      </c>
      <c r="H33" s="25">
        <v>0.38</v>
      </c>
      <c r="I33" s="25">
        <v>0.12</v>
      </c>
      <c r="J33" s="36">
        <v>3.2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0.05</v>
      </c>
      <c r="F34" s="25">
        <v>7.0000000000000007E-2</v>
      </c>
      <c r="G34" s="25">
        <v>0.34</v>
      </c>
      <c r="H34" s="25">
        <v>0.43</v>
      </c>
      <c r="I34" s="25">
        <v>0.11</v>
      </c>
      <c r="J34" s="36">
        <v>3.3</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0.03</v>
      </c>
      <c r="F36" s="25">
        <v>0.11</v>
      </c>
      <c r="G36" s="25">
        <v>0.35</v>
      </c>
      <c r="H36" s="25">
        <v>0.39</v>
      </c>
      <c r="I36" s="25">
        <v>0.12</v>
      </c>
      <c r="J36" s="36">
        <v>3.3</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0.03</v>
      </c>
      <c r="F37" s="25">
        <v>0.11</v>
      </c>
      <c r="G37" s="25">
        <v>0.36</v>
      </c>
      <c r="H37" s="25">
        <v>0.38</v>
      </c>
      <c r="I37" s="25">
        <v>0.12</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0.03</v>
      </c>
      <c r="F39" s="25">
        <v>0.11</v>
      </c>
      <c r="G39" s="25">
        <v>0.31</v>
      </c>
      <c r="H39" s="25">
        <v>0.44</v>
      </c>
      <c r="I39" s="25">
        <v>0.12</v>
      </c>
      <c r="J39" s="36">
        <v>3.3</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0.03</v>
      </c>
      <c r="F40" s="25">
        <v>0.13</v>
      </c>
      <c r="G40" s="25">
        <v>0.38</v>
      </c>
      <c r="H40" s="25">
        <v>0.34</v>
      </c>
      <c r="I40" s="25">
        <v>0.13</v>
      </c>
      <c r="J40" s="36">
        <v>3.2</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0.04</v>
      </c>
      <c r="F41" s="25">
        <v>0.08</v>
      </c>
      <c r="G41" s="25">
        <v>0.34</v>
      </c>
      <c r="H41" s="25">
        <v>0.41</v>
      </c>
      <c r="I41" s="25">
        <v>0.13</v>
      </c>
      <c r="J41" s="36">
        <v>3.3</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0.03</v>
      </c>
      <c r="F42" s="25">
        <v>0.12</v>
      </c>
      <c r="G42" s="25">
        <v>0.37</v>
      </c>
      <c r="H42" s="25">
        <v>0.38</v>
      </c>
      <c r="I42" s="25">
        <v>0.11</v>
      </c>
      <c r="J42" s="36">
        <v>3.2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0.03</v>
      </c>
      <c r="F44" s="25">
        <v>0.11</v>
      </c>
      <c r="G44" s="25">
        <v>0.35</v>
      </c>
      <c r="H44" s="25">
        <v>0.38</v>
      </c>
      <c r="I44" s="25">
        <v>0.12</v>
      </c>
      <c r="J44" s="36">
        <v>3.2</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0.08</v>
      </c>
      <c r="F45" s="25">
        <v>0.06</v>
      </c>
      <c r="G45" s="25">
        <v>0.34</v>
      </c>
      <c r="H45" s="25">
        <v>0.44</v>
      </c>
      <c r="I45" s="25">
        <v>0.08</v>
      </c>
      <c r="J45" s="36">
        <v>3.2</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0.04</v>
      </c>
      <c r="F46" s="25">
        <v>0.15</v>
      </c>
      <c r="G46" s="25">
        <v>0.33</v>
      </c>
      <c r="H46" s="25">
        <v>0.34</v>
      </c>
      <c r="I46" s="25">
        <v>0.13</v>
      </c>
      <c r="J46" s="36">
        <v>3.1</v>
      </c>
      <c r="M46" s="19"/>
      <c r="O46" s="14" t="b">
        <v>0</v>
      </c>
      <c r="P46" s="14" t="b">
        <v>1</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0.04</v>
      </c>
      <c r="F47" s="25">
        <v>0.05</v>
      </c>
      <c r="G47" s="25">
        <v>0.41</v>
      </c>
      <c r="H47" s="25">
        <v>0.34</v>
      </c>
      <c r="I47" s="25">
        <v>0.17</v>
      </c>
      <c r="J47" s="36">
        <v>3.3</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0.06</v>
      </c>
      <c r="F48" s="25">
        <v>0.05</v>
      </c>
      <c r="G48" s="25">
        <v>0.22</v>
      </c>
      <c r="H48" s="25">
        <v>0.55000000000000004</v>
      </c>
      <c r="I48" s="25">
        <v>0.13</v>
      </c>
      <c r="J48" s="36">
        <v>3.4</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0.14000000000000001</v>
      </c>
      <c r="G49" s="25">
        <v>0.55000000000000004</v>
      </c>
      <c r="H49" s="25">
        <v>0.27</v>
      </c>
      <c r="I49" s="25"/>
      <c r="J49" s="36">
        <v>3</v>
      </c>
      <c r="M49" s="19"/>
      <c r="O49" s="14" t="b">
        <v>0</v>
      </c>
      <c r="P49" s="14" t="b">
        <v>1</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0.06</v>
      </c>
      <c r="F51" s="25">
        <v>0.16</v>
      </c>
      <c r="G51" s="25">
        <v>0.32</v>
      </c>
      <c r="H51" s="25">
        <v>0.36</v>
      </c>
      <c r="I51" s="25">
        <v>0.1</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0.03</v>
      </c>
      <c r="F52" s="25">
        <v>0.11</v>
      </c>
      <c r="G52" s="25">
        <v>0.36</v>
      </c>
      <c r="H52" s="25">
        <v>0.39</v>
      </c>
      <c r="I52" s="25">
        <v>0.12</v>
      </c>
      <c r="J52" s="36">
        <v>3.3</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0.2</v>
      </c>
      <c r="G54" s="25">
        <v>0.36</v>
      </c>
      <c r="H54" s="25">
        <v>0.25</v>
      </c>
      <c r="I54" s="25">
        <v>0.14000000000000001</v>
      </c>
      <c r="J54" s="36">
        <v>2.9</v>
      </c>
      <c r="M54" s="19"/>
      <c r="O54" s="14" t="b">
        <v>0</v>
      </c>
      <c r="P54" s="14" t="b">
        <v>1</v>
      </c>
      <c r="Q54" s="14" t="b">
        <v>0</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0.05</v>
      </c>
      <c r="F55" s="25">
        <v>0.15</v>
      </c>
      <c r="G55" s="25">
        <v>0.38</v>
      </c>
      <c r="H55" s="25">
        <v>0.28000000000000003</v>
      </c>
      <c r="I55" s="25">
        <v>0.13</v>
      </c>
      <c r="J55" s="36">
        <v>3</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0.03</v>
      </c>
      <c r="F56" s="25">
        <v>0.16</v>
      </c>
      <c r="G56" s="25">
        <v>0.31</v>
      </c>
      <c r="H56" s="25">
        <v>0.37</v>
      </c>
      <c r="I56" s="25">
        <v>0.13</v>
      </c>
      <c r="J56" s="36">
        <v>3.2</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0.02</v>
      </c>
      <c r="F57" s="25">
        <v>0.13</v>
      </c>
      <c r="G57" s="25">
        <v>0.4</v>
      </c>
      <c r="H57" s="25">
        <v>0.28999999999999998</v>
      </c>
      <c r="I57" s="25">
        <v>0.16</v>
      </c>
      <c r="J57" s="36">
        <v>3.1</v>
      </c>
      <c r="M57" s="19"/>
      <c r="O57" s="14" t="b">
        <v>0</v>
      </c>
      <c r="P57" s="14" t="b">
        <v>0</v>
      </c>
      <c r="Q57" s="14" t="b">
        <v>1</v>
      </c>
      <c r="R57" s="14" t="b">
        <v>0</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0.03</v>
      </c>
      <c r="F58" s="25">
        <v>0.1</v>
      </c>
      <c r="G58" s="25">
        <v>0.35</v>
      </c>
      <c r="H58" s="25">
        <v>0.42</v>
      </c>
      <c r="I58" s="25">
        <v>0.1</v>
      </c>
      <c r="J58" s="36">
        <v>3.3</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0.01</v>
      </c>
      <c r="F59" s="25">
        <v>0.13</v>
      </c>
      <c r="G59" s="25">
        <v>0.35</v>
      </c>
      <c r="H59" s="25">
        <v>0.28999999999999998</v>
      </c>
      <c r="I59" s="25">
        <v>0.22</v>
      </c>
      <c r="J59" s="36">
        <v>3.2</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0.02</v>
      </c>
      <c r="F61" s="25">
        <v>0.13</v>
      </c>
      <c r="G61" s="25">
        <v>0.4</v>
      </c>
      <c r="H61" s="25">
        <v>0.38</v>
      </c>
      <c r="I61" s="25">
        <v>7.0000000000000007E-2</v>
      </c>
      <c r="J61" s="36">
        <v>3.2</v>
      </c>
      <c r="M61" s="19"/>
      <c r="O61" s="14" t="b">
        <v>0</v>
      </c>
      <c r="P61" s="14" t="b">
        <v>0</v>
      </c>
      <c r="Q61" s="14" t="b">
        <v>1</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0.04</v>
      </c>
      <c r="F62" s="25">
        <v>0.13</v>
      </c>
      <c r="G62" s="25">
        <v>0.33</v>
      </c>
      <c r="H62" s="25">
        <v>0.37</v>
      </c>
      <c r="I62" s="25">
        <v>0.13</v>
      </c>
      <c r="J62" s="36">
        <v>3.2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0.03</v>
      </c>
      <c r="F63" s="25">
        <v>0.1</v>
      </c>
      <c r="G63" s="25">
        <v>0.36</v>
      </c>
      <c r="H63" s="25">
        <v>0.39</v>
      </c>
      <c r="I63" s="25">
        <v>0.12</v>
      </c>
      <c r="J63" s="36">
        <v>3.3</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0.06</v>
      </c>
      <c r="F65" s="25">
        <v>0.16</v>
      </c>
      <c r="G65" s="25">
        <v>0.32</v>
      </c>
      <c r="H65" s="25">
        <v>0.25</v>
      </c>
      <c r="I65" s="25">
        <v>0.21</v>
      </c>
      <c r="J65" s="36">
        <v>3</v>
      </c>
      <c r="M65" s="19"/>
      <c r="O65" s="14" t="b">
        <v>0</v>
      </c>
      <c r="P65" s="14" t="b">
        <v>1</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0.05</v>
      </c>
      <c r="F66" s="25">
        <v>0.14000000000000001</v>
      </c>
      <c r="G66" s="25">
        <v>0.37</v>
      </c>
      <c r="H66" s="25">
        <v>0.28999999999999998</v>
      </c>
      <c r="I66" s="25">
        <v>0.15</v>
      </c>
      <c r="J66" s="36">
        <v>3.1</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0.02</v>
      </c>
      <c r="F67" s="25">
        <v>0.09</v>
      </c>
      <c r="G67" s="25">
        <v>0.35</v>
      </c>
      <c r="H67" s="25">
        <v>0.46</v>
      </c>
      <c r="I67" s="25">
        <v>0.09</v>
      </c>
      <c r="J67" s="36">
        <v>3.4</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0.06</v>
      </c>
      <c r="F69" s="25">
        <v>0.21</v>
      </c>
      <c r="G69" s="25">
        <v>0.36</v>
      </c>
      <c r="H69" s="25">
        <v>0.26</v>
      </c>
      <c r="I69" s="25">
        <v>0.11</v>
      </c>
      <c r="J69" s="36">
        <v>2.9</v>
      </c>
      <c r="M69" s="19"/>
      <c r="O69" s="14" t="b">
        <v>0</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7.0000000000000007E-2</v>
      </c>
      <c r="G70" s="25">
        <v>0.35</v>
      </c>
      <c r="H70" s="25">
        <v>0.43</v>
      </c>
      <c r="I70" s="25">
        <v>0.12</v>
      </c>
      <c r="J70" s="36">
        <v>3.4</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0.19</v>
      </c>
      <c r="G72" s="25">
        <v>0.32</v>
      </c>
      <c r="H72" s="25">
        <v>0.32</v>
      </c>
      <c r="I72" s="25">
        <v>0.13</v>
      </c>
      <c r="J72" s="36">
        <v>3.1</v>
      </c>
      <c r="M72" s="19"/>
      <c r="O72" s="14" t="b">
        <v>0</v>
      </c>
      <c r="P72" s="14" t="b">
        <v>1</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0.04</v>
      </c>
      <c r="F73" s="25">
        <v>0.14000000000000001</v>
      </c>
      <c r="G73" s="25">
        <v>0.38</v>
      </c>
      <c r="H73" s="25">
        <v>0.31</v>
      </c>
      <c r="I73" s="25">
        <v>0.14000000000000001</v>
      </c>
      <c r="J73" s="36">
        <v>3.1</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0</v>
      </c>
    </row>
    <row r="74" spans="1:28" ht="12.75" customHeight="1" x14ac:dyDescent="0.25">
      <c r="A74" s="13">
        <v>15</v>
      </c>
      <c r="C74" s="3" t="s">
        <v>78</v>
      </c>
      <c r="D74" s="20">
        <v>1164</v>
      </c>
      <c r="E74" s="24">
        <v>0.02</v>
      </c>
      <c r="F74" s="25">
        <v>0.08</v>
      </c>
      <c r="G74" s="25">
        <v>0.34</v>
      </c>
      <c r="H74" s="25">
        <v>0.45</v>
      </c>
      <c r="I74" s="25">
        <v>0.11</v>
      </c>
      <c r="J74" s="36">
        <v>3.4</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7.0000000000000007E-2</v>
      </c>
      <c r="F76" s="25">
        <v>0.16</v>
      </c>
      <c r="G76" s="25">
        <v>0.32</v>
      </c>
      <c r="H76" s="25">
        <v>0.36</v>
      </c>
      <c r="I76" s="25">
        <v>0.09</v>
      </c>
      <c r="J76" s="36">
        <v>3.1</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0.17</v>
      </c>
      <c r="G77" s="25">
        <v>0.44</v>
      </c>
      <c r="H77" s="25">
        <v>0.28000000000000003</v>
      </c>
      <c r="I77" s="25">
        <v>0.09</v>
      </c>
      <c r="J77" s="36">
        <v>3.1</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0.03</v>
      </c>
      <c r="F78" s="25">
        <v>0.1</v>
      </c>
      <c r="G78" s="25">
        <v>0.35</v>
      </c>
      <c r="H78" s="25">
        <v>0.42</v>
      </c>
      <c r="I78" s="25">
        <v>0.1</v>
      </c>
      <c r="J78" s="36">
        <v>3.3</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0.12</v>
      </c>
      <c r="G79" s="25">
        <v>0.3</v>
      </c>
      <c r="H79" s="25">
        <v>0.27</v>
      </c>
      <c r="I79" s="25">
        <v>0.26</v>
      </c>
      <c r="J79" s="36">
        <v>3.1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0.05</v>
      </c>
      <c r="F81" s="25">
        <v>0.25</v>
      </c>
      <c r="G81" s="25">
        <v>0.3</v>
      </c>
      <c r="H81" s="25">
        <v>0.23</v>
      </c>
      <c r="I81" s="25">
        <v>0.17</v>
      </c>
      <c r="J81" s="36">
        <v>2.9</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0.14000000000000001</v>
      </c>
      <c r="G82" s="25">
        <v>0.39</v>
      </c>
      <c r="H82" s="25">
        <v>0.33</v>
      </c>
      <c r="I82" s="25">
        <v>0.12</v>
      </c>
      <c r="J82" s="36">
        <v>3.2</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0.03</v>
      </c>
      <c r="F83" s="25">
        <v>0.08</v>
      </c>
      <c r="G83" s="25">
        <v>0.34</v>
      </c>
      <c r="H83" s="25">
        <v>0.43</v>
      </c>
      <c r="I83" s="25">
        <v>0.12</v>
      </c>
      <c r="J83" s="36">
        <v>3.3</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0.03</v>
      </c>
      <c r="F85" s="25">
        <v>0.09</v>
      </c>
      <c r="G85" s="25">
        <v>0.31</v>
      </c>
      <c r="H85" s="25">
        <v>0.46</v>
      </c>
      <c r="I85" s="25">
        <v>0.11</v>
      </c>
      <c r="J85" s="36">
        <v>3.4</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0.03</v>
      </c>
      <c r="F86" s="25">
        <v>0.11</v>
      </c>
      <c r="G86" s="25">
        <v>0.38</v>
      </c>
      <c r="H86" s="25">
        <v>0.37</v>
      </c>
      <c r="I86" s="25">
        <v>0.12</v>
      </c>
      <c r="J86" s="36">
        <v>3.2</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0.04</v>
      </c>
      <c r="F87" s="25">
        <v>0.14000000000000001</v>
      </c>
      <c r="G87" s="25">
        <v>0.38</v>
      </c>
      <c r="H87" s="25">
        <v>0.33</v>
      </c>
      <c r="I87" s="25">
        <v>0.11</v>
      </c>
      <c r="J87" s="36">
        <v>3.1</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0.02</v>
      </c>
      <c r="F88" s="25">
        <v>0.1</v>
      </c>
      <c r="G88" s="25">
        <v>0.33</v>
      </c>
      <c r="H88" s="25">
        <v>0.28999999999999998</v>
      </c>
      <c r="I88" s="25">
        <v>0.27</v>
      </c>
      <c r="J88" s="36">
        <v>3.2</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0.12</v>
      </c>
      <c r="F90" s="25">
        <v>0.27</v>
      </c>
      <c r="G90" s="25">
        <v>0.33</v>
      </c>
      <c r="H90" s="25">
        <v>0.16</v>
      </c>
      <c r="I90" s="25">
        <v>0.13</v>
      </c>
      <c r="J90" s="36">
        <v>2.6</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0.02</v>
      </c>
      <c r="F91" s="25">
        <v>0.15</v>
      </c>
      <c r="G91" s="25">
        <v>0.4</v>
      </c>
      <c r="H91" s="25">
        <v>0.28999999999999998</v>
      </c>
      <c r="I91" s="25">
        <v>0.13</v>
      </c>
      <c r="J91" s="36">
        <v>3.1</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0.03</v>
      </c>
      <c r="F92" s="25">
        <v>7.0000000000000007E-2</v>
      </c>
      <c r="G92" s="25">
        <v>0.32</v>
      </c>
      <c r="H92" s="25">
        <v>0.47</v>
      </c>
      <c r="I92" s="25">
        <v>0.11</v>
      </c>
      <c r="J92" s="36">
        <v>3.4</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0.04</v>
      </c>
      <c r="F94" s="25">
        <v>0.14000000000000001</v>
      </c>
      <c r="G94" s="25">
        <v>0.38</v>
      </c>
      <c r="H94" s="25">
        <v>0.32</v>
      </c>
      <c r="I94" s="25">
        <v>0.13</v>
      </c>
      <c r="J94" s="36">
        <v>3.1</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0.02</v>
      </c>
      <c r="F95" s="25">
        <v>0.05</v>
      </c>
      <c r="G95" s="25">
        <v>0.28999999999999998</v>
      </c>
      <c r="H95" s="25">
        <v>0.54</v>
      </c>
      <c r="I95" s="25">
        <v>0.11</v>
      </c>
      <c r="J95" s="36">
        <v>3.5</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0.04</v>
      </c>
      <c r="F97" s="25">
        <v>0.15</v>
      </c>
      <c r="G97" s="25">
        <v>0.39</v>
      </c>
      <c r="H97" s="25">
        <v>0.3</v>
      </c>
      <c r="I97" s="25">
        <v>0.11</v>
      </c>
      <c r="J97" s="36">
        <v>3.1</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0.06</v>
      </c>
      <c r="G98" s="25">
        <v>0.31</v>
      </c>
      <c r="H98" s="25">
        <v>0.49</v>
      </c>
      <c r="I98" s="25">
        <v>0.13</v>
      </c>
      <c r="J98" s="36">
        <v>3.5</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0.04</v>
      </c>
      <c r="F100" s="25">
        <v>0.16</v>
      </c>
      <c r="G100" s="25">
        <v>0.37</v>
      </c>
      <c r="H100" s="25">
        <v>0.32</v>
      </c>
      <c r="I100" s="25">
        <v>0.11</v>
      </c>
      <c r="J100" s="36">
        <v>3.1</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7.0000000000000007E-2</v>
      </c>
      <c r="G101" s="25">
        <v>0.34</v>
      </c>
      <c r="H101" s="25">
        <v>0.45</v>
      </c>
      <c r="I101" s="25">
        <v>0.12</v>
      </c>
      <c r="J101" s="36">
        <v>3.4</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0.05</v>
      </c>
      <c r="F103" s="25">
        <v>0.23</v>
      </c>
      <c r="G103" s="25">
        <v>0.34</v>
      </c>
      <c r="H103" s="25">
        <v>0.26</v>
      </c>
      <c r="I103" s="25">
        <v>0.12</v>
      </c>
      <c r="J103" s="36">
        <v>2.9</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0.02</v>
      </c>
      <c r="F104" s="25">
        <v>0.17</v>
      </c>
      <c r="G104" s="25">
        <v>0.45</v>
      </c>
      <c r="H104" s="25">
        <v>0.27</v>
      </c>
      <c r="I104" s="25">
        <v>0.09</v>
      </c>
      <c r="J104" s="36">
        <v>3.1</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0.02</v>
      </c>
      <c r="F105" s="25">
        <v>7.0000000000000007E-2</v>
      </c>
      <c r="G105" s="25">
        <v>0.32</v>
      </c>
      <c r="H105" s="25">
        <v>0.51</v>
      </c>
      <c r="I105" s="25">
        <v>0.08</v>
      </c>
      <c r="J105" s="36">
        <v>3.4</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0.04</v>
      </c>
      <c r="F106" s="29">
        <v>7.0000000000000007E-2</v>
      </c>
      <c r="G106" s="29">
        <v>0.34</v>
      </c>
      <c r="H106" s="29">
        <v>0.33</v>
      </c>
      <c r="I106" s="29">
        <v>0.22</v>
      </c>
      <c r="J106" s="37">
        <v>3.2</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111" priority="16">
      <formula>L13=TRUE</formula>
    </cfRule>
  </conditionalFormatting>
  <conditionalFormatting sqref="E35">
    <cfRule type="expression" dxfId="2110" priority="9">
      <formula>L35=TRUE</formula>
    </cfRule>
  </conditionalFormatting>
  <conditionalFormatting sqref="E60">
    <cfRule type="expression" dxfId="2109" priority="8">
      <formula>L60=TRUE</formula>
    </cfRule>
  </conditionalFormatting>
  <conditionalFormatting sqref="E64">
    <cfRule type="expression" dxfId="2108" priority="7">
      <formula>L64=TRUE</formula>
    </cfRule>
  </conditionalFormatting>
  <conditionalFormatting sqref="E84">
    <cfRule type="expression" dxfId="2107" priority="6">
      <formula>L84=TRUE</formula>
    </cfRule>
  </conditionalFormatting>
  <conditionalFormatting sqref="E89">
    <cfRule type="expression" dxfId="2106" priority="5">
      <formula>L89=TRUE</formula>
    </cfRule>
  </conditionalFormatting>
  <conditionalFormatting sqref="E93">
    <cfRule type="expression" dxfId="2105" priority="4">
      <formula>L93=TRUE</formula>
    </cfRule>
  </conditionalFormatting>
  <conditionalFormatting sqref="E96">
    <cfRule type="expression" dxfId="2104" priority="3">
      <formula>L96=TRUE</formula>
    </cfRule>
  </conditionalFormatting>
  <conditionalFormatting sqref="E99">
    <cfRule type="expression" dxfId="2103" priority="2">
      <formula>L99=TRUE</formula>
    </cfRule>
  </conditionalFormatting>
  <conditionalFormatting sqref="E112:E142">
    <cfRule type="expression" dxfId="2102" priority="13">
      <formula>L112=TRUE</formula>
    </cfRule>
  </conditionalFormatting>
  <conditionalFormatting sqref="E154:E195">
    <cfRule type="expression" dxfId="2101" priority="15">
      <formula>L154=TRUE</formula>
    </cfRule>
  </conditionalFormatting>
  <conditionalFormatting sqref="E207:E248">
    <cfRule type="expression" dxfId="2100"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099"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098" priority="11">
      <formula>Y13=TRUE</formula>
    </cfRule>
  </conditionalFormatting>
  <conditionalFormatting sqref="J110:K267">
    <cfRule type="expression" dxfId="2097" priority="12">
      <formula>Z110=TRUE</formula>
    </cfRule>
  </conditionalFormatting>
  <conditionalFormatting sqref="M8:M106">
    <cfRule type="cellIs" dxfId="2096"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095"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094" priority="18">
      <formula>N13=TRUE</formula>
    </cfRule>
  </conditionalFormatting>
  <pageMargins left="0.7" right="0.7" top="0.75" bottom="0.75" header="0.3" footer="0.3"/>
  <pageSetup paperSize="9" orientation="portrait"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Worksheet____14"/>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134</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0.01</v>
      </c>
      <c r="F8" s="18">
        <v>0.05</v>
      </c>
      <c r="G8" s="18">
        <v>0.34</v>
      </c>
      <c r="H8" s="18">
        <v>0.56999999999999995</v>
      </c>
      <c r="I8" s="18">
        <v>0.03</v>
      </c>
      <c r="J8" s="57">
        <v>3.5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0.01</v>
      </c>
      <c r="F11" s="25">
        <v>0.05</v>
      </c>
      <c r="G11" s="25">
        <v>0.35</v>
      </c>
      <c r="H11" s="25">
        <v>0.54</v>
      </c>
      <c r="I11" s="25">
        <v>0.04</v>
      </c>
      <c r="J11" s="36">
        <v>3.5</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0.05</v>
      </c>
      <c r="G12" s="25">
        <v>0.33</v>
      </c>
      <c r="H12" s="25">
        <v>0.57999999999999996</v>
      </c>
      <c r="I12" s="25">
        <v>0.03</v>
      </c>
      <c r="J12" s="36">
        <v>3.5</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0.01</v>
      </c>
      <c r="F14" s="25">
        <v>0.03</v>
      </c>
      <c r="G14" s="25">
        <v>0.28000000000000003</v>
      </c>
      <c r="H14" s="25">
        <v>0.64</v>
      </c>
      <c r="I14" s="25">
        <v>0.04</v>
      </c>
      <c r="J14" s="36">
        <v>3.6</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0.01</v>
      </c>
      <c r="F15" s="25">
        <v>0.04</v>
      </c>
      <c r="G15" s="25">
        <v>0.35</v>
      </c>
      <c r="H15" s="25">
        <v>0.56000000000000005</v>
      </c>
      <c r="I15" s="25">
        <v>0.04</v>
      </c>
      <c r="J15" s="36">
        <v>3.5</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0.01</v>
      </c>
      <c r="F16" s="25">
        <v>0.06</v>
      </c>
      <c r="G16" s="25">
        <v>0.35</v>
      </c>
      <c r="H16" s="25">
        <v>0.54</v>
      </c>
      <c r="I16" s="25">
        <v>0.04</v>
      </c>
      <c r="J16" s="36">
        <v>3.5</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0.01</v>
      </c>
      <c r="F17" s="25">
        <v>7.0000000000000007E-2</v>
      </c>
      <c r="G17" s="25">
        <v>0.36</v>
      </c>
      <c r="H17" s="25">
        <v>0.53</v>
      </c>
      <c r="I17" s="25">
        <v>0.03</v>
      </c>
      <c r="J17" s="36">
        <v>3.5</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0.01</v>
      </c>
      <c r="F18" s="25">
        <v>0.05</v>
      </c>
      <c r="G18" s="25">
        <v>0.36</v>
      </c>
      <c r="H18" s="25">
        <v>0.54</v>
      </c>
      <c r="I18" s="25">
        <v>0.04</v>
      </c>
      <c r="J18" s="36">
        <v>3.5</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0.01</v>
      </c>
      <c r="F19" s="25">
        <v>0.08</v>
      </c>
      <c r="G19" s="25">
        <v>0.32</v>
      </c>
      <c r="H19" s="25">
        <v>0.6</v>
      </c>
      <c r="I19" s="25"/>
      <c r="J19" s="36">
        <v>3.5</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0.01</v>
      </c>
      <c r="F20" s="25">
        <v>0.04</v>
      </c>
      <c r="G20" s="25">
        <v>0.4</v>
      </c>
      <c r="H20" s="25">
        <v>0.53</v>
      </c>
      <c r="I20" s="25">
        <v>0.02</v>
      </c>
      <c r="J20" s="36">
        <v>3.5</v>
      </c>
      <c r="M20" s="19"/>
      <c r="O20" s="14" t="b">
        <v>0</v>
      </c>
      <c r="P20" s="14" t="b">
        <v>0</v>
      </c>
      <c r="Q20" s="14" t="b">
        <v>1</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c r="F21" s="25">
        <v>0.08</v>
      </c>
      <c r="G21" s="25">
        <v>0.35</v>
      </c>
      <c r="H21" s="25">
        <v>0.54</v>
      </c>
      <c r="I21" s="25">
        <v>0.02</v>
      </c>
      <c r="J21" s="36">
        <v>3.5</v>
      </c>
      <c r="M21" s="19"/>
      <c r="O21" s="14" t="b">
        <v>0</v>
      </c>
      <c r="P21" s="14" t="b">
        <v>0</v>
      </c>
      <c r="Q21" s="14" t="b">
        <v>1</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0.01</v>
      </c>
      <c r="F23" s="25">
        <v>0.05</v>
      </c>
      <c r="G23" s="25">
        <v>0.34</v>
      </c>
      <c r="H23" s="25">
        <v>0.56000000000000005</v>
      </c>
      <c r="I23" s="25">
        <v>0.04</v>
      </c>
      <c r="J23" s="36">
        <v>3.5</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0.01</v>
      </c>
      <c r="F24" s="25">
        <v>7.0000000000000007E-2</v>
      </c>
      <c r="G24" s="25">
        <v>0.36</v>
      </c>
      <c r="H24" s="25">
        <v>0.56000000000000005</v>
      </c>
      <c r="I24" s="25">
        <v>0.01</v>
      </c>
      <c r="J24" s="36">
        <v>3.5</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0.01</v>
      </c>
      <c r="F26" s="25">
        <v>0.04</v>
      </c>
      <c r="G26" s="25">
        <v>0.34</v>
      </c>
      <c r="H26" s="25">
        <v>0.56000000000000005</v>
      </c>
      <c r="I26" s="25">
        <v>0.04</v>
      </c>
      <c r="J26" s="36">
        <v>3.5</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0.01</v>
      </c>
      <c r="F27" s="25">
        <v>0.06</v>
      </c>
      <c r="G27" s="25">
        <v>0.34</v>
      </c>
      <c r="H27" s="25">
        <v>0.56000000000000005</v>
      </c>
      <c r="I27" s="25">
        <v>0.03</v>
      </c>
      <c r="J27" s="36">
        <v>3.5</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0.01</v>
      </c>
      <c r="F29" s="25">
        <v>0.04</v>
      </c>
      <c r="G29" s="25">
        <v>0.33</v>
      </c>
      <c r="H29" s="25">
        <v>0.57999999999999996</v>
      </c>
      <c r="I29" s="25">
        <v>0.04</v>
      </c>
      <c r="J29" s="36">
        <v>3.5</v>
      </c>
      <c r="M29" s="19"/>
      <c r="O29" s="14" t="b">
        <v>0</v>
      </c>
      <c r="P29" s="14" t="b">
        <v>0</v>
      </c>
      <c r="Q29" s="14" t="b">
        <v>0</v>
      </c>
      <c r="R29" s="14" t="b">
        <v>1</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0.02</v>
      </c>
      <c r="F30" s="25">
        <v>0.06</v>
      </c>
      <c r="G30" s="25">
        <v>0.35</v>
      </c>
      <c r="H30" s="25">
        <v>0.54</v>
      </c>
      <c r="I30" s="25">
        <v>0.03</v>
      </c>
      <c r="J30" s="36">
        <v>3.5</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0.01</v>
      </c>
      <c r="F31" s="25">
        <v>0.08</v>
      </c>
      <c r="G31" s="25">
        <v>0.36</v>
      </c>
      <c r="H31" s="25">
        <v>0.51</v>
      </c>
      <c r="I31" s="25">
        <v>0.04</v>
      </c>
      <c r="J31" s="36">
        <v>3.4</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0.01</v>
      </c>
      <c r="F33" s="25">
        <v>0.06</v>
      </c>
      <c r="G33" s="25">
        <v>0.34</v>
      </c>
      <c r="H33" s="25">
        <v>0.55000000000000004</v>
      </c>
      <c r="I33" s="25">
        <v>0.04</v>
      </c>
      <c r="J33" s="36">
        <v>3.5</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0.03</v>
      </c>
      <c r="G34" s="25">
        <v>0.35</v>
      </c>
      <c r="H34" s="25">
        <v>0.59</v>
      </c>
      <c r="I34" s="25">
        <v>0.02</v>
      </c>
      <c r="J34" s="36">
        <v>3.5</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0.06</v>
      </c>
      <c r="G36" s="25">
        <v>0.36</v>
      </c>
      <c r="H36" s="25">
        <v>0.54</v>
      </c>
      <c r="I36" s="25">
        <v>0.03</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0.01</v>
      </c>
      <c r="F37" s="25">
        <v>0.04</v>
      </c>
      <c r="G37" s="25">
        <v>0.32</v>
      </c>
      <c r="H37" s="25">
        <v>0.57999999999999996</v>
      </c>
      <c r="I37" s="25">
        <v>0.04</v>
      </c>
      <c r="J37" s="36">
        <v>3.6</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v>
      </c>
      <c r="F39" s="25">
        <v>0.04</v>
      </c>
      <c r="G39" s="25">
        <v>0.3</v>
      </c>
      <c r="H39" s="25">
        <v>0.61</v>
      </c>
      <c r="I39" s="25">
        <v>0.04</v>
      </c>
      <c r="J39" s="36">
        <v>3.6</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0.01</v>
      </c>
      <c r="F40" s="25">
        <v>0.04</v>
      </c>
      <c r="G40" s="25">
        <v>0.33</v>
      </c>
      <c r="H40" s="25">
        <v>0.57999999999999996</v>
      </c>
      <c r="I40" s="25">
        <v>0.04</v>
      </c>
      <c r="J40" s="36">
        <v>3.5</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0.02</v>
      </c>
      <c r="F41" s="25">
        <v>0.04</v>
      </c>
      <c r="G41" s="25">
        <v>0.3</v>
      </c>
      <c r="H41" s="25">
        <v>0.61</v>
      </c>
      <c r="I41" s="25">
        <v>0.03</v>
      </c>
      <c r="J41" s="36">
        <v>3.6</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0.02</v>
      </c>
      <c r="F42" s="25">
        <v>7.0000000000000007E-2</v>
      </c>
      <c r="G42" s="25">
        <v>0.4</v>
      </c>
      <c r="H42" s="25">
        <v>0.48</v>
      </c>
      <c r="I42" s="25">
        <v>0.03</v>
      </c>
      <c r="J42" s="36">
        <v>3.4</v>
      </c>
      <c r="M42" s="19"/>
      <c r="O42" s="14" t="b">
        <v>0</v>
      </c>
      <c r="P42" s="14" t="b">
        <v>0</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0.01</v>
      </c>
      <c r="F44" s="25">
        <v>0.05</v>
      </c>
      <c r="G44" s="25">
        <v>0.34</v>
      </c>
      <c r="H44" s="25">
        <v>0.56000000000000005</v>
      </c>
      <c r="I44" s="25">
        <v>0.04</v>
      </c>
      <c r="J44" s="36">
        <v>3.5</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v>0.06</v>
      </c>
      <c r="G45" s="25">
        <v>0.34</v>
      </c>
      <c r="H45" s="25">
        <v>0.57999999999999996</v>
      </c>
      <c r="I45" s="25">
        <v>0.02</v>
      </c>
      <c r="J45" s="36">
        <v>3.5</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c r="F46" s="25">
        <v>0.06</v>
      </c>
      <c r="G46" s="25">
        <v>0.3</v>
      </c>
      <c r="H46" s="25">
        <v>0.57999999999999996</v>
      </c>
      <c r="I46" s="25">
        <v>0.06</v>
      </c>
      <c r="J46" s="36">
        <v>3.6</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0.01</v>
      </c>
      <c r="F47" s="25">
        <v>0.04</v>
      </c>
      <c r="G47" s="25">
        <v>0.4</v>
      </c>
      <c r="H47" s="25">
        <v>0.54</v>
      </c>
      <c r="I47" s="25">
        <v>0.01</v>
      </c>
      <c r="J47" s="36">
        <v>3.5</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c r="F48" s="25">
        <v>0.06</v>
      </c>
      <c r="G48" s="25">
        <v>0.22</v>
      </c>
      <c r="H48" s="25">
        <v>0.69</v>
      </c>
      <c r="I48" s="25">
        <v>0.03</v>
      </c>
      <c r="J48" s="36">
        <v>3.6</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0.09</v>
      </c>
      <c r="F49" s="25">
        <v>0.05</v>
      </c>
      <c r="G49" s="25">
        <v>0.36</v>
      </c>
      <c r="H49" s="25">
        <v>0.5</v>
      </c>
      <c r="I49" s="25"/>
      <c r="J49" s="36">
        <v>3.3</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0.03</v>
      </c>
      <c r="F51" s="25">
        <v>0.05</v>
      </c>
      <c r="G51" s="25">
        <v>0.31</v>
      </c>
      <c r="H51" s="25">
        <v>0.51</v>
      </c>
      <c r="I51" s="25">
        <v>0.1</v>
      </c>
      <c r="J51" s="36">
        <v>3.4</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0.01</v>
      </c>
      <c r="F52" s="25">
        <v>0.05</v>
      </c>
      <c r="G52" s="25">
        <v>0.34</v>
      </c>
      <c r="H52" s="25">
        <v>0.56000000000000005</v>
      </c>
      <c r="I52" s="25">
        <v>0.03</v>
      </c>
      <c r="J52" s="36">
        <v>3.5</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7.0000000000000007E-2</v>
      </c>
      <c r="G54" s="25">
        <v>0.27</v>
      </c>
      <c r="H54" s="25">
        <v>0.56000000000000005</v>
      </c>
      <c r="I54" s="25">
        <v>0.04</v>
      </c>
      <c r="J54" s="36">
        <v>3.4</v>
      </c>
      <c r="M54" s="19"/>
      <c r="O54" s="14" t="b">
        <v>0</v>
      </c>
      <c r="P54" s="14" t="b">
        <v>0</v>
      </c>
      <c r="Q54" s="14" t="b">
        <v>0</v>
      </c>
      <c r="R54" s="14" t="b">
        <v>1</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0.01</v>
      </c>
      <c r="F55" s="25">
        <v>7.0000000000000007E-2</v>
      </c>
      <c r="G55" s="25">
        <v>0.39</v>
      </c>
      <c r="H55" s="25">
        <v>0.49</v>
      </c>
      <c r="I55" s="25">
        <v>0.04</v>
      </c>
      <c r="J55" s="36">
        <v>3.4</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0.01</v>
      </c>
      <c r="F56" s="25">
        <v>0.06</v>
      </c>
      <c r="G56" s="25">
        <v>0.36</v>
      </c>
      <c r="H56" s="25">
        <v>0.54</v>
      </c>
      <c r="I56" s="25">
        <v>0.02</v>
      </c>
      <c r="J56" s="36">
        <v>3.5</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c r="F57" s="25">
        <v>7.0000000000000007E-2</v>
      </c>
      <c r="G57" s="25">
        <v>0.31</v>
      </c>
      <c r="H57" s="25">
        <v>0.57999999999999996</v>
      </c>
      <c r="I57" s="25">
        <v>0.04</v>
      </c>
      <c r="J57" s="36">
        <v>3.5</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0.01</v>
      </c>
      <c r="F58" s="25">
        <v>0.05</v>
      </c>
      <c r="G58" s="25">
        <v>0.33</v>
      </c>
      <c r="H58" s="25">
        <v>0.57999999999999996</v>
      </c>
      <c r="I58" s="25">
        <v>0.03</v>
      </c>
      <c r="J58" s="36">
        <v>3.5</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0.01</v>
      </c>
      <c r="F59" s="25">
        <v>0.04</v>
      </c>
      <c r="G59" s="25">
        <v>0.38</v>
      </c>
      <c r="H59" s="25">
        <v>0.49</v>
      </c>
      <c r="I59" s="25">
        <v>0.08</v>
      </c>
      <c r="J59" s="36">
        <v>3.5</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c r="F61" s="25">
        <v>0.06</v>
      </c>
      <c r="G61" s="25">
        <v>0.27</v>
      </c>
      <c r="H61" s="25">
        <v>0.62</v>
      </c>
      <c r="I61" s="25">
        <v>0.06</v>
      </c>
      <c r="J61" s="36">
        <v>3.6</v>
      </c>
      <c r="M61" s="19"/>
      <c r="O61" s="14" t="b">
        <v>0</v>
      </c>
      <c r="P61" s="14" t="b">
        <v>0</v>
      </c>
      <c r="Q61" s="14" t="b">
        <v>0</v>
      </c>
      <c r="R61" s="14" t="b">
        <v>1</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0.02</v>
      </c>
      <c r="F62" s="25">
        <v>0.04</v>
      </c>
      <c r="G62" s="25">
        <v>0.33</v>
      </c>
      <c r="H62" s="25">
        <v>0.55000000000000004</v>
      </c>
      <c r="I62" s="25">
        <v>0.06</v>
      </c>
      <c r="J62" s="36">
        <v>3.5</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0.01</v>
      </c>
      <c r="F63" s="25">
        <v>0.05</v>
      </c>
      <c r="G63" s="25">
        <v>0.35</v>
      </c>
      <c r="H63" s="25">
        <v>0.56000000000000005</v>
      </c>
      <c r="I63" s="25">
        <v>0.03</v>
      </c>
      <c r="J63" s="36">
        <v>3.5</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0.02</v>
      </c>
      <c r="F65" s="25">
        <v>7.0000000000000007E-2</v>
      </c>
      <c r="G65" s="25">
        <v>0.41</v>
      </c>
      <c r="H65" s="25">
        <v>0.43</v>
      </c>
      <c r="I65" s="25">
        <v>0.06</v>
      </c>
      <c r="J65" s="36">
        <v>3.3</v>
      </c>
      <c r="M65" s="19"/>
      <c r="O65" s="14" t="b">
        <v>0</v>
      </c>
      <c r="P65" s="14" t="b">
        <v>0</v>
      </c>
      <c r="Q65" s="14" t="b">
        <v>1</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0.02</v>
      </c>
      <c r="F66" s="25">
        <v>0.05</v>
      </c>
      <c r="G66" s="25">
        <v>0.37</v>
      </c>
      <c r="H66" s="25">
        <v>0.52</v>
      </c>
      <c r="I66" s="25">
        <v>0.04</v>
      </c>
      <c r="J66" s="36">
        <v>3.5</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0.01</v>
      </c>
      <c r="F67" s="25">
        <v>0.05</v>
      </c>
      <c r="G67" s="25">
        <v>0.32</v>
      </c>
      <c r="H67" s="25">
        <v>0.6</v>
      </c>
      <c r="I67" s="25">
        <v>0.03</v>
      </c>
      <c r="J67" s="36">
        <v>3.6</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0.02</v>
      </c>
      <c r="F69" s="25">
        <v>0.09</v>
      </c>
      <c r="G69" s="25">
        <v>0.4</v>
      </c>
      <c r="H69" s="25">
        <v>0.44</v>
      </c>
      <c r="I69" s="25">
        <v>0.04</v>
      </c>
      <c r="J69" s="36">
        <v>3.3</v>
      </c>
      <c r="M69" s="19"/>
      <c r="O69" s="14" t="b">
        <v>0</v>
      </c>
      <c r="P69" s="14" t="b">
        <v>0</v>
      </c>
      <c r="Q69" s="14" t="b">
        <v>1</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0.04</v>
      </c>
      <c r="G70" s="25">
        <v>0.32</v>
      </c>
      <c r="H70" s="25">
        <v>0.6</v>
      </c>
      <c r="I70" s="25">
        <v>0.03</v>
      </c>
      <c r="J70" s="36">
        <v>3.6</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0.01</v>
      </c>
      <c r="F72" s="25">
        <v>0.06</v>
      </c>
      <c r="G72" s="25">
        <v>0.32</v>
      </c>
      <c r="H72" s="25">
        <v>0.55000000000000004</v>
      </c>
      <c r="I72" s="25">
        <v>0.06</v>
      </c>
      <c r="J72" s="36">
        <v>3.5</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0.01</v>
      </c>
      <c r="F73" s="25">
        <v>0.06</v>
      </c>
      <c r="G73" s="25">
        <v>0.36</v>
      </c>
      <c r="H73" s="25">
        <v>0.52</v>
      </c>
      <c r="I73" s="25">
        <v>0.04</v>
      </c>
      <c r="J73" s="36">
        <v>3.5</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0</v>
      </c>
    </row>
    <row r="74" spans="1:28" ht="12.75" customHeight="1" x14ac:dyDescent="0.25">
      <c r="A74" s="13">
        <v>15</v>
      </c>
      <c r="C74" s="3" t="s">
        <v>78</v>
      </c>
      <c r="D74" s="20">
        <v>1164</v>
      </c>
      <c r="E74" s="24">
        <v>0.01</v>
      </c>
      <c r="F74" s="25">
        <v>0.05</v>
      </c>
      <c r="G74" s="25">
        <v>0.33</v>
      </c>
      <c r="H74" s="25">
        <v>0.59</v>
      </c>
      <c r="I74" s="25">
        <v>0.02</v>
      </c>
      <c r="J74" s="36">
        <v>3.5</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0.01</v>
      </c>
      <c r="F76" s="25">
        <v>0.05</v>
      </c>
      <c r="G76" s="25">
        <v>0.43</v>
      </c>
      <c r="H76" s="25">
        <v>0.48</v>
      </c>
      <c r="I76" s="25">
        <v>0.03</v>
      </c>
      <c r="J76" s="36">
        <v>3.4</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0.06</v>
      </c>
      <c r="G77" s="25">
        <v>0.38</v>
      </c>
      <c r="H77" s="25">
        <v>0.51</v>
      </c>
      <c r="I77" s="25">
        <v>0.04</v>
      </c>
      <c r="J77" s="36">
        <v>3.4</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0.01</v>
      </c>
      <c r="F78" s="25">
        <v>0.05</v>
      </c>
      <c r="G78" s="25">
        <v>0.32</v>
      </c>
      <c r="H78" s="25">
        <v>0.57999999999999996</v>
      </c>
      <c r="I78" s="25">
        <v>0.03</v>
      </c>
      <c r="J78" s="36">
        <v>3.5</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0.02</v>
      </c>
      <c r="F79" s="25">
        <v>0.04</v>
      </c>
      <c r="G79" s="25">
        <v>0.4</v>
      </c>
      <c r="H79" s="25">
        <v>0.51</v>
      </c>
      <c r="I79" s="25">
        <v>0.04</v>
      </c>
      <c r="J79" s="36">
        <v>3.5</v>
      </c>
      <c r="M79" s="19"/>
      <c r="O79" s="14" t="b">
        <v>0</v>
      </c>
      <c r="P79" s="14" t="b">
        <v>0</v>
      </c>
      <c r="Q79" s="14" t="b">
        <v>1</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0.02</v>
      </c>
      <c r="F81" s="25">
        <v>0.1</v>
      </c>
      <c r="G81" s="25">
        <v>0.36</v>
      </c>
      <c r="H81" s="25">
        <v>0.43</v>
      </c>
      <c r="I81" s="25">
        <v>0.08</v>
      </c>
      <c r="J81" s="36">
        <v>3.3</v>
      </c>
      <c r="M81" s="19"/>
      <c r="O81" s="14" t="b">
        <v>0</v>
      </c>
      <c r="P81" s="14" t="b">
        <v>0</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0.02</v>
      </c>
      <c r="F82" s="25">
        <v>7.0000000000000007E-2</v>
      </c>
      <c r="G82" s="25">
        <v>0.4</v>
      </c>
      <c r="H82" s="25">
        <v>0.47</v>
      </c>
      <c r="I82" s="25">
        <v>0.04</v>
      </c>
      <c r="J82" s="36">
        <v>3.4</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0.01</v>
      </c>
      <c r="F83" s="25">
        <v>0.04</v>
      </c>
      <c r="G83" s="25">
        <v>0.31</v>
      </c>
      <c r="H83" s="25">
        <v>0.62</v>
      </c>
      <c r="I83" s="25">
        <v>0.03</v>
      </c>
      <c r="J83" s="36">
        <v>3.6</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v>
      </c>
      <c r="F85" s="25">
        <v>0.02</v>
      </c>
      <c r="G85" s="25">
        <v>0.3</v>
      </c>
      <c r="H85" s="25">
        <v>0.65</v>
      </c>
      <c r="I85" s="25">
        <v>0.03</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0.01</v>
      </c>
      <c r="F86" s="25">
        <v>0.05</v>
      </c>
      <c r="G86" s="25">
        <v>0.35</v>
      </c>
      <c r="H86" s="25">
        <v>0.56000000000000005</v>
      </c>
      <c r="I86" s="25">
        <v>0.03</v>
      </c>
      <c r="J86" s="36">
        <v>3.5</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0.08</v>
      </c>
      <c r="G87" s="25">
        <v>0.39</v>
      </c>
      <c r="H87" s="25">
        <v>0.47</v>
      </c>
      <c r="I87" s="25">
        <v>0.03</v>
      </c>
      <c r="J87" s="36">
        <v>3.4</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c r="F88" s="25">
        <v>0.05</v>
      </c>
      <c r="G88" s="25">
        <v>0.33</v>
      </c>
      <c r="H88" s="25">
        <v>0.51</v>
      </c>
      <c r="I88" s="25">
        <v>0.11</v>
      </c>
      <c r="J88" s="36">
        <v>3.5</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0.06</v>
      </c>
      <c r="F90" s="25">
        <v>0.14000000000000001</v>
      </c>
      <c r="G90" s="25">
        <v>0.36</v>
      </c>
      <c r="H90" s="25">
        <v>0.38</v>
      </c>
      <c r="I90" s="25">
        <v>0.06</v>
      </c>
      <c r="J90" s="36">
        <v>3.1</v>
      </c>
      <c r="M90" s="19"/>
      <c r="O90" s="14" t="b">
        <v>0</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0.01</v>
      </c>
      <c r="F91" s="25">
        <v>0.08</v>
      </c>
      <c r="G91" s="25">
        <v>0.4</v>
      </c>
      <c r="H91" s="25">
        <v>0.47</v>
      </c>
      <c r="I91" s="25">
        <v>0.05</v>
      </c>
      <c r="J91" s="36">
        <v>3.4</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0.03</v>
      </c>
      <c r="G92" s="25">
        <v>0.31</v>
      </c>
      <c r="H92" s="25">
        <v>0.64</v>
      </c>
      <c r="I92" s="25">
        <v>0.02</v>
      </c>
      <c r="J92" s="36">
        <v>3.6</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0.01</v>
      </c>
      <c r="F94" s="25">
        <v>0.06</v>
      </c>
      <c r="G94" s="25">
        <v>0.36</v>
      </c>
      <c r="H94" s="25">
        <v>0.53</v>
      </c>
      <c r="I94" s="25">
        <v>0.04</v>
      </c>
      <c r="J94" s="36">
        <v>3.5</v>
      </c>
      <c r="M94" s="19"/>
      <c r="O94" s="14" t="b">
        <v>0</v>
      </c>
      <c r="P94" s="14" t="b">
        <v>0</v>
      </c>
      <c r="Q94" s="14" t="b">
        <v>0</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0.03</v>
      </c>
      <c r="G95" s="25">
        <v>0.31</v>
      </c>
      <c r="H95" s="25">
        <v>0.63</v>
      </c>
      <c r="I95" s="25">
        <v>0.02</v>
      </c>
      <c r="J95" s="36">
        <v>3.6</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0.02</v>
      </c>
      <c r="F97" s="25">
        <v>7.0000000000000007E-2</v>
      </c>
      <c r="G97" s="25">
        <v>0.35</v>
      </c>
      <c r="H97" s="25">
        <v>0.53</v>
      </c>
      <c r="I97" s="25">
        <v>0.04</v>
      </c>
      <c r="J97" s="36">
        <v>3.4</v>
      </c>
      <c r="M97" s="19"/>
      <c r="O97" s="14" t="b">
        <v>0</v>
      </c>
      <c r="P97" s="14" t="b">
        <v>0</v>
      </c>
      <c r="Q97" s="14" t="b">
        <v>0</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0.01</v>
      </c>
      <c r="F98" s="25">
        <v>0.03</v>
      </c>
      <c r="G98" s="25">
        <v>0.33</v>
      </c>
      <c r="H98" s="25">
        <v>0.6</v>
      </c>
      <c r="I98" s="25">
        <v>0.03</v>
      </c>
      <c r="J98" s="36">
        <v>3.6</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0.01</v>
      </c>
      <c r="F100" s="25">
        <v>0.08</v>
      </c>
      <c r="G100" s="25">
        <v>0.38</v>
      </c>
      <c r="H100" s="25">
        <v>0.49</v>
      </c>
      <c r="I100" s="25">
        <v>0.04</v>
      </c>
      <c r="J100" s="36">
        <v>3.4</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0.01</v>
      </c>
      <c r="F101" s="25">
        <v>0.03</v>
      </c>
      <c r="G101" s="25">
        <v>0.31</v>
      </c>
      <c r="H101" s="25">
        <v>0.63</v>
      </c>
      <c r="I101" s="25">
        <v>0.03</v>
      </c>
      <c r="J101" s="36">
        <v>3.6</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0.04</v>
      </c>
      <c r="F103" s="25">
        <v>0.09</v>
      </c>
      <c r="G103" s="25">
        <v>0.38</v>
      </c>
      <c r="H103" s="25">
        <v>0.43</v>
      </c>
      <c r="I103" s="25">
        <v>0.06</v>
      </c>
      <c r="J103" s="36">
        <v>3.3</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0.01</v>
      </c>
      <c r="F104" s="25">
        <v>0.08</v>
      </c>
      <c r="G104" s="25">
        <v>0.41</v>
      </c>
      <c r="H104" s="25">
        <v>0.46</v>
      </c>
      <c r="I104" s="25">
        <v>0.04</v>
      </c>
      <c r="J104" s="36">
        <v>3.4</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0.01</v>
      </c>
      <c r="F105" s="25">
        <v>0.04</v>
      </c>
      <c r="G105" s="25">
        <v>0.28999999999999998</v>
      </c>
      <c r="H105" s="25">
        <v>0.65</v>
      </c>
      <c r="I105" s="25">
        <v>0.02</v>
      </c>
      <c r="J105" s="36">
        <v>3.6</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0.01</v>
      </c>
      <c r="F106" s="29">
        <v>0.04</v>
      </c>
      <c r="G106" s="29">
        <v>0.35</v>
      </c>
      <c r="H106" s="29">
        <v>0.56000000000000005</v>
      </c>
      <c r="I106" s="29">
        <v>0.05</v>
      </c>
      <c r="J106" s="37">
        <v>3.5</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093" priority="16">
      <formula>L13=TRUE</formula>
    </cfRule>
  </conditionalFormatting>
  <conditionalFormatting sqref="E35">
    <cfRule type="expression" dxfId="2092" priority="9">
      <formula>L35=TRUE</formula>
    </cfRule>
  </conditionalFormatting>
  <conditionalFormatting sqref="E60">
    <cfRule type="expression" dxfId="2091" priority="8">
      <formula>L60=TRUE</formula>
    </cfRule>
  </conditionalFormatting>
  <conditionalFormatting sqref="E64">
    <cfRule type="expression" dxfId="2090" priority="7">
      <formula>L64=TRUE</formula>
    </cfRule>
  </conditionalFormatting>
  <conditionalFormatting sqref="E84">
    <cfRule type="expression" dxfId="2089" priority="6">
      <formula>L84=TRUE</formula>
    </cfRule>
  </conditionalFormatting>
  <conditionalFormatting sqref="E89">
    <cfRule type="expression" dxfId="2088" priority="5">
      <formula>L89=TRUE</formula>
    </cfRule>
  </conditionalFormatting>
  <conditionalFormatting sqref="E93">
    <cfRule type="expression" dxfId="2087" priority="4">
      <formula>L93=TRUE</formula>
    </cfRule>
  </conditionalFormatting>
  <conditionalFormatting sqref="E96">
    <cfRule type="expression" dxfId="2086" priority="3">
      <formula>L96=TRUE</formula>
    </cfRule>
  </conditionalFormatting>
  <conditionalFormatting sqref="E99">
    <cfRule type="expression" dxfId="2085" priority="2">
      <formula>L99=TRUE</formula>
    </cfRule>
  </conditionalFormatting>
  <conditionalFormatting sqref="E112:E142">
    <cfRule type="expression" dxfId="2084" priority="13">
      <formula>L112=TRUE</formula>
    </cfRule>
  </conditionalFormatting>
  <conditionalFormatting sqref="E154:E195">
    <cfRule type="expression" dxfId="2083" priority="15">
      <formula>L154=TRUE</formula>
    </cfRule>
  </conditionalFormatting>
  <conditionalFormatting sqref="E207:E248">
    <cfRule type="expression" dxfId="2082"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081"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080" priority="11">
      <formula>Y13=TRUE</formula>
    </cfRule>
  </conditionalFormatting>
  <conditionalFormatting sqref="J110:K267">
    <cfRule type="expression" dxfId="2079" priority="12">
      <formula>Z110=TRUE</formula>
    </cfRule>
  </conditionalFormatting>
  <conditionalFormatting sqref="M8:M106">
    <cfRule type="cellIs" dxfId="2078"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077"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076" priority="18">
      <formula>N13=TRUE</formula>
    </cfRule>
  </conditionalFormatting>
  <pageMargins left="0.7" right="0.7" top="0.75" bottom="0.75" header="0.3" footer="0.3"/>
  <pageSetup paperSize="9" orientation="portrait" verticalDpi="0"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Worksheet____1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135</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0.02</v>
      </c>
      <c r="F8" s="18">
        <v>0.16</v>
      </c>
      <c r="G8" s="18">
        <v>0.44</v>
      </c>
      <c r="H8" s="18">
        <v>0.34</v>
      </c>
      <c r="I8" s="18">
        <v>0.04</v>
      </c>
      <c r="J8" s="57">
        <v>3.1</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0.02</v>
      </c>
      <c r="F11" s="25">
        <v>0.14000000000000001</v>
      </c>
      <c r="G11" s="25">
        <v>0.41</v>
      </c>
      <c r="H11" s="25">
        <v>0.38</v>
      </c>
      <c r="I11" s="25">
        <v>0.04</v>
      </c>
      <c r="J11" s="36">
        <v>3.2</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0.02</v>
      </c>
      <c r="F12" s="25">
        <v>0.17</v>
      </c>
      <c r="G12" s="25">
        <v>0.46</v>
      </c>
      <c r="H12" s="25">
        <v>0.3</v>
      </c>
      <c r="I12" s="25">
        <v>0.05</v>
      </c>
      <c r="J12" s="36">
        <v>3.1</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0.01</v>
      </c>
      <c r="F14" s="25">
        <v>0.13</v>
      </c>
      <c r="G14" s="25">
        <v>0.37</v>
      </c>
      <c r="H14" s="25">
        <v>0.44</v>
      </c>
      <c r="I14" s="25">
        <v>0.05</v>
      </c>
      <c r="J14" s="36">
        <v>3.3</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0.01</v>
      </c>
      <c r="F15" s="25">
        <v>0.15</v>
      </c>
      <c r="G15" s="25">
        <v>0.46</v>
      </c>
      <c r="H15" s="25">
        <v>0.34</v>
      </c>
      <c r="I15" s="25">
        <v>0.03</v>
      </c>
      <c r="J15" s="36">
        <v>3.2</v>
      </c>
      <c r="M15" s="19"/>
      <c r="O15" s="14" t="b">
        <v>0</v>
      </c>
      <c r="P15" s="14" t="b">
        <v>0</v>
      </c>
      <c r="Q15" s="14" t="b">
        <v>1</v>
      </c>
      <c r="R15" s="14" t="b">
        <v>1</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0.03</v>
      </c>
      <c r="F16" s="25">
        <v>0.17</v>
      </c>
      <c r="G16" s="25">
        <v>0.43</v>
      </c>
      <c r="H16" s="25">
        <v>0.31</v>
      </c>
      <c r="I16" s="25">
        <v>0.06</v>
      </c>
      <c r="J16" s="36">
        <v>3.1</v>
      </c>
      <c r="M16" s="19"/>
      <c r="O16" s="14" t="b">
        <v>0</v>
      </c>
      <c r="P16" s="14" t="b">
        <v>0</v>
      </c>
      <c r="Q16" s="14" t="b">
        <v>0</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0.03</v>
      </c>
      <c r="F17" s="25">
        <v>0.18</v>
      </c>
      <c r="G17" s="25">
        <v>0.44</v>
      </c>
      <c r="H17" s="25">
        <v>0.32</v>
      </c>
      <c r="I17" s="25">
        <v>0.03</v>
      </c>
      <c r="J17" s="36">
        <v>3.1</v>
      </c>
      <c r="M17" s="19"/>
      <c r="O17" s="14" t="b">
        <v>0</v>
      </c>
      <c r="P17" s="14" t="b">
        <v>0</v>
      </c>
      <c r="Q17" s="14" t="b">
        <v>1</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0.03</v>
      </c>
      <c r="F18" s="25">
        <v>0.14000000000000001</v>
      </c>
      <c r="G18" s="25">
        <v>0.46</v>
      </c>
      <c r="H18" s="25">
        <v>0.31</v>
      </c>
      <c r="I18" s="25">
        <v>0.05</v>
      </c>
      <c r="J18" s="36">
        <v>3.1</v>
      </c>
      <c r="M18" s="19"/>
      <c r="O18" s="14" t="b">
        <v>0</v>
      </c>
      <c r="P18" s="14" t="b">
        <v>0</v>
      </c>
      <c r="Q18" s="14" t="b">
        <v>1</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0.04</v>
      </c>
      <c r="F19" s="25">
        <v>0.24</v>
      </c>
      <c r="G19" s="25">
        <v>0.46</v>
      </c>
      <c r="H19" s="25">
        <v>0.23</v>
      </c>
      <c r="I19" s="25">
        <v>0.04</v>
      </c>
      <c r="J19" s="36">
        <v>2.9</v>
      </c>
      <c r="M19" s="19"/>
      <c r="O19" s="14" t="b">
        <v>0</v>
      </c>
      <c r="P19" s="14" t="b">
        <v>1</v>
      </c>
      <c r="Q19" s="14" t="b">
        <v>1</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0.01</v>
      </c>
      <c r="F20" s="25">
        <v>0.14000000000000001</v>
      </c>
      <c r="G20" s="25">
        <v>0.46</v>
      </c>
      <c r="H20" s="25">
        <v>0.31</v>
      </c>
      <c r="I20" s="25">
        <v>0.08</v>
      </c>
      <c r="J20" s="36">
        <v>3.2</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0.13</v>
      </c>
      <c r="G21" s="25">
        <v>0.43</v>
      </c>
      <c r="H21" s="25">
        <v>0.4</v>
      </c>
      <c r="I21" s="25">
        <v>0.03</v>
      </c>
      <c r="J21" s="36">
        <v>3.2</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0.02</v>
      </c>
      <c r="F23" s="25">
        <v>0.15</v>
      </c>
      <c r="G23" s="25">
        <v>0.43</v>
      </c>
      <c r="H23" s="25">
        <v>0.35</v>
      </c>
      <c r="I23" s="25">
        <v>0.04</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0.02</v>
      </c>
      <c r="F24" s="25">
        <v>0.17</v>
      </c>
      <c r="G24" s="25">
        <v>0.45</v>
      </c>
      <c r="H24" s="25">
        <v>0.31</v>
      </c>
      <c r="I24" s="25">
        <v>0.05</v>
      </c>
      <c r="J24" s="36">
        <v>3.1</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0.02</v>
      </c>
      <c r="F26" s="25">
        <v>0.11</v>
      </c>
      <c r="G26" s="25">
        <v>0.44</v>
      </c>
      <c r="H26" s="25">
        <v>0.39</v>
      </c>
      <c r="I26" s="25">
        <v>0.04</v>
      </c>
      <c r="J26" s="36">
        <v>3.2</v>
      </c>
      <c r="M26" s="19"/>
      <c r="O26" s="14" t="b">
        <v>0</v>
      </c>
      <c r="P26" s="14" t="b">
        <v>0</v>
      </c>
      <c r="Q26" s="14" t="b">
        <v>0</v>
      </c>
      <c r="R26" s="14" t="b">
        <v>1</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0.03</v>
      </c>
      <c r="F27" s="25">
        <v>0.18</v>
      </c>
      <c r="G27" s="25">
        <v>0.44</v>
      </c>
      <c r="H27" s="25">
        <v>0.31</v>
      </c>
      <c r="I27" s="25">
        <v>0.05</v>
      </c>
      <c r="J27" s="36">
        <v>3.1</v>
      </c>
      <c r="M27" s="19"/>
      <c r="O27" s="14" t="b">
        <v>0</v>
      </c>
      <c r="P27" s="14" t="b">
        <v>1</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0.02</v>
      </c>
      <c r="F29" s="25">
        <v>0.13</v>
      </c>
      <c r="G29" s="25">
        <v>0.43</v>
      </c>
      <c r="H29" s="25">
        <v>0.38</v>
      </c>
      <c r="I29" s="25">
        <v>0.04</v>
      </c>
      <c r="J29" s="36">
        <v>3.2</v>
      </c>
      <c r="M29" s="19"/>
      <c r="O29" s="14" t="b">
        <v>0</v>
      </c>
      <c r="P29" s="14" t="b">
        <v>0</v>
      </c>
      <c r="Q29" s="14" t="b">
        <v>0</v>
      </c>
      <c r="R29" s="14" t="b">
        <v>1</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0.02</v>
      </c>
      <c r="F30" s="25">
        <v>0.19</v>
      </c>
      <c r="G30" s="25">
        <v>0.45</v>
      </c>
      <c r="H30" s="25">
        <v>0.28000000000000003</v>
      </c>
      <c r="I30" s="25">
        <v>0.05</v>
      </c>
      <c r="J30" s="36">
        <v>3</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0.04</v>
      </c>
      <c r="F31" s="25">
        <v>0.2</v>
      </c>
      <c r="G31" s="25">
        <v>0.46</v>
      </c>
      <c r="H31" s="25">
        <v>0.27</v>
      </c>
      <c r="I31" s="25">
        <v>0.03</v>
      </c>
      <c r="J31" s="36">
        <v>3</v>
      </c>
      <c r="M31" s="19"/>
      <c r="O31" s="14" t="b">
        <v>0</v>
      </c>
      <c r="P31" s="14" t="b">
        <v>1</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0.16</v>
      </c>
      <c r="G33" s="25">
        <v>0.42</v>
      </c>
      <c r="H33" s="25">
        <v>0.35</v>
      </c>
      <c r="I33" s="25">
        <v>0.04</v>
      </c>
      <c r="J33" s="36">
        <v>3.1</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0.14000000000000001</v>
      </c>
      <c r="G34" s="25">
        <v>0.49</v>
      </c>
      <c r="H34" s="25">
        <v>0.28999999999999998</v>
      </c>
      <c r="I34" s="25">
        <v>0.08</v>
      </c>
      <c r="J34" s="36">
        <v>3.1</v>
      </c>
      <c r="M34" s="19"/>
      <c r="O34" s="14" t="b">
        <v>0</v>
      </c>
      <c r="P34" s="14" t="b">
        <v>0</v>
      </c>
      <c r="Q34" s="14" t="b">
        <v>1</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0.03</v>
      </c>
      <c r="F36" s="25">
        <v>0.18</v>
      </c>
      <c r="G36" s="25">
        <v>0.44</v>
      </c>
      <c r="H36" s="25">
        <v>0.3</v>
      </c>
      <c r="I36" s="25">
        <v>0.05</v>
      </c>
      <c r="J36" s="36">
        <v>3.1</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0.02</v>
      </c>
      <c r="F37" s="25">
        <v>0.13</v>
      </c>
      <c r="G37" s="25">
        <v>0.43</v>
      </c>
      <c r="H37" s="25">
        <v>0.38</v>
      </c>
      <c r="I37" s="25">
        <v>0.04</v>
      </c>
      <c r="J37" s="36">
        <v>3.2</v>
      </c>
      <c r="M37" s="19"/>
      <c r="O37" s="14" t="b">
        <v>0</v>
      </c>
      <c r="P37" s="14" t="b">
        <v>0</v>
      </c>
      <c r="Q37" s="14" t="b">
        <v>0</v>
      </c>
      <c r="R37" s="14" t="b">
        <v>1</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0.02</v>
      </c>
      <c r="F39" s="25">
        <v>0.12</v>
      </c>
      <c r="G39" s="25">
        <v>0.45</v>
      </c>
      <c r="H39" s="25">
        <v>0.36</v>
      </c>
      <c r="I39" s="25">
        <v>0.05</v>
      </c>
      <c r="J39" s="36">
        <v>3.2</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0.02</v>
      </c>
      <c r="F40" s="25">
        <v>0.16</v>
      </c>
      <c r="G40" s="25">
        <v>0.42</v>
      </c>
      <c r="H40" s="25">
        <v>0.37</v>
      </c>
      <c r="I40" s="25">
        <v>0.03</v>
      </c>
      <c r="J40" s="36">
        <v>3.2</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0.03</v>
      </c>
      <c r="F41" s="25">
        <v>0.13</v>
      </c>
      <c r="G41" s="25">
        <v>0.41</v>
      </c>
      <c r="H41" s="25">
        <v>0.38</v>
      </c>
      <c r="I41" s="25">
        <v>0.05</v>
      </c>
      <c r="J41" s="36">
        <v>3.2</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0.03</v>
      </c>
      <c r="F42" s="25">
        <v>0.2</v>
      </c>
      <c r="G42" s="25">
        <v>0.45</v>
      </c>
      <c r="H42" s="25">
        <v>0.28000000000000003</v>
      </c>
      <c r="I42" s="25">
        <v>0.04</v>
      </c>
      <c r="J42" s="36">
        <v>3</v>
      </c>
      <c r="M42" s="19"/>
      <c r="O42" s="14" t="b">
        <v>0</v>
      </c>
      <c r="P42" s="14" t="b">
        <v>1</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0.02</v>
      </c>
      <c r="F44" s="25">
        <v>0.16</v>
      </c>
      <c r="G44" s="25">
        <v>0.43</v>
      </c>
      <c r="H44" s="25">
        <v>0.34</v>
      </c>
      <c r="I44" s="25">
        <v>0.04</v>
      </c>
      <c r="J44" s="36">
        <v>3.1</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v>0.18</v>
      </c>
      <c r="G45" s="25">
        <v>0.44</v>
      </c>
      <c r="H45" s="25">
        <v>0.34</v>
      </c>
      <c r="I45" s="25">
        <v>0.04</v>
      </c>
      <c r="J45" s="36">
        <v>3.2</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0.03</v>
      </c>
      <c r="F46" s="25">
        <v>0.13</v>
      </c>
      <c r="G46" s="25">
        <v>0.49</v>
      </c>
      <c r="H46" s="25">
        <v>0.33</v>
      </c>
      <c r="I46" s="25">
        <v>0.01</v>
      </c>
      <c r="J46" s="36">
        <v>3.1</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c r="F47" s="25">
        <v>0.17</v>
      </c>
      <c r="G47" s="25">
        <v>0.55000000000000004</v>
      </c>
      <c r="H47" s="25">
        <v>0.23</v>
      </c>
      <c r="I47" s="25">
        <v>0.05</v>
      </c>
      <c r="J47" s="36">
        <v>3.1</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0.02</v>
      </c>
      <c r="F48" s="25">
        <v>0.13</v>
      </c>
      <c r="G48" s="25">
        <v>0.47</v>
      </c>
      <c r="H48" s="25">
        <v>0.34</v>
      </c>
      <c r="I48" s="25">
        <v>0.05</v>
      </c>
      <c r="J48" s="36">
        <v>3.2</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0.23</v>
      </c>
      <c r="G49" s="25">
        <v>0.32</v>
      </c>
      <c r="H49" s="25">
        <v>0.36</v>
      </c>
      <c r="I49" s="25">
        <v>0.05</v>
      </c>
      <c r="J49" s="36">
        <v>3</v>
      </c>
      <c r="M49" s="19"/>
      <c r="O49" s="14" t="b">
        <v>0</v>
      </c>
      <c r="P49" s="14" t="b">
        <v>1</v>
      </c>
      <c r="Q49" s="14" t="b">
        <v>0</v>
      </c>
      <c r="R49" s="14" t="b">
        <v>1</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0.02</v>
      </c>
      <c r="F51" s="25">
        <v>0.09</v>
      </c>
      <c r="G51" s="25">
        <v>0.28999999999999998</v>
      </c>
      <c r="H51" s="25">
        <v>0.54</v>
      </c>
      <c r="I51" s="25">
        <v>0.06</v>
      </c>
      <c r="J51" s="36">
        <v>3.4</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0.02</v>
      </c>
      <c r="F52" s="25">
        <v>0.16</v>
      </c>
      <c r="G52" s="25">
        <v>0.44</v>
      </c>
      <c r="H52" s="25">
        <v>0.33</v>
      </c>
      <c r="I52" s="25">
        <v>0.04</v>
      </c>
      <c r="J52" s="36">
        <v>3.1</v>
      </c>
      <c r="M52" s="19"/>
      <c r="O52" s="14" t="b">
        <v>0</v>
      </c>
      <c r="P52" s="14" t="b">
        <v>1</v>
      </c>
      <c r="Q52" s="14" t="b">
        <v>1</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0.16</v>
      </c>
      <c r="G54" s="25">
        <v>0.43</v>
      </c>
      <c r="H54" s="25">
        <v>0.37</v>
      </c>
      <c r="I54" s="25"/>
      <c r="J54" s="36">
        <v>3.1</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0.02</v>
      </c>
      <c r="F55" s="25">
        <v>0.15</v>
      </c>
      <c r="G55" s="25">
        <v>0.44</v>
      </c>
      <c r="H55" s="25">
        <v>0.32</v>
      </c>
      <c r="I55" s="25">
        <v>0.06</v>
      </c>
      <c r="J55" s="36">
        <v>3.1</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0.05</v>
      </c>
      <c r="F56" s="25">
        <v>0.14000000000000001</v>
      </c>
      <c r="G56" s="25">
        <v>0.41</v>
      </c>
      <c r="H56" s="25">
        <v>0.37</v>
      </c>
      <c r="I56" s="25">
        <v>0.03</v>
      </c>
      <c r="J56" s="36">
        <v>3.1</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0.02</v>
      </c>
      <c r="F57" s="25">
        <v>0.24</v>
      </c>
      <c r="G57" s="25">
        <v>0.31</v>
      </c>
      <c r="H57" s="25">
        <v>0.42</v>
      </c>
      <c r="I57" s="25"/>
      <c r="J57" s="36">
        <v>3.1</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0.02</v>
      </c>
      <c r="F58" s="25">
        <v>0.16</v>
      </c>
      <c r="G58" s="25">
        <v>0.45</v>
      </c>
      <c r="H58" s="25">
        <v>0.34</v>
      </c>
      <c r="I58" s="25">
        <v>0.04</v>
      </c>
      <c r="J58" s="36">
        <v>3.1</v>
      </c>
      <c r="M58" s="19"/>
      <c r="O58" s="14" t="b">
        <v>0</v>
      </c>
      <c r="P58" s="14" t="b">
        <v>0</v>
      </c>
      <c r="Q58" s="14" t="b">
        <v>1</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0.02</v>
      </c>
      <c r="F59" s="25">
        <v>0.16</v>
      </c>
      <c r="G59" s="25">
        <v>0.42</v>
      </c>
      <c r="H59" s="25">
        <v>0.33</v>
      </c>
      <c r="I59" s="25">
        <v>7.0000000000000007E-2</v>
      </c>
      <c r="J59" s="36">
        <v>3.1</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0</v>
      </c>
      <c r="AB59" s="14" t="b">
        <v>0</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0.03</v>
      </c>
      <c r="F61" s="25">
        <v>0.12</v>
      </c>
      <c r="G61" s="25">
        <v>0.42</v>
      </c>
      <c r="H61" s="25">
        <v>0.39</v>
      </c>
      <c r="I61" s="25">
        <v>0.04</v>
      </c>
      <c r="J61" s="36">
        <v>3.2</v>
      </c>
      <c r="M61" s="19"/>
      <c r="O61" s="14" t="b">
        <v>0</v>
      </c>
      <c r="P61" s="14" t="b">
        <v>0</v>
      </c>
      <c r="Q61" s="14" t="b">
        <v>0</v>
      </c>
      <c r="R61" s="14" t="b">
        <v>1</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0.03</v>
      </c>
      <c r="F62" s="25">
        <v>0.16</v>
      </c>
      <c r="G62" s="25">
        <v>0.45</v>
      </c>
      <c r="H62" s="25">
        <v>0.3</v>
      </c>
      <c r="I62" s="25">
        <v>0.06</v>
      </c>
      <c r="J62" s="36">
        <v>3.1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0.16</v>
      </c>
      <c r="G63" s="25">
        <v>0.43</v>
      </c>
      <c r="H63" s="25">
        <v>0.35</v>
      </c>
      <c r="I63" s="25">
        <v>0.04</v>
      </c>
      <c r="J63" s="36">
        <v>3.2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0.06</v>
      </c>
      <c r="F65" s="25">
        <v>0.15</v>
      </c>
      <c r="G65" s="25">
        <v>0.42</v>
      </c>
      <c r="H65" s="25">
        <v>0.28999999999999998</v>
      </c>
      <c r="I65" s="25">
        <v>7.0000000000000007E-2</v>
      </c>
      <c r="J65" s="36">
        <v>3</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0.03</v>
      </c>
      <c r="F66" s="25">
        <v>0.19</v>
      </c>
      <c r="G66" s="25">
        <v>0.43</v>
      </c>
      <c r="H66" s="25">
        <v>0.32</v>
      </c>
      <c r="I66" s="25">
        <v>0.04</v>
      </c>
      <c r="J66" s="36">
        <v>3.1</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0.02</v>
      </c>
      <c r="F67" s="25">
        <v>0.14000000000000001</v>
      </c>
      <c r="G67" s="25">
        <v>0.44</v>
      </c>
      <c r="H67" s="25">
        <v>0.36</v>
      </c>
      <c r="I67" s="25">
        <v>0.04</v>
      </c>
      <c r="J67" s="36">
        <v>3.2</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0.06</v>
      </c>
      <c r="F69" s="25">
        <v>0.24</v>
      </c>
      <c r="G69" s="25">
        <v>0.41</v>
      </c>
      <c r="H69" s="25">
        <v>0.25</v>
      </c>
      <c r="I69" s="25">
        <v>0.04</v>
      </c>
      <c r="J69" s="36">
        <v>2.9</v>
      </c>
      <c r="M69" s="19"/>
      <c r="O69" s="14" t="b">
        <v>0</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0.13</v>
      </c>
      <c r="G70" s="25">
        <v>0.45</v>
      </c>
      <c r="H70" s="25">
        <v>0.37</v>
      </c>
      <c r="I70" s="25">
        <v>0.05</v>
      </c>
      <c r="J70" s="36">
        <v>3.2</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0.05</v>
      </c>
      <c r="F72" s="25">
        <v>0.17</v>
      </c>
      <c r="G72" s="25">
        <v>0.39</v>
      </c>
      <c r="H72" s="25">
        <v>0.36</v>
      </c>
      <c r="I72" s="25">
        <v>0.03</v>
      </c>
      <c r="J72" s="36">
        <v>3.1</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0.03</v>
      </c>
      <c r="F73" s="25">
        <v>0.15</v>
      </c>
      <c r="G73" s="25">
        <v>0.42</v>
      </c>
      <c r="H73" s="25">
        <v>0.35</v>
      </c>
      <c r="I73" s="25">
        <v>0.06</v>
      </c>
      <c r="J73" s="36">
        <v>3.2</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0.16</v>
      </c>
      <c r="G74" s="25">
        <v>0.46</v>
      </c>
      <c r="H74" s="25">
        <v>0.33</v>
      </c>
      <c r="I74" s="25">
        <v>0.04</v>
      </c>
      <c r="J74" s="36">
        <v>3.2</v>
      </c>
      <c r="M74" s="19"/>
      <c r="O74" s="14" t="b">
        <v>0</v>
      </c>
      <c r="P74" s="14" t="b">
        <v>0</v>
      </c>
      <c r="Q74" s="14" t="b">
        <v>1</v>
      </c>
      <c r="R74" s="14" t="b">
        <v>0</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0.03</v>
      </c>
      <c r="F76" s="25">
        <v>0.2</v>
      </c>
      <c r="G76" s="25">
        <v>0.43</v>
      </c>
      <c r="H76" s="25">
        <v>0.31</v>
      </c>
      <c r="I76" s="25">
        <v>0.03</v>
      </c>
      <c r="J76" s="36">
        <v>3</v>
      </c>
      <c r="M76" s="19"/>
      <c r="O76" s="14" t="b">
        <v>0</v>
      </c>
      <c r="P76" s="14" t="b">
        <v>1</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0.04</v>
      </c>
      <c r="F77" s="25">
        <v>0.21</v>
      </c>
      <c r="G77" s="25">
        <v>0.46</v>
      </c>
      <c r="H77" s="25">
        <v>0.26</v>
      </c>
      <c r="I77" s="25">
        <v>0.04</v>
      </c>
      <c r="J77" s="36">
        <v>3</v>
      </c>
      <c r="M77" s="19"/>
      <c r="O77" s="14" t="b">
        <v>0</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0.02</v>
      </c>
      <c r="F78" s="25">
        <v>0.15</v>
      </c>
      <c r="G78" s="25">
        <v>0.43</v>
      </c>
      <c r="H78" s="25">
        <v>0.36</v>
      </c>
      <c r="I78" s="25">
        <v>0.04</v>
      </c>
      <c r="J78" s="36">
        <v>3.2</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0.13</v>
      </c>
      <c r="G79" s="25">
        <v>0.46</v>
      </c>
      <c r="H79" s="25">
        <v>0.28000000000000003</v>
      </c>
      <c r="I79" s="25">
        <v>0.09</v>
      </c>
      <c r="J79" s="36">
        <v>3.1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0.08</v>
      </c>
      <c r="F81" s="25">
        <v>0.25</v>
      </c>
      <c r="G81" s="25">
        <v>0.35</v>
      </c>
      <c r="H81" s="25">
        <v>0.27</v>
      </c>
      <c r="I81" s="25">
        <v>0.04</v>
      </c>
      <c r="J81" s="36">
        <v>2.8</v>
      </c>
      <c r="M81" s="19"/>
      <c r="O81" s="14" t="b">
        <v>0</v>
      </c>
      <c r="P81" s="14" t="b">
        <v>1</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0.21</v>
      </c>
      <c r="G82" s="25">
        <v>0.45</v>
      </c>
      <c r="H82" s="25">
        <v>0.27</v>
      </c>
      <c r="I82" s="25">
        <v>0.04</v>
      </c>
      <c r="J82" s="36">
        <v>3</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0.12</v>
      </c>
      <c r="G83" s="25">
        <v>0.43</v>
      </c>
      <c r="H83" s="25">
        <v>0.38</v>
      </c>
      <c r="I83" s="25">
        <v>0.05</v>
      </c>
      <c r="J83" s="36">
        <v>3.2</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0.01</v>
      </c>
      <c r="F85" s="25">
        <v>0.09</v>
      </c>
      <c r="G85" s="25">
        <v>0.41</v>
      </c>
      <c r="H85" s="25">
        <v>0.43</v>
      </c>
      <c r="I85" s="25">
        <v>0.06</v>
      </c>
      <c r="J85" s="36">
        <v>3.3</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0.01</v>
      </c>
      <c r="F86" s="25">
        <v>0.14000000000000001</v>
      </c>
      <c r="G86" s="25">
        <v>0.48</v>
      </c>
      <c r="H86" s="25">
        <v>0.33</v>
      </c>
      <c r="I86" s="25">
        <v>0.04</v>
      </c>
      <c r="J86" s="36">
        <v>3.2</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0.05</v>
      </c>
      <c r="F87" s="25">
        <v>0.26</v>
      </c>
      <c r="G87" s="25">
        <v>0.42</v>
      </c>
      <c r="H87" s="25">
        <v>0.24</v>
      </c>
      <c r="I87" s="25">
        <v>0.03</v>
      </c>
      <c r="J87" s="36">
        <v>2.9</v>
      </c>
      <c r="M87" s="19"/>
      <c r="O87" s="14" t="b">
        <v>0</v>
      </c>
      <c r="P87" s="14" t="b">
        <v>1</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0.02</v>
      </c>
      <c r="F88" s="25">
        <v>0.1</v>
      </c>
      <c r="G88" s="25">
        <v>0.43</v>
      </c>
      <c r="H88" s="25">
        <v>0.37</v>
      </c>
      <c r="I88" s="25">
        <v>0.1</v>
      </c>
      <c r="J88" s="36">
        <v>3.3</v>
      </c>
      <c r="M88" s="19"/>
      <c r="O88" s="14" t="b">
        <v>0</v>
      </c>
      <c r="P88" s="14" t="b">
        <v>0</v>
      </c>
      <c r="Q88" s="14" t="b">
        <v>1</v>
      </c>
      <c r="R88" s="14" t="b">
        <v>1</v>
      </c>
      <c r="S88" s="14" t="e">
        <v>#REF!</v>
      </c>
      <c r="T88" s="14" t="e">
        <v>#REF!</v>
      </c>
      <c r="U88" s="14" t="e">
        <v>#REF!</v>
      </c>
      <c r="V88" s="14" t="e">
        <v>#REF!</v>
      </c>
      <c r="W88" s="14" t="e">
        <v>#REF!</v>
      </c>
      <c r="X88" s="14" t="e">
        <v>#REF!</v>
      </c>
      <c r="Y88" s="14" t="e">
        <v>#REF!</v>
      </c>
      <c r="Z88" s="14" t="e">
        <v>#REF!</v>
      </c>
      <c r="AA88" s="14" t="b">
        <v>0</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v>
      </c>
      <c r="F90" s="25">
        <v>0.28000000000000003</v>
      </c>
      <c r="G90" s="25">
        <v>0.37</v>
      </c>
      <c r="H90" s="25">
        <v>0.23</v>
      </c>
      <c r="I90" s="25">
        <v>0.03</v>
      </c>
      <c r="J90" s="36">
        <v>2.7</v>
      </c>
      <c r="M90" s="19"/>
      <c r="O90" s="14" t="b">
        <v>0</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0.03</v>
      </c>
      <c r="F91" s="25">
        <v>0.22</v>
      </c>
      <c r="G91" s="25">
        <v>0.44</v>
      </c>
      <c r="H91" s="25">
        <v>0.25</v>
      </c>
      <c r="I91" s="25">
        <v>0.05</v>
      </c>
      <c r="J91" s="36">
        <v>3</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0.1</v>
      </c>
      <c r="G92" s="25">
        <v>0.44</v>
      </c>
      <c r="H92" s="25">
        <v>0.4</v>
      </c>
      <c r="I92" s="25">
        <v>0.04</v>
      </c>
      <c r="J92" s="36">
        <v>3.3</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0.03</v>
      </c>
      <c r="F94" s="25">
        <v>0.18</v>
      </c>
      <c r="G94" s="25">
        <v>0.44</v>
      </c>
      <c r="H94" s="25">
        <v>0.3</v>
      </c>
      <c r="I94" s="25">
        <v>0.04</v>
      </c>
      <c r="J94" s="36">
        <v>3.1</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0.1</v>
      </c>
      <c r="G95" s="25">
        <v>0.43</v>
      </c>
      <c r="H95" s="25">
        <v>0.41</v>
      </c>
      <c r="I95" s="25">
        <v>0.04</v>
      </c>
      <c r="J95" s="36">
        <v>3.3</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0.03</v>
      </c>
      <c r="F97" s="25">
        <v>0.2</v>
      </c>
      <c r="G97" s="25">
        <v>0.44</v>
      </c>
      <c r="H97" s="25">
        <v>0.3</v>
      </c>
      <c r="I97" s="25">
        <v>0.04</v>
      </c>
      <c r="J97" s="36">
        <v>3</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0.11</v>
      </c>
      <c r="G98" s="25">
        <v>0.44</v>
      </c>
      <c r="H98" s="25">
        <v>0.39</v>
      </c>
      <c r="I98" s="25">
        <v>0.05</v>
      </c>
      <c r="J98" s="36">
        <v>3.3</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0.03</v>
      </c>
      <c r="F100" s="25">
        <v>0.2</v>
      </c>
      <c r="G100" s="25">
        <v>0.44</v>
      </c>
      <c r="H100" s="25">
        <v>0.28999999999999998</v>
      </c>
      <c r="I100" s="25">
        <v>0.04</v>
      </c>
      <c r="J100" s="36">
        <v>3</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0.12</v>
      </c>
      <c r="G101" s="25">
        <v>0.43</v>
      </c>
      <c r="H101" s="25">
        <v>0.38</v>
      </c>
      <c r="I101" s="25">
        <v>0.04</v>
      </c>
      <c r="J101" s="36">
        <v>3.2</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0.05</v>
      </c>
      <c r="F103" s="25">
        <v>0.23</v>
      </c>
      <c r="G103" s="25">
        <v>0.39</v>
      </c>
      <c r="H103" s="25">
        <v>0.28999999999999998</v>
      </c>
      <c r="I103" s="25">
        <v>0.03</v>
      </c>
      <c r="J103" s="36">
        <v>2.9</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0.03</v>
      </c>
      <c r="F104" s="25">
        <v>0.21</v>
      </c>
      <c r="G104" s="25">
        <v>0.46</v>
      </c>
      <c r="H104" s="25">
        <v>0.27</v>
      </c>
      <c r="I104" s="25">
        <v>0.03</v>
      </c>
      <c r="J104" s="36">
        <v>3</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0.01</v>
      </c>
      <c r="F105" s="25">
        <v>0.12</v>
      </c>
      <c r="G105" s="25">
        <v>0.43</v>
      </c>
      <c r="H105" s="25">
        <v>0.39</v>
      </c>
      <c r="I105" s="25">
        <v>0.04</v>
      </c>
      <c r="J105" s="36">
        <v>3.2</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0.02</v>
      </c>
      <c r="F106" s="29">
        <v>0.13</v>
      </c>
      <c r="G106" s="29">
        <v>0.45</v>
      </c>
      <c r="H106" s="29">
        <v>0.33</v>
      </c>
      <c r="I106" s="29">
        <v>7.0000000000000007E-2</v>
      </c>
      <c r="J106" s="37">
        <v>3.2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075" priority="16">
      <formula>L13=TRUE</formula>
    </cfRule>
  </conditionalFormatting>
  <conditionalFormatting sqref="E35">
    <cfRule type="expression" dxfId="2074" priority="9">
      <formula>L35=TRUE</formula>
    </cfRule>
  </conditionalFormatting>
  <conditionalFormatting sqref="E60">
    <cfRule type="expression" dxfId="2073" priority="8">
      <formula>L60=TRUE</formula>
    </cfRule>
  </conditionalFormatting>
  <conditionalFormatting sqref="E64">
    <cfRule type="expression" dxfId="2072" priority="7">
      <formula>L64=TRUE</formula>
    </cfRule>
  </conditionalFormatting>
  <conditionalFormatting sqref="E84">
    <cfRule type="expression" dxfId="2071" priority="6">
      <formula>L84=TRUE</formula>
    </cfRule>
  </conditionalFormatting>
  <conditionalFormatting sqref="E89">
    <cfRule type="expression" dxfId="2070" priority="5">
      <formula>L89=TRUE</formula>
    </cfRule>
  </conditionalFormatting>
  <conditionalFormatting sqref="E93">
    <cfRule type="expression" dxfId="2069" priority="4">
      <formula>L93=TRUE</formula>
    </cfRule>
  </conditionalFormatting>
  <conditionalFormatting sqref="E96">
    <cfRule type="expression" dxfId="2068" priority="3">
      <formula>L96=TRUE</formula>
    </cfRule>
  </conditionalFormatting>
  <conditionalFormatting sqref="E99">
    <cfRule type="expression" dxfId="2067" priority="2">
      <formula>L99=TRUE</formula>
    </cfRule>
  </conditionalFormatting>
  <conditionalFormatting sqref="E112:E142">
    <cfRule type="expression" dxfId="2066" priority="13">
      <formula>L112=TRUE</formula>
    </cfRule>
  </conditionalFormatting>
  <conditionalFormatting sqref="E154:E195">
    <cfRule type="expression" dxfId="2065" priority="15">
      <formula>L154=TRUE</formula>
    </cfRule>
  </conditionalFormatting>
  <conditionalFormatting sqref="E207:E248">
    <cfRule type="expression" dxfId="2064"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063"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062" priority="11">
      <formula>Y13=TRUE</formula>
    </cfRule>
  </conditionalFormatting>
  <conditionalFormatting sqref="J110:K267">
    <cfRule type="expression" dxfId="2061" priority="12">
      <formula>Z110=TRUE</formula>
    </cfRule>
  </conditionalFormatting>
  <conditionalFormatting sqref="M8:M106">
    <cfRule type="cellIs" dxfId="2060"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059"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058" priority="18">
      <formula>N13=TRUE</formula>
    </cfRule>
  </conditionalFormatting>
  <pageMargins left="0.7" right="0.7" top="0.75" bottom="0.75" header="0.3" footer="0.3"/>
  <pageSetup paperSize="9" orientation="portrait" verticalDpi="0"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Worksheet____1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3" style="3" customWidth="1"/>
    <col min="7" max="7" width="12.28515625" style="3" customWidth="1"/>
    <col min="8" max="8" width="13"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136</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124</v>
      </c>
      <c r="F7" s="6" t="s">
        <v>125</v>
      </c>
      <c r="G7" s="6" t="s">
        <v>126</v>
      </c>
      <c r="H7" s="6" t="s">
        <v>127</v>
      </c>
      <c r="I7" s="6" t="s">
        <v>128</v>
      </c>
      <c r="J7" s="6" t="s">
        <v>21</v>
      </c>
    </row>
    <row r="8" spans="1:36" x14ac:dyDescent="0.25">
      <c r="C8" s="7" t="s">
        <v>0</v>
      </c>
      <c r="D8" s="8">
        <v>2177</v>
      </c>
      <c r="E8" s="18">
        <v>0.01</v>
      </c>
      <c r="F8" s="18">
        <v>0.02</v>
      </c>
      <c r="G8" s="18">
        <v>0.21</v>
      </c>
      <c r="H8" s="18">
        <v>0.74</v>
      </c>
      <c r="I8" s="18">
        <v>0.02</v>
      </c>
      <c r="J8" s="57">
        <v>3.7</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0.01</v>
      </c>
      <c r="F11" s="25">
        <v>0.02</v>
      </c>
      <c r="G11" s="25">
        <v>0.22</v>
      </c>
      <c r="H11" s="25">
        <v>0.73</v>
      </c>
      <c r="I11" s="25">
        <v>0.02</v>
      </c>
      <c r="J11" s="36">
        <v>3.7</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0.02</v>
      </c>
      <c r="G12" s="25">
        <v>0.21</v>
      </c>
      <c r="H12" s="25">
        <v>0.75</v>
      </c>
      <c r="I12" s="25">
        <v>0.01</v>
      </c>
      <c r="J12" s="36">
        <v>3.7</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0.01</v>
      </c>
      <c r="F14" s="25">
        <v>0.02</v>
      </c>
      <c r="G14" s="25">
        <v>0.21</v>
      </c>
      <c r="H14" s="25">
        <v>0.73</v>
      </c>
      <c r="I14" s="25">
        <v>0.02</v>
      </c>
      <c r="J14" s="36">
        <v>3.7</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c r="F15" s="25">
        <v>0.02</v>
      </c>
      <c r="G15" s="25">
        <v>0.21</v>
      </c>
      <c r="H15" s="25">
        <v>0.76</v>
      </c>
      <c r="I15" s="25">
        <v>0.01</v>
      </c>
      <c r="J15" s="36">
        <v>3.7</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0.01</v>
      </c>
      <c r="F16" s="25">
        <v>0.02</v>
      </c>
      <c r="G16" s="25">
        <v>0.23</v>
      </c>
      <c r="H16" s="25">
        <v>0.72</v>
      </c>
      <c r="I16" s="25">
        <v>0.03</v>
      </c>
      <c r="J16" s="36">
        <v>3.7</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0.01</v>
      </c>
      <c r="F17" s="25">
        <v>0.03</v>
      </c>
      <c r="G17" s="25">
        <v>0.23</v>
      </c>
      <c r="H17" s="25">
        <v>0.71</v>
      </c>
      <c r="I17" s="25">
        <v>0.02</v>
      </c>
      <c r="J17" s="36">
        <v>3.7</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0.01</v>
      </c>
      <c r="F18" s="25">
        <v>0.03</v>
      </c>
      <c r="G18" s="25">
        <v>0.24</v>
      </c>
      <c r="H18" s="25">
        <v>0.7</v>
      </c>
      <c r="I18" s="25">
        <v>0.03</v>
      </c>
      <c r="J18" s="36">
        <v>3.7</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0.01</v>
      </c>
      <c r="F19" s="25">
        <v>0.01</v>
      </c>
      <c r="G19" s="25">
        <v>0.17</v>
      </c>
      <c r="H19" s="25">
        <v>0.81</v>
      </c>
      <c r="I19" s="25"/>
      <c r="J19" s="36">
        <v>3.8</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0.01</v>
      </c>
      <c r="F20" s="25">
        <v>0.01</v>
      </c>
      <c r="G20" s="25">
        <v>0.14000000000000001</v>
      </c>
      <c r="H20" s="25">
        <v>0.84</v>
      </c>
      <c r="I20" s="25">
        <v>0.01</v>
      </c>
      <c r="J20" s="36">
        <v>3.8</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0.01</v>
      </c>
      <c r="F21" s="25">
        <v>0.01</v>
      </c>
      <c r="G21" s="25">
        <v>0.16</v>
      </c>
      <c r="H21" s="25">
        <v>0.82</v>
      </c>
      <c r="I21" s="25">
        <v>0.01</v>
      </c>
      <c r="J21" s="36">
        <v>3.8</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0.01</v>
      </c>
      <c r="F23" s="25">
        <v>0.02</v>
      </c>
      <c r="G23" s="25">
        <v>0.23</v>
      </c>
      <c r="H23" s="25">
        <v>0.72</v>
      </c>
      <c r="I23" s="25">
        <v>0.02</v>
      </c>
      <c r="J23" s="36">
        <v>3.7</v>
      </c>
      <c r="M23" s="19"/>
      <c r="O23" s="14" t="b">
        <v>0</v>
      </c>
      <c r="P23" s="14" t="b">
        <v>0</v>
      </c>
      <c r="Q23" s="14" t="b">
        <v>1</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0.01</v>
      </c>
      <c r="F24" s="25">
        <v>0.01</v>
      </c>
      <c r="G24" s="25">
        <v>0.15</v>
      </c>
      <c r="H24" s="25">
        <v>0.82</v>
      </c>
      <c r="I24" s="25">
        <v>0</v>
      </c>
      <c r="J24" s="36">
        <v>3.8</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0.01</v>
      </c>
      <c r="F26" s="25">
        <v>0.04</v>
      </c>
      <c r="G26" s="25">
        <v>0.25</v>
      </c>
      <c r="H26" s="25">
        <v>0.69</v>
      </c>
      <c r="I26" s="25">
        <v>0.02</v>
      </c>
      <c r="J26" s="36">
        <v>3.7</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0.01</v>
      </c>
      <c r="F27" s="25">
        <v>0.01</v>
      </c>
      <c r="G27" s="25">
        <v>0.19</v>
      </c>
      <c r="H27" s="25">
        <v>0.77</v>
      </c>
      <c r="I27" s="25">
        <v>0.01</v>
      </c>
      <c r="J27" s="36">
        <v>3.8</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0.01</v>
      </c>
      <c r="F29" s="25">
        <v>0.02</v>
      </c>
      <c r="G29" s="25">
        <v>0.22</v>
      </c>
      <c r="H29" s="25">
        <v>0.73</v>
      </c>
      <c r="I29" s="25">
        <v>0.02</v>
      </c>
      <c r="J29" s="36">
        <v>3.7</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0.01</v>
      </c>
      <c r="F30" s="25">
        <v>0.02</v>
      </c>
      <c r="G30" s="25">
        <v>0.19</v>
      </c>
      <c r="H30" s="25">
        <v>0.77</v>
      </c>
      <c r="I30" s="25">
        <v>0.01</v>
      </c>
      <c r="J30" s="36">
        <v>3.8</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c r="F31" s="25">
        <v>0.03</v>
      </c>
      <c r="G31" s="25">
        <v>0.21</v>
      </c>
      <c r="H31" s="25">
        <v>0.74</v>
      </c>
      <c r="I31" s="25">
        <v>0.02</v>
      </c>
      <c r="J31" s="36">
        <v>3.7</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0.01</v>
      </c>
      <c r="F33" s="25">
        <v>0.03</v>
      </c>
      <c r="G33" s="25">
        <v>0.24</v>
      </c>
      <c r="H33" s="25">
        <v>0.71</v>
      </c>
      <c r="I33" s="25">
        <v>0.02</v>
      </c>
      <c r="J33" s="36">
        <v>3.7</v>
      </c>
      <c r="M33" s="19"/>
      <c r="O33" s="14" t="b">
        <v>0</v>
      </c>
      <c r="P33" s="14" t="b">
        <v>0</v>
      </c>
      <c r="Q33" s="14" t="b">
        <v>1</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v>
      </c>
      <c r="F34" s="25">
        <v>0.01</v>
      </c>
      <c r="G34" s="25">
        <v>0.12</v>
      </c>
      <c r="H34" s="25">
        <v>0.85</v>
      </c>
      <c r="I34" s="25">
        <v>0.02</v>
      </c>
      <c r="J34" s="36">
        <v>3.9</v>
      </c>
      <c r="M34" s="19"/>
      <c r="O34" s="14" t="b">
        <v>0</v>
      </c>
      <c r="P34" s="14" t="b">
        <v>0</v>
      </c>
      <c r="Q34" s="14" t="b">
        <v>0</v>
      </c>
      <c r="R34" s="14" t="b">
        <v>1</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0.01</v>
      </c>
      <c r="F36" s="25">
        <v>0.02</v>
      </c>
      <c r="G36" s="25">
        <v>0.2</v>
      </c>
      <c r="H36" s="25">
        <v>0.76</v>
      </c>
      <c r="I36" s="25">
        <v>0.01</v>
      </c>
      <c r="J36" s="36">
        <v>3.7</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0.01</v>
      </c>
      <c r="F37" s="25">
        <v>0.03</v>
      </c>
      <c r="G37" s="25">
        <v>0.22</v>
      </c>
      <c r="H37" s="25">
        <v>0.72</v>
      </c>
      <c r="I37" s="25">
        <v>0.02</v>
      </c>
      <c r="J37" s="36">
        <v>3.7</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v>
      </c>
      <c r="F39" s="25">
        <v>0.03</v>
      </c>
      <c r="G39" s="25">
        <v>0.21</v>
      </c>
      <c r="H39" s="25">
        <v>0.75</v>
      </c>
      <c r="I39" s="25">
        <v>0.01</v>
      </c>
      <c r="J39" s="36">
        <v>3.7</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0.01</v>
      </c>
      <c r="F40" s="25">
        <v>0.03</v>
      </c>
      <c r="G40" s="25">
        <v>0.23</v>
      </c>
      <c r="H40" s="25">
        <v>0.72</v>
      </c>
      <c r="I40" s="25">
        <v>0.02</v>
      </c>
      <c r="J40" s="36">
        <v>3.7</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0.01</v>
      </c>
      <c r="F41" s="25">
        <v>0.02</v>
      </c>
      <c r="G41" s="25">
        <v>0.16</v>
      </c>
      <c r="H41" s="25">
        <v>0.78</v>
      </c>
      <c r="I41" s="25">
        <v>0.03</v>
      </c>
      <c r="J41" s="36">
        <v>3.8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0.01</v>
      </c>
      <c r="F42" s="25">
        <v>0.02</v>
      </c>
      <c r="G42" s="25">
        <v>0.22</v>
      </c>
      <c r="H42" s="25">
        <v>0.74</v>
      </c>
      <c r="I42" s="25">
        <v>0.02</v>
      </c>
      <c r="J42" s="36">
        <v>3.7</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0.01</v>
      </c>
      <c r="F44" s="25">
        <v>0.02</v>
      </c>
      <c r="G44" s="25">
        <v>0.22</v>
      </c>
      <c r="H44" s="25">
        <v>0.73</v>
      </c>
      <c r="I44" s="25">
        <v>0.02</v>
      </c>
      <c r="J44" s="36">
        <v>3.7</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0.02</v>
      </c>
      <c r="F45" s="25">
        <v>0.02</v>
      </c>
      <c r="G45" s="25">
        <v>0.14000000000000001</v>
      </c>
      <c r="H45" s="25">
        <v>0.82</v>
      </c>
      <c r="I45" s="25"/>
      <c r="J45" s="36">
        <v>3.8</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c r="F46" s="25">
        <v>0.03</v>
      </c>
      <c r="G46" s="25">
        <v>0.22</v>
      </c>
      <c r="H46" s="25">
        <v>0.73</v>
      </c>
      <c r="I46" s="25">
        <v>0.01</v>
      </c>
      <c r="J46" s="36">
        <v>3.7</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c r="F47" s="25"/>
      <c r="G47" s="25">
        <v>0.08</v>
      </c>
      <c r="H47" s="25">
        <v>0.87</v>
      </c>
      <c r="I47" s="25">
        <v>0.05</v>
      </c>
      <c r="J47" s="36">
        <v>3.9</v>
      </c>
      <c r="M47" s="19"/>
      <c r="O47" s="14" t="b">
        <v>0</v>
      </c>
      <c r="P47" s="14" t="b">
        <v>0</v>
      </c>
      <c r="Q47" s="14" t="b">
        <v>0</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c r="F48" s="25">
        <v>0.02</v>
      </c>
      <c r="G48" s="25">
        <v>0.16</v>
      </c>
      <c r="H48" s="25">
        <v>0.83</v>
      </c>
      <c r="I48" s="25"/>
      <c r="J48" s="36">
        <v>3.8</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0.05</v>
      </c>
      <c r="G49" s="25">
        <v>0.23</v>
      </c>
      <c r="H49" s="25">
        <v>0.73</v>
      </c>
      <c r="I49" s="25"/>
      <c r="J49" s="36">
        <v>3.7</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0.05</v>
      </c>
      <c r="F51" s="25">
        <v>0.06</v>
      </c>
      <c r="G51" s="25">
        <v>0.17</v>
      </c>
      <c r="H51" s="25">
        <v>0.69</v>
      </c>
      <c r="I51" s="25">
        <v>0.03</v>
      </c>
      <c r="J51" s="36">
        <v>3.6</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v>
      </c>
      <c r="F52" s="25">
        <v>0.02</v>
      </c>
      <c r="G52" s="25">
        <v>0.21</v>
      </c>
      <c r="H52" s="25">
        <v>0.74</v>
      </c>
      <c r="I52" s="25">
        <v>0.02</v>
      </c>
      <c r="J52" s="36">
        <v>3.7</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0.03</v>
      </c>
      <c r="F54" s="25">
        <v>0.06</v>
      </c>
      <c r="G54" s="25">
        <v>0.31</v>
      </c>
      <c r="H54" s="25">
        <v>0.56000000000000005</v>
      </c>
      <c r="I54" s="25">
        <v>0.04</v>
      </c>
      <c r="J54" s="36">
        <v>3.5</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c r="F55" s="25">
        <v>0.03</v>
      </c>
      <c r="G55" s="25">
        <v>0.28999999999999998</v>
      </c>
      <c r="H55" s="25">
        <v>0.65</v>
      </c>
      <c r="I55" s="25">
        <v>0.03</v>
      </c>
      <c r="J55" s="36">
        <v>3.6</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0.03</v>
      </c>
      <c r="F56" s="25">
        <v>0.04</v>
      </c>
      <c r="G56" s="25">
        <v>0.21</v>
      </c>
      <c r="H56" s="25">
        <v>0.68</v>
      </c>
      <c r="I56" s="25">
        <v>0.04</v>
      </c>
      <c r="J56" s="36">
        <v>3.6</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0.02</v>
      </c>
      <c r="F57" s="25">
        <v>7.0000000000000007E-2</v>
      </c>
      <c r="G57" s="25">
        <v>0.27</v>
      </c>
      <c r="H57" s="25">
        <v>0.57999999999999996</v>
      </c>
      <c r="I57" s="25">
        <v>7.0000000000000007E-2</v>
      </c>
      <c r="J57" s="36">
        <v>3.5</v>
      </c>
      <c r="M57" s="19"/>
      <c r="O57" s="14" t="b">
        <v>0</v>
      </c>
      <c r="P57" s="14" t="b">
        <v>0</v>
      </c>
      <c r="Q57" s="14" t="b">
        <v>1</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0.01</v>
      </c>
      <c r="F58" s="25">
        <v>0.02</v>
      </c>
      <c r="G58" s="25">
        <v>0.19</v>
      </c>
      <c r="H58" s="25">
        <v>0.78</v>
      </c>
      <c r="I58" s="25">
        <v>0.01</v>
      </c>
      <c r="J58" s="36">
        <v>3.8</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c r="F59" s="25">
        <v>0.03</v>
      </c>
      <c r="G59" s="25">
        <v>0.28000000000000003</v>
      </c>
      <c r="H59" s="25">
        <v>0.66</v>
      </c>
      <c r="I59" s="25">
        <v>0.03</v>
      </c>
      <c r="J59" s="36">
        <v>3.7</v>
      </c>
      <c r="M59" s="19"/>
      <c r="O59" s="14" t="b">
        <v>0</v>
      </c>
      <c r="P59" s="14" t="b">
        <v>0</v>
      </c>
      <c r="Q59" s="14" t="b">
        <v>1</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c r="G61" s="25">
        <v>0.27</v>
      </c>
      <c r="H61" s="25">
        <v>0.69</v>
      </c>
      <c r="I61" s="25">
        <v>0.04</v>
      </c>
      <c r="J61" s="36">
        <v>3.7</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0.01</v>
      </c>
      <c r="F62" s="25">
        <v>0.04</v>
      </c>
      <c r="G62" s="25">
        <v>0.21</v>
      </c>
      <c r="H62" s="25">
        <v>0.72</v>
      </c>
      <c r="I62" s="25">
        <v>0.02</v>
      </c>
      <c r="J62" s="36">
        <v>3.7</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0.01</v>
      </c>
      <c r="F63" s="25">
        <v>0.02</v>
      </c>
      <c r="G63" s="25">
        <v>0.21</v>
      </c>
      <c r="H63" s="25">
        <v>0.75</v>
      </c>
      <c r="I63" s="25">
        <v>0.02</v>
      </c>
      <c r="J63" s="36">
        <v>3.7</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0.01</v>
      </c>
      <c r="F65" s="25">
        <v>0.03</v>
      </c>
      <c r="G65" s="25">
        <v>0.25</v>
      </c>
      <c r="H65" s="25">
        <v>0.64</v>
      </c>
      <c r="I65" s="25">
        <v>7.0000000000000007E-2</v>
      </c>
      <c r="J65" s="36">
        <v>3.6</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0.01</v>
      </c>
      <c r="F66" s="25">
        <v>0.03</v>
      </c>
      <c r="G66" s="25">
        <v>0.25</v>
      </c>
      <c r="H66" s="25">
        <v>0.7</v>
      </c>
      <c r="I66" s="25">
        <v>0.02</v>
      </c>
      <c r="J66" s="36">
        <v>3.7</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0.01</v>
      </c>
      <c r="F67" s="25">
        <v>0.01</v>
      </c>
      <c r="G67" s="25">
        <v>0.19</v>
      </c>
      <c r="H67" s="25">
        <v>0.78</v>
      </c>
      <c r="I67" s="25">
        <v>0.01</v>
      </c>
      <c r="J67" s="36">
        <v>3.8</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0.02</v>
      </c>
      <c r="F69" s="25">
        <v>0.05</v>
      </c>
      <c r="G69" s="25">
        <v>0.31</v>
      </c>
      <c r="H69" s="25">
        <v>0.6</v>
      </c>
      <c r="I69" s="25">
        <v>0.03</v>
      </c>
      <c r="J69" s="36">
        <v>3.5</v>
      </c>
      <c r="M69" s="19"/>
      <c r="O69" s="14" t="b">
        <v>0</v>
      </c>
      <c r="P69" s="14" t="b">
        <v>0</v>
      </c>
      <c r="Q69" s="14" t="b">
        <v>1</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v>
      </c>
      <c r="F70" s="25">
        <v>0.01</v>
      </c>
      <c r="G70" s="25">
        <v>0.18</v>
      </c>
      <c r="H70" s="25">
        <v>0.79</v>
      </c>
      <c r="I70" s="25">
        <v>0.01</v>
      </c>
      <c r="J70" s="36">
        <v>3.8</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0.02</v>
      </c>
      <c r="F72" s="25">
        <v>0.04</v>
      </c>
      <c r="G72" s="25">
        <v>0.26</v>
      </c>
      <c r="H72" s="25">
        <v>0.67</v>
      </c>
      <c r="I72" s="25">
        <v>0.02</v>
      </c>
      <c r="J72" s="36">
        <v>3.6</v>
      </c>
      <c r="M72" s="19"/>
      <c r="O72" s="14" t="b">
        <v>0</v>
      </c>
      <c r="P72" s="14" t="b">
        <v>0</v>
      </c>
      <c r="Q72" s="14" t="b">
        <v>1</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0.01</v>
      </c>
      <c r="F73" s="25">
        <v>0.03</v>
      </c>
      <c r="G73" s="25">
        <v>0.24</v>
      </c>
      <c r="H73" s="25">
        <v>0.69</v>
      </c>
      <c r="I73" s="25">
        <v>0.03</v>
      </c>
      <c r="J73" s="36">
        <v>3.7</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v>
      </c>
      <c r="F74" s="25">
        <v>0.01</v>
      </c>
      <c r="G74" s="25">
        <v>0.18</v>
      </c>
      <c r="H74" s="25">
        <v>0.79</v>
      </c>
      <c r="I74" s="25">
        <v>0.01</v>
      </c>
      <c r="J74" s="36">
        <v>3.8</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0.02</v>
      </c>
      <c r="F76" s="25">
        <v>0.02</v>
      </c>
      <c r="G76" s="25">
        <v>0.3</v>
      </c>
      <c r="H76" s="25">
        <v>0.64</v>
      </c>
      <c r="I76" s="25">
        <v>0.02</v>
      </c>
      <c r="J76" s="36">
        <v>3.6</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0.01</v>
      </c>
      <c r="F77" s="25">
        <v>0.05</v>
      </c>
      <c r="G77" s="25">
        <v>0.26</v>
      </c>
      <c r="H77" s="25">
        <v>0.66</v>
      </c>
      <c r="I77" s="25">
        <v>0.03</v>
      </c>
      <c r="J77" s="36">
        <v>3.6</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0.01</v>
      </c>
      <c r="F78" s="25">
        <v>0.02</v>
      </c>
      <c r="G78" s="25">
        <v>0.2</v>
      </c>
      <c r="H78" s="25">
        <v>0.76</v>
      </c>
      <c r="I78" s="25">
        <v>0.01</v>
      </c>
      <c r="J78" s="36">
        <v>3.7</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0.01</v>
      </c>
      <c r="F79" s="25">
        <v>0.02</v>
      </c>
      <c r="G79" s="25">
        <v>0.21</v>
      </c>
      <c r="H79" s="25">
        <v>0.72</v>
      </c>
      <c r="I79" s="25">
        <v>0.04</v>
      </c>
      <c r="J79" s="36">
        <v>3.7</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0.03</v>
      </c>
      <c r="F81" s="25">
        <v>0.06</v>
      </c>
      <c r="G81" s="25">
        <v>0.28000000000000003</v>
      </c>
      <c r="H81" s="25">
        <v>0.57999999999999996</v>
      </c>
      <c r="I81" s="25">
        <v>0.05</v>
      </c>
      <c r="J81" s="36">
        <v>3.5</v>
      </c>
      <c r="M81" s="19"/>
      <c r="O81" s="14" t="b">
        <v>0</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0.01</v>
      </c>
      <c r="F82" s="25">
        <v>0.02</v>
      </c>
      <c r="G82" s="25">
        <v>0.28999999999999998</v>
      </c>
      <c r="H82" s="25">
        <v>0.66</v>
      </c>
      <c r="I82" s="25">
        <v>0.02</v>
      </c>
      <c r="J82" s="36">
        <v>3.6</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0.01</v>
      </c>
      <c r="F83" s="25">
        <v>0.02</v>
      </c>
      <c r="G83" s="25">
        <v>0.17</v>
      </c>
      <c r="H83" s="25">
        <v>0.8</v>
      </c>
      <c r="I83" s="25">
        <v>0.01</v>
      </c>
      <c r="J83" s="36">
        <v>3.8</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v>
      </c>
      <c r="F85" s="25">
        <v>0.02</v>
      </c>
      <c r="G85" s="25">
        <v>0.17</v>
      </c>
      <c r="H85" s="25">
        <v>0.79</v>
      </c>
      <c r="I85" s="25">
        <v>0.02</v>
      </c>
      <c r="J85" s="36">
        <v>3.8</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v>
      </c>
      <c r="F86" s="25">
        <v>0.02</v>
      </c>
      <c r="G86" s="25">
        <v>0.21</v>
      </c>
      <c r="H86" s="25">
        <v>0.75</v>
      </c>
      <c r="I86" s="25">
        <v>0.02</v>
      </c>
      <c r="J86" s="36">
        <v>3.7</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0.01</v>
      </c>
      <c r="F87" s="25">
        <v>0.02</v>
      </c>
      <c r="G87" s="25">
        <v>0.26</v>
      </c>
      <c r="H87" s="25">
        <v>0.69</v>
      </c>
      <c r="I87" s="25">
        <v>0.02</v>
      </c>
      <c r="J87" s="36">
        <v>3.7</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c r="F88" s="25">
        <v>0.03</v>
      </c>
      <c r="G88" s="25">
        <v>0.22</v>
      </c>
      <c r="H88" s="25">
        <v>0.71</v>
      </c>
      <c r="I88" s="25">
        <v>0.03</v>
      </c>
      <c r="J88" s="36">
        <v>3.7</v>
      </c>
      <c r="M88" s="19"/>
      <c r="O88" s="14" t="b">
        <v>0</v>
      </c>
      <c r="P88" s="14" t="b">
        <v>0</v>
      </c>
      <c r="Q88" s="14" t="b">
        <v>1</v>
      </c>
      <c r="R88" s="14" t="b">
        <v>1</v>
      </c>
      <c r="S88" s="14" t="e">
        <v>#REF!</v>
      </c>
      <c r="T88" s="14" t="e">
        <v>#REF!</v>
      </c>
      <c r="U88" s="14" t="e">
        <v>#REF!</v>
      </c>
      <c r="V88" s="14" t="e">
        <v>#REF!</v>
      </c>
      <c r="W88" s="14" t="e">
        <v>#REF!</v>
      </c>
      <c r="X88" s="14" t="e">
        <v>#REF!</v>
      </c>
      <c r="Y88" s="14" t="e">
        <v>#REF!</v>
      </c>
      <c r="Z88" s="14" t="e">
        <v>#REF!</v>
      </c>
      <c r="AA88" s="14" t="b">
        <v>0</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0.03</v>
      </c>
      <c r="F90" s="25">
        <v>0.08</v>
      </c>
      <c r="G90" s="25">
        <v>0.39</v>
      </c>
      <c r="H90" s="25">
        <v>0.44</v>
      </c>
      <c r="I90" s="25">
        <v>0.06</v>
      </c>
      <c r="J90" s="36">
        <v>3.3</v>
      </c>
      <c r="M90" s="19"/>
      <c r="O90" s="14" t="b">
        <v>0</v>
      </c>
      <c r="P90" s="14" t="b">
        <v>0</v>
      </c>
      <c r="Q90" s="14" t="b">
        <v>1</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0.01</v>
      </c>
      <c r="F91" s="25">
        <v>0.02</v>
      </c>
      <c r="G91" s="25">
        <v>0.26</v>
      </c>
      <c r="H91" s="25">
        <v>0.68</v>
      </c>
      <c r="I91" s="25">
        <v>0.02</v>
      </c>
      <c r="J91" s="36">
        <v>3.6</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v>
      </c>
      <c r="F92" s="25">
        <v>0.01</v>
      </c>
      <c r="G92" s="25">
        <v>0.16</v>
      </c>
      <c r="H92" s="25">
        <v>0.81</v>
      </c>
      <c r="I92" s="25">
        <v>0.01</v>
      </c>
      <c r="J92" s="36">
        <v>3.8</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0.01</v>
      </c>
      <c r="F94" s="25">
        <v>0.03</v>
      </c>
      <c r="G94" s="25">
        <v>0.24</v>
      </c>
      <c r="H94" s="25">
        <v>0.7</v>
      </c>
      <c r="I94" s="25">
        <v>0.02</v>
      </c>
      <c r="J94" s="36">
        <v>3.7</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0.01</v>
      </c>
      <c r="G95" s="25">
        <v>0.15</v>
      </c>
      <c r="H95" s="25">
        <v>0.82</v>
      </c>
      <c r="I95" s="25">
        <v>0.01</v>
      </c>
      <c r="J95" s="36">
        <v>3.8</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0.01</v>
      </c>
      <c r="F97" s="25">
        <v>0.03</v>
      </c>
      <c r="G97" s="25">
        <v>0.26</v>
      </c>
      <c r="H97" s="25">
        <v>0.68</v>
      </c>
      <c r="I97" s="25">
        <v>0.02</v>
      </c>
      <c r="J97" s="36">
        <v>3.6</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0.01</v>
      </c>
      <c r="F98" s="25">
        <v>0.01</v>
      </c>
      <c r="G98" s="25">
        <v>0.16</v>
      </c>
      <c r="H98" s="25">
        <v>0.81</v>
      </c>
      <c r="I98" s="25">
        <v>0.02</v>
      </c>
      <c r="J98" s="36">
        <v>3.8</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0.01</v>
      </c>
      <c r="F100" s="25">
        <v>0.03</v>
      </c>
      <c r="G100" s="25">
        <v>0.24</v>
      </c>
      <c r="H100" s="25">
        <v>0.69</v>
      </c>
      <c r="I100" s="25">
        <v>0.03</v>
      </c>
      <c r="J100" s="36">
        <v>3.7</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0.01</v>
      </c>
      <c r="F101" s="25">
        <v>0.01</v>
      </c>
      <c r="G101" s="25">
        <v>0.19</v>
      </c>
      <c r="H101" s="25">
        <v>0.79</v>
      </c>
      <c r="I101" s="25">
        <v>0.01</v>
      </c>
      <c r="J101" s="36">
        <v>3.8</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0.02</v>
      </c>
      <c r="F103" s="25">
        <v>0.04</v>
      </c>
      <c r="G103" s="25">
        <v>0.26</v>
      </c>
      <c r="H103" s="25">
        <v>0.63</v>
      </c>
      <c r="I103" s="25">
        <v>0.04</v>
      </c>
      <c r="J103" s="36">
        <v>3.6</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v>
      </c>
      <c r="F104" s="25">
        <v>0.03</v>
      </c>
      <c r="G104" s="25">
        <v>0.3</v>
      </c>
      <c r="H104" s="25">
        <v>0.65</v>
      </c>
      <c r="I104" s="25">
        <v>0.02</v>
      </c>
      <c r="J104" s="36">
        <v>3.6</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v>
      </c>
      <c r="F105" s="25">
        <v>0.01</v>
      </c>
      <c r="G105" s="25">
        <v>0.16</v>
      </c>
      <c r="H105" s="25">
        <v>0.82</v>
      </c>
      <c r="I105" s="25">
        <v>0.01</v>
      </c>
      <c r="J105" s="36">
        <v>3.8</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0.01</v>
      </c>
      <c r="F106" s="29">
        <v>0.02</v>
      </c>
      <c r="G106" s="29">
        <v>0.21</v>
      </c>
      <c r="H106" s="29">
        <v>0.74</v>
      </c>
      <c r="I106" s="29">
        <v>0.02</v>
      </c>
      <c r="J106" s="37">
        <v>3.7</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2057" priority="16">
      <formula>L13=TRUE</formula>
    </cfRule>
  </conditionalFormatting>
  <conditionalFormatting sqref="E35">
    <cfRule type="expression" dxfId="2056" priority="9">
      <formula>L35=TRUE</formula>
    </cfRule>
  </conditionalFormatting>
  <conditionalFormatting sqref="E60">
    <cfRule type="expression" dxfId="2055" priority="8">
      <formula>L60=TRUE</formula>
    </cfRule>
  </conditionalFormatting>
  <conditionalFormatting sqref="E64">
    <cfRule type="expression" dxfId="2054" priority="7">
      <formula>L64=TRUE</formula>
    </cfRule>
  </conditionalFormatting>
  <conditionalFormatting sqref="E84">
    <cfRule type="expression" dxfId="2053" priority="6">
      <formula>L84=TRUE</formula>
    </cfRule>
  </conditionalFormatting>
  <conditionalFormatting sqref="E89">
    <cfRule type="expression" dxfId="2052" priority="5">
      <formula>L89=TRUE</formula>
    </cfRule>
  </conditionalFormatting>
  <conditionalFormatting sqref="E93">
    <cfRule type="expression" dxfId="2051" priority="4">
      <formula>L93=TRUE</formula>
    </cfRule>
  </conditionalFormatting>
  <conditionalFormatting sqref="E96">
    <cfRule type="expression" dxfId="2050" priority="3">
      <formula>L96=TRUE</formula>
    </cfRule>
  </conditionalFormatting>
  <conditionalFormatting sqref="E99">
    <cfRule type="expression" dxfId="2049" priority="2">
      <formula>L99=TRUE</formula>
    </cfRule>
  </conditionalFormatting>
  <conditionalFormatting sqref="E112:E142">
    <cfRule type="expression" dxfId="2048" priority="13">
      <formula>L112=TRUE</formula>
    </cfRule>
  </conditionalFormatting>
  <conditionalFormatting sqref="E154:E195">
    <cfRule type="expression" dxfId="2047" priority="15">
      <formula>L154=TRUE</formula>
    </cfRule>
  </conditionalFormatting>
  <conditionalFormatting sqref="E207:E248">
    <cfRule type="expression" dxfId="2046"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2045"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2044" priority="11">
      <formula>Y13=TRUE</formula>
    </cfRule>
  </conditionalFormatting>
  <conditionalFormatting sqref="J110:K267">
    <cfRule type="expression" dxfId="2043" priority="12">
      <formula>Z110=TRUE</formula>
    </cfRule>
  </conditionalFormatting>
  <conditionalFormatting sqref="M8:M106">
    <cfRule type="cellIs" dxfId="2042"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2041"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2040" priority="18">
      <formula>N13=TRUE</formula>
    </cfRule>
  </conditionalFormatting>
  <pageMargins left="0.7" right="0.7" top="0.75" bottom="0.75" header="0.3" footer="0.3"/>
  <pageSetup paperSize="9" orientation="portrait" verticalDpi="0"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Worksheet____17"/>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141</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0.03</v>
      </c>
      <c r="F8" s="18">
        <v>0.04</v>
      </c>
      <c r="G8" s="18">
        <v>0.11</v>
      </c>
      <c r="H8" s="18">
        <v>0.25</v>
      </c>
      <c r="I8" s="18">
        <v>0.4</v>
      </c>
      <c r="J8" s="18">
        <v>0.17</v>
      </c>
      <c r="K8" s="57">
        <v>4.0999999999999996</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0.04</v>
      </c>
      <c r="F11" s="25">
        <v>0.04</v>
      </c>
      <c r="G11" s="25">
        <v>0.12</v>
      </c>
      <c r="H11" s="25">
        <v>0.25</v>
      </c>
      <c r="I11" s="25">
        <v>0.38</v>
      </c>
      <c r="J11" s="25">
        <v>0.18</v>
      </c>
      <c r="K11" s="36">
        <v>4.0999999999999996</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0.02</v>
      </c>
      <c r="F12" s="25">
        <v>0.04</v>
      </c>
      <c r="G12" s="25">
        <v>0.11</v>
      </c>
      <c r="H12" s="25">
        <v>0.26</v>
      </c>
      <c r="I12" s="25">
        <v>0.42</v>
      </c>
      <c r="J12" s="25">
        <v>0.15</v>
      </c>
      <c r="K12" s="36">
        <v>4.2</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0.05</v>
      </c>
      <c r="F14" s="25">
        <v>0.08</v>
      </c>
      <c r="G14" s="25">
        <v>0.14000000000000001</v>
      </c>
      <c r="H14" s="25">
        <v>0.23</v>
      </c>
      <c r="I14" s="25">
        <v>0.34</v>
      </c>
      <c r="J14" s="25">
        <v>0.17</v>
      </c>
      <c r="K14" s="36">
        <v>3.9</v>
      </c>
      <c r="N14" s="19"/>
      <c r="P14" s="14" t="b">
        <v>0</v>
      </c>
      <c r="Q14" s="14" t="b">
        <v>0</v>
      </c>
      <c r="R14" s="14" t="b">
        <v>1</v>
      </c>
      <c r="S14" s="14" t="b">
        <v>0</v>
      </c>
      <c r="T14" s="14" t="b">
        <v>0</v>
      </c>
      <c r="U14" s="14" t="e">
        <v>#REF!</v>
      </c>
      <c r="V14" s="14" t="e">
        <v>#REF!</v>
      </c>
      <c r="W14" s="14" t="e">
        <v>#REF!</v>
      </c>
      <c r="X14" s="14" t="e">
        <v>#REF!</v>
      </c>
      <c r="Y14" s="14" t="e">
        <v>#REF!</v>
      </c>
      <c r="Z14" s="14" t="e">
        <v>#REF!</v>
      </c>
      <c r="AA14" s="14" t="e">
        <v>#REF!</v>
      </c>
      <c r="AB14" s="14" t="b">
        <v>0</v>
      </c>
      <c r="AC14" s="14" t="b">
        <v>0</v>
      </c>
    </row>
    <row r="15" spans="1:37" ht="12.75" customHeight="1" x14ac:dyDescent="0.25">
      <c r="A15" s="13">
        <v>2</v>
      </c>
      <c r="C15" s="3" t="s">
        <v>31</v>
      </c>
      <c r="D15" s="20">
        <v>357</v>
      </c>
      <c r="E15" s="24">
        <v>0.03</v>
      </c>
      <c r="F15" s="25">
        <v>0.04</v>
      </c>
      <c r="G15" s="25">
        <v>0.13</v>
      </c>
      <c r="H15" s="25">
        <v>0.28000000000000003</v>
      </c>
      <c r="I15" s="25">
        <v>0.38</v>
      </c>
      <c r="J15" s="25">
        <v>0.15</v>
      </c>
      <c r="K15" s="36">
        <v>4.0999999999999996</v>
      </c>
      <c r="N15" s="19"/>
      <c r="P15" s="14" t="b">
        <v>0</v>
      </c>
      <c r="Q15" s="14" t="b">
        <v>0</v>
      </c>
      <c r="R15" s="14" t="b">
        <v>0</v>
      </c>
      <c r="S15" s="14" t="b">
        <v>0</v>
      </c>
      <c r="T15" s="14" t="b">
        <v>0</v>
      </c>
      <c r="U15" s="14" t="e">
        <v>#REF!</v>
      </c>
      <c r="V15" s="14" t="e">
        <v>#REF!</v>
      </c>
      <c r="W15" s="14" t="e">
        <v>#REF!</v>
      </c>
      <c r="X15" s="14" t="e">
        <v>#REF!</v>
      </c>
      <c r="Y15" s="14" t="e">
        <v>#REF!</v>
      </c>
      <c r="Z15" s="14" t="e">
        <v>#REF!</v>
      </c>
      <c r="AA15" s="14" t="e">
        <v>#REF!</v>
      </c>
      <c r="AB15" s="14" t="b">
        <v>0</v>
      </c>
      <c r="AC15" s="14" t="b">
        <v>1</v>
      </c>
    </row>
    <row r="16" spans="1:37" ht="12.75" customHeight="1" x14ac:dyDescent="0.25">
      <c r="A16" s="13">
        <v>2</v>
      </c>
      <c r="C16" s="3" t="s">
        <v>32</v>
      </c>
      <c r="D16" s="20">
        <v>358</v>
      </c>
      <c r="E16" s="24">
        <v>0.03</v>
      </c>
      <c r="F16" s="25">
        <v>0.04</v>
      </c>
      <c r="G16" s="25">
        <v>0.11</v>
      </c>
      <c r="H16" s="25">
        <v>0.27</v>
      </c>
      <c r="I16" s="25">
        <v>0.37</v>
      </c>
      <c r="J16" s="25">
        <v>0.19</v>
      </c>
      <c r="K16" s="36">
        <v>4.0999999999999996</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1</v>
      </c>
    </row>
    <row r="17" spans="1:29" ht="12.75" customHeight="1" x14ac:dyDescent="0.25">
      <c r="A17" s="13">
        <v>2</v>
      </c>
      <c r="C17" s="3" t="s">
        <v>33</v>
      </c>
      <c r="D17" s="20">
        <v>349</v>
      </c>
      <c r="E17" s="24">
        <v>0.03</v>
      </c>
      <c r="F17" s="25">
        <v>0.03</v>
      </c>
      <c r="G17" s="25">
        <v>0.13</v>
      </c>
      <c r="H17" s="25">
        <v>0.24</v>
      </c>
      <c r="I17" s="25">
        <v>0.42</v>
      </c>
      <c r="J17" s="25">
        <v>0.15</v>
      </c>
      <c r="K17" s="36">
        <v>4.2</v>
      </c>
      <c r="N17" s="19"/>
      <c r="P17" s="14" t="b">
        <v>0</v>
      </c>
      <c r="Q17" s="14" t="b">
        <v>0</v>
      </c>
      <c r="R17" s="14" t="b">
        <v>0</v>
      </c>
      <c r="S17" s="14" t="b">
        <v>0</v>
      </c>
      <c r="T17" s="14" t="b">
        <v>1</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0.04</v>
      </c>
      <c r="F18" s="25">
        <v>0.03</v>
      </c>
      <c r="G18" s="25">
        <v>0.1</v>
      </c>
      <c r="H18" s="25">
        <v>0.26</v>
      </c>
      <c r="I18" s="25">
        <v>0.39</v>
      </c>
      <c r="J18" s="25">
        <v>0.18</v>
      </c>
      <c r="K18" s="36">
        <v>4.0999999999999996</v>
      </c>
      <c r="N18" s="19"/>
      <c r="P18" s="14" t="b">
        <v>0</v>
      </c>
      <c r="Q18" s="14" t="b">
        <v>0</v>
      </c>
      <c r="R18" s="14" t="b">
        <v>0</v>
      </c>
      <c r="S18" s="14" t="b">
        <v>0</v>
      </c>
      <c r="T18" s="14" t="b">
        <v>0</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0.01</v>
      </c>
      <c r="F19" s="25">
        <v>0.03</v>
      </c>
      <c r="G19" s="25">
        <v>0.09</v>
      </c>
      <c r="H19" s="25">
        <v>0.28000000000000003</v>
      </c>
      <c r="I19" s="25">
        <v>0.47</v>
      </c>
      <c r="J19" s="25">
        <v>0.12</v>
      </c>
      <c r="K19" s="36">
        <v>4.3</v>
      </c>
      <c r="N19" s="19"/>
      <c r="P19" s="14" t="b">
        <v>0</v>
      </c>
      <c r="Q19" s="14" t="b">
        <v>0</v>
      </c>
      <c r="R19" s="14" t="b">
        <v>0</v>
      </c>
      <c r="S19" s="14" t="b">
        <v>0</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c r="F20" s="25">
        <v>0.02</v>
      </c>
      <c r="G20" s="25">
        <v>7.0000000000000007E-2</v>
      </c>
      <c r="H20" s="25">
        <v>0.26</v>
      </c>
      <c r="I20" s="25">
        <v>0.44</v>
      </c>
      <c r="J20" s="25">
        <v>0.21</v>
      </c>
      <c r="K20" s="36">
        <v>4.4000000000000004</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1</v>
      </c>
      <c r="AC20" s="14" t="b">
        <v>1</v>
      </c>
    </row>
    <row r="21" spans="1:29" ht="12.75" customHeight="1" x14ac:dyDescent="0.25">
      <c r="A21" s="13">
        <v>2</v>
      </c>
      <c r="C21" s="3" t="s">
        <v>37</v>
      </c>
      <c r="D21" s="20">
        <v>133</v>
      </c>
      <c r="E21" s="24">
        <v>0.01</v>
      </c>
      <c r="F21" s="25">
        <v>0.01</v>
      </c>
      <c r="G21" s="25">
        <v>0.1</v>
      </c>
      <c r="H21" s="25">
        <v>0.22</v>
      </c>
      <c r="I21" s="25">
        <v>0.53</v>
      </c>
      <c r="J21" s="25">
        <v>0.14000000000000001</v>
      </c>
      <c r="K21" s="36">
        <v>4.5</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0.03</v>
      </c>
      <c r="F23" s="25">
        <v>0.04</v>
      </c>
      <c r="G23" s="25">
        <v>0.12</v>
      </c>
      <c r="H23" s="25">
        <v>0.25</v>
      </c>
      <c r="I23" s="25">
        <v>0.38</v>
      </c>
      <c r="J23" s="25">
        <v>0.17</v>
      </c>
      <c r="K23" s="36">
        <v>4.0999999999999996</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v>
      </c>
      <c r="F24" s="25">
        <v>0.02</v>
      </c>
      <c r="G24" s="25">
        <v>0.09</v>
      </c>
      <c r="H24" s="25">
        <v>0.25</v>
      </c>
      <c r="I24" s="25">
        <v>0.48</v>
      </c>
      <c r="J24" s="25">
        <v>0.16</v>
      </c>
      <c r="K24" s="36">
        <v>4.4000000000000004</v>
      </c>
      <c r="N24" s="19"/>
      <c r="P24" s="14" t="b">
        <v>0</v>
      </c>
      <c r="Q24" s="14" t="b">
        <v>0</v>
      </c>
      <c r="R24" s="14" t="b">
        <v>0</v>
      </c>
      <c r="S24" s="14" t="b">
        <v>0</v>
      </c>
      <c r="T24" s="14" t="b">
        <v>1</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0.05</v>
      </c>
      <c r="F26" s="25">
        <v>0.05</v>
      </c>
      <c r="G26" s="25">
        <v>0.13</v>
      </c>
      <c r="H26" s="25">
        <v>0.25</v>
      </c>
      <c r="I26" s="25">
        <v>0.33</v>
      </c>
      <c r="J26" s="25">
        <v>0.18</v>
      </c>
      <c r="K26" s="36">
        <v>3.9</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0.02</v>
      </c>
      <c r="F27" s="25">
        <v>0.03</v>
      </c>
      <c r="G27" s="25">
        <v>0.11</v>
      </c>
      <c r="H27" s="25">
        <v>0.26</v>
      </c>
      <c r="I27" s="25">
        <v>0.43</v>
      </c>
      <c r="J27" s="25">
        <v>0.16</v>
      </c>
      <c r="K27" s="36">
        <v>4.2</v>
      </c>
      <c r="N27" s="19"/>
      <c r="P27" s="14" t="b">
        <v>0</v>
      </c>
      <c r="Q27" s="14" t="b">
        <v>0</v>
      </c>
      <c r="R27" s="14" t="b">
        <v>0</v>
      </c>
      <c r="S27" s="14" t="b">
        <v>0</v>
      </c>
      <c r="T27" s="14" t="b">
        <v>1</v>
      </c>
      <c r="U27" s="14" t="e">
        <v>#REF!</v>
      </c>
      <c r="V27" s="14" t="e">
        <v>#REF!</v>
      </c>
      <c r="W27" s="14" t="e">
        <v>#REF!</v>
      </c>
      <c r="X27" s="14" t="e">
        <v>#REF!</v>
      </c>
      <c r="Y27" s="14" t="e">
        <v>#REF!</v>
      </c>
      <c r="Z27" s="14" t="e">
        <v>#REF!</v>
      </c>
      <c r="AA27" s="14" t="e">
        <v>#REF!</v>
      </c>
      <c r="AB27" s="14" t="b">
        <v>0</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0.04</v>
      </c>
      <c r="F29" s="25">
        <v>0.05</v>
      </c>
      <c r="G29" s="25">
        <v>0.12</v>
      </c>
      <c r="H29" s="25">
        <v>0.24</v>
      </c>
      <c r="I29" s="25">
        <v>0.4</v>
      </c>
      <c r="J29" s="25">
        <v>0.17</v>
      </c>
      <c r="K29" s="36">
        <v>4.0999999999999996</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0</v>
      </c>
    </row>
    <row r="30" spans="1:29" ht="12.75" customHeight="1" x14ac:dyDescent="0.25">
      <c r="A30" s="13">
        <v>5</v>
      </c>
      <c r="C30" s="3" t="s">
        <v>46</v>
      </c>
      <c r="D30" s="20">
        <v>639</v>
      </c>
      <c r="E30" s="24">
        <v>0.02</v>
      </c>
      <c r="F30" s="25">
        <v>0.03</v>
      </c>
      <c r="G30" s="25">
        <v>0.12</v>
      </c>
      <c r="H30" s="25">
        <v>0.28000000000000003</v>
      </c>
      <c r="I30" s="25">
        <v>0.4</v>
      </c>
      <c r="J30" s="25">
        <v>0.16</v>
      </c>
      <c r="K30" s="36">
        <v>4.2</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0.01</v>
      </c>
      <c r="F31" s="25">
        <v>0.04</v>
      </c>
      <c r="G31" s="25">
        <v>0.11</v>
      </c>
      <c r="H31" s="25">
        <v>0.26</v>
      </c>
      <c r="I31" s="25">
        <v>0.39</v>
      </c>
      <c r="J31" s="25">
        <v>0.18</v>
      </c>
      <c r="K31" s="36">
        <v>4.2</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0</v>
      </c>
      <c r="AC31" s="14" t="b">
        <v>1</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0.03</v>
      </c>
      <c r="F33" s="25">
        <v>0.05</v>
      </c>
      <c r="G33" s="25">
        <v>0.13</v>
      </c>
      <c r="H33" s="25">
        <v>0.27</v>
      </c>
      <c r="I33" s="25">
        <v>0.34</v>
      </c>
      <c r="J33" s="25">
        <v>0.19</v>
      </c>
      <c r="K33" s="36">
        <v>4</v>
      </c>
      <c r="N33" s="19"/>
      <c r="P33" s="14" t="b">
        <v>0</v>
      </c>
      <c r="Q33" s="14" t="b">
        <v>0</v>
      </c>
      <c r="R33" s="14" t="b">
        <v>0</v>
      </c>
      <c r="S33" s="14" t="b">
        <v>1</v>
      </c>
      <c r="T33" s="14" t="b">
        <v>0</v>
      </c>
      <c r="U33" s="14" t="e">
        <v>#REF!</v>
      </c>
      <c r="V33" s="14" t="e">
        <v>#REF!</v>
      </c>
      <c r="W33" s="14" t="e">
        <v>#REF!</v>
      </c>
      <c r="X33" s="14" t="e">
        <v>#REF!</v>
      </c>
      <c r="Y33" s="14" t="e">
        <v>#REF!</v>
      </c>
      <c r="Z33" s="14" t="e">
        <v>#REF!</v>
      </c>
      <c r="AA33" s="14" t="e">
        <v>#REF!</v>
      </c>
      <c r="AB33" s="14" t="b">
        <v>1</v>
      </c>
      <c r="AC33" s="14" t="b">
        <v>0</v>
      </c>
    </row>
    <row r="34" spans="1:29" ht="12.75" customHeight="1" x14ac:dyDescent="0.25">
      <c r="A34" s="13">
        <v>6</v>
      </c>
      <c r="C34" s="3" t="s">
        <v>50</v>
      </c>
      <c r="D34" s="20">
        <v>447</v>
      </c>
      <c r="E34" s="24">
        <v>0.01</v>
      </c>
      <c r="F34" s="25">
        <v>0.02</v>
      </c>
      <c r="G34" s="25">
        <v>7.0000000000000007E-2</v>
      </c>
      <c r="H34" s="25">
        <v>0.19</v>
      </c>
      <c r="I34" s="25">
        <v>0.63</v>
      </c>
      <c r="J34" s="25">
        <v>0.08</v>
      </c>
      <c r="K34" s="36">
        <v>4.5</v>
      </c>
      <c r="N34" s="19"/>
      <c r="P34" s="14" t="b">
        <v>0</v>
      </c>
      <c r="Q34" s="14" t="b">
        <v>0</v>
      </c>
      <c r="R34" s="14" t="b">
        <v>0</v>
      </c>
      <c r="S34" s="14" t="b">
        <v>0</v>
      </c>
      <c r="T34" s="14" t="b">
        <v>1</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0.01</v>
      </c>
      <c r="F36" s="25">
        <v>0.03</v>
      </c>
      <c r="G36" s="25">
        <v>0.11</v>
      </c>
      <c r="H36" s="25">
        <v>0.27</v>
      </c>
      <c r="I36" s="25">
        <v>0.41</v>
      </c>
      <c r="J36" s="25">
        <v>0.16</v>
      </c>
      <c r="K36" s="36">
        <v>4.2</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1</v>
      </c>
    </row>
    <row r="37" spans="1:29" ht="12.75" customHeight="1" x14ac:dyDescent="0.25">
      <c r="A37" s="13">
        <v>7</v>
      </c>
      <c r="C37" s="3" t="s">
        <v>4</v>
      </c>
      <c r="D37" s="20">
        <v>1028</v>
      </c>
      <c r="E37" s="24">
        <v>0.04</v>
      </c>
      <c r="F37" s="25">
        <v>0.05</v>
      </c>
      <c r="G37" s="25">
        <v>0.12</v>
      </c>
      <c r="H37" s="25">
        <v>0.23</v>
      </c>
      <c r="I37" s="25">
        <v>0.38</v>
      </c>
      <c r="J37" s="25">
        <v>0.17</v>
      </c>
      <c r="K37" s="36">
        <v>4</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0.03</v>
      </c>
      <c r="F39" s="25">
        <v>0.05</v>
      </c>
      <c r="G39" s="25">
        <v>0.1</v>
      </c>
      <c r="H39" s="25">
        <v>0.23</v>
      </c>
      <c r="I39" s="25">
        <v>0.43</v>
      </c>
      <c r="J39" s="25">
        <v>0.16</v>
      </c>
      <c r="K39" s="36">
        <v>4.2</v>
      </c>
      <c r="N39" s="19"/>
      <c r="P39" s="14" t="b">
        <v>0</v>
      </c>
      <c r="Q39" s="14" t="b">
        <v>0</v>
      </c>
      <c r="R39" s="14" t="b">
        <v>0</v>
      </c>
      <c r="S39" s="14" t="b">
        <v>0</v>
      </c>
      <c r="T39" s="14" t="b">
        <v>1</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0.04</v>
      </c>
      <c r="F40" s="25">
        <v>0.04</v>
      </c>
      <c r="G40" s="25">
        <v>0.15</v>
      </c>
      <c r="H40" s="25">
        <v>0.26</v>
      </c>
      <c r="I40" s="25">
        <v>0.32</v>
      </c>
      <c r="J40" s="25">
        <v>0.18</v>
      </c>
      <c r="K40" s="36">
        <v>3.9</v>
      </c>
      <c r="N40" s="19"/>
      <c r="P40" s="14" t="b">
        <v>0</v>
      </c>
      <c r="Q40" s="14" t="b">
        <v>0</v>
      </c>
      <c r="R40" s="14" t="b">
        <v>0</v>
      </c>
      <c r="S40" s="14" t="b">
        <v>0</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0.03</v>
      </c>
      <c r="F41" s="25">
        <v>0.04</v>
      </c>
      <c r="G41" s="25">
        <v>0.09</v>
      </c>
      <c r="H41" s="25">
        <v>0.22</v>
      </c>
      <c r="I41" s="25">
        <v>0.5</v>
      </c>
      <c r="J41" s="25">
        <v>0.12</v>
      </c>
      <c r="K41" s="36">
        <v>4.3</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0.02</v>
      </c>
      <c r="F42" s="25">
        <v>0.03</v>
      </c>
      <c r="G42" s="25">
        <v>0.1</v>
      </c>
      <c r="H42" s="25">
        <v>0.28000000000000003</v>
      </c>
      <c r="I42" s="25">
        <v>0.39</v>
      </c>
      <c r="J42" s="25">
        <v>0.19</v>
      </c>
      <c r="K42" s="36">
        <v>4.2</v>
      </c>
      <c r="N42" s="19"/>
      <c r="P42" s="14" t="b">
        <v>0</v>
      </c>
      <c r="Q42" s="14" t="b">
        <v>0</v>
      </c>
      <c r="R42" s="14" t="b">
        <v>0</v>
      </c>
      <c r="S42" s="14" t="b">
        <v>0</v>
      </c>
      <c r="T42" s="14" t="b">
        <v>1</v>
      </c>
      <c r="U42" s="14" t="e">
        <v>#REF!</v>
      </c>
      <c r="V42" s="14" t="e">
        <v>#REF!</v>
      </c>
      <c r="W42" s="14" t="e">
        <v>#REF!</v>
      </c>
      <c r="X42" s="14" t="e">
        <v>#REF!</v>
      </c>
      <c r="Y42" s="14" t="e">
        <v>#REF!</v>
      </c>
      <c r="Z42" s="14" t="e">
        <v>#REF!</v>
      </c>
      <c r="AA42" s="14" t="e">
        <v>#REF!</v>
      </c>
      <c r="AB42" s="14" t="b">
        <v>1</v>
      </c>
      <c r="AC42" s="14" t="b">
        <v>1</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0.03</v>
      </c>
      <c r="F44" s="25">
        <v>0.04</v>
      </c>
      <c r="G44" s="25">
        <v>0.12</v>
      </c>
      <c r="H44" s="25">
        <v>0.26</v>
      </c>
      <c r="I44" s="25">
        <v>0.37</v>
      </c>
      <c r="J44" s="25">
        <v>0.18</v>
      </c>
      <c r="K44" s="36">
        <v>4.0999999999999996</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1</v>
      </c>
      <c r="AC44" s="14" t="b">
        <v>0</v>
      </c>
    </row>
    <row r="45" spans="1:29" ht="12.75" customHeight="1" x14ac:dyDescent="0.25">
      <c r="A45" s="13">
        <v>9</v>
      </c>
      <c r="C45" s="3" t="s">
        <v>52</v>
      </c>
      <c r="D45" s="20">
        <v>50</v>
      </c>
      <c r="E45" s="24"/>
      <c r="F45" s="25">
        <v>0.02</v>
      </c>
      <c r="G45" s="25">
        <v>0.06</v>
      </c>
      <c r="H45" s="25">
        <v>0.1</v>
      </c>
      <c r="I45" s="25">
        <v>0.72</v>
      </c>
      <c r="J45" s="25">
        <v>0.1</v>
      </c>
      <c r="K45" s="36">
        <v>4.7</v>
      </c>
      <c r="N45" s="19"/>
      <c r="P45" s="14" t="b">
        <v>0</v>
      </c>
      <c r="Q45" s="14" t="b">
        <v>0</v>
      </c>
      <c r="R45" s="14" t="b">
        <v>0</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c r="F46" s="25">
        <v>0.06</v>
      </c>
      <c r="G46" s="25">
        <v>7.0000000000000007E-2</v>
      </c>
      <c r="H46" s="25">
        <v>0.22</v>
      </c>
      <c r="I46" s="25">
        <v>0.52</v>
      </c>
      <c r="J46" s="25">
        <v>0.12</v>
      </c>
      <c r="K46" s="36">
        <v>4.4000000000000004</v>
      </c>
      <c r="N46" s="19"/>
      <c r="P46" s="14" t="b">
        <v>0</v>
      </c>
      <c r="Q46" s="14" t="b">
        <v>0</v>
      </c>
      <c r="R46" s="14" t="b">
        <v>0</v>
      </c>
      <c r="S46" s="14" t="b">
        <v>1</v>
      </c>
      <c r="T46" s="14" t="b">
        <v>1</v>
      </c>
      <c r="U46" s="14" t="e">
        <v>#REF!</v>
      </c>
      <c r="V46" s="14" t="e">
        <v>#REF!</v>
      </c>
      <c r="W46" s="14" t="e">
        <v>#REF!</v>
      </c>
      <c r="X46" s="14" t="e">
        <v>#REF!</v>
      </c>
      <c r="Y46" s="14" t="e">
        <v>#REF!</v>
      </c>
      <c r="Z46" s="14" t="e">
        <v>#REF!</v>
      </c>
      <c r="AA46" s="14" t="e">
        <v>#REF!</v>
      </c>
      <c r="AB46" s="14" t="b">
        <v>1</v>
      </c>
      <c r="AC46" s="14" t="b">
        <v>1</v>
      </c>
    </row>
    <row r="47" spans="1:29" ht="12.75" customHeight="1" x14ac:dyDescent="0.25">
      <c r="A47" s="13">
        <v>9</v>
      </c>
      <c r="C47" s="3" t="s">
        <v>54</v>
      </c>
      <c r="D47" s="20">
        <v>83</v>
      </c>
      <c r="E47" s="24">
        <v>0.02</v>
      </c>
      <c r="F47" s="25">
        <v>0.02</v>
      </c>
      <c r="G47" s="25">
        <v>7.0000000000000007E-2</v>
      </c>
      <c r="H47" s="25">
        <v>0.25</v>
      </c>
      <c r="I47" s="25">
        <v>0.55000000000000004</v>
      </c>
      <c r="J47" s="25">
        <v>7.0000000000000007E-2</v>
      </c>
      <c r="K47" s="36">
        <v>4.4000000000000004</v>
      </c>
      <c r="N47" s="19"/>
      <c r="P47" s="14" t="b">
        <v>0</v>
      </c>
      <c r="Q47" s="14" t="b">
        <v>0</v>
      </c>
      <c r="R47" s="14" t="b">
        <v>0</v>
      </c>
      <c r="S47" s="14" t="b">
        <v>1</v>
      </c>
      <c r="T47" s="14" t="b">
        <v>1</v>
      </c>
      <c r="U47" s="14" t="e">
        <v>#REF!</v>
      </c>
      <c r="V47" s="14" t="e">
        <v>#REF!</v>
      </c>
      <c r="W47" s="14" t="e">
        <v>#REF!</v>
      </c>
      <c r="X47" s="14" t="e">
        <v>#REF!</v>
      </c>
      <c r="Y47" s="14" t="e">
        <v>#REF!</v>
      </c>
      <c r="Z47" s="14" t="e">
        <v>#REF!</v>
      </c>
      <c r="AA47" s="14" t="e">
        <v>#REF!</v>
      </c>
      <c r="AB47" s="14" t="b">
        <v>0</v>
      </c>
      <c r="AC47" s="14" t="b">
        <v>1</v>
      </c>
    </row>
    <row r="48" spans="1:29" ht="12.75" customHeight="1" x14ac:dyDescent="0.25">
      <c r="A48" s="13">
        <v>9</v>
      </c>
      <c r="C48" s="3" t="s">
        <v>55</v>
      </c>
      <c r="D48" s="20">
        <v>64</v>
      </c>
      <c r="E48" s="24"/>
      <c r="F48" s="25">
        <v>0.02</v>
      </c>
      <c r="G48" s="25">
        <v>0.09</v>
      </c>
      <c r="H48" s="25">
        <v>0.16</v>
      </c>
      <c r="I48" s="25">
        <v>0.69</v>
      </c>
      <c r="J48" s="25">
        <v>0.05</v>
      </c>
      <c r="K48" s="36">
        <v>4.5999999999999996</v>
      </c>
      <c r="N48" s="19"/>
      <c r="P48" s="14" t="b">
        <v>0</v>
      </c>
      <c r="Q48" s="14" t="b">
        <v>0</v>
      </c>
      <c r="R48" s="14" t="b">
        <v>0</v>
      </c>
      <c r="S48" s="14" t="b">
        <v>0</v>
      </c>
      <c r="T48" s="14" t="b">
        <v>1</v>
      </c>
      <c r="U48" s="14" t="e">
        <v>#REF!</v>
      </c>
      <c r="V48" s="14" t="e">
        <v>#REF!</v>
      </c>
      <c r="W48" s="14" t="e">
        <v>#REF!</v>
      </c>
      <c r="X48" s="14" t="e">
        <v>#REF!</v>
      </c>
      <c r="Y48" s="14" t="e">
        <v>#REF!</v>
      </c>
      <c r="Z48" s="14" t="e">
        <v>#REF!</v>
      </c>
      <c r="AA48" s="14" t="e">
        <v>#REF!</v>
      </c>
      <c r="AB48" s="14" t="b">
        <v>0</v>
      </c>
      <c r="AC48" s="14" t="b">
        <v>1</v>
      </c>
    </row>
    <row r="49" spans="1:29" ht="12.75" customHeight="1" x14ac:dyDescent="0.25">
      <c r="A49" s="13">
        <v>9</v>
      </c>
      <c r="C49" s="3" t="s">
        <v>56</v>
      </c>
      <c r="D49" s="20">
        <v>22</v>
      </c>
      <c r="E49" s="24"/>
      <c r="F49" s="25">
        <v>0.05</v>
      </c>
      <c r="G49" s="25">
        <v>0.09</v>
      </c>
      <c r="H49" s="25">
        <v>0.32</v>
      </c>
      <c r="I49" s="25">
        <v>0.45</v>
      </c>
      <c r="J49" s="25">
        <v>0.09</v>
      </c>
      <c r="K49" s="36">
        <v>4.3</v>
      </c>
      <c r="N49" s="19"/>
      <c r="P49" s="14" t="b">
        <v>0</v>
      </c>
      <c r="Q49" s="14" t="b">
        <v>0</v>
      </c>
      <c r="R49" s="14" t="b">
        <v>0</v>
      </c>
      <c r="S49" s="14" t="b">
        <v>1</v>
      </c>
      <c r="T49" s="14" t="b">
        <v>1</v>
      </c>
      <c r="U49" s="14" t="e">
        <v>#REF!</v>
      </c>
      <c r="V49" s="14" t="e">
        <v>#REF!</v>
      </c>
      <c r="W49" s="14" t="e">
        <v>#REF!</v>
      </c>
      <c r="X49" s="14" t="e">
        <v>#REF!</v>
      </c>
      <c r="Y49" s="14" t="e">
        <v>#REF!</v>
      </c>
      <c r="Z49" s="14" t="e">
        <v>#REF!</v>
      </c>
      <c r="AA49" s="14" t="e">
        <v>#REF!</v>
      </c>
      <c r="AB49" s="14" t="b">
        <v>0</v>
      </c>
      <c r="AC49" s="14" t="b">
        <v>1</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0.06</v>
      </c>
      <c r="F51" s="25">
        <v>0.1</v>
      </c>
      <c r="G51" s="25">
        <v>0.1</v>
      </c>
      <c r="H51" s="25">
        <v>0.22</v>
      </c>
      <c r="I51" s="25">
        <v>0.37</v>
      </c>
      <c r="J51" s="25">
        <v>0.15</v>
      </c>
      <c r="K51" s="36">
        <v>3.9</v>
      </c>
      <c r="N51" s="19"/>
      <c r="P51" s="14" t="b">
        <v>0</v>
      </c>
      <c r="Q51" s="14" t="b">
        <v>0</v>
      </c>
      <c r="R51" s="14" t="b">
        <v>0</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0.03</v>
      </c>
      <c r="F52" s="25">
        <v>0.04</v>
      </c>
      <c r="G52" s="25">
        <v>0.12</v>
      </c>
      <c r="H52" s="25">
        <v>0.26</v>
      </c>
      <c r="I52" s="25">
        <v>0.4</v>
      </c>
      <c r="J52" s="25">
        <v>0.17</v>
      </c>
      <c r="K52" s="36">
        <v>4.2</v>
      </c>
      <c r="N52" s="19"/>
      <c r="P52" s="14" t="b">
        <v>0</v>
      </c>
      <c r="Q52" s="14" t="b">
        <v>0</v>
      </c>
      <c r="R52" s="14" t="b">
        <v>0</v>
      </c>
      <c r="S52" s="14" t="b">
        <v>0</v>
      </c>
      <c r="T52" s="14" t="b">
        <v>0</v>
      </c>
      <c r="U52" s="14" t="e">
        <v>#REF!</v>
      </c>
      <c r="V52" s="14" t="e">
        <v>#REF!</v>
      </c>
      <c r="W52" s="14" t="e">
        <v>#REF!</v>
      </c>
      <c r="X52" s="14" t="e">
        <v>#REF!</v>
      </c>
      <c r="Y52" s="14" t="e">
        <v>#REF!</v>
      </c>
      <c r="Z52" s="14" t="e">
        <v>#REF!</v>
      </c>
      <c r="AA52" s="14" t="e">
        <v>#REF!</v>
      </c>
      <c r="AB52" s="14" t="b">
        <v>0</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0.1</v>
      </c>
      <c r="F54" s="25">
        <v>0.09</v>
      </c>
      <c r="G54" s="25">
        <v>0.11</v>
      </c>
      <c r="H54" s="25">
        <v>0.27</v>
      </c>
      <c r="I54" s="25">
        <v>0.26</v>
      </c>
      <c r="J54" s="25">
        <v>0.18</v>
      </c>
      <c r="K54" s="36">
        <v>3.6</v>
      </c>
      <c r="N54" s="19"/>
      <c r="P54" s="14" t="b">
        <v>0</v>
      </c>
      <c r="Q54" s="14" t="b">
        <v>0</v>
      </c>
      <c r="R54" s="14" t="b">
        <v>0</v>
      </c>
      <c r="S54" s="14" t="b">
        <v>0</v>
      </c>
      <c r="T54" s="14" t="b">
        <v>0</v>
      </c>
      <c r="U54" s="14" t="e">
        <v>#REF!</v>
      </c>
      <c r="V54" s="14" t="e">
        <v>#REF!</v>
      </c>
      <c r="W54" s="14" t="e">
        <v>#REF!</v>
      </c>
      <c r="X54" s="14" t="e">
        <v>#REF!</v>
      </c>
      <c r="Y54" s="14" t="e">
        <v>#REF!</v>
      </c>
      <c r="Z54" s="14" t="e">
        <v>#REF!</v>
      </c>
      <c r="AA54" s="14" t="e">
        <v>#REF!</v>
      </c>
      <c r="AB54" s="14" t="b">
        <v>1</v>
      </c>
      <c r="AC54" s="14" t="b">
        <v>0</v>
      </c>
    </row>
    <row r="55" spans="1:29" ht="12.75" customHeight="1" x14ac:dyDescent="0.25">
      <c r="A55" s="13">
        <v>11</v>
      </c>
      <c r="C55" s="3" t="s">
        <v>60</v>
      </c>
      <c r="D55" s="20">
        <v>164</v>
      </c>
      <c r="E55" s="24">
        <v>0.02</v>
      </c>
      <c r="F55" s="25">
        <v>0.04</v>
      </c>
      <c r="G55" s="25">
        <v>7.0000000000000007E-2</v>
      </c>
      <c r="H55" s="25">
        <v>0.3</v>
      </c>
      <c r="I55" s="25">
        <v>0.4</v>
      </c>
      <c r="J55" s="25">
        <v>0.16</v>
      </c>
      <c r="K55" s="36">
        <v>4.2</v>
      </c>
      <c r="N55" s="19"/>
      <c r="P55" s="14" t="b">
        <v>0</v>
      </c>
      <c r="Q55" s="14" t="b">
        <v>0</v>
      </c>
      <c r="R55" s="14" t="b">
        <v>0</v>
      </c>
      <c r="S55" s="14" t="b">
        <v>0</v>
      </c>
      <c r="T55" s="14" t="b">
        <v>1</v>
      </c>
      <c r="U55" s="14" t="e">
        <v>#REF!</v>
      </c>
      <c r="V55" s="14" t="e">
        <v>#REF!</v>
      </c>
      <c r="W55" s="14" t="e">
        <v>#REF!</v>
      </c>
      <c r="X55" s="14" t="e">
        <v>#REF!</v>
      </c>
      <c r="Y55" s="14" t="e">
        <v>#REF!</v>
      </c>
      <c r="Z55" s="14" t="e">
        <v>#REF!</v>
      </c>
      <c r="AA55" s="14" t="e">
        <v>#REF!</v>
      </c>
      <c r="AB55" s="14" t="b">
        <v>1</v>
      </c>
      <c r="AC55" s="14" t="b">
        <v>1</v>
      </c>
    </row>
    <row r="56" spans="1:29" ht="12.75" customHeight="1" x14ac:dyDescent="0.25">
      <c r="A56" s="13">
        <v>11</v>
      </c>
      <c r="C56" s="3" t="s">
        <v>61</v>
      </c>
      <c r="D56" s="20">
        <v>127</v>
      </c>
      <c r="E56" s="24">
        <v>0.06</v>
      </c>
      <c r="F56" s="25">
        <v>0.06</v>
      </c>
      <c r="G56" s="25">
        <v>0.06</v>
      </c>
      <c r="H56" s="25">
        <v>0.26</v>
      </c>
      <c r="I56" s="25">
        <v>0.4</v>
      </c>
      <c r="J56" s="25">
        <v>0.15</v>
      </c>
      <c r="K56" s="36">
        <v>4</v>
      </c>
      <c r="N56" s="19"/>
      <c r="P56" s="14" t="b">
        <v>0</v>
      </c>
      <c r="Q56" s="14" t="b">
        <v>0</v>
      </c>
      <c r="R56" s="14" t="b">
        <v>0</v>
      </c>
      <c r="S56" s="14" t="b">
        <v>0</v>
      </c>
      <c r="T56" s="14" t="b">
        <v>1</v>
      </c>
      <c r="U56" s="14" t="e">
        <v>#REF!</v>
      </c>
      <c r="V56" s="14" t="e">
        <v>#REF!</v>
      </c>
      <c r="W56" s="14" t="e">
        <v>#REF!</v>
      </c>
      <c r="X56" s="14" t="e">
        <v>#REF!</v>
      </c>
      <c r="Y56" s="14" t="e">
        <v>#REF!</v>
      </c>
      <c r="Z56" s="14" t="e">
        <v>#REF!</v>
      </c>
      <c r="AA56" s="14" t="e">
        <v>#REF!</v>
      </c>
      <c r="AB56" s="14" t="b">
        <v>0</v>
      </c>
      <c r="AC56" s="14" t="b">
        <v>1</v>
      </c>
    </row>
    <row r="57" spans="1:29" ht="12.75" customHeight="1" x14ac:dyDescent="0.25">
      <c r="A57" s="13">
        <v>11</v>
      </c>
      <c r="C57" s="3" t="s">
        <v>62</v>
      </c>
      <c r="D57" s="20">
        <v>45</v>
      </c>
      <c r="E57" s="24">
        <v>7.0000000000000007E-2</v>
      </c>
      <c r="F57" s="25">
        <v>0.09</v>
      </c>
      <c r="G57" s="25">
        <v>0.11</v>
      </c>
      <c r="H57" s="25">
        <v>0.36</v>
      </c>
      <c r="I57" s="25">
        <v>0.28999999999999998</v>
      </c>
      <c r="J57" s="25">
        <v>0.09</v>
      </c>
      <c r="K57" s="36">
        <v>3.8</v>
      </c>
      <c r="N57" s="19"/>
      <c r="P57" s="14" t="b">
        <v>0</v>
      </c>
      <c r="Q57" s="14" t="b">
        <v>0</v>
      </c>
      <c r="R57" s="14" t="b">
        <v>0</v>
      </c>
      <c r="S57" s="14" t="b">
        <v>1</v>
      </c>
      <c r="T57" s="14" t="b">
        <v>0</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0.02</v>
      </c>
      <c r="F58" s="25">
        <v>0.03</v>
      </c>
      <c r="G58" s="25">
        <v>0.12</v>
      </c>
      <c r="H58" s="25">
        <v>0.25</v>
      </c>
      <c r="I58" s="25">
        <v>0.42</v>
      </c>
      <c r="J58" s="25">
        <v>0.16</v>
      </c>
      <c r="K58" s="36">
        <v>4.2</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0.03</v>
      </c>
      <c r="F59" s="25">
        <v>0.06</v>
      </c>
      <c r="G59" s="25">
        <v>0.14000000000000001</v>
      </c>
      <c r="H59" s="25">
        <v>0.24</v>
      </c>
      <c r="I59" s="25">
        <v>0.31</v>
      </c>
      <c r="J59" s="25">
        <v>0.21</v>
      </c>
      <c r="K59" s="36">
        <v>3.9</v>
      </c>
      <c r="N59" s="19"/>
      <c r="P59" s="14" t="b">
        <v>0</v>
      </c>
      <c r="Q59" s="14" t="b">
        <v>0</v>
      </c>
      <c r="R59" s="14" t="b">
        <v>1</v>
      </c>
      <c r="S59" s="14" t="b">
        <v>0</v>
      </c>
      <c r="T59" s="14" t="b">
        <v>0</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0.05</v>
      </c>
      <c r="F61" s="25">
        <v>7.0000000000000007E-2</v>
      </c>
      <c r="G61" s="25">
        <v>0.09</v>
      </c>
      <c r="H61" s="25">
        <v>0.26</v>
      </c>
      <c r="I61" s="25">
        <v>0.42</v>
      </c>
      <c r="J61" s="25">
        <v>0.11</v>
      </c>
      <c r="K61" s="36">
        <v>4.0999999999999996</v>
      </c>
      <c r="N61" s="19"/>
      <c r="P61" s="14" t="b">
        <v>0</v>
      </c>
      <c r="Q61" s="14" t="b">
        <v>0</v>
      </c>
      <c r="R61" s="14" t="b">
        <v>0</v>
      </c>
      <c r="S61" s="14" t="b">
        <v>0</v>
      </c>
      <c r="T61" s="14" t="b">
        <v>0</v>
      </c>
      <c r="U61" s="14" t="e">
        <v>#REF!</v>
      </c>
      <c r="V61" s="14" t="e">
        <v>#REF!</v>
      </c>
      <c r="W61" s="14" t="e">
        <v>#REF!</v>
      </c>
      <c r="X61" s="14" t="e">
        <v>#REF!</v>
      </c>
      <c r="Y61" s="14" t="e">
        <v>#REF!</v>
      </c>
      <c r="Z61" s="14" t="e">
        <v>#REF!</v>
      </c>
      <c r="AA61" s="14" t="e">
        <v>#REF!</v>
      </c>
      <c r="AB61" s="14" t="b">
        <v>0</v>
      </c>
      <c r="AC61" s="14" t="b">
        <v>0</v>
      </c>
    </row>
    <row r="62" spans="1:29" ht="12.75" customHeight="1" x14ac:dyDescent="0.25">
      <c r="A62" s="13">
        <v>12</v>
      </c>
      <c r="C62" s="3" t="s">
        <v>67</v>
      </c>
      <c r="D62" s="20">
        <v>482</v>
      </c>
      <c r="E62" s="24">
        <v>0.02</v>
      </c>
      <c r="F62" s="25">
        <v>0.04</v>
      </c>
      <c r="G62" s="25">
        <v>0.11</v>
      </c>
      <c r="H62" s="25">
        <v>0.24</v>
      </c>
      <c r="I62" s="25">
        <v>0.41</v>
      </c>
      <c r="J62" s="25">
        <v>0.17</v>
      </c>
      <c r="K62" s="36">
        <v>4.2</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1</v>
      </c>
    </row>
    <row r="63" spans="1:29" ht="12.75" customHeight="1" x14ac:dyDescent="0.25">
      <c r="A63" s="13">
        <v>12</v>
      </c>
      <c r="C63" s="3" t="s">
        <v>68</v>
      </c>
      <c r="D63" s="20">
        <v>1586</v>
      </c>
      <c r="E63" s="24">
        <v>0.03</v>
      </c>
      <c r="F63" s="25">
        <v>0.04</v>
      </c>
      <c r="G63" s="25">
        <v>0.12</v>
      </c>
      <c r="H63" s="25">
        <v>0.26</v>
      </c>
      <c r="I63" s="25">
        <v>0.39</v>
      </c>
      <c r="J63" s="25">
        <v>0.17</v>
      </c>
      <c r="K63" s="36">
        <v>4.0999999999999996</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0</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0.08</v>
      </c>
      <c r="F65" s="25">
        <v>0.06</v>
      </c>
      <c r="G65" s="25">
        <v>0.19</v>
      </c>
      <c r="H65" s="25">
        <v>0.18</v>
      </c>
      <c r="I65" s="25">
        <v>0.15</v>
      </c>
      <c r="J65" s="25">
        <v>0.34</v>
      </c>
      <c r="K65" s="36">
        <v>3.4</v>
      </c>
      <c r="N65" s="19"/>
      <c r="P65" s="14" t="b">
        <v>0</v>
      </c>
      <c r="Q65" s="14" t="b">
        <v>0</v>
      </c>
      <c r="R65" s="14" t="b">
        <v>1</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0.04</v>
      </c>
      <c r="F66" s="25">
        <v>0.05</v>
      </c>
      <c r="G66" s="25">
        <v>0.16</v>
      </c>
      <c r="H66" s="25">
        <v>0.28000000000000003</v>
      </c>
      <c r="I66" s="25">
        <v>0.28000000000000003</v>
      </c>
      <c r="J66" s="25">
        <v>0.17</v>
      </c>
      <c r="K66" s="36">
        <v>3.9</v>
      </c>
      <c r="N66" s="19"/>
      <c r="P66" s="14" t="b">
        <v>0</v>
      </c>
      <c r="Q66" s="14" t="b">
        <v>0</v>
      </c>
      <c r="R66" s="14" t="b">
        <v>1</v>
      </c>
      <c r="S66" s="14" t="b">
        <v>1</v>
      </c>
      <c r="T66" s="14" t="b">
        <v>1</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0.02</v>
      </c>
      <c r="F67" s="25">
        <v>0.03</v>
      </c>
      <c r="G67" s="25">
        <v>0.08</v>
      </c>
      <c r="H67" s="25">
        <v>0.25</v>
      </c>
      <c r="I67" s="25">
        <v>0.49</v>
      </c>
      <c r="J67" s="25">
        <v>0.14000000000000001</v>
      </c>
      <c r="K67" s="36">
        <v>4.4000000000000004</v>
      </c>
      <c r="N67" s="19"/>
      <c r="P67" s="14" t="b">
        <v>0</v>
      </c>
      <c r="Q67" s="14" t="b">
        <v>0</v>
      </c>
      <c r="R67" s="14" t="b">
        <v>0</v>
      </c>
      <c r="S67" s="14" t="b">
        <v>1</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0.03</v>
      </c>
      <c r="F69" s="25">
        <v>7.0000000000000007E-2</v>
      </c>
      <c r="G69" s="25">
        <v>0.15</v>
      </c>
      <c r="H69" s="25">
        <v>0.28999999999999998</v>
      </c>
      <c r="I69" s="25">
        <v>0.26</v>
      </c>
      <c r="J69" s="25">
        <v>0.19</v>
      </c>
      <c r="K69" s="36">
        <v>3.8</v>
      </c>
      <c r="N69" s="19"/>
      <c r="P69" s="14" t="b">
        <v>0</v>
      </c>
      <c r="Q69" s="14" t="b">
        <v>0</v>
      </c>
      <c r="R69" s="14" t="b">
        <v>0</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0.03</v>
      </c>
      <c r="F70" s="25">
        <v>0.03</v>
      </c>
      <c r="G70" s="25">
        <v>0.1</v>
      </c>
      <c r="H70" s="25">
        <v>0.24</v>
      </c>
      <c r="I70" s="25">
        <v>0.44</v>
      </c>
      <c r="J70" s="25">
        <v>0.16</v>
      </c>
      <c r="K70" s="36">
        <v>4.2</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0.06</v>
      </c>
      <c r="F72" s="25">
        <v>0.09</v>
      </c>
      <c r="G72" s="25">
        <v>0.19</v>
      </c>
      <c r="H72" s="25">
        <v>0.18</v>
      </c>
      <c r="I72" s="25">
        <v>0.32</v>
      </c>
      <c r="J72" s="25">
        <v>0.16</v>
      </c>
      <c r="K72" s="36">
        <v>3.7</v>
      </c>
      <c r="N72" s="19"/>
      <c r="P72" s="14" t="b">
        <v>0</v>
      </c>
      <c r="Q72" s="14" t="b">
        <v>0</v>
      </c>
      <c r="R72" s="14" t="b">
        <v>1</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0.04</v>
      </c>
      <c r="F73" s="25">
        <v>0.05</v>
      </c>
      <c r="G73" s="25">
        <v>0.13</v>
      </c>
      <c r="H73" s="25">
        <v>0.28000000000000003</v>
      </c>
      <c r="I73" s="25">
        <v>0.32</v>
      </c>
      <c r="J73" s="25">
        <v>0.17</v>
      </c>
      <c r="K73" s="36">
        <v>4</v>
      </c>
      <c r="N73" s="19"/>
      <c r="P73" s="14" t="b">
        <v>0</v>
      </c>
      <c r="Q73" s="14" t="b">
        <v>0</v>
      </c>
      <c r="R73" s="14" t="b">
        <v>0</v>
      </c>
      <c r="S73" s="14" t="b">
        <v>1</v>
      </c>
      <c r="T73" s="14" t="b">
        <v>0</v>
      </c>
      <c r="U73" s="14" t="e">
        <v>#REF!</v>
      </c>
      <c r="V73" s="14" t="e">
        <v>#REF!</v>
      </c>
      <c r="W73" s="14" t="e">
        <v>#REF!</v>
      </c>
      <c r="X73" s="14" t="e">
        <v>#REF!</v>
      </c>
      <c r="Y73" s="14" t="e">
        <v>#REF!</v>
      </c>
      <c r="Z73" s="14" t="e">
        <v>#REF!</v>
      </c>
      <c r="AA73" s="14" t="e">
        <v>#REF!</v>
      </c>
      <c r="AB73" s="14" t="b">
        <v>0</v>
      </c>
      <c r="AC73" s="14" t="b">
        <v>1</v>
      </c>
    </row>
    <row r="74" spans="1:29" ht="12.75" customHeight="1" x14ac:dyDescent="0.25">
      <c r="A74" s="13">
        <v>15</v>
      </c>
      <c r="C74" s="3" t="s">
        <v>78</v>
      </c>
      <c r="D74" s="20">
        <v>1164</v>
      </c>
      <c r="E74" s="24">
        <v>0.02</v>
      </c>
      <c r="F74" s="25">
        <v>0.02</v>
      </c>
      <c r="G74" s="25">
        <v>0.09</v>
      </c>
      <c r="H74" s="25">
        <v>0.25</v>
      </c>
      <c r="I74" s="25">
        <v>0.46</v>
      </c>
      <c r="J74" s="25">
        <v>0.16</v>
      </c>
      <c r="K74" s="36">
        <v>4.3</v>
      </c>
      <c r="N74" s="19"/>
      <c r="P74" s="14" t="b">
        <v>0</v>
      </c>
      <c r="Q74" s="14" t="b">
        <v>0</v>
      </c>
      <c r="R74" s="14" t="b">
        <v>0</v>
      </c>
      <c r="S74" s="14" t="b">
        <v>1</v>
      </c>
      <c r="T74" s="14" t="b">
        <v>1</v>
      </c>
      <c r="U74" s="14" t="e">
        <v>#REF!</v>
      </c>
      <c r="V74" s="14" t="e">
        <v>#REF!</v>
      </c>
      <c r="W74" s="14" t="e">
        <v>#REF!</v>
      </c>
      <c r="X74" s="14" t="e">
        <v>#REF!</v>
      </c>
      <c r="Y74" s="14" t="e">
        <v>#REF!</v>
      </c>
      <c r="Z74" s="14" t="e">
        <v>#REF!</v>
      </c>
      <c r="AA74" s="14" t="e">
        <v>#REF!</v>
      </c>
      <c r="AB74" s="14" t="b">
        <v>0</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0.06</v>
      </c>
      <c r="F76" s="25">
        <v>0.09</v>
      </c>
      <c r="G76" s="25">
        <v>0.13</v>
      </c>
      <c r="H76" s="25">
        <v>0.15</v>
      </c>
      <c r="I76" s="25">
        <v>0.46</v>
      </c>
      <c r="J76" s="25">
        <v>0.12</v>
      </c>
      <c r="K76" s="36">
        <v>4</v>
      </c>
      <c r="N76" s="19"/>
      <c r="P76" s="14" t="b">
        <v>0</v>
      </c>
      <c r="Q76" s="14" t="b">
        <v>0</v>
      </c>
      <c r="R76" s="14" t="b">
        <v>0</v>
      </c>
      <c r="S76" s="14" t="b">
        <v>0</v>
      </c>
      <c r="T76" s="14" t="b">
        <v>1</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0.03</v>
      </c>
      <c r="F77" s="25">
        <v>0.03</v>
      </c>
      <c r="G77" s="25">
        <v>0.17</v>
      </c>
      <c r="H77" s="25">
        <v>0.3</v>
      </c>
      <c r="I77" s="25">
        <v>0.34</v>
      </c>
      <c r="J77" s="25">
        <v>0.13</v>
      </c>
      <c r="K77" s="36">
        <v>4</v>
      </c>
      <c r="N77" s="19"/>
      <c r="P77" s="14" t="b">
        <v>0</v>
      </c>
      <c r="Q77" s="14" t="b">
        <v>0</v>
      </c>
      <c r="R77" s="14" t="b">
        <v>0</v>
      </c>
      <c r="S77" s="14" t="b">
        <v>1</v>
      </c>
      <c r="T77" s="14" t="b">
        <v>0</v>
      </c>
      <c r="U77" s="14" t="e">
        <v>#REF!</v>
      </c>
      <c r="V77" s="14" t="e">
        <v>#REF!</v>
      </c>
      <c r="W77" s="14" t="e">
        <v>#REF!</v>
      </c>
      <c r="X77" s="14" t="e">
        <v>#REF!</v>
      </c>
      <c r="Y77" s="14" t="e">
        <v>#REF!</v>
      </c>
      <c r="Z77" s="14" t="e">
        <v>#REF!</v>
      </c>
      <c r="AA77" s="14" t="e">
        <v>#REF!</v>
      </c>
      <c r="AB77" s="14" t="b">
        <v>0</v>
      </c>
      <c r="AC77" s="14" t="b">
        <v>0</v>
      </c>
    </row>
    <row r="78" spans="1:29" ht="12.75" customHeight="1" x14ac:dyDescent="0.25">
      <c r="A78" s="13">
        <v>16</v>
      </c>
      <c r="C78" s="3" t="s">
        <v>78</v>
      </c>
      <c r="D78" s="20">
        <v>1635</v>
      </c>
      <c r="E78" s="24">
        <v>0.03</v>
      </c>
      <c r="F78" s="25">
        <v>0.04</v>
      </c>
      <c r="G78" s="25">
        <v>0.11</v>
      </c>
      <c r="H78" s="25">
        <v>0.25</v>
      </c>
      <c r="I78" s="25">
        <v>0.41</v>
      </c>
      <c r="J78" s="25">
        <v>0.17</v>
      </c>
      <c r="K78" s="36">
        <v>4.2</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0.02</v>
      </c>
      <c r="F79" s="25">
        <v>0.04</v>
      </c>
      <c r="G79" s="25">
        <v>0.11</v>
      </c>
      <c r="H79" s="25">
        <v>0.28000000000000003</v>
      </c>
      <c r="I79" s="25">
        <v>0.35</v>
      </c>
      <c r="J79" s="25">
        <v>0.21</v>
      </c>
      <c r="K79" s="36">
        <v>4.0999999999999996</v>
      </c>
      <c r="N79" s="19"/>
      <c r="P79" s="14" t="b">
        <v>0</v>
      </c>
      <c r="Q79" s="14" t="b">
        <v>0</v>
      </c>
      <c r="R79" s="14" t="b">
        <v>0</v>
      </c>
      <c r="S79" s="14" t="b">
        <v>1</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0.08</v>
      </c>
      <c r="F81" s="25">
        <v>0.06</v>
      </c>
      <c r="G81" s="25">
        <v>0.24</v>
      </c>
      <c r="H81" s="25">
        <v>0.19</v>
      </c>
      <c r="I81" s="25">
        <v>0.26</v>
      </c>
      <c r="J81" s="25">
        <v>0.18</v>
      </c>
      <c r="K81" s="36">
        <v>3.6</v>
      </c>
      <c r="N81" s="19"/>
      <c r="P81" s="14" t="b">
        <v>0</v>
      </c>
      <c r="Q81" s="14" t="b">
        <v>0</v>
      </c>
      <c r="R81" s="14" t="b">
        <v>1</v>
      </c>
      <c r="S81" s="14" t="b">
        <v>0</v>
      </c>
      <c r="T81" s="14" t="b">
        <v>0</v>
      </c>
      <c r="U81" s="14" t="e">
        <v>#REF!</v>
      </c>
      <c r="V81" s="14" t="e">
        <v>#REF!</v>
      </c>
      <c r="W81" s="14" t="e">
        <v>#REF!</v>
      </c>
      <c r="X81" s="14" t="e">
        <v>#REF!</v>
      </c>
      <c r="Y81" s="14" t="e">
        <v>#REF!</v>
      </c>
      <c r="Z81" s="14" t="e">
        <v>#REF!</v>
      </c>
      <c r="AA81" s="14" t="e">
        <v>#REF!</v>
      </c>
      <c r="AB81" s="14" t="b">
        <v>0</v>
      </c>
      <c r="AC81" s="14" t="b">
        <v>0</v>
      </c>
    </row>
    <row r="82" spans="1:29" ht="12.75" customHeight="1" x14ac:dyDescent="0.25">
      <c r="A82" s="13">
        <v>17</v>
      </c>
      <c r="C82" s="3" t="s">
        <v>71</v>
      </c>
      <c r="D82" s="20">
        <v>696</v>
      </c>
      <c r="E82" s="24">
        <v>0.03</v>
      </c>
      <c r="F82" s="25">
        <v>0.05</v>
      </c>
      <c r="G82" s="25">
        <v>0.14000000000000001</v>
      </c>
      <c r="H82" s="25">
        <v>0.27</v>
      </c>
      <c r="I82" s="25">
        <v>0.34</v>
      </c>
      <c r="J82" s="25">
        <v>0.17</v>
      </c>
      <c r="K82" s="36">
        <v>4</v>
      </c>
      <c r="N82" s="19"/>
      <c r="P82" s="14" t="b">
        <v>0</v>
      </c>
      <c r="Q82" s="14" t="b">
        <v>0</v>
      </c>
      <c r="R82" s="14" t="b">
        <v>1</v>
      </c>
      <c r="S82" s="14" t="b">
        <v>1</v>
      </c>
      <c r="T82" s="14" t="b">
        <v>1</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0.03</v>
      </c>
      <c r="F83" s="25">
        <v>0.03</v>
      </c>
      <c r="G83" s="25">
        <v>0.09</v>
      </c>
      <c r="H83" s="25">
        <v>0.25</v>
      </c>
      <c r="I83" s="25">
        <v>0.44</v>
      </c>
      <c r="J83" s="25">
        <v>0.16</v>
      </c>
      <c r="K83" s="36">
        <v>4.2</v>
      </c>
      <c r="N83" s="19"/>
      <c r="P83" s="14" t="b">
        <v>0</v>
      </c>
      <c r="Q83" s="14" t="b">
        <v>0</v>
      </c>
      <c r="R83" s="14" t="b">
        <v>0</v>
      </c>
      <c r="S83" s="14" t="b">
        <v>1</v>
      </c>
      <c r="T83" s="14" t="b">
        <v>1</v>
      </c>
      <c r="U83" s="14" t="e">
        <v>#REF!</v>
      </c>
      <c r="V83" s="14" t="e">
        <v>#REF!</v>
      </c>
      <c r="W83" s="14" t="e">
        <v>#REF!</v>
      </c>
      <c r="X83" s="14" t="e">
        <v>#REF!</v>
      </c>
      <c r="Y83" s="14" t="e">
        <v>#REF!</v>
      </c>
      <c r="Z83" s="14" t="e">
        <v>#REF!</v>
      </c>
      <c r="AA83" s="14" t="e">
        <v>#REF!</v>
      </c>
      <c r="AB83" s="14" t="b">
        <v>0</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0.05</v>
      </c>
      <c r="F85" s="25">
        <v>0.03</v>
      </c>
      <c r="G85" s="25">
        <v>0.1</v>
      </c>
      <c r="H85" s="25">
        <v>0.22</v>
      </c>
      <c r="I85" s="25">
        <v>0.46</v>
      </c>
      <c r="J85" s="25">
        <v>0.15</v>
      </c>
      <c r="K85" s="36">
        <v>4.2</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0</v>
      </c>
      <c r="AC85" s="14" t="b">
        <v>1</v>
      </c>
    </row>
    <row r="86" spans="1:29" ht="12.75" customHeight="1" x14ac:dyDescent="0.25">
      <c r="A86" s="13">
        <v>17</v>
      </c>
      <c r="C86" s="3" t="s">
        <v>71</v>
      </c>
      <c r="D86" s="20">
        <v>831</v>
      </c>
      <c r="E86" s="24">
        <v>0.02</v>
      </c>
      <c r="F86" s="25">
        <v>0.05</v>
      </c>
      <c r="G86" s="25">
        <v>0.11</v>
      </c>
      <c r="H86" s="25">
        <v>0.27</v>
      </c>
      <c r="I86" s="25">
        <v>0.39</v>
      </c>
      <c r="J86" s="25">
        <v>0.15</v>
      </c>
      <c r="K86" s="36">
        <v>4.0999999999999996</v>
      </c>
      <c r="N86" s="19"/>
      <c r="P86" s="14" t="b">
        <v>0</v>
      </c>
      <c r="Q86" s="14" t="b">
        <v>0</v>
      </c>
      <c r="R86" s="14" t="b">
        <v>0</v>
      </c>
      <c r="S86" s="14" t="b">
        <v>1</v>
      </c>
      <c r="T86" s="14" t="b">
        <v>1</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0.01</v>
      </c>
      <c r="F87" s="25">
        <v>0.04</v>
      </c>
      <c r="G87" s="25">
        <v>0.13</v>
      </c>
      <c r="H87" s="25">
        <v>0.28000000000000003</v>
      </c>
      <c r="I87" s="25">
        <v>0.34</v>
      </c>
      <c r="J87" s="25">
        <v>0.19</v>
      </c>
      <c r="K87" s="36">
        <v>4.0999999999999996</v>
      </c>
      <c r="N87" s="19"/>
      <c r="P87" s="14" t="b">
        <v>0</v>
      </c>
      <c r="Q87" s="14" t="b">
        <v>0</v>
      </c>
      <c r="R87" s="14" t="b">
        <v>0</v>
      </c>
      <c r="S87" s="14" t="b">
        <v>1</v>
      </c>
      <c r="T87" s="14" t="b">
        <v>1</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0.06</v>
      </c>
      <c r="F88" s="25">
        <v>0.11</v>
      </c>
      <c r="G88" s="25">
        <v>0.13</v>
      </c>
      <c r="H88" s="25">
        <v>0.16</v>
      </c>
      <c r="I88" s="25">
        <v>0.3</v>
      </c>
      <c r="J88" s="25">
        <v>0.24</v>
      </c>
      <c r="K88" s="36">
        <v>3.7</v>
      </c>
      <c r="N88" s="19"/>
      <c r="P88" s="14" t="b">
        <v>0</v>
      </c>
      <c r="Q88" s="14" t="b">
        <v>1</v>
      </c>
      <c r="R88" s="14" t="b">
        <v>0</v>
      </c>
      <c r="S88" s="14" t="b">
        <v>0</v>
      </c>
      <c r="T88" s="14" t="b">
        <v>0</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0.06</v>
      </c>
      <c r="F90" s="25">
        <v>7.0000000000000007E-2</v>
      </c>
      <c r="G90" s="25">
        <v>0.18</v>
      </c>
      <c r="H90" s="25">
        <v>0.25</v>
      </c>
      <c r="I90" s="25">
        <v>0.24</v>
      </c>
      <c r="J90" s="25">
        <v>0.21</v>
      </c>
      <c r="K90" s="36">
        <v>3.7</v>
      </c>
      <c r="N90" s="19"/>
      <c r="P90" s="14" t="b">
        <v>0</v>
      </c>
      <c r="Q90" s="14" t="b">
        <v>0</v>
      </c>
      <c r="R90" s="14" t="b">
        <v>1</v>
      </c>
      <c r="S90" s="14" t="b">
        <v>1</v>
      </c>
      <c r="T90" s="14" t="b">
        <v>0</v>
      </c>
      <c r="U90" s="14" t="e">
        <v>#REF!</v>
      </c>
      <c r="V90" s="14" t="e">
        <v>#REF!</v>
      </c>
      <c r="W90" s="14" t="e">
        <v>#REF!</v>
      </c>
      <c r="X90" s="14" t="e">
        <v>#REF!</v>
      </c>
      <c r="Y90" s="14" t="e">
        <v>#REF!</v>
      </c>
      <c r="Z90" s="14" t="e">
        <v>#REF!</v>
      </c>
      <c r="AA90" s="14" t="e">
        <v>#REF!</v>
      </c>
      <c r="AB90" s="14" t="b">
        <v>0</v>
      </c>
      <c r="AC90" s="14" t="b">
        <v>1</v>
      </c>
    </row>
    <row r="91" spans="1:29" ht="12.75" customHeight="1" x14ac:dyDescent="0.25">
      <c r="A91" s="13">
        <v>17</v>
      </c>
      <c r="C91" s="3" t="s">
        <v>71</v>
      </c>
      <c r="D91" s="20">
        <v>802</v>
      </c>
      <c r="E91" s="24">
        <v>0.03</v>
      </c>
      <c r="F91" s="25">
        <v>0.05</v>
      </c>
      <c r="G91" s="25">
        <v>0.13</v>
      </c>
      <c r="H91" s="25">
        <v>0.28999999999999998</v>
      </c>
      <c r="I91" s="25">
        <v>0.32</v>
      </c>
      <c r="J91" s="25">
        <v>0.18</v>
      </c>
      <c r="K91" s="36">
        <v>4</v>
      </c>
      <c r="N91" s="19"/>
      <c r="P91" s="14" t="b">
        <v>0</v>
      </c>
      <c r="Q91" s="14" t="b">
        <v>0</v>
      </c>
      <c r="R91" s="14" t="b">
        <v>0</v>
      </c>
      <c r="S91" s="14" t="b">
        <v>1</v>
      </c>
      <c r="T91" s="14" t="b">
        <v>1</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0.03</v>
      </c>
      <c r="F92" s="25">
        <v>0.03</v>
      </c>
      <c r="G92" s="25">
        <v>0.1</v>
      </c>
      <c r="H92" s="25">
        <v>0.23</v>
      </c>
      <c r="I92" s="25">
        <v>0.46</v>
      </c>
      <c r="J92" s="25">
        <v>0.15</v>
      </c>
      <c r="K92" s="36">
        <v>4.3</v>
      </c>
      <c r="N92" s="19"/>
      <c r="P92" s="14" t="b">
        <v>0</v>
      </c>
      <c r="Q92" s="14" t="b">
        <v>0</v>
      </c>
      <c r="R92" s="14" t="b">
        <v>0</v>
      </c>
      <c r="S92" s="14" t="b">
        <v>1</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0.03</v>
      </c>
      <c r="F94" s="25">
        <v>0.05</v>
      </c>
      <c r="G94" s="25">
        <v>0.13</v>
      </c>
      <c r="H94" s="25">
        <v>0.28999999999999998</v>
      </c>
      <c r="I94" s="25">
        <v>0.34</v>
      </c>
      <c r="J94" s="25">
        <v>0.16</v>
      </c>
      <c r="K94" s="36">
        <v>4</v>
      </c>
      <c r="N94" s="19"/>
      <c r="P94" s="14" t="b">
        <v>0</v>
      </c>
      <c r="Q94" s="14" t="b">
        <v>0</v>
      </c>
      <c r="R94" s="14" t="b">
        <v>0</v>
      </c>
      <c r="S94" s="14" t="b">
        <v>1</v>
      </c>
      <c r="T94" s="14" t="b">
        <v>1</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0.03</v>
      </c>
      <c r="F95" s="25">
        <v>0.02</v>
      </c>
      <c r="G95" s="25">
        <v>7.0000000000000007E-2</v>
      </c>
      <c r="H95" s="25">
        <v>0.19</v>
      </c>
      <c r="I95" s="25">
        <v>0.52</v>
      </c>
      <c r="J95" s="25">
        <v>0.18</v>
      </c>
      <c r="K95" s="36">
        <v>4.4000000000000004</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0.03</v>
      </c>
      <c r="F97" s="25">
        <v>0.05</v>
      </c>
      <c r="G97" s="25">
        <v>0.15</v>
      </c>
      <c r="H97" s="25">
        <v>0.28999999999999998</v>
      </c>
      <c r="I97" s="25">
        <v>0.33</v>
      </c>
      <c r="J97" s="25">
        <v>0.15</v>
      </c>
      <c r="K97" s="36">
        <v>4</v>
      </c>
      <c r="N97" s="19"/>
      <c r="P97" s="14" t="b">
        <v>0</v>
      </c>
      <c r="Q97" s="14" t="b">
        <v>0</v>
      </c>
      <c r="R97" s="14" t="b">
        <v>1</v>
      </c>
      <c r="S97" s="14" t="b">
        <v>1</v>
      </c>
      <c r="T97" s="14" t="b">
        <v>1</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0.03</v>
      </c>
      <c r="F98" s="25">
        <v>0.03</v>
      </c>
      <c r="G98" s="25">
        <v>0.08</v>
      </c>
      <c r="H98" s="25">
        <v>0.21</v>
      </c>
      <c r="I98" s="25">
        <v>0.48</v>
      </c>
      <c r="J98" s="25">
        <v>0.19</v>
      </c>
      <c r="K98" s="36">
        <v>4.3</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0</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0.03</v>
      </c>
      <c r="F100" s="25">
        <v>0.06</v>
      </c>
      <c r="G100" s="25">
        <v>0.13</v>
      </c>
      <c r="H100" s="25">
        <v>0.28999999999999998</v>
      </c>
      <c r="I100" s="25">
        <v>0.34</v>
      </c>
      <c r="J100" s="25">
        <v>0.15</v>
      </c>
      <c r="K100" s="36">
        <v>4</v>
      </c>
      <c r="N100" s="19"/>
      <c r="P100" s="14" t="b">
        <v>0</v>
      </c>
      <c r="Q100" s="14" t="b">
        <v>0</v>
      </c>
      <c r="R100" s="14" t="b">
        <v>0</v>
      </c>
      <c r="S100" s="14" t="b">
        <v>1</v>
      </c>
      <c r="T100" s="14" t="b">
        <v>1</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0.03</v>
      </c>
      <c r="F101" s="25">
        <v>0.02</v>
      </c>
      <c r="G101" s="25">
        <v>0.1</v>
      </c>
      <c r="H101" s="25">
        <v>0.22</v>
      </c>
      <c r="I101" s="25">
        <v>0.45</v>
      </c>
      <c r="J101" s="25">
        <v>0.18</v>
      </c>
      <c r="K101" s="36">
        <v>4.3</v>
      </c>
      <c r="N101" s="19"/>
      <c r="P101" s="14" t="b">
        <v>0</v>
      </c>
      <c r="Q101" s="14" t="b">
        <v>0</v>
      </c>
      <c r="R101" s="14" t="b">
        <v>0</v>
      </c>
      <c r="S101" s="14" t="b">
        <v>0</v>
      </c>
      <c r="T101" s="14" t="b">
        <v>1</v>
      </c>
      <c r="U101" s="14" t="e">
        <v>#REF!</v>
      </c>
      <c r="V101" s="14" t="e">
        <v>#REF!</v>
      </c>
      <c r="W101" s="14" t="e">
        <v>#REF!</v>
      </c>
      <c r="X101" s="14" t="e">
        <v>#REF!</v>
      </c>
      <c r="Y101" s="14" t="e">
        <v>#REF!</v>
      </c>
      <c r="Z101" s="14" t="e">
        <v>#REF!</v>
      </c>
      <c r="AA101" s="14" t="e">
        <v>#REF!</v>
      </c>
      <c r="AB101" s="14" t="b">
        <v>0</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0.06</v>
      </c>
      <c r="F103" s="25">
        <v>0.08</v>
      </c>
      <c r="G103" s="25">
        <v>0.17</v>
      </c>
      <c r="H103" s="25">
        <v>0.25</v>
      </c>
      <c r="I103" s="25">
        <v>0.26</v>
      </c>
      <c r="J103" s="25">
        <v>0.18</v>
      </c>
      <c r="K103" s="36">
        <v>3.7</v>
      </c>
      <c r="N103" s="19"/>
      <c r="P103" s="14" t="b">
        <v>0</v>
      </c>
      <c r="Q103" s="14" t="b">
        <v>0</v>
      </c>
      <c r="R103" s="14" t="b">
        <v>1</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0.02</v>
      </c>
      <c r="F104" s="25">
        <v>0.05</v>
      </c>
      <c r="G104" s="25">
        <v>0.16</v>
      </c>
      <c r="H104" s="25">
        <v>0.34</v>
      </c>
      <c r="I104" s="25">
        <v>0.3</v>
      </c>
      <c r="J104" s="25">
        <v>0.13</v>
      </c>
      <c r="K104" s="36">
        <v>4</v>
      </c>
      <c r="N104" s="19"/>
      <c r="P104" s="14" t="b">
        <v>0</v>
      </c>
      <c r="Q104" s="14" t="b">
        <v>0</v>
      </c>
      <c r="R104" s="14" t="b">
        <v>1</v>
      </c>
      <c r="S104" s="14" t="b">
        <v>1</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0.02</v>
      </c>
      <c r="F105" s="25">
        <v>0.03</v>
      </c>
      <c r="G105" s="25">
        <v>0.09</v>
      </c>
      <c r="H105" s="25">
        <v>0.23</v>
      </c>
      <c r="I105" s="25">
        <v>0.5</v>
      </c>
      <c r="J105" s="25">
        <v>0.14000000000000001</v>
      </c>
      <c r="K105" s="36">
        <v>4.3</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0.03</v>
      </c>
      <c r="F106" s="29">
        <v>0.03</v>
      </c>
      <c r="G106" s="29">
        <v>0.1</v>
      </c>
      <c r="H106" s="29">
        <v>0.23</v>
      </c>
      <c r="I106" s="29">
        <v>0.37</v>
      </c>
      <c r="J106" s="29">
        <v>0.23</v>
      </c>
      <c r="K106" s="37">
        <v>4.0999999999999996</v>
      </c>
      <c r="N106" s="19"/>
      <c r="P106" s="14" t="b">
        <v>0</v>
      </c>
      <c r="Q106" s="14" t="b">
        <v>0</v>
      </c>
      <c r="R106" s="14" t="b">
        <v>0</v>
      </c>
      <c r="S106" s="14" t="b">
        <v>0</v>
      </c>
      <c r="T106" s="14" t="b">
        <v>1</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2039" priority="41">
      <formula>M13=TRUE</formula>
    </cfRule>
  </conditionalFormatting>
  <conditionalFormatting sqref="E35">
    <cfRule type="expression" dxfId="2038" priority="28">
      <formula>M35=TRUE</formula>
    </cfRule>
  </conditionalFormatting>
  <conditionalFormatting sqref="E60">
    <cfRule type="expression" dxfId="2037" priority="25">
      <formula>M60=TRUE</formula>
    </cfRule>
  </conditionalFormatting>
  <conditionalFormatting sqref="E64">
    <cfRule type="expression" dxfId="2036" priority="17">
      <formula>M64=TRUE</formula>
    </cfRule>
  </conditionalFormatting>
  <conditionalFormatting sqref="E84">
    <cfRule type="expression" dxfId="2035" priority="14">
      <formula>M84=TRUE</formula>
    </cfRule>
  </conditionalFormatting>
  <conditionalFormatting sqref="E89">
    <cfRule type="expression" dxfId="2034" priority="12">
      <formula>M89=TRUE</formula>
    </cfRule>
  </conditionalFormatting>
  <conditionalFormatting sqref="E93">
    <cfRule type="expression" dxfId="2033" priority="9">
      <formula>M93=TRUE</formula>
    </cfRule>
  </conditionalFormatting>
  <conditionalFormatting sqref="E96">
    <cfRule type="expression" dxfId="2032" priority="7">
      <formula>M96=TRUE</formula>
    </cfRule>
  </conditionalFormatting>
  <conditionalFormatting sqref="E99">
    <cfRule type="expression" dxfId="2031" priority="4">
      <formula>M99=TRUE</formula>
    </cfRule>
  </conditionalFormatting>
  <conditionalFormatting sqref="E112:E142">
    <cfRule type="expression" dxfId="2030" priority="38">
      <formula>M112=TRUE</formula>
    </cfRule>
  </conditionalFormatting>
  <conditionalFormatting sqref="E154:E195">
    <cfRule type="expression" dxfId="2029" priority="40">
      <formula>M154=TRUE</formula>
    </cfRule>
  </conditionalFormatting>
  <conditionalFormatting sqref="E207:E248">
    <cfRule type="expression" dxfId="2028" priority="39">
      <formula>M207=TRUE</formula>
    </cfRule>
  </conditionalFormatting>
  <conditionalFormatting sqref="J11:K12 J65:K67 J69:K70 J72:K74 J81:K83 J94:K95 J97:K98 J100:K101 J14:K21 J23:K24 J29:K31 J33:K34 J36:K37 J51:K52 J26:K27 J39:K42 J44:K49 J54:K59 J61:K63 J76:K79 J85:K88 J90:K92 J103:K106">
    <cfRule type="expression" dxfId="2027" priority="29">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2026" priority="33">
      <formula>Z13=TRUE</formula>
    </cfRule>
  </conditionalFormatting>
  <conditionalFormatting sqref="K110:L267">
    <cfRule type="expression" dxfId="2025" priority="36">
      <formula>AA110=TRUE</formula>
    </cfRule>
  </conditionalFormatting>
  <conditionalFormatting sqref="N8:N106">
    <cfRule type="cellIs" dxfId="2024"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2023" priority="593">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2022" priority="639">
      <formula>O13=TRUE</formula>
    </cfRule>
  </conditionalFormatting>
  <pageMargins left="0.7" right="0.7" top="0.75" bottom="0.75" header="0.3" footer="0.3"/>
  <pageSetup paperSize="9" orientation="portrait" verticalDpi="0"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Worksheet____18"/>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142</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0.04</v>
      </c>
      <c r="F8" s="18">
        <v>0.04</v>
      </c>
      <c r="G8" s="18">
        <v>0.11</v>
      </c>
      <c r="H8" s="18">
        <v>0.19</v>
      </c>
      <c r="I8" s="18">
        <v>0.28000000000000003</v>
      </c>
      <c r="J8" s="18">
        <v>0.34</v>
      </c>
      <c r="K8" s="57">
        <v>4</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0.05</v>
      </c>
      <c r="F11" s="25">
        <v>0.04</v>
      </c>
      <c r="G11" s="25">
        <v>0.11</v>
      </c>
      <c r="H11" s="25">
        <v>0.19</v>
      </c>
      <c r="I11" s="25">
        <v>0.27</v>
      </c>
      <c r="J11" s="25">
        <v>0.35</v>
      </c>
      <c r="K11" s="36">
        <v>3.9</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0.03</v>
      </c>
      <c r="F12" s="25">
        <v>0.04</v>
      </c>
      <c r="G12" s="25">
        <v>0.11</v>
      </c>
      <c r="H12" s="25">
        <v>0.19</v>
      </c>
      <c r="I12" s="25">
        <v>0.28000000000000003</v>
      </c>
      <c r="J12" s="25">
        <v>0.36</v>
      </c>
      <c r="K12" s="36">
        <v>4</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0.06</v>
      </c>
      <c r="F14" s="25">
        <v>0.05</v>
      </c>
      <c r="G14" s="25">
        <v>0.11</v>
      </c>
      <c r="H14" s="25">
        <v>0.17</v>
      </c>
      <c r="I14" s="25">
        <v>0.25</v>
      </c>
      <c r="J14" s="25">
        <v>0.37</v>
      </c>
      <c r="K14" s="36">
        <v>3.8</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0</v>
      </c>
    </row>
    <row r="15" spans="1:37" ht="12.75" customHeight="1" x14ac:dyDescent="0.25">
      <c r="A15" s="13">
        <v>2</v>
      </c>
      <c r="C15" s="3" t="s">
        <v>31</v>
      </c>
      <c r="D15" s="20">
        <v>357</v>
      </c>
      <c r="E15" s="24">
        <v>0.04</v>
      </c>
      <c r="F15" s="25">
        <v>0.03</v>
      </c>
      <c r="G15" s="25">
        <v>0.12</v>
      </c>
      <c r="H15" s="25">
        <v>0.21</v>
      </c>
      <c r="I15" s="25">
        <v>0.26</v>
      </c>
      <c r="J15" s="25">
        <v>0.34</v>
      </c>
      <c r="K15" s="36">
        <v>3.9</v>
      </c>
      <c r="N15" s="19"/>
      <c r="P15" s="14" t="b">
        <v>0</v>
      </c>
      <c r="Q15" s="14" t="b">
        <v>0</v>
      </c>
      <c r="R15" s="14" t="b">
        <v>0</v>
      </c>
      <c r="S15" s="14" t="b">
        <v>1</v>
      </c>
      <c r="T15" s="14" t="b">
        <v>0</v>
      </c>
      <c r="U15" s="14" t="e">
        <v>#REF!</v>
      </c>
      <c r="V15" s="14" t="e">
        <v>#REF!</v>
      </c>
      <c r="W15" s="14" t="e">
        <v>#REF!</v>
      </c>
      <c r="X15" s="14" t="e">
        <v>#REF!</v>
      </c>
      <c r="Y15" s="14" t="e">
        <v>#REF!</v>
      </c>
      <c r="Z15" s="14" t="e">
        <v>#REF!</v>
      </c>
      <c r="AA15" s="14" t="e">
        <v>#REF!</v>
      </c>
      <c r="AB15" s="14" t="b">
        <v>0</v>
      </c>
      <c r="AC15" s="14" t="b">
        <v>1</v>
      </c>
    </row>
    <row r="16" spans="1:37" ht="12.75" customHeight="1" x14ac:dyDescent="0.25">
      <c r="A16" s="13">
        <v>2</v>
      </c>
      <c r="C16" s="3" t="s">
        <v>32</v>
      </c>
      <c r="D16" s="20">
        <v>358</v>
      </c>
      <c r="E16" s="24">
        <v>0.03</v>
      </c>
      <c r="F16" s="25">
        <v>0.05</v>
      </c>
      <c r="G16" s="25">
        <v>0.11</v>
      </c>
      <c r="H16" s="25">
        <v>0.16</v>
      </c>
      <c r="I16" s="25">
        <v>0.25</v>
      </c>
      <c r="J16" s="25">
        <v>0.39</v>
      </c>
      <c r="K16" s="36">
        <v>3.9</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1</v>
      </c>
    </row>
    <row r="17" spans="1:29" ht="12.75" customHeight="1" x14ac:dyDescent="0.25">
      <c r="A17" s="13">
        <v>2</v>
      </c>
      <c r="C17" s="3" t="s">
        <v>33</v>
      </c>
      <c r="D17" s="20">
        <v>349</v>
      </c>
      <c r="E17" s="24">
        <v>0.05</v>
      </c>
      <c r="F17" s="25">
        <v>0.03</v>
      </c>
      <c r="G17" s="25">
        <v>0.1</v>
      </c>
      <c r="H17" s="25">
        <v>0.23</v>
      </c>
      <c r="I17" s="25">
        <v>0.28000000000000003</v>
      </c>
      <c r="J17" s="25">
        <v>0.32</v>
      </c>
      <c r="K17" s="36">
        <v>4</v>
      </c>
      <c r="N17" s="19"/>
      <c r="P17" s="14" t="b">
        <v>0</v>
      </c>
      <c r="Q17" s="14" t="b">
        <v>0</v>
      </c>
      <c r="R17" s="14" t="b">
        <v>0</v>
      </c>
      <c r="S17" s="14" t="b">
        <v>1</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0.04</v>
      </c>
      <c r="F18" s="25">
        <v>0.05</v>
      </c>
      <c r="G18" s="25">
        <v>0.12</v>
      </c>
      <c r="H18" s="25">
        <v>0.18</v>
      </c>
      <c r="I18" s="25">
        <v>0.28999999999999998</v>
      </c>
      <c r="J18" s="25">
        <v>0.32</v>
      </c>
      <c r="K18" s="36">
        <v>3.9</v>
      </c>
      <c r="N18" s="19"/>
      <c r="P18" s="14" t="b">
        <v>0</v>
      </c>
      <c r="Q18" s="14" t="b">
        <v>0</v>
      </c>
      <c r="R18" s="14" t="b">
        <v>0</v>
      </c>
      <c r="S18" s="14" t="b">
        <v>0</v>
      </c>
      <c r="T18" s="14" t="b">
        <v>0</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0.02</v>
      </c>
      <c r="F19" s="25">
        <v>0.03</v>
      </c>
      <c r="G19" s="25">
        <v>0.09</v>
      </c>
      <c r="H19" s="25">
        <v>0.25</v>
      </c>
      <c r="I19" s="25">
        <v>0.32</v>
      </c>
      <c r="J19" s="25">
        <v>0.28999999999999998</v>
      </c>
      <c r="K19" s="36">
        <v>4.2</v>
      </c>
      <c r="N19" s="19"/>
      <c r="P19" s="14" t="b">
        <v>0</v>
      </c>
      <c r="Q19" s="14" t="b">
        <v>0</v>
      </c>
      <c r="R19" s="14" t="b">
        <v>0</v>
      </c>
      <c r="S19" s="14" t="b">
        <v>1</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0.01</v>
      </c>
      <c r="F20" s="25">
        <v>0.04</v>
      </c>
      <c r="G20" s="25">
        <v>0.08</v>
      </c>
      <c r="H20" s="25">
        <v>0.2</v>
      </c>
      <c r="I20" s="25">
        <v>0.26</v>
      </c>
      <c r="J20" s="25">
        <v>0.42</v>
      </c>
      <c r="K20" s="36">
        <v>4.0999999999999996</v>
      </c>
      <c r="N20" s="19"/>
      <c r="P20" s="14" t="b">
        <v>0</v>
      </c>
      <c r="Q20" s="14" t="b">
        <v>0</v>
      </c>
      <c r="R20" s="14" t="b">
        <v>0</v>
      </c>
      <c r="S20" s="14" t="b">
        <v>0</v>
      </c>
      <c r="T20" s="14" t="b">
        <v>0</v>
      </c>
      <c r="U20" s="14" t="e">
        <v>#REF!</v>
      </c>
      <c r="V20" s="14" t="e">
        <v>#REF!</v>
      </c>
      <c r="W20" s="14" t="e">
        <v>#REF!</v>
      </c>
      <c r="X20" s="14" t="e">
        <v>#REF!</v>
      </c>
      <c r="Y20" s="14" t="e">
        <v>#REF!</v>
      </c>
      <c r="Z20" s="14" t="e">
        <v>#REF!</v>
      </c>
      <c r="AA20" s="14" t="e">
        <v>#REF!</v>
      </c>
      <c r="AB20" s="14" t="b">
        <v>1</v>
      </c>
      <c r="AC20" s="14" t="b">
        <v>1</v>
      </c>
    </row>
    <row r="21" spans="1:29" ht="12.75" customHeight="1" x14ac:dyDescent="0.25">
      <c r="A21" s="13">
        <v>2</v>
      </c>
      <c r="C21" s="3" t="s">
        <v>37</v>
      </c>
      <c r="D21" s="20">
        <v>133</v>
      </c>
      <c r="E21" s="24">
        <v>0.02</v>
      </c>
      <c r="F21" s="25">
        <v>0.02</v>
      </c>
      <c r="G21" s="25">
        <v>0.08</v>
      </c>
      <c r="H21" s="25">
        <v>0.14000000000000001</v>
      </c>
      <c r="I21" s="25">
        <v>0.36</v>
      </c>
      <c r="J21" s="25">
        <v>0.38</v>
      </c>
      <c r="K21" s="36">
        <v>4.3</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1</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0.04</v>
      </c>
      <c r="F23" s="25">
        <v>0.04</v>
      </c>
      <c r="G23" s="25">
        <v>0.11</v>
      </c>
      <c r="H23" s="25">
        <v>0.19</v>
      </c>
      <c r="I23" s="25">
        <v>0.27</v>
      </c>
      <c r="J23" s="25">
        <v>0.35</v>
      </c>
      <c r="K23" s="36">
        <v>3.9</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0.01</v>
      </c>
      <c r="F24" s="25">
        <v>0.03</v>
      </c>
      <c r="G24" s="25">
        <v>0.08</v>
      </c>
      <c r="H24" s="25">
        <v>0.2</v>
      </c>
      <c r="I24" s="25">
        <v>0.32</v>
      </c>
      <c r="J24" s="25">
        <v>0.36</v>
      </c>
      <c r="K24" s="36">
        <v>4.2</v>
      </c>
      <c r="N24" s="19"/>
      <c r="P24" s="14" t="b">
        <v>0</v>
      </c>
      <c r="Q24" s="14" t="b">
        <v>0</v>
      </c>
      <c r="R24" s="14" t="b">
        <v>0</v>
      </c>
      <c r="S24" s="14" t="b">
        <v>0</v>
      </c>
      <c r="T24" s="14" t="b">
        <v>0</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0.06</v>
      </c>
      <c r="F26" s="25">
        <v>0.06</v>
      </c>
      <c r="G26" s="25">
        <v>0.11</v>
      </c>
      <c r="H26" s="25">
        <v>0.2</v>
      </c>
      <c r="I26" s="25">
        <v>0.28000000000000003</v>
      </c>
      <c r="J26" s="25">
        <v>0.28999999999999998</v>
      </c>
      <c r="K26" s="36">
        <v>3.8</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0.03</v>
      </c>
      <c r="F27" s="25">
        <v>0.03</v>
      </c>
      <c r="G27" s="25">
        <v>0.1</v>
      </c>
      <c r="H27" s="25">
        <v>0.18</v>
      </c>
      <c r="I27" s="25">
        <v>0.27</v>
      </c>
      <c r="J27" s="25">
        <v>0.38</v>
      </c>
      <c r="K27" s="36">
        <v>4</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1</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0.05</v>
      </c>
      <c r="F29" s="25">
        <v>0.05</v>
      </c>
      <c r="G29" s="25">
        <v>0.1</v>
      </c>
      <c r="H29" s="25">
        <v>0.19</v>
      </c>
      <c r="I29" s="25">
        <v>0.28999999999999998</v>
      </c>
      <c r="J29" s="25">
        <v>0.33</v>
      </c>
      <c r="K29" s="36">
        <v>3.9</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0</v>
      </c>
    </row>
    <row r="30" spans="1:29" ht="12.75" customHeight="1" x14ac:dyDescent="0.25">
      <c r="A30" s="13">
        <v>5</v>
      </c>
      <c r="C30" s="3" t="s">
        <v>46</v>
      </c>
      <c r="D30" s="20">
        <v>639</v>
      </c>
      <c r="E30" s="24">
        <v>0.03</v>
      </c>
      <c r="F30" s="25">
        <v>0.02</v>
      </c>
      <c r="G30" s="25">
        <v>0.13</v>
      </c>
      <c r="H30" s="25">
        <v>0.2</v>
      </c>
      <c r="I30" s="25">
        <v>0.23</v>
      </c>
      <c r="J30" s="25">
        <v>0.39</v>
      </c>
      <c r="K30" s="36">
        <v>4</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0.01</v>
      </c>
      <c r="F31" s="25">
        <v>0.03</v>
      </c>
      <c r="G31" s="25">
        <v>0.1</v>
      </c>
      <c r="H31" s="25">
        <v>0.18</v>
      </c>
      <c r="I31" s="25">
        <v>0.31</v>
      </c>
      <c r="J31" s="25">
        <v>0.36</v>
      </c>
      <c r="K31" s="36">
        <v>4.2</v>
      </c>
      <c r="N31" s="19"/>
      <c r="P31" s="14" t="b">
        <v>0</v>
      </c>
      <c r="Q31" s="14" t="b">
        <v>0</v>
      </c>
      <c r="R31" s="14" t="b">
        <v>0</v>
      </c>
      <c r="S31" s="14" t="b">
        <v>0</v>
      </c>
      <c r="T31" s="14" t="b">
        <v>1</v>
      </c>
      <c r="U31" s="14" t="e">
        <v>#REF!</v>
      </c>
      <c r="V31" s="14" t="e">
        <v>#REF!</v>
      </c>
      <c r="W31" s="14" t="e">
        <v>#REF!</v>
      </c>
      <c r="X31" s="14" t="e">
        <v>#REF!</v>
      </c>
      <c r="Y31" s="14" t="e">
        <v>#REF!</v>
      </c>
      <c r="Z31" s="14" t="e">
        <v>#REF!</v>
      </c>
      <c r="AA31" s="14" t="e">
        <v>#REF!</v>
      </c>
      <c r="AB31" s="14" t="b">
        <v>0</v>
      </c>
      <c r="AC31" s="14" t="b">
        <v>1</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0.04</v>
      </c>
      <c r="F33" s="25">
        <v>0.04</v>
      </c>
      <c r="G33" s="25">
        <v>0.12</v>
      </c>
      <c r="H33" s="25">
        <v>0.21</v>
      </c>
      <c r="I33" s="25">
        <v>0.27</v>
      </c>
      <c r="J33" s="25">
        <v>0.32</v>
      </c>
      <c r="K33" s="36">
        <v>4</v>
      </c>
      <c r="N33" s="19"/>
      <c r="P33" s="14" t="b">
        <v>0</v>
      </c>
      <c r="Q33" s="14" t="b">
        <v>0</v>
      </c>
      <c r="R33" s="14" t="b">
        <v>0</v>
      </c>
      <c r="S33" s="14" t="b">
        <v>1</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0.04</v>
      </c>
      <c r="F34" s="25">
        <v>0.04</v>
      </c>
      <c r="G34" s="25">
        <v>0.06</v>
      </c>
      <c r="H34" s="25">
        <v>0.11</v>
      </c>
      <c r="I34" s="25">
        <v>0.28000000000000003</v>
      </c>
      <c r="J34" s="25">
        <v>0.47</v>
      </c>
      <c r="K34" s="36">
        <v>4</v>
      </c>
      <c r="N34" s="19"/>
      <c r="P34" s="14" t="b">
        <v>0</v>
      </c>
      <c r="Q34" s="14" t="b">
        <v>0</v>
      </c>
      <c r="R34" s="14" t="b">
        <v>0</v>
      </c>
      <c r="S34" s="14" t="b">
        <v>0</v>
      </c>
      <c r="T34" s="14" t="b">
        <v>0</v>
      </c>
      <c r="U34" s="14" t="e">
        <v>#REF!</v>
      </c>
      <c r="V34" s="14" t="e">
        <v>#REF!</v>
      </c>
      <c r="W34" s="14" t="e">
        <v>#REF!</v>
      </c>
      <c r="X34" s="14" t="e">
        <v>#REF!</v>
      </c>
      <c r="Y34" s="14" t="e">
        <v>#REF!</v>
      </c>
      <c r="Z34" s="14" t="e">
        <v>#REF!</v>
      </c>
      <c r="AA34" s="14" t="e">
        <v>#REF!</v>
      </c>
      <c r="AB34" s="14" t="b">
        <v>1</v>
      </c>
      <c r="AC34" s="14" t="b">
        <v>0</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0.03</v>
      </c>
      <c r="F36" s="25">
        <v>0.03</v>
      </c>
      <c r="G36" s="25">
        <v>0.1</v>
      </c>
      <c r="H36" s="25">
        <v>0.17</v>
      </c>
      <c r="I36" s="25">
        <v>0.27</v>
      </c>
      <c r="J36" s="25">
        <v>0.39</v>
      </c>
      <c r="K36" s="36">
        <v>4</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1</v>
      </c>
      <c r="AC36" s="14" t="b">
        <v>1</v>
      </c>
    </row>
    <row r="37" spans="1:29" ht="12.75" customHeight="1" x14ac:dyDescent="0.25">
      <c r="A37" s="13">
        <v>7</v>
      </c>
      <c r="C37" s="3" t="s">
        <v>4</v>
      </c>
      <c r="D37" s="20">
        <v>1028</v>
      </c>
      <c r="E37" s="24">
        <v>0.05</v>
      </c>
      <c r="F37" s="25">
        <v>0.05</v>
      </c>
      <c r="G37" s="25">
        <v>0.11</v>
      </c>
      <c r="H37" s="25">
        <v>0.21</v>
      </c>
      <c r="I37" s="25">
        <v>0.28000000000000003</v>
      </c>
      <c r="J37" s="25">
        <v>0.3</v>
      </c>
      <c r="K37" s="36">
        <v>3.9</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0.05</v>
      </c>
      <c r="F39" s="25">
        <v>0.03</v>
      </c>
      <c r="G39" s="25">
        <v>0.11</v>
      </c>
      <c r="H39" s="25">
        <v>0.19</v>
      </c>
      <c r="I39" s="25">
        <v>0.31</v>
      </c>
      <c r="J39" s="25">
        <v>0.31</v>
      </c>
      <c r="K39" s="36">
        <v>4</v>
      </c>
      <c r="N39" s="19"/>
      <c r="P39" s="14" t="b">
        <v>0</v>
      </c>
      <c r="Q39" s="14" t="b">
        <v>0</v>
      </c>
      <c r="R39" s="14" t="b">
        <v>0</v>
      </c>
      <c r="S39" s="14" t="b">
        <v>0</v>
      </c>
      <c r="T39" s="14" t="b">
        <v>0</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0.04</v>
      </c>
      <c r="F40" s="25">
        <v>0.04</v>
      </c>
      <c r="G40" s="25">
        <v>0.13</v>
      </c>
      <c r="H40" s="25">
        <v>0.22</v>
      </c>
      <c r="I40" s="25">
        <v>0.26</v>
      </c>
      <c r="J40" s="25">
        <v>0.31</v>
      </c>
      <c r="K40" s="36">
        <v>3.9</v>
      </c>
      <c r="N40" s="19"/>
      <c r="P40" s="14" t="b">
        <v>0</v>
      </c>
      <c r="Q40" s="14" t="b">
        <v>0</v>
      </c>
      <c r="R40" s="14" t="b">
        <v>0</v>
      </c>
      <c r="S40" s="14" t="b">
        <v>0</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0.04</v>
      </c>
      <c r="F41" s="25">
        <v>0.05</v>
      </c>
      <c r="G41" s="25">
        <v>0.08</v>
      </c>
      <c r="H41" s="25">
        <v>0.16</v>
      </c>
      <c r="I41" s="25">
        <v>0.3</v>
      </c>
      <c r="J41" s="25">
        <v>0.36</v>
      </c>
      <c r="K41" s="36">
        <v>4</v>
      </c>
      <c r="N41" s="19"/>
      <c r="P41" s="14" t="b">
        <v>0</v>
      </c>
      <c r="Q41" s="14" t="b">
        <v>0</v>
      </c>
      <c r="R41" s="14" t="b">
        <v>0</v>
      </c>
      <c r="S41" s="14" t="b">
        <v>0</v>
      </c>
      <c r="T41" s="14" t="b">
        <v>0</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0.03</v>
      </c>
      <c r="F42" s="25">
        <v>0.04</v>
      </c>
      <c r="G42" s="25">
        <v>0.1</v>
      </c>
      <c r="H42" s="25">
        <v>0.17</v>
      </c>
      <c r="I42" s="25">
        <v>0.25</v>
      </c>
      <c r="J42" s="25">
        <v>0.42</v>
      </c>
      <c r="K42" s="36">
        <v>4</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1</v>
      </c>
      <c r="AC42" s="14" t="b">
        <v>1</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0.04</v>
      </c>
      <c r="F44" s="25">
        <v>0.04</v>
      </c>
      <c r="G44" s="25">
        <v>0.11</v>
      </c>
      <c r="H44" s="25">
        <v>0.2</v>
      </c>
      <c r="I44" s="25">
        <v>0.27</v>
      </c>
      <c r="J44" s="25">
        <v>0.34</v>
      </c>
      <c r="K44" s="36">
        <v>4</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0</v>
      </c>
      <c r="AC44" s="14" t="b">
        <v>1</v>
      </c>
    </row>
    <row r="45" spans="1:29" ht="12.75" customHeight="1" x14ac:dyDescent="0.25">
      <c r="A45" s="13">
        <v>9</v>
      </c>
      <c r="C45" s="3" t="s">
        <v>52</v>
      </c>
      <c r="D45" s="20">
        <v>50</v>
      </c>
      <c r="E45" s="24">
        <v>0.04</v>
      </c>
      <c r="F45" s="25">
        <v>0.02</v>
      </c>
      <c r="G45" s="25">
        <v>0.08</v>
      </c>
      <c r="H45" s="25">
        <v>0.08</v>
      </c>
      <c r="I45" s="25">
        <v>0.28000000000000003</v>
      </c>
      <c r="J45" s="25">
        <v>0.5</v>
      </c>
      <c r="K45" s="36">
        <v>4.0999999999999996</v>
      </c>
      <c r="N45" s="19"/>
      <c r="P45" s="14" t="b">
        <v>0</v>
      </c>
      <c r="Q45" s="14" t="b">
        <v>0</v>
      </c>
      <c r="R45" s="14" t="b">
        <v>0</v>
      </c>
      <c r="S45" s="14" t="b">
        <v>0</v>
      </c>
      <c r="T45" s="14" t="b">
        <v>0</v>
      </c>
      <c r="U45" s="14" t="e">
        <v>#REF!</v>
      </c>
      <c r="V45" s="14" t="e">
        <v>#REF!</v>
      </c>
      <c r="W45" s="14" t="e">
        <v>#REF!</v>
      </c>
      <c r="X45" s="14" t="e">
        <v>#REF!</v>
      </c>
      <c r="Y45" s="14" t="e">
        <v>#REF!</v>
      </c>
      <c r="Z45" s="14" t="e">
        <v>#REF!</v>
      </c>
      <c r="AA45" s="14" t="e">
        <v>#REF!</v>
      </c>
      <c r="AB45" s="14" t="b">
        <v>1</v>
      </c>
      <c r="AC45" s="14" t="b">
        <v>1</v>
      </c>
    </row>
    <row r="46" spans="1:29" ht="12.75" customHeight="1" x14ac:dyDescent="0.25">
      <c r="A46" s="13">
        <v>9</v>
      </c>
      <c r="C46" s="3" t="s">
        <v>53</v>
      </c>
      <c r="D46" s="20">
        <v>67</v>
      </c>
      <c r="E46" s="24">
        <v>0.01</v>
      </c>
      <c r="F46" s="25">
        <v>7.0000000000000007E-2</v>
      </c>
      <c r="G46" s="25">
        <v>0.09</v>
      </c>
      <c r="H46" s="25">
        <v>0.1</v>
      </c>
      <c r="I46" s="25">
        <v>0.3</v>
      </c>
      <c r="J46" s="25">
        <v>0.42</v>
      </c>
      <c r="K46" s="36">
        <v>4</v>
      </c>
      <c r="N46" s="19"/>
      <c r="P46" s="14" t="b">
        <v>0</v>
      </c>
      <c r="Q46" s="14" t="b">
        <v>0</v>
      </c>
      <c r="R46" s="14" t="b">
        <v>0</v>
      </c>
      <c r="S46" s="14" t="b">
        <v>0</v>
      </c>
      <c r="T46" s="14" t="b">
        <v>0</v>
      </c>
      <c r="U46" s="14" t="e">
        <v>#REF!</v>
      </c>
      <c r="V46" s="14" t="e">
        <v>#REF!</v>
      </c>
      <c r="W46" s="14" t="e">
        <v>#REF!</v>
      </c>
      <c r="X46" s="14" t="e">
        <v>#REF!</v>
      </c>
      <c r="Y46" s="14" t="e">
        <v>#REF!</v>
      </c>
      <c r="Z46" s="14" t="e">
        <v>#REF!</v>
      </c>
      <c r="AA46" s="14" t="e">
        <v>#REF!</v>
      </c>
      <c r="AB46" s="14" t="b">
        <v>1</v>
      </c>
      <c r="AC46" s="14" t="b">
        <v>1</v>
      </c>
    </row>
    <row r="47" spans="1:29" ht="12.75" customHeight="1" x14ac:dyDescent="0.25">
      <c r="A47" s="13">
        <v>9</v>
      </c>
      <c r="C47" s="3" t="s">
        <v>54</v>
      </c>
      <c r="D47" s="20">
        <v>83</v>
      </c>
      <c r="E47" s="24">
        <v>0.05</v>
      </c>
      <c r="F47" s="25">
        <v>0.02</v>
      </c>
      <c r="G47" s="25">
        <v>0.06</v>
      </c>
      <c r="H47" s="25">
        <v>0.16</v>
      </c>
      <c r="I47" s="25">
        <v>0.28000000000000003</v>
      </c>
      <c r="J47" s="25">
        <v>0.43</v>
      </c>
      <c r="K47" s="36">
        <v>4</v>
      </c>
      <c r="N47" s="19"/>
      <c r="P47" s="14" t="b">
        <v>0</v>
      </c>
      <c r="Q47" s="14" t="b">
        <v>0</v>
      </c>
      <c r="R47" s="14" t="b">
        <v>0</v>
      </c>
      <c r="S47" s="14" t="b">
        <v>1</v>
      </c>
      <c r="T47" s="14" t="b">
        <v>0</v>
      </c>
      <c r="U47" s="14" t="e">
        <v>#REF!</v>
      </c>
      <c r="V47" s="14" t="e">
        <v>#REF!</v>
      </c>
      <c r="W47" s="14" t="e">
        <v>#REF!</v>
      </c>
      <c r="X47" s="14" t="e">
        <v>#REF!</v>
      </c>
      <c r="Y47" s="14" t="e">
        <v>#REF!</v>
      </c>
      <c r="Z47" s="14" t="e">
        <v>#REF!</v>
      </c>
      <c r="AA47" s="14" t="e">
        <v>#REF!</v>
      </c>
      <c r="AB47" s="14" t="b">
        <v>1</v>
      </c>
      <c r="AC47" s="14" t="b">
        <v>1</v>
      </c>
    </row>
    <row r="48" spans="1:29" ht="12.75" customHeight="1" x14ac:dyDescent="0.25">
      <c r="A48" s="13">
        <v>9</v>
      </c>
      <c r="C48" s="3" t="s">
        <v>55</v>
      </c>
      <c r="D48" s="20">
        <v>64</v>
      </c>
      <c r="E48" s="24">
        <v>0.03</v>
      </c>
      <c r="F48" s="25">
        <v>0.06</v>
      </c>
      <c r="G48" s="25">
        <v>0.06</v>
      </c>
      <c r="H48" s="25">
        <v>0.13</v>
      </c>
      <c r="I48" s="25">
        <v>0.27</v>
      </c>
      <c r="J48" s="25">
        <v>0.45</v>
      </c>
      <c r="K48" s="36">
        <v>4</v>
      </c>
      <c r="N48" s="19"/>
      <c r="P48" s="14" t="b">
        <v>0</v>
      </c>
      <c r="Q48" s="14" t="b">
        <v>0</v>
      </c>
      <c r="R48" s="14" t="b">
        <v>0</v>
      </c>
      <c r="S48" s="14" t="b">
        <v>0</v>
      </c>
      <c r="T48" s="14" t="b">
        <v>0</v>
      </c>
      <c r="U48" s="14" t="e">
        <v>#REF!</v>
      </c>
      <c r="V48" s="14" t="e">
        <v>#REF!</v>
      </c>
      <c r="W48" s="14" t="e">
        <v>#REF!</v>
      </c>
      <c r="X48" s="14" t="e">
        <v>#REF!</v>
      </c>
      <c r="Y48" s="14" t="e">
        <v>#REF!</v>
      </c>
      <c r="Z48" s="14" t="e">
        <v>#REF!</v>
      </c>
      <c r="AA48" s="14" t="e">
        <v>#REF!</v>
      </c>
      <c r="AB48" s="14" t="b">
        <v>1</v>
      </c>
      <c r="AC48" s="14" t="b">
        <v>1</v>
      </c>
    </row>
    <row r="49" spans="1:29" ht="12.75" customHeight="1" x14ac:dyDescent="0.25">
      <c r="A49" s="13">
        <v>9</v>
      </c>
      <c r="C49" s="3" t="s">
        <v>56</v>
      </c>
      <c r="D49" s="20">
        <v>22</v>
      </c>
      <c r="E49" s="24">
        <v>0.05</v>
      </c>
      <c r="F49" s="25">
        <v>0.05</v>
      </c>
      <c r="G49" s="25">
        <v>0.18</v>
      </c>
      <c r="H49" s="25">
        <v>0.09</v>
      </c>
      <c r="I49" s="25">
        <v>0.32</v>
      </c>
      <c r="J49" s="25">
        <v>0.32</v>
      </c>
      <c r="K49" s="36">
        <v>3.9</v>
      </c>
      <c r="N49" s="19"/>
      <c r="P49" s="14" t="b">
        <v>0</v>
      </c>
      <c r="Q49" s="14" t="b">
        <v>0</v>
      </c>
      <c r="R49" s="14" t="b">
        <v>1</v>
      </c>
      <c r="S49" s="14" t="b">
        <v>0</v>
      </c>
      <c r="T49" s="14" t="b">
        <v>0</v>
      </c>
      <c r="U49" s="14" t="e">
        <v>#REF!</v>
      </c>
      <c r="V49" s="14" t="e">
        <v>#REF!</v>
      </c>
      <c r="W49" s="14" t="e">
        <v>#REF!</v>
      </c>
      <c r="X49" s="14" t="e">
        <v>#REF!</v>
      </c>
      <c r="Y49" s="14" t="e">
        <v>#REF!</v>
      </c>
      <c r="Z49" s="14" t="e">
        <v>#REF!</v>
      </c>
      <c r="AA49" s="14" t="e">
        <v>#REF!</v>
      </c>
      <c r="AB49" s="14" t="b">
        <v>0</v>
      </c>
      <c r="AC49" s="14" t="b">
        <v>0</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7.0000000000000007E-2</v>
      </c>
      <c r="F51" s="25">
        <v>0.03</v>
      </c>
      <c r="G51" s="25">
        <v>0.21</v>
      </c>
      <c r="H51" s="25">
        <v>0.18</v>
      </c>
      <c r="I51" s="25">
        <v>0.21</v>
      </c>
      <c r="J51" s="25">
        <v>0.3</v>
      </c>
      <c r="K51" s="36">
        <v>3.6</v>
      </c>
      <c r="N51" s="19"/>
      <c r="P51" s="14" t="b">
        <v>0</v>
      </c>
      <c r="Q51" s="14" t="b">
        <v>0</v>
      </c>
      <c r="R51" s="14" t="b">
        <v>1</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0.04</v>
      </c>
      <c r="F52" s="25">
        <v>0.04</v>
      </c>
      <c r="G52" s="25">
        <v>0.1</v>
      </c>
      <c r="H52" s="25">
        <v>0.19</v>
      </c>
      <c r="I52" s="25">
        <v>0.28000000000000003</v>
      </c>
      <c r="J52" s="25">
        <v>0.35</v>
      </c>
      <c r="K52" s="36">
        <v>4</v>
      </c>
      <c r="N52" s="19"/>
      <c r="P52" s="14" t="b">
        <v>0</v>
      </c>
      <c r="Q52" s="14" t="b">
        <v>0</v>
      </c>
      <c r="R52" s="14" t="b">
        <v>0</v>
      </c>
      <c r="S52" s="14" t="b">
        <v>0</v>
      </c>
      <c r="T52" s="14" t="b">
        <v>1</v>
      </c>
      <c r="U52" s="14" t="e">
        <v>#REF!</v>
      </c>
      <c r="V52" s="14" t="e">
        <v>#REF!</v>
      </c>
      <c r="W52" s="14" t="e">
        <v>#REF!</v>
      </c>
      <c r="X52" s="14" t="e">
        <v>#REF!</v>
      </c>
      <c r="Y52" s="14" t="e">
        <v>#REF!</v>
      </c>
      <c r="Z52" s="14" t="e">
        <v>#REF!</v>
      </c>
      <c r="AA52" s="14" t="e">
        <v>#REF!</v>
      </c>
      <c r="AB52" s="14" t="b">
        <v>0</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0.13</v>
      </c>
      <c r="F54" s="25">
        <v>0.09</v>
      </c>
      <c r="G54" s="25">
        <v>0.14000000000000001</v>
      </c>
      <c r="H54" s="25">
        <v>0.15</v>
      </c>
      <c r="I54" s="25">
        <v>0.25</v>
      </c>
      <c r="J54" s="25">
        <v>0.25</v>
      </c>
      <c r="K54" s="36">
        <v>3.4</v>
      </c>
      <c r="N54" s="19"/>
      <c r="P54" s="14" t="b">
        <v>1</v>
      </c>
      <c r="Q54" s="14" t="b">
        <v>0</v>
      </c>
      <c r="R54" s="14" t="b">
        <v>0</v>
      </c>
      <c r="S54" s="14" t="b">
        <v>0</v>
      </c>
      <c r="T54" s="14" t="b">
        <v>1</v>
      </c>
      <c r="U54" s="14" t="e">
        <v>#REF!</v>
      </c>
      <c r="V54" s="14" t="e">
        <v>#REF!</v>
      </c>
      <c r="W54" s="14" t="e">
        <v>#REF!</v>
      </c>
      <c r="X54" s="14" t="e">
        <v>#REF!</v>
      </c>
      <c r="Y54" s="14" t="e">
        <v>#REF!</v>
      </c>
      <c r="Z54" s="14" t="e">
        <v>#REF!</v>
      </c>
      <c r="AA54" s="14" t="e">
        <v>#REF!</v>
      </c>
      <c r="AB54" s="14" t="b">
        <v>0</v>
      </c>
      <c r="AC54" s="14" t="b">
        <v>1</v>
      </c>
    </row>
    <row r="55" spans="1:29" ht="12.75" customHeight="1" x14ac:dyDescent="0.25">
      <c r="A55" s="13">
        <v>11</v>
      </c>
      <c r="C55" s="3" t="s">
        <v>60</v>
      </c>
      <c r="D55" s="20">
        <v>164</v>
      </c>
      <c r="E55" s="24">
        <v>0.03</v>
      </c>
      <c r="F55" s="25">
        <v>0.06</v>
      </c>
      <c r="G55" s="25">
        <v>0.16</v>
      </c>
      <c r="H55" s="25">
        <v>0.14000000000000001</v>
      </c>
      <c r="I55" s="25">
        <v>0.28000000000000003</v>
      </c>
      <c r="J55" s="25">
        <v>0.33</v>
      </c>
      <c r="K55" s="36">
        <v>3.9</v>
      </c>
      <c r="N55" s="19"/>
      <c r="P55" s="14" t="b">
        <v>0</v>
      </c>
      <c r="Q55" s="14" t="b">
        <v>0</v>
      </c>
      <c r="R55" s="14" t="b">
        <v>0</v>
      </c>
      <c r="S55" s="14" t="b">
        <v>0</v>
      </c>
      <c r="T55" s="14" t="b">
        <v>1</v>
      </c>
      <c r="U55" s="14" t="e">
        <v>#REF!</v>
      </c>
      <c r="V55" s="14" t="e">
        <v>#REF!</v>
      </c>
      <c r="W55" s="14" t="e">
        <v>#REF!</v>
      </c>
      <c r="X55" s="14" t="e">
        <v>#REF!</v>
      </c>
      <c r="Y55" s="14" t="e">
        <v>#REF!</v>
      </c>
      <c r="Z55" s="14" t="e">
        <v>#REF!</v>
      </c>
      <c r="AA55" s="14" t="e">
        <v>#REF!</v>
      </c>
      <c r="AB55" s="14" t="b">
        <v>1</v>
      </c>
      <c r="AC55" s="14" t="b">
        <v>1</v>
      </c>
    </row>
    <row r="56" spans="1:29" ht="12.75" customHeight="1" x14ac:dyDescent="0.25">
      <c r="A56" s="13">
        <v>11</v>
      </c>
      <c r="C56" s="3" t="s">
        <v>61</v>
      </c>
      <c r="D56" s="20">
        <v>127</v>
      </c>
      <c r="E56" s="24">
        <v>0.05</v>
      </c>
      <c r="F56" s="25">
        <v>0.05</v>
      </c>
      <c r="G56" s="25">
        <v>0.11</v>
      </c>
      <c r="H56" s="25">
        <v>0.17</v>
      </c>
      <c r="I56" s="25">
        <v>0.24</v>
      </c>
      <c r="J56" s="25">
        <v>0.39</v>
      </c>
      <c r="K56" s="36">
        <v>3.8</v>
      </c>
      <c r="N56" s="19"/>
      <c r="P56" s="14" t="b">
        <v>0</v>
      </c>
      <c r="Q56" s="14" t="b">
        <v>0</v>
      </c>
      <c r="R56" s="14" t="b">
        <v>0</v>
      </c>
      <c r="S56" s="14" t="b">
        <v>0</v>
      </c>
      <c r="T56" s="14" t="b">
        <v>0</v>
      </c>
      <c r="U56" s="14" t="e">
        <v>#REF!</v>
      </c>
      <c r="V56" s="14" t="e">
        <v>#REF!</v>
      </c>
      <c r="W56" s="14" t="e">
        <v>#REF!</v>
      </c>
      <c r="X56" s="14" t="e">
        <v>#REF!</v>
      </c>
      <c r="Y56" s="14" t="e">
        <v>#REF!</v>
      </c>
      <c r="Z56" s="14" t="e">
        <v>#REF!</v>
      </c>
      <c r="AA56" s="14" t="e">
        <v>#REF!</v>
      </c>
      <c r="AB56" s="14" t="b">
        <v>1</v>
      </c>
      <c r="AC56" s="14" t="b">
        <v>1</v>
      </c>
    </row>
    <row r="57" spans="1:29" ht="12.75" customHeight="1" x14ac:dyDescent="0.25">
      <c r="A57" s="13">
        <v>11</v>
      </c>
      <c r="C57" s="3" t="s">
        <v>62</v>
      </c>
      <c r="D57" s="20">
        <v>45</v>
      </c>
      <c r="E57" s="24">
        <v>0.13</v>
      </c>
      <c r="F57" s="25">
        <v>0.11</v>
      </c>
      <c r="G57" s="25">
        <v>0.13</v>
      </c>
      <c r="H57" s="25">
        <v>0.22</v>
      </c>
      <c r="I57" s="25">
        <v>0.18</v>
      </c>
      <c r="J57" s="25">
        <v>0.22</v>
      </c>
      <c r="K57" s="36">
        <v>3.3</v>
      </c>
      <c r="N57" s="19"/>
      <c r="P57" s="14" t="b">
        <v>1</v>
      </c>
      <c r="Q57" s="14" t="b">
        <v>1</v>
      </c>
      <c r="R57" s="14" t="b">
        <v>0</v>
      </c>
      <c r="S57" s="14" t="b">
        <v>1</v>
      </c>
      <c r="T57" s="14" t="b">
        <v>0</v>
      </c>
      <c r="U57" s="14" t="e">
        <v>#REF!</v>
      </c>
      <c r="V57" s="14" t="e">
        <v>#REF!</v>
      </c>
      <c r="W57" s="14" t="e">
        <v>#REF!</v>
      </c>
      <c r="X57" s="14" t="e">
        <v>#REF!</v>
      </c>
      <c r="Y57" s="14" t="e">
        <v>#REF!</v>
      </c>
      <c r="Z57" s="14" t="e">
        <v>#REF!</v>
      </c>
      <c r="AA57" s="14" t="e">
        <v>#REF!</v>
      </c>
      <c r="AB57" s="14" t="b">
        <v>0</v>
      </c>
      <c r="AC57" s="14" t="b">
        <v>0</v>
      </c>
    </row>
    <row r="58" spans="1:29" ht="12.75" customHeight="1" x14ac:dyDescent="0.25">
      <c r="A58" s="13">
        <v>11</v>
      </c>
      <c r="C58" s="3" t="s">
        <v>63</v>
      </c>
      <c r="D58" s="20">
        <v>1511</v>
      </c>
      <c r="E58" s="24">
        <v>0.03</v>
      </c>
      <c r="F58" s="25">
        <v>0.04</v>
      </c>
      <c r="G58" s="25">
        <v>0.1</v>
      </c>
      <c r="H58" s="25">
        <v>0.19</v>
      </c>
      <c r="I58" s="25">
        <v>0.28999999999999998</v>
      </c>
      <c r="J58" s="25">
        <v>0.35</v>
      </c>
      <c r="K58" s="36">
        <v>4</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0.04</v>
      </c>
      <c r="F59" s="25">
        <v>0.04</v>
      </c>
      <c r="G59" s="25">
        <v>0.14000000000000001</v>
      </c>
      <c r="H59" s="25">
        <v>0.2</v>
      </c>
      <c r="I59" s="25">
        <v>0.19</v>
      </c>
      <c r="J59" s="25">
        <v>0.4</v>
      </c>
      <c r="K59" s="36">
        <v>3.8</v>
      </c>
      <c r="N59" s="19"/>
      <c r="P59" s="14" t="b">
        <v>0</v>
      </c>
      <c r="Q59" s="14" t="b">
        <v>0</v>
      </c>
      <c r="R59" s="14" t="b">
        <v>0</v>
      </c>
      <c r="S59" s="14" t="b">
        <v>0</v>
      </c>
      <c r="T59" s="14" t="b">
        <v>0</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0.05</v>
      </c>
      <c r="F61" s="25">
        <v>0.05</v>
      </c>
      <c r="G61" s="25">
        <v>0.13</v>
      </c>
      <c r="H61" s="25">
        <v>0.18</v>
      </c>
      <c r="I61" s="25">
        <v>0.33</v>
      </c>
      <c r="J61" s="25">
        <v>0.27</v>
      </c>
      <c r="K61" s="36">
        <v>4</v>
      </c>
      <c r="N61" s="19"/>
      <c r="P61" s="14" t="b">
        <v>0</v>
      </c>
      <c r="Q61" s="14" t="b">
        <v>0</v>
      </c>
      <c r="R61" s="14" t="b">
        <v>0</v>
      </c>
      <c r="S61" s="14" t="b">
        <v>0</v>
      </c>
      <c r="T61" s="14" t="b">
        <v>0</v>
      </c>
      <c r="U61" s="14" t="e">
        <v>#REF!</v>
      </c>
      <c r="V61" s="14" t="e">
        <v>#REF!</v>
      </c>
      <c r="W61" s="14" t="e">
        <v>#REF!</v>
      </c>
      <c r="X61" s="14" t="e">
        <v>#REF!</v>
      </c>
      <c r="Y61" s="14" t="e">
        <v>#REF!</v>
      </c>
      <c r="Z61" s="14" t="e">
        <v>#REF!</v>
      </c>
      <c r="AA61" s="14" t="e">
        <v>#REF!</v>
      </c>
      <c r="AB61" s="14" t="b">
        <v>0</v>
      </c>
      <c r="AC61" s="14" t="b">
        <v>0</v>
      </c>
    </row>
    <row r="62" spans="1:29" ht="12.75" customHeight="1" x14ac:dyDescent="0.25">
      <c r="A62" s="13">
        <v>12</v>
      </c>
      <c r="C62" s="3" t="s">
        <v>67</v>
      </c>
      <c r="D62" s="20">
        <v>482</v>
      </c>
      <c r="E62" s="24">
        <v>0.03</v>
      </c>
      <c r="F62" s="25">
        <v>0.05</v>
      </c>
      <c r="G62" s="25">
        <v>0.1</v>
      </c>
      <c r="H62" s="25">
        <v>0.15</v>
      </c>
      <c r="I62" s="25">
        <v>0.28000000000000003</v>
      </c>
      <c r="J62" s="25">
        <v>0.38</v>
      </c>
      <c r="K62" s="36">
        <v>4</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1</v>
      </c>
      <c r="AC62" s="14" t="b">
        <v>0</v>
      </c>
    </row>
    <row r="63" spans="1:29" ht="12.75" customHeight="1" x14ac:dyDescent="0.25">
      <c r="A63" s="13">
        <v>12</v>
      </c>
      <c r="C63" s="3" t="s">
        <v>68</v>
      </c>
      <c r="D63" s="20">
        <v>1586</v>
      </c>
      <c r="E63" s="24">
        <v>0.04</v>
      </c>
      <c r="F63" s="25">
        <v>0.03</v>
      </c>
      <c r="G63" s="25">
        <v>0.11</v>
      </c>
      <c r="H63" s="25">
        <v>0.2</v>
      </c>
      <c r="I63" s="25">
        <v>0.27</v>
      </c>
      <c r="J63" s="25">
        <v>0.35</v>
      </c>
      <c r="K63" s="36">
        <v>4</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1</v>
      </c>
      <c r="AC63" s="14" t="b">
        <v>0</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0.09</v>
      </c>
      <c r="F65" s="25">
        <v>0.1</v>
      </c>
      <c r="G65" s="25">
        <v>0.17</v>
      </c>
      <c r="H65" s="25">
        <v>0.1</v>
      </c>
      <c r="I65" s="25">
        <v>0.12</v>
      </c>
      <c r="J65" s="25">
        <v>0.42</v>
      </c>
      <c r="K65" s="36">
        <v>3.1</v>
      </c>
      <c r="N65" s="19"/>
      <c r="P65" s="14" t="b">
        <v>0</v>
      </c>
      <c r="Q65" s="14" t="b">
        <v>0</v>
      </c>
      <c r="R65" s="14" t="b">
        <v>1</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0.06</v>
      </c>
      <c r="F66" s="25">
        <v>0.04</v>
      </c>
      <c r="G66" s="25">
        <v>0.14000000000000001</v>
      </c>
      <c r="H66" s="25">
        <v>0.19</v>
      </c>
      <c r="I66" s="25">
        <v>0.19</v>
      </c>
      <c r="J66" s="25">
        <v>0.39</v>
      </c>
      <c r="K66" s="36">
        <v>3.7</v>
      </c>
      <c r="N66" s="19"/>
      <c r="P66" s="14" t="b">
        <v>0</v>
      </c>
      <c r="Q66" s="14" t="b">
        <v>0</v>
      </c>
      <c r="R66" s="14" t="b">
        <v>0</v>
      </c>
      <c r="S66" s="14" t="b">
        <v>1</v>
      </c>
      <c r="T66" s="14" t="b">
        <v>1</v>
      </c>
      <c r="U66" s="14" t="e">
        <v>#REF!</v>
      </c>
      <c r="V66" s="14" t="e">
        <v>#REF!</v>
      </c>
      <c r="W66" s="14" t="e">
        <v>#REF!</v>
      </c>
      <c r="X66" s="14" t="e">
        <v>#REF!</v>
      </c>
      <c r="Y66" s="14" t="e">
        <v>#REF!</v>
      </c>
      <c r="Z66" s="14" t="e">
        <v>#REF!</v>
      </c>
      <c r="AA66" s="14" t="e">
        <v>#REF!</v>
      </c>
      <c r="AB66" s="14" t="b">
        <v>1</v>
      </c>
      <c r="AC66" s="14" t="b">
        <v>1</v>
      </c>
    </row>
    <row r="67" spans="1:29" ht="12.75" customHeight="1" x14ac:dyDescent="0.25">
      <c r="A67" s="13">
        <v>13</v>
      </c>
      <c r="C67" s="3" t="s">
        <v>72</v>
      </c>
      <c r="D67" s="20">
        <v>1301</v>
      </c>
      <c r="E67" s="24">
        <v>0.02</v>
      </c>
      <c r="F67" s="25">
        <v>0.03</v>
      </c>
      <c r="G67" s="25">
        <v>0.08</v>
      </c>
      <c r="H67" s="25">
        <v>0.2</v>
      </c>
      <c r="I67" s="25">
        <v>0.34</v>
      </c>
      <c r="J67" s="25">
        <v>0.32</v>
      </c>
      <c r="K67" s="36">
        <v>4.2</v>
      </c>
      <c r="N67" s="19"/>
      <c r="P67" s="14" t="b">
        <v>0</v>
      </c>
      <c r="Q67" s="14" t="b">
        <v>0</v>
      </c>
      <c r="R67" s="14" t="b">
        <v>0</v>
      </c>
      <c r="S67" s="14" t="b">
        <v>1</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0.06</v>
      </c>
      <c r="F69" s="25">
        <v>7.0000000000000007E-2</v>
      </c>
      <c r="G69" s="25">
        <v>0.14000000000000001</v>
      </c>
      <c r="H69" s="25">
        <v>0.23</v>
      </c>
      <c r="I69" s="25">
        <v>0.18</v>
      </c>
      <c r="J69" s="25">
        <v>0.33</v>
      </c>
      <c r="K69" s="36">
        <v>3.6</v>
      </c>
      <c r="N69" s="19"/>
      <c r="P69" s="14" t="b">
        <v>0</v>
      </c>
      <c r="Q69" s="14" t="b">
        <v>0</v>
      </c>
      <c r="R69" s="14" t="b">
        <v>0</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0.03</v>
      </c>
      <c r="F70" s="25">
        <v>0.03</v>
      </c>
      <c r="G70" s="25">
        <v>0.1</v>
      </c>
      <c r="H70" s="25">
        <v>0.18</v>
      </c>
      <c r="I70" s="25">
        <v>0.31</v>
      </c>
      <c r="J70" s="25">
        <v>0.36</v>
      </c>
      <c r="K70" s="36">
        <v>4.0999999999999996</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0.11</v>
      </c>
      <c r="F72" s="25">
        <v>0.05</v>
      </c>
      <c r="G72" s="25">
        <v>0.16</v>
      </c>
      <c r="H72" s="25">
        <v>0.18</v>
      </c>
      <c r="I72" s="25">
        <v>0.22</v>
      </c>
      <c r="J72" s="25">
        <v>0.28000000000000003</v>
      </c>
      <c r="K72" s="36">
        <v>3.5</v>
      </c>
      <c r="N72" s="19"/>
      <c r="P72" s="14" t="b">
        <v>1</v>
      </c>
      <c r="Q72" s="14" t="b">
        <v>0</v>
      </c>
      <c r="R72" s="14" t="b">
        <v>1</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0.04</v>
      </c>
      <c r="F73" s="25">
        <v>0.05</v>
      </c>
      <c r="G73" s="25">
        <v>0.12</v>
      </c>
      <c r="H73" s="25">
        <v>0.21</v>
      </c>
      <c r="I73" s="25">
        <v>0.23</v>
      </c>
      <c r="J73" s="25">
        <v>0.35</v>
      </c>
      <c r="K73" s="36">
        <v>3.8</v>
      </c>
      <c r="N73" s="19"/>
      <c r="P73" s="14" t="b">
        <v>0</v>
      </c>
      <c r="Q73" s="14" t="b">
        <v>0</v>
      </c>
      <c r="R73" s="14" t="b">
        <v>0</v>
      </c>
      <c r="S73" s="14" t="b">
        <v>0</v>
      </c>
      <c r="T73" s="14" t="b">
        <v>0</v>
      </c>
      <c r="U73" s="14" t="e">
        <v>#REF!</v>
      </c>
      <c r="V73" s="14" t="e">
        <v>#REF!</v>
      </c>
      <c r="W73" s="14" t="e">
        <v>#REF!</v>
      </c>
      <c r="X73" s="14" t="e">
        <v>#REF!</v>
      </c>
      <c r="Y73" s="14" t="e">
        <v>#REF!</v>
      </c>
      <c r="Z73" s="14" t="e">
        <v>#REF!</v>
      </c>
      <c r="AA73" s="14" t="e">
        <v>#REF!</v>
      </c>
      <c r="AB73" s="14" t="b">
        <v>1</v>
      </c>
      <c r="AC73" s="14" t="b">
        <v>1</v>
      </c>
    </row>
    <row r="74" spans="1:29" ht="12.75" customHeight="1" x14ac:dyDescent="0.25">
      <c r="A74" s="13">
        <v>15</v>
      </c>
      <c r="C74" s="3" t="s">
        <v>78</v>
      </c>
      <c r="D74" s="20">
        <v>1164</v>
      </c>
      <c r="E74" s="24">
        <v>0.02</v>
      </c>
      <c r="F74" s="25">
        <v>0.03</v>
      </c>
      <c r="G74" s="25">
        <v>0.09</v>
      </c>
      <c r="H74" s="25">
        <v>0.18</v>
      </c>
      <c r="I74" s="25">
        <v>0.32</v>
      </c>
      <c r="J74" s="25">
        <v>0.36</v>
      </c>
      <c r="K74" s="36">
        <v>4.2</v>
      </c>
      <c r="N74" s="19"/>
      <c r="P74" s="14" t="b">
        <v>0</v>
      </c>
      <c r="Q74" s="14" t="b">
        <v>0</v>
      </c>
      <c r="R74" s="14" t="b">
        <v>0</v>
      </c>
      <c r="S74" s="14" t="b">
        <v>0</v>
      </c>
      <c r="T74" s="14" t="b">
        <v>1</v>
      </c>
      <c r="U74" s="14" t="e">
        <v>#REF!</v>
      </c>
      <c r="V74" s="14" t="e">
        <v>#REF!</v>
      </c>
      <c r="W74" s="14" t="e">
        <v>#REF!</v>
      </c>
      <c r="X74" s="14" t="e">
        <v>#REF!</v>
      </c>
      <c r="Y74" s="14" t="e">
        <v>#REF!</v>
      </c>
      <c r="Z74" s="14" t="e">
        <v>#REF!</v>
      </c>
      <c r="AA74" s="14" t="e">
        <v>#REF!</v>
      </c>
      <c r="AB74" s="14" t="b">
        <v>1</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0.09</v>
      </c>
      <c r="F76" s="25">
        <v>0.09</v>
      </c>
      <c r="G76" s="25">
        <v>0.14000000000000001</v>
      </c>
      <c r="H76" s="25">
        <v>0.1</v>
      </c>
      <c r="I76" s="25">
        <v>0.24</v>
      </c>
      <c r="J76" s="25">
        <v>0.35</v>
      </c>
      <c r="K76" s="36">
        <v>3.5</v>
      </c>
      <c r="N76" s="19"/>
      <c r="P76" s="14" t="b">
        <v>0</v>
      </c>
      <c r="Q76" s="14" t="b">
        <v>0</v>
      </c>
      <c r="R76" s="14" t="b">
        <v>0</v>
      </c>
      <c r="S76" s="14" t="b">
        <v>0</v>
      </c>
      <c r="T76" s="14" t="b">
        <v>0</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0.02</v>
      </c>
      <c r="F77" s="25">
        <v>0.05</v>
      </c>
      <c r="G77" s="25">
        <v>0.12</v>
      </c>
      <c r="H77" s="25">
        <v>0.22</v>
      </c>
      <c r="I77" s="25">
        <v>0.21</v>
      </c>
      <c r="J77" s="25">
        <v>0.39</v>
      </c>
      <c r="K77" s="36">
        <v>3.9</v>
      </c>
      <c r="N77" s="19"/>
      <c r="P77" s="14" t="b">
        <v>0</v>
      </c>
      <c r="Q77" s="14" t="b">
        <v>0</v>
      </c>
      <c r="R77" s="14" t="b">
        <v>0</v>
      </c>
      <c r="S77" s="14" t="b">
        <v>1</v>
      </c>
      <c r="T77" s="14" t="b">
        <v>0</v>
      </c>
      <c r="U77" s="14" t="e">
        <v>#REF!</v>
      </c>
      <c r="V77" s="14" t="e">
        <v>#REF!</v>
      </c>
      <c r="W77" s="14" t="e">
        <v>#REF!</v>
      </c>
      <c r="X77" s="14" t="e">
        <v>#REF!</v>
      </c>
      <c r="Y77" s="14" t="e">
        <v>#REF!</v>
      </c>
      <c r="Z77" s="14" t="e">
        <v>#REF!</v>
      </c>
      <c r="AA77" s="14" t="e">
        <v>#REF!</v>
      </c>
      <c r="AB77" s="14" t="b">
        <v>1</v>
      </c>
      <c r="AC77" s="14" t="b">
        <v>1</v>
      </c>
    </row>
    <row r="78" spans="1:29" ht="12.75" customHeight="1" x14ac:dyDescent="0.25">
      <c r="A78" s="13">
        <v>16</v>
      </c>
      <c r="C78" s="3" t="s">
        <v>78</v>
      </c>
      <c r="D78" s="20">
        <v>1635</v>
      </c>
      <c r="E78" s="24">
        <v>0.04</v>
      </c>
      <c r="F78" s="25">
        <v>0.04</v>
      </c>
      <c r="G78" s="25">
        <v>0.1</v>
      </c>
      <c r="H78" s="25">
        <v>0.2</v>
      </c>
      <c r="I78" s="25">
        <v>0.3</v>
      </c>
      <c r="J78" s="25">
        <v>0.32</v>
      </c>
      <c r="K78" s="36">
        <v>4</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0.03</v>
      </c>
      <c r="F79" s="25">
        <v>0.04</v>
      </c>
      <c r="G79" s="25">
        <v>0.11</v>
      </c>
      <c r="H79" s="25">
        <v>0.14000000000000001</v>
      </c>
      <c r="I79" s="25">
        <v>0.18</v>
      </c>
      <c r="J79" s="25">
        <v>0.5</v>
      </c>
      <c r="K79" s="36">
        <v>3.8</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0.1</v>
      </c>
      <c r="F81" s="25">
        <v>0.11</v>
      </c>
      <c r="G81" s="25">
        <v>0.12</v>
      </c>
      <c r="H81" s="25">
        <v>0.13</v>
      </c>
      <c r="I81" s="25">
        <v>0.19</v>
      </c>
      <c r="J81" s="25">
        <v>0.34</v>
      </c>
      <c r="K81" s="36">
        <v>3.3</v>
      </c>
      <c r="N81" s="19"/>
      <c r="P81" s="14" t="b">
        <v>0</v>
      </c>
      <c r="Q81" s="14" t="b">
        <v>1</v>
      </c>
      <c r="R81" s="14" t="b">
        <v>0</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0.03</v>
      </c>
      <c r="F82" s="25">
        <v>0.04</v>
      </c>
      <c r="G82" s="25">
        <v>0.14000000000000001</v>
      </c>
      <c r="H82" s="25">
        <v>0.21</v>
      </c>
      <c r="I82" s="25">
        <v>0.21</v>
      </c>
      <c r="J82" s="25">
        <v>0.38</v>
      </c>
      <c r="K82" s="36">
        <v>3.9</v>
      </c>
      <c r="N82" s="19"/>
      <c r="P82" s="14" t="b">
        <v>0</v>
      </c>
      <c r="Q82" s="14" t="b">
        <v>0</v>
      </c>
      <c r="R82" s="14" t="b">
        <v>1</v>
      </c>
      <c r="S82" s="14" t="b">
        <v>1</v>
      </c>
      <c r="T82" s="14" t="b">
        <v>0</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0.04</v>
      </c>
      <c r="F83" s="25">
        <v>0.03</v>
      </c>
      <c r="G83" s="25">
        <v>0.09</v>
      </c>
      <c r="H83" s="25">
        <v>0.18</v>
      </c>
      <c r="I83" s="25">
        <v>0.32</v>
      </c>
      <c r="J83" s="25">
        <v>0.34</v>
      </c>
      <c r="K83" s="36">
        <v>4.0999999999999996</v>
      </c>
      <c r="N83" s="19"/>
      <c r="P83" s="14" t="b">
        <v>0</v>
      </c>
      <c r="Q83" s="14" t="b">
        <v>0</v>
      </c>
      <c r="R83" s="14" t="b">
        <v>0</v>
      </c>
      <c r="S83" s="14" t="b">
        <v>0</v>
      </c>
      <c r="T83" s="14" t="b">
        <v>1</v>
      </c>
      <c r="U83" s="14" t="e">
        <v>#REF!</v>
      </c>
      <c r="V83" s="14" t="e">
        <v>#REF!</v>
      </c>
      <c r="W83" s="14" t="e">
        <v>#REF!</v>
      </c>
      <c r="X83" s="14" t="e">
        <v>#REF!</v>
      </c>
      <c r="Y83" s="14" t="e">
        <v>#REF!</v>
      </c>
      <c r="Z83" s="14" t="e">
        <v>#REF!</v>
      </c>
      <c r="AA83" s="14" t="e">
        <v>#REF!</v>
      </c>
      <c r="AB83" s="14" t="b">
        <v>0</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0.04</v>
      </c>
      <c r="F85" s="25">
        <v>0.04</v>
      </c>
      <c r="G85" s="25">
        <v>0.09</v>
      </c>
      <c r="H85" s="25">
        <v>0.18</v>
      </c>
      <c r="I85" s="25">
        <v>0.32</v>
      </c>
      <c r="J85" s="25">
        <v>0.33</v>
      </c>
      <c r="K85" s="36">
        <v>4</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0</v>
      </c>
      <c r="AC85" s="14" t="b">
        <v>1</v>
      </c>
    </row>
    <row r="86" spans="1:29" ht="12.75" customHeight="1" x14ac:dyDescent="0.25">
      <c r="A86" s="13">
        <v>17</v>
      </c>
      <c r="C86" s="3" t="s">
        <v>71</v>
      </c>
      <c r="D86" s="20">
        <v>831</v>
      </c>
      <c r="E86" s="24">
        <v>0.03</v>
      </c>
      <c r="F86" s="25">
        <v>0.03</v>
      </c>
      <c r="G86" s="25">
        <v>0.1</v>
      </c>
      <c r="H86" s="25">
        <v>0.19</v>
      </c>
      <c r="I86" s="25">
        <v>0.28000000000000003</v>
      </c>
      <c r="J86" s="25">
        <v>0.37</v>
      </c>
      <c r="K86" s="36">
        <v>4</v>
      </c>
      <c r="N86" s="19"/>
      <c r="P86" s="14" t="b">
        <v>0</v>
      </c>
      <c r="Q86" s="14" t="b">
        <v>0</v>
      </c>
      <c r="R86" s="14" t="b">
        <v>0</v>
      </c>
      <c r="S86" s="14" t="b">
        <v>1</v>
      </c>
      <c r="T86" s="14" t="b">
        <v>1</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0.04</v>
      </c>
      <c r="F87" s="25">
        <v>0.05</v>
      </c>
      <c r="G87" s="25">
        <v>0.14000000000000001</v>
      </c>
      <c r="H87" s="25">
        <v>0.2</v>
      </c>
      <c r="I87" s="25">
        <v>0.23</v>
      </c>
      <c r="J87" s="25">
        <v>0.34</v>
      </c>
      <c r="K87" s="36">
        <v>3.8</v>
      </c>
      <c r="N87" s="19"/>
      <c r="P87" s="14" t="b">
        <v>0</v>
      </c>
      <c r="Q87" s="14" t="b">
        <v>0</v>
      </c>
      <c r="R87" s="14" t="b">
        <v>1</v>
      </c>
      <c r="S87" s="14" t="b">
        <v>1</v>
      </c>
      <c r="T87" s="14" t="b">
        <v>0</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0.11</v>
      </c>
      <c r="F88" s="25">
        <v>0.05</v>
      </c>
      <c r="G88" s="25">
        <v>0.11</v>
      </c>
      <c r="H88" s="25">
        <v>0.16</v>
      </c>
      <c r="I88" s="25">
        <v>0.21</v>
      </c>
      <c r="J88" s="25">
        <v>0.37</v>
      </c>
      <c r="K88" s="36">
        <v>3.5</v>
      </c>
      <c r="N88" s="19"/>
      <c r="P88" s="14" t="b">
        <v>1</v>
      </c>
      <c r="Q88" s="14" t="b">
        <v>0</v>
      </c>
      <c r="R88" s="14" t="b">
        <v>0</v>
      </c>
      <c r="S88" s="14" t="b">
        <v>0</v>
      </c>
      <c r="T88" s="14" t="b">
        <v>0</v>
      </c>
      <c r="U88" s="14" t="e">
        <v>#REF!</v>
      </c>
      <c r="V88" s="14" t="e">
        <v>#REF!</v>
      </c>
      <c r="W88" s="14" t="e">
        <v>#REF!</v>
      </c>
      <c r="X88" s="14" t="e">
        <v>#REF!</v>
      </c>
      <c r="Y88" s="14" t="e">
        <v>#REF!</v>
      </c>
      <c r="Z88" s="14" t="e">
        <v>#REF!</v>
      </c>
      <c r="AA88" s="14" t="e">
        <v>#REF!</v>
      </c>
      <c r="AB88" s="14" t="b">
        <v>0</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0.14000000000000001</v>
      </c>
      <c r="F90" s="25">
        <v>0.05</v>
      </c>
      <c r="G90" s="25">
        <v>0.18</v>
      </c>
      <c r="H90" s="25">
        <v>0.12</v>
      </c>
      <c r="I90" s="25">
        <v>0.17</v>
      </c>
      <c r="J90" s="25">
        <v>0.34</v>
      </c>
      <c r="K90" s="36">
        <v>3.2</v>
      </c>
      <c r="N90" s="19"/>
      <c r="P90" s="14" t="b">
        <v>1</v>
      </c>
      <c r="Q90" s="14" t="b">
        <v>0</v>
      </c>
      <c r="R90" s="14" t="b">
        <v>1</v>
      </c>
      <c r="S90" s="14" t="b">
        <v>0</v>
      </c>
      <c r="T90" s="14" t="b">
        <v>0</v>
      </c>
      <c r="U90" s="14" t="e">
        <v>#REF!</v>
      </c>
      <c r="V90" s="14" t="e">
        <v>#REF!</v>
      </c>
      <c r="W90" s="14" t="e">
        <v>#REF!</v>
      </c>
      <c r="X90" s="14" t="e">
        <v>#REF!</v>
      </c>
      <c r="Y90" s="14" t="e">
        <v>#REF!</v>
      </c>
      <c r="Z90" s="14" t="e">
        <v>#REF!</v>
      </c>
      <c r="AA90" s="14" t="e">
        <v>#REF!</v>
      </c>
      <c r="AB90" s="14" t="b">
        <v>0</v>
      </c>
      <c r="AC90" s="14" t="b">
        <v>0</v>
      </c>
    </row>
    <row r="91" spans="1:29" ht="12.75" customHeight="1" x14ac:dyDescent="0.25">
      <c r="A91" s="13">
        <v>17</v>
      </c>
      <c r="C91" s="3" t="s">
        <v>71</v>
      </c>
      <c r="D91" s="20">
        <v>802</v>
      </c>
      <c r="E91" s="24">
        <v>0.04</v>
      </c>
      <c r="F91" s="25">
        <v>0.05</v>
      </c>
      <c r="G91" s="25">
        <v>0.13</v>
      </c>
      <c r="H91" s="25">
        <v>0.21</v>
      </c>
      <c r="I91" s="25">
        <v>0.2</v>
      </c>
      <c r="J91" s="25">
        <v>0.38</v>
      </c>
      <c r="K91" s="36">
        <v>3.8</v>
      </c>
      <c r="N91" s="19"/>
      <c r="P91" s="14" t="b">
        <v>0</v>
      </c>
      <c r="Q91" s="14" t="b">
        <v>0</v>
      </c>
      <c r="R91" s="14" t="b">
        <v>0</v>
      </c>
      <c r="S91" s="14" t="b">
        <v>1</v>
      </c>
      <c r="T91" s="14" t="b">
        <v>0</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0.03</v>
      </c>
      <c r="F92" s="25">
        <v>0.03</v>
      </c>
      <c r="G92" s="25">
        <v>0.09</v>
      </c>
      <c r="H92" s="25">
        <v>0.19</v>
      </c>
      <c r="I92" s="25">
        <v>0.33</v>
      </c>
      <c r="J92" s="25">
        <v>0.34</v>
      </c>
      <c r="K92" s="36">
        <v>4.0999999999999996</v>
      </c>
      <c r="N92" s="19"/>
      <c r="P92" s="14" t="b">
        <v>0</v>
      </c>
      <c r="Q92" s="14" t="b">
        <v>0</v>
      </c>
      <c r="R92" s="14" t="b">
        <v>0</v>
      </c>
      <c r="S92" s="14" t="b">
        <v>1</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0.04</v>
      </c>
      <c r="F94" s="25">
        <v>0.05</v>
      </c>
      <c r="G94" s="25">
        <v>0.13</v>
      </c>
      <c r="H94" s="25">
        <v>0.2</v>
      </c>
      <c r="I94" s="25">
        <v>0.24</v>
      </c>
      <c r="J94" s="25">
        <v>0.34</v>
      </c>
      <c r="K94" s="36">
        <v>3.8</v>
      </c>
      <c r="N94" s="19"/>
      <c r="P94" s="14" t="b">
        <v>0</v>
      </c>
      <c r="Q94" s="14" t="b">
        <v>0</v>
      </c>
      <c r="R94" s="14" t="b">
        <v>0</v>
      </c>
      <c r="S94" s="14" t="b">
        <v>1</v>
      </c>
      <c r="T94" s="14" t="b">
        <v>1</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0.03</v>
      </c>
      <c r="F95" s="25">
        <v>0.02</v>
      </c>
      <c r="G95" s="25">
        <v>7.0000000000000007E-2</v>
      </c>
      <c r="H95" s="25">
        <v>0.17</v>
      </c>
      <c r="I95" s="25">
        <v>0.35</v>
      </c>
      <c r="J95" s="25">
        <v>0.37</v>
      </c>
      <c r="K95" s="36">
        <v>4.3</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0.05</v>
      </c>
      <c r="F97" s="25">
        <v>0.05</v>
      </c>
      <c r="G97" s="25">
        <v>0.13</v>
      </c>
      <c r="H97" s="25">
        <v>0.2</v>
      </c>
      <c r="I97" s="25">
        <v>0.23</v>
      </c>
      <c r="J97" s="25">
        <v>0.34</v>
      </c>
      <c r="K97" s="36">
        <v>3.8</v>
      </c>
      <c r="N97" s="19"/>
      <c r="P97" s="14" t="b">
        <v>0</v>
      </c>
      <c r="Q97" s="14" t="b">
        <v>0</v>
      </c>
      <c r="R97" s="14" t="b">
        <v>0</v>
      </c>
      <c r="S97" s="14" t="b">
        <v>1</v>
      </c>
      <c r="T97" s="14" t="b">
        <v>0</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0.03</v>
      </c>
      <c r="F98" s="25">
        <v>0.03</v>
      </c>
      <c r="G98" s="25">
        <v>0.08</v>
      </c>
      <c r="H98" s="25">
        <v>0.18</v>
      </c>
      <c r="I98" s="25">
        <v>0.33</v>
      </c>
      <c r="J98" s="25">
        <v>0.37</v>
      </c>
      <c r="K98" s="36">
        <v>4.2</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0</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0.04</v>
      </c>
      <c r="F100" s="25">
        <v>0.05</v>
      </c>
      <c r="G100" s="25">
        <v>0.13</v>
      </c>
      <c r="H100" s="25">
        <v>0.21</v>
      </c>
      <c r="I100" s="25">
        <v>0.22</v>
      </c>
      <c r="J100" s="25">
        <v>0.35</v>
      </c>
      <c r="K100" s="36">
        <v>3.8</v>
      </c>
      <c r="N100" s="19"/>
      <c r="P100" s="14" t="b">
        <v>0</v>
      </c>
      <c r="Q100" s="14" t="b">
        <v>0</v>
      </c>
      <c r="R100" s="14" t="b">
        <v>0</v>
      </c>
      <c r="S100" s="14" t="b">
        <v>1</v>
      </c>
      <c r="T100" s="14" t="b">
        <v>0</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0.03</v>
      </c>
      <c r="F101" s="25">
        <v>0.03</v>
      </c>
      <c r="G101" s="25">
        <v>0.08</v>
      </c>
      <c r="H101" s="25">
        <v>0.17</v>
      </c>
      <c r="I101" s="25">
        <v>0.33</v>
      </c>
      <c r="J101" s="25">
        <v>0.35</v>
      </c>
      <c r="K101" s="36">
        <v>4.0999999999999996</v>
      </c>
      <c r="N101" s="19"/>
      <c r="P101" s="14" t="b">
        <v>0</v>
      </c>
      <c r="Q101" s="14" t="b">
        <v>0</v>
      </c>
      <c r="R101" s="14" t="b">
        <v>0</v>
      </c>
      <c r="S101" s="14" t="b">
        <v>0</v>
      </c>
      <c r="T101" s="14" t="b">
        <v>1</v>
      </c>
      <c r="U101" s="14" t="e">
        <v>#REF!</v>
      </c>
      <c r="V101" s="14" t="e">
        <v>#REF!</v>
      </c>
      <c r="W101" s="14" t="e">
        <v>#REF!</v>
      </c>
      <c r="X101" s="14" t="e">
        <v>#REF!</v>
      </c>
      <c r="Y101" s="14" t="e">
        <v>#REF!</v>
      </c>
      <c r="Z101" s="14" t="e">
        <v>#REF!</v>
      </c>
      <c r="AA101" s="14" t="e">
        <v>#REF!</v>
      </c>
      <c r="AB101" s="14" t="b">
        <v>0</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0.08</v>
      </c>
      <c r="F103" s="25">
        <v>0.09</v>
      </c>
      <c r="G103" s="25">
        <v>0.17</v>
      </c>
      <c r="H103" s="25">
        <v>0.15</v>
      </c>
      <c r="I103" s="25">
        <v>0.19</v>
      </c>
      <c r="J103" s="25">
        <v>0.33</v>
      </c>
      <c r="K103" s="36">
        <v>3.4</v>
      </c>
      <c r="N103" s="19"/>
      <c r="P103" s="14" t="b">
        <v>0</v>
      </c>
      <c r="Q103" s="14" t="b">
        <v>0</v>
      </c>
      <c r="R103" s="14" t="b">
        <v>1</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0.03</v>
      </c>
      <c r="F104" s="25">
        <v>0.06</v>
      </c>
      <c r="G104" s="25">
        <v>0.13</v>
      </c>
      <c r="H104" s="25">
        <v>0.23</v>
      </c>
      <c r="I104" s="25">
        <v>0.21</v>
      </c>
      <c r="J104" s="25">
        <v>0.34</v>
      </c>
      <c r="K104" s="36">
        <v>3.8</v>
      </c>
      <c r="N104" s="19"/>
      <c r="P104" s="14" t="b">
        <v>0</v>
      </c>
      <c r="Q104" s="14" t="b">
        <v>0</v>
      </c>
      <c r="R104" s="14" t="b">
        <v>0</v>
      </c>
      <c r="S104" s="14" t="b">
        <v>1</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0.03</v>
      </c>
      <c r="F105" s="25">
        <v>0.03</v>
      </c>
      <c r="G105" s="25">
        <v>0.09</v>
      </c>
      <c r="H105" s="25">
        <v>0.2</v>
      </c>
      <c r="I105" s="25">
        <v>0.37</v>
      </c>
      <c r="J105" s="25">
        <v>0.28000000000000003</v>
      </c>
      <c r="K105" s="36">
        <v>4.2</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0.04</v>
      </c>
      <c r="F106" s="29">
        <v>0.02</v>
      </c>
      <c r="G106" s="29">
        <v>0.09</v>
      </c>
      <c r="H106" s="29">
        <v>0.15</v>
      </c>
      <c r="I106" s="29">
        <v>0.2</v>
      </c>
      <c r="J106" s="29">
        <v>0.49</v>
      </c>
      <c r="K106" s="37">
        <v>3.9</v>
      </c>
      <c r="N106" s="19"/>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2021" priority="16">
      <formula>M13=TRUE</formula>
    </cfRule>
  </conditionalFormatting>
  <conditionalFormatting sqref="E35">
    <cfRule type="expression" dxfId="2020" priority="9">
      <formula>M35=TRUE</formula>
    </cfRule>
  </conditionalFormatting>
  <conditionalFormatting sqref="E60">
    <cfRule type="expression" dxfId="2019" priority="8">
      <formula>M60=TRUE</formula>
    </cfRule>
  </conditionalFormatting>
  <conditionalFormatting sqref="E64">
    <cfRule type="expression" dxfId="2018" priority="7">
      <formula>M64=TRUE</formula>
    </cfRule>
  </conditionalFormatting>
  <conditionalFormatting sqref="E84">
    <cfRule type="expression" dxfId="2017" priority="6">
      <formula>M84=TRUE</formula>
    </cfRule>
  </conditionalFormatting>
  <conditionalFormatting sqref="E89">
    <cfRule type="expression" dxfId="2016" priority="5">
      <formula>M89=TRUE</formula>
    </cfRule>
  </conditionalFormatting>
  <conditionalFormatting sqref="E93">
    <cfRule type="expression" dxfId="2015" priority="4">
      <formula>M93=TRUE</formula>
    </cfRule>
  </conditionalFormatting>
  <conditionalFormatting sqref="E96">
    <cfRule type="expression" dxfId="2014" priority="3">
      <formula>M96=TRUE</formula>
    </cfRule>
  </conditionalFormatting>
  <conditionalFormatting sqref="E99">
    <cfRule type="expression" dxfId="2013" priority="2">
      <formula>M99=TRUE</formula>
    </cfRule>
  </conditionalFormatting>
  <conditionalFormatting sqref="E112:E142">
    <cfRule type="expression" dxfId="2012" priority="13">
      <formula>M112=TRUE</formula>
    </cfRule>
  </conditionalFormatting>
  <conditionalFormatting sqref="E154:E195">
    <cfRule type="expression" dxfId="2011" priority="15">
      <formula>M154=TRUE</formula>
    </cfRule>
  </conditionalFormatting>
  <conditionalFormatting sqref="E207:E248">
    <cfRule type="expression" dxfId="2010"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2009"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2008" priority="11">
      <formula>Z13=TRUE</formula>
    </cfRule>
  </conditionalFormatting>
  <conditionalFormatting sqref="K110:L267">
    <cfRule type="expression" dxfId="2007" priority="12">
      <formula>AA110=TRUE</formula>
    </cfRule>
  </conditionalFormatting>
  <conditionalFormatting sqref="N8:N106">
    <cfRule type="cellIs" dxfId="2006"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2005"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2004" priority="18">
      <formula>O13=TRUE</formula>
    </cfRule>
  </conditionalFormatting>
  <pageMargins left="0.7" right="0.7" top="0.75" bottom="0.75" header="0.3" footer="0.3"/>
  <pageSetup paperSize="9" orientation="portrait" verticalDpi="0"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Worksheet____19"/>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143</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0.02</v>
      </c>
      <c r="F8" s="18">
        <v>0.05</v>
      </c>
      <c r="G8" s="18">
        <v>0.12</v>
      </c>
      <c r="H8" s="18">
        <v>0.22</v>
      </c>
      <c r="I8" s="18">
        <v>0.47</v>
      </c>
      <c r="J8" s="18">
        <v>0.12</v>
      </c>
      <c r="K8" s="57">
        <v>4.2</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0.03</v>
      </c>
      <c r="F11" s="25">
        <v>0.05</v>
      </c>
      <c r="G11" s="25">
        <v>0.11</v>
      </c>
      <c r="H11" s="25">
        <v>0.21</v>
      </c>
      <c r="I11" s="25">
        <v>0.45</v>
      </c>
      <c r="J11" s="25">
        <v>0.14000000000000001</v>
      </c>
      <c r="K11" s="36">
        <v>4.2</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0.01</v>
      </c>
      <c r="F12" s="25">
        <v>0.05</v>
      </c>
      <c r="G12" s="25">
        <v>0.13</v>
      </c>
      <c r="H12" s="25">
        <v>0.23</v>
      </c>
      <c r="I12" s="25">
        <v>0.48</v>
      </c>
      <c r="J12" s="25">
        <v>0.09</v>
      </c>
      <c r="K12" s="36">
        <v>4.2</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0</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0.03</v>
      </c>
      <c r="F14" s="25">
        <v>0.06</v>
      </c>
      <c r="G14" s="25">
        <v>0.12</v>
      </c>
      <c r="H14" s="25">
        <v>0.22</v>
      </c>
      <c r="I14" s="25">
        <v>0.44</v>
      </c>
      <c r="J14" s="25">
        <v>0.13</v>
      </c>
      <c r="K14" s="36">
        <v>4.0999999999999996</v>
      </c>
      <c r="N14" s="19"/>
      <c r="P14" s="14" t="b">
        <v>0</v>
      </c>
      <c r="Q14" s="14" t="b">
        <v>0</v>
      </c>
      <c r="R14" s="14" t="b">
        <v>1</v>
      </c>
      <c r="S14" s="14" t="b">
        <v>0</v>
      </c>
      <c r="T14" s="14" t="b">
        <v>0</v>
      </c>
      <c r="U14" s="14" t="e">
        <v>#REF!</v>
      </c>
      <c r="V14" s="14" t="e">
        <v>#REF!</v>
      </c>
      <c r="W14" s="14" t="e">
        <v>#REF!</v>
      </c>
      <c r="X14" s="14" t="e">
        <v>#REF!</v>
      </c>
      <c r="Y14" s="14" t="e">
        <v>#REF!</v>
      </c>
      <c r="Z14" s="14" t="e">
        <v>#REF!</v>
      </c>
      <c r="AA14" s="14" t="e">
        <v>#REF!</v>
      </c>
      <c r="AB14" s="14" t="b">
        <v>0</v>
      </c>
      <c r="AC14" s="14" t="b">
        <v>0</v>
      </c>
    </row>
    <row r="15" spans="1:37" ht="12.75" customHeight="1" x14ac:dyDescent="0.25">
      <c r="A15" s="13">
        <v>2</v>
      </c>
      <c r="C15" s="3" t="s">
        <v>31</v>
      </c>
      <c r="D15" s="20">
        <v>357</v>
      </c>
      <c r="E15" s="24">
        <v>0.01</v>
      </c>
      <c r="F15" s="25">
        <v>0.08</v>
      </c>
      <c r="G15" s="25">
        <v>0.11</v>
      </c>
      <c r="H15" s="25">
        <v>0.23</v>
      </c>
      <c r="I15" s="25">
        <v>0.45</v>
      </c>
      <c r="J15" s="25">
        <v>0.11</v>
      </c>
      <c r="K15" s="36">
        <v>4.0999999999999996</v>
      </c>
      <c r="N15" s="19"/>
      <c r="P15" s="14" t="b">
        <v>0</v>
      </c>
      <c r="Q15" s="14" t="b">
        <v>0</v>
      </c>
      <c r="R15" s="14" t="b">
        <v>0</v>
      </c>
      <c r="S15" s="14" t="b">
        <v>0</v>
      </c>
      <c r="T15" s="14" t="b">
        <v>0</v>
      </c>
      <c r="U15" s="14" t="e">
        <v>#REF!</v>
      </c>
      <c r="V15" s="14" t="e">
        <v>#REF!</v>
      </c>
      <c r="W15" s="14" t="e">
        <v>#REF!</v>
      </c>
      <c r="X15" s="14" t="e">
        <v>#REF!</v>
      </c>
      <c r="Y15" s="14" t="e">
        <v>#REF!</v>
      </c>
      <c r="Z15" s="14" t="e">
        <v>#REF!</v>
      </c>
      <c r="AA15" s="14" t="e">
        <v>#REF!</v>
      </c>
      <c r="AB15" s="14" t="b">
        <v>0</v>
      </c>
      <c r="AC15" s="14" t="b">
        <v>0</v>
      </c>
    </row>
    <row r="16" spans="1:37" ht="12.75" customHeight="1" x14ac:dyDescent="0.25">
      <c r="A16" s="13">
        <v>2</v>
      </c>
      <c r="C16" s="3" t="s">
        <v>32</v>
      </c>
      <c r="D16" s="20">
        <v>358</v>
      </c>
      <c r="E16" s="24">
        <v>0.03</v>
      </c>
      <c r="F16" s="25">
        <v>0.06</v>
      </c>
      <c r="G16" s="25">
        <v>0.16</v>
      </c>
      <c r="H16" s="25">
        <v>0.2</v>
      </c>
      <c r="I16" s="25">
        <v>0.43</v>
      </c>
      <c r="J16" s="25">
        <v>0.13</v>
      </c>
      <c r="K16" s="36">
        <v>4.0999999999999996</v>
      </c>
      <c r="N16" s="19"/>
      <c r="P16" s="14" t="b">
        <v>0</v>
      </c>
      <c r="Q16" s="14" t="b">
        <v>0</v>
      </c>
      <c r="R16" s="14" t="b">
        <v>1</v>
      </c>
      <c r="S16" s="14" t="b">
        <v>0</v>
      </c>
      <c r="T16" s="14" t="b">
        <v>0</v>
      </c>
      <c r="U16" s="14" t="e">
        <v>#REF!</v>
      </c>
      <c r="V16" s="14" t="e">
        <v>#REF!</v>
      </c>
      <c r="W16" s="14" t="e">
        <v>#REF!</v>
      </c>
      <c r="X16" s="14" t="e">
        <v>#REF!</v>
      </c>
      <c r="Y16" s="14" t="e">
        <v>#REF!</v>
      </c>
      <c r="Z16" s="14" t="e">
        <v>#REF!</v>
      </c>
      <c r="AA16" s="14" t="e">
        <v>#REF!</v>
      </c>
      <c r="AB16" s="14" t="b">
        <v>0</v>
      </c>
      <c r="AC16" s="14" t="b">
        <v>0</v>
      </c>
    </row>
    <row r="17" spans="1:29" ht="12.75" customHeight="1" x14ac:dyDescent="0.25">
      <c r="A17" s="13">
        <v>2</v>
      </c>
      <c r="C17" s="3" t="s">
        <v>33</v>
      </c>
      <c r="D17" s="20">
        <v>349</v>
      </c>
      <c r="E17" s="24">
        <v>0.02</v>
      </c>
      <c r="F17" s="25">
        <v>0.04</v>
      </c>
      <c r="G17" s="25">
        <v>0.13</v>
      </c>
      <c r="H17" s="25">
        <v>0.23</v>
      </c>
      <c r="I17" s="25">
        <v>0.46</v>
      </c>
      <c r="J17" s="25">
        <v>0.11</v>
      </c>
      <c r="K17" s="36">
        <v>4.2</v>
      </c>
      <c r="N17" s="19"/>
      <c r="P17" s="14" t="b">
        <v>0</v>
      </c>
      <c r="Q17" s="14" t="b">
        <v>0</v>
      </c>
      <c r="R17" s="14" t="b">
        <v>1</v>
      </c>
      <c r="S17" s="14" t="b">
        <v>0</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0.02</v>
      </c>
      <c r="F18" s="25">
        <v>0.05</v>
      </c>
      <c r="G18" s="25">
        <v>0.11</v>
      </c>
      <c r="H18" s="25">
        <v>0.23</v>
      </c>
      <c r="I18" s="25">
        <v>0.47</v>
      </c>
      <c r="J18" s="25">
        <v>0.13</v>
      </c>
      <c r="K18" s="36">
        <v>4.3</v>
      </c>
      <c r="N18" s="19"/>
      <c r="P18" s="14" t="b">
        <v>0</v>
      </c>
      <c r="Q18" s="14" t="b">
        <v>0</v>
      </c>
      <c r="R18" s="14" t="b">
        <v>0</v>
      </c>
      <c r="S18" s="14" t="b">
        <v>0</v>
      </c>
      <c r="T18" s="14" t="b">
        <v>0</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0.01</v>
      </c>
      <c r="F19" s="25">
        <v>0.05</v>
      </c>
      <c r="G19" s="25">
        <v>0.18</v>
      </c>
      <c r="H19" s="25">
        <v>0.18</v>
      </c>
      <c r="I19" s="25">
        <v>0.48</v>
      </c>
      <c r="J19" s="25">
        <v>0.09</v>
      </c>
      <c r="K19" s="36">
        <v>4.2</v>
      </c>
      <c r="N19" s="19"/>
      <c r="P19" s="14" t="b">
        <v>0</v>
      </c>
      <c r="Q19" s="14" t="b">
        <v>0</v>
      </c>
      <c r="R19" s="14" t="b">
        <v>1</v>
      </c>
      <c r="S19" s="14" t="b">
        <v>0</v>
      </c>
      <c r="T19" s="14" t="b">
        <v>0</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0.01</v>
      </c>
      <c r="F20" s="25">
        <v>0.03</v>
      </c>
      <c r="G20" s="25">
        <v>0.05</v>
      </c>
      <c r="H20" s="25">
        <v>0.21</v>
      </c>
      <c r="I20" s="25">
        <v>0.54</v>
      </c>
      <c r="J20" s="25">
        <v>0.16</v>
      </c>
      <c r="K20" s="36">
        <v>4.5</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1</v>
      </c>
      <c r="AC20" s="14" t="b">
        <v>1</v>
      </c>
    </row>
    <row r="21" spans="1:29" ht="12.75" customHeight="1" x14ac:dyDescent="0.25">
      <c r="A21" s="13">
        <v>2</v>
      </c>
      <c r="C21" s="3" t="s">
        <v>37</v>
      </c>
      <c r="D21" s="20">
        <v>133</v>
      </c>
      <c r="E21" s="24">
        <v>0.01</v>
      </c>
      <c r="F21" s="25">
        <v>0.03</v>
      </c>
      <c r="G21" s="25">
        <v>7.0000000000000007E-2</v>
      </c>
      <c r="H21" s="25">
        <v>0.23</v>
      </c>
      <c r="I21" s="25">
        <v>0.57999999999999996</v>
      </c>
      <c r="J21" s="25">
        <v>0.08</v>
      </c>
      <c r="K21" s="36">
        <v>4.5</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0.02</v>
      </c>
      <c r="F23" s="25">
        <v>0.06</v>
      </c>
      <c r="G23" s="25">
        <v>0.13</v>
      </c>
      <c r="H23" s="25">
        <v>0.22</v>
      </c>
      <c r="I23" s="25">
        <v>0.45</v>
      </c>
      <c r="J23" s="25">
        <v>0.12</v>
      </c>
      <c r="K23" s="36">
        <v>4.2</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0.01</v>
      </c>
      <c r="F24" s="25">
        <v>0.04</v>
      </c>
      <c r="G24" s="25">
        <v>0.1</v>
      </c>
      <c r="H24" s="25">
        <v>0.21</v>
      </c>
      <c r="I24" s="25">
        <v>0.53</v>
      </c>
      <c r="J24" s="25">
        <v>0.11</v>
      </c>
      <c r="K24" s="36">
        <v>4.4000000000000004</v>
      </c>
      <c r="N24" s="19"/>
      <c r="P24" s="14" t="b">
        <v>0</v>
      </c>
      <c r="Q24" s="14" t="b">
        <v>0</v>
      </c>
      <c r="R24" s="14" t="b">
        <v>0</v>
      </c>
      <c r="S24" s="14" t="b">
        <v>0</v>
      </c>
      <c r="T24" s="14" t="b">
        <v>1</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0.03</v>
      </c>
      <c r="F26" s="25">
        <v>0.06</v>
      </c>
      <c r="G26" s="25">
        <v>0.13</v>
      </c>
      <c r="H26" s="25">
        <v>0.23</v>
      </c>
      <c r="I26" s="25">
        <v>0.44</v>
      </c>
      <c r="J26" s="25">
        <v>0.12</v>
      </c>
      <c r="K26" s="36">
        <v>4.0999999999999996</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0.02</v>
      </c>
      <c r="F27" s="25">
        <v>0.05</v>
      </c>
      <c r="G27" s="25">
        <v>0.12</v>
      </c>
      <c r="H27" s="25">
        <v>0.22</v>
      </c>
      <c r="I27" s="25">
        <v>0.48</v>
      </c>
      <c r="J27" s="25">
        <v>0.12</v>
      </c>
      <c r="K27" s="36">
        <v>4.2</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0.02</v>
      </c>
      <c r="F29" s="25">
        <v>0.05</v>
      </c>
      <c r="G29" s="25">
        <v>0.12</v>
      </c>
      <c r="H29" s="25">
        <v>0.21</v>
      </c>
      <c r="I29" s="25">
        <v>0.48</v>
      </c>
      <c r="J29" s="25">
        <v>0.11</v>
      </c>
      <c r="K29" s="36">
        <v>4.2</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1</v>
      </c>
    </row>
    <row r="30" spans="1:29" ht="12.75" customHeight="1" x14ac:dyDescent="0.25">
      <c r="A30" s="13">
        <v>5</v>
      </c>
      <c r="C30" s="3" t="s">
        <v>46</v>
      </c>
      <c r="D30" s="20">
        <v>639</v>
      </c>
      <c r="E30" s="24">
        <v>0.01</v>
      </c>
      <c r="F30" s="25">
        <v>0.06</v>
      </c>
      <c r="G30" s="25">
        <v>0.11</v>
      </c>
      <c r="H30" s="25">
        <v>0.23</v>
      </c>
      <c r="I30" s="25">
        <v>0.46</v>
      </c>
      <c r="J30" s="25">
        <v>0.13</v>
      </c>
      <c r="K30" s="36">
        <v>4.2</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0.02</v>
      </c>
      <c r="F31" s="25">
        <v>7.0000000000000007E-2</v>
      </c>
      <c r="G31" s="25">
        <v>0.13</v>
      </c>
      <c r="H31" s="25">
        <v>0.24</v>
      </c>
      <c r="I31" s="25">
        <v>0.43</v>
      </c>
      <c r="J31" s="25">
        <v>0.12</v>
      </c>
      <c r="K31" s="36">
        <v>4.0999999999999996</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0</v>
      </c>
      <c r="AC31" s="14" t="b">
        <v>0</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0.02</v>
      </c>
      <c r="F33" s="25">
        <v>0.05</v>
      </c>
      <c r="G33" s="25">
        <v>0.13</v>
      </c>
      <c r="H33" s="25">
        <v>0.25</v>
      </c>
      <c r="I33" s="25">
        <v>0.43</v>
      </c>
      <c r="J33" s="25">
        <v>0.12</v>
      </c>
      <c r="K33" s="36">
        <v>4.0999999999999996</v>
      </c>
      <c r="N33" s="19"/>
      <c r="P33" s="14" t="b">
        <v>0</v>
      </c>
      <c r="Q33" s="14" t="b">
        <v>0</v>
      </c>
      <c r="R33" s="14" t="b">
        <v>0</v>
      </c>
      <c r="S33" s="14" t="b">
        <v>1</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0.01</v>
      </c>
      <c r="F34" s="25">
        <v>0.05</v>
      </c>
      <c r="G34" s="25">
        <v>0.09</v>
      </c>
      <c r="H34" s="25">
        <v>0.12</v>
      </c>
      <c r="I34" s="25">
        <v>0.61</v>
      </c>
      <c r="J34" s="25">
        <v>0.12</v>
      </c>
      <c r="K34" s="36">
        <v>4.4000000000000004</v>
      </c>
      <c r="N34" s="19"/>
      <c r="P34" s="14" t="b">
        <v>0</v>
      </c>
      <c r="Q34" s="14" t="b">
        <v>0</v>
      </c>
      <c r="R34" s="14" t="b">
        <v>0</v>
      </c>
      <c r="S34" s="14" t="b">
        <v>0</v>
      </c>
      <c r="T34" s="14" t="b">
        <v>1</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0.02</v>
      </c>
      <c r="F36" s="25">
        <v>0.06</v>
      </c>
      <c r="G36" s="25">
        <v>0.12</v>
      </c>
      <c r="H36" s="25">
        <v>0.21</v>
      </c>
      <c r="I36" s="25">
        <v>0.47</v>
      </c>
      <c r="J36" s="25">
        <v>0.12</v>
      </c>
      <c r="K36" s="36">
        <v>4.2</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0</v>
      </c>
    </row>
    <row r="37" spans="1:29" ht="12.75" customHeight="1" x14ac:dyDescent="0.25">
      <c r="A37" s="13">
        <v>7</v>
      </c>
      <c r="C37" s="3" t="s">
        <v>4</v>
      </c>
      <c r="D37" s="20">
        <v>1028</v>
      </c>
      <c r="E37" s="24">
        <v>0.03</v>
      </c>
      <c r="F37" s="25">
        <v>0.05</v>
      </c>
      <c r="G37" s="25">
        <v>0.12</v>
      </c>
      <c r="H37" s="25">
        <v>0.23</v>
      </c>
      <c r="I37" s="25">
        <v>0.47</v>
      </c>
      <c r="J37" s="25">
        <v>0.11</v>
      </c>
      <c r="K37" s="36">
        <v>4.2</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0.02</v>
      </c>
      <c r="F39" s="25">
        <v>0.05</v>
      </c>
      <c r="G39" s="25">
        <v>0.1</v>
      </c>
      <c r="H39" s="25">
        <v>0.2</v>
      </c>
      <c r="I39" s="25">
        <v>0.52</v>
      </c>
      <c r="J39" s="25">
        <v>0.11</v>
      </c>
      <c r="K39" s="36">
        <v>4.3</v>
      </c>
      <c r="N39" s="19"/>
      <c r="P39" s="14" t="b">
        <v>0</v>
      </c>
      <c r="Q39" s="14" t="b">
        <v>0</v>
      </c>
      <c r="R39" s="14" t="b">
        <v>0</v>
      </c>
      <c r="S39" s="14" t="b">
        <v>0</v>
      </c>
      <c r="T39" s="14" t="b">
        <v>1</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0.03</v>
      </c>
      <c r="F40" s="25">
        <v>0.04</v>
      </c>
      <c r="G40" s="25">
        <v>0.14000000000000001</v>
      </c>
      <c r="H40" s="25">
        <v>0.23</v>
      </c>
      <c r="I40" s="25">
        <v>0.45</v>
      </c>
      <c r="J40" s="25">
        <v>0.12</v>
      </c>
      <c r="K40" s="36">
        <v>4.2</v>
      </c>
      <c r="N40" s="19"/>
      <c r="P40" s="14" t="b">
        <v>0</v>
      </c>
      <c r="Q40" s="14" t="b">
        <v>0</v>
      </c>
      <c r="R40" s="14" t="b">
        <v>0</v>
      </c>
      <c r="S40" s="14" t="b">
        <v>0</v>
      </c>
      <c r="T40" s="14" t="b">
        <v>0</v>
      </c>
      <c r="U40" s="14" t="e">
        <v>#REF!</v>
      </c>
      <c r="V40" s="14" t="e">
        <v>#REF!</v>
      </c>
      <c r="W40" s="14" t="e">
        <v>#REF!</v>
      </c>
      <c r="X40" s="14" t="e">
        <v>#REF!</v>
      </c>
      <c r="Y40" s="14" t="e">
        <v>#REF!</v>
      </c>
      <c r="Z40" s="14" t="e">
        <v>#REF!</v>
      </c>
      <c r="AA40" s="14" t="e">
        <v>#REF!</v>
      </c>
      <c r="AB40" s="14" t="b">
        <v>0</v>
      </c>
      <c r="AC40" s="14" t="b">
        <v>1</v>
      </c>
    </row>
    <row r="41" spans="1:29" ht="12.75" customHeight="1" x14ac:dyDescent="0.25">
      <c r="A41" s="13">
        <v>8</v>
      </c>
      <c r="C41" s="3" t="s">
        <v>10</v>
      </c>
      <c r="D41" s="20">
        <v>349</v>
      </c>
      <c r="E41" s="24">
        <v>0.02</v>
      </c>
      <c r="F41" s="25">
        <v>0.06</v>
      </c>
      <c r="G41" s="25">
        <v>0.13</v>
      </c>
      <c r="H41" s="25">
        <v>0.18</v>
      </c>
      <c r="I41" s="25">
        <v>0.52</v>
      </c>
      <c r="J41" s="25">
        <v>0.09</v>
      </c>
      <c r="K41" s="36">
        <v>4.2</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0.02</v>
      </c>
      <c r="F42" s="25">
        <v>7.0000000000000007E-2</v>
      </c>
      <c r="G42" s="25">
        <v>0.12</v>
      </c>
      <c r="H42" s="25">
        <v>0.24</v>
      </c>
      <c r="I42" s="25">
        <v>0.41</v>
      </c>
      <c r="J42" s="25">
        <v>0.14000000000000001</v>
      </c>
      <c r="K42" s="36">
        <v>4.0999999999999996</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0</v>
      </c>
      <c r="AC42" s="14" t="b">
        <v>0</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0.02</v>
      </c>
      <c r="F44" s="25">
        <v>0.05</v>
      </c>
      <c r="G44" s="25">
        <v>0.12</v>
      </c>
      <c r="H44" s="25">
        <v>0.23</v>
      </c>
      <c r="I44" s="25">
        <v>0.46</v>
      </c>
      <c r="J44" s="25">
        <v>0.12</v>
      </c>
      <c r="K44" s="36">
        <v>4.2</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1</v>
      </c>
      <c r="AC44" s="14" t="b">
        <v>1</v>
      </c>
    </row>
    <row r="45" spans="1:29" ht="12.75" customHeight="1" x14ac:dyDescent="0.25">
      <c r="A45" s="13">
        <v>9</v>
      </c>
      <c r="C45" s="3" t="s">
        <v>52</v>
      </c>
      <c r="D45" s="20">
        <v>50</v>
      </c>
      <c r="E45" s="24"/>
      <c r="F45" s="25">
        <v>0.06</v>
      </c>
      <c r="G45" s="25">
        <v>0.16</v>
      </c>
      <c r="H45" s="25">
        <v>0.16</v>
      </c>
      <c r="I45" s="25">
        <v>0.56000000000000005</v>
      </c>
      <c r="J45" s="25">
        <v>0.06</v>
      </c>
      <c r="K45" s="36">
        <v>4.3</v>
      </c>
      <c r="N45" s="19"/>
      <c r="P45" s="14" t="b">
        <v>0</v>
      </c>
      <c r="Q45" s="14" t="b">
        <v>0</v>
      </c>
      <c r="R45" s="14" t="b">
        <v>1</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0.01</v>
      </c>
      <c r="F46" s="25">
        <v>0.09</v>
      </c>
      <c r="G46" s="25">
        <v>0.15</v>
      </c>
      <c r="H46" s="25">
        <v>0.12</v>
      </c>
      <c r="I46" s="25">
        <v>0.49</v>
      </c>
      <c r="J46" s="25">
        <v>0.13</v>
      </c>
      <c r="K46" s="36">
        <v>4.0999999999999996</v>
      </c>
      <c r="N46" s="19"/>
      <c r="P46" s="14" t="b">
        <v>0</v>
      </c>
      <c r="Q46" s="14" t="b">
        <v>0</v>
      </c>
      <c r="R46" s="14" t="b">
        <v>0</v>
      </c>
      <c r="S46" s="14" t="b">
        <v>0</v>
      </c>
      <c r="T46" s="14" t="b">
        <v>0</v>
      </c>
      <c r="U46" s="14" t="e">
        <v>#REF!</v>
      </c>
      <c r="V46" s="14" t="e">
        <v>#REF!</v>
      </c>
      <c r="W46" s="14" t="e">
        <v>#REF!</v>
      </c>
      <c r="X46" s="14" t="e">
        <v>#REF!</v>
      </c>
      <c r="Y46" s="14" t="e">
        <v>#REF!</v>
      </c>
      <c r="Z46" s="14" t="e">
        <v>#REF!</v>
      </c>
      <c r="AA46" s="14" t="e">
        <v>#REF!</v>
      </c>
      <c r="AB46" s="14" t="b">
        <v>1</v>
      </c>
      <c r="AC46" s="14" t="b">
        <v>0</v>
      </c>
    </row>
    <row r="47" spans="1:29" ht="12.75" customHeight="1" x14ac:dyDescent="0.25">
      <c r="A47" s="13">
        <v>9</v>
      </c>
      <c r="C47" s="3" t="s">
        <v>54</v>
      </c>
      <c r="D47" s="20">
        <v>83</v>
      </c>
      <c r="E47" s="24">
        <v>0.02</v>
      </c>
      <c r="F47" s="25">
        <v>0.06</v>
      </c>
      <c r="G47" s="25">
        <v>0.1</v>
      </c>
      <c r="H47" s="25">
        <v>0.19</v>
      </c>
      <c r="I47" s="25">
        <v>0.52</v>
      </c>
      <c r="J47" s="25">
        <v>0.11</v>
      </c>
      <c r="K47" s="36">
        <v>4.3</v>
      </c>
      <c r="N47" s="19"/>
      <c r="P47" s="14" t="b">
        <v>0</v>
      </c>
      <c r="Q47" s="14" t="b">
        <v>0</v>
      </c>
      <c r="R47" s="14" t="b">
        <v>0</v>
      </c>
      <c r="S47" s="14" t="b">
        <v>1</v>
      </c>
      <c r="T47" s="14" t="b">
        <v>1</v>
      </c>
      <c r="U47" s="14" t="e">
        <v>#REF!</v>
      </c>
      <c r="V47" s="14" t="e">
        <v>#REF!</v>
      </c>
      <c r="W47" s="14" t="e">
        <v>#REF!</v>
      </c>
      <c r="X47" s="14" t="e">
        <v>#REF!</v>
      </c>
      <c r="Y47" s="14" t="e">
        <v>#REF!</v>
      </c>
      <c r="Z47" s="14" t="e">
        <v>#REF!</v>
      </c>
      <c r="AA47" s="14" t="e">
        <v>#REF!</v>
      </c>
      <c r="AB47" s="14" t="b">
        <v>0</v>
      </c>
      <c r="AC47" s="14" t="b">
        <v>1</v>
      </c>
    </row>
    <row r="48" spans="1:29" ht="12.75" customHeight="1" x14ac:dyDescent="0.25">
      <c r="A48" s="13">
        <v>9</v>
      </c>
      <c r="C48" s="3" t="s">
        <v>55</v>
      </c>
      <c r="D48" s="20">
        <v>64</v>
      </c>
      <c r="E48" s="24">
        <v>0.02</v>
      </c>
      <c r="F48" s="25">
        <v>0.06</v>
      </c>
      <c r="G48" s="25">
        <v>0.09</v>
      </c>
      <c r="H48" s="25">
        <v>0.16</v>
      </c>
      <c r="I48" s="25">
        <v>0.63</v>
      </c>
      <c r="J48" s="25">
        <v>0.05</v>
      </c>
      <c r="K48" s="36">
        <v>4.4000000000000004</v>
      </c>
      <c r="N48" s="19"/>
      <c r="P48" s="14" t="b">
        <v>0</v>
      </c>
      <c r="Q48" s="14" t="b">
        <v>0</v>
      </c>
      <c r="R48" s="14" t="b">
        <v>0</v>
      </c>
      <c r="S48" s="14" t="b">
        <v>0</v>
      </c>
      <c r="T48" s="14" t="b">
        <v>1</v>
      </c>
      <c r="U48" s="14" t="e">
        <v>#REF!</v>
      </c>
      <c r="V48" s="14" t="e">
        <v>#REF!</v>
      </c>
      <c r="W48" s="14" t="e">
        <v>#REF!</v>
      </c>
      <c r="X48" s="14" t="e">
        <v>#REF!</v>
      </c>
      <c r="Y48" s="14" t="e">
        <v>#REF!</v>
      </c>
      <c r="Z48" s="14" t="e">
        <v>#REF!</v>
      </c>
      <c r="AA48" s="14" t="e">
        <v>#REF!</v>
      </c>
      <c r="AB48" s="14" t="b">
        <v>0</v>
      </c>
      <c r="AC48" s="14" t="b">
        <v>1</v>
      </c>
    </row>
    <row r="49" spans="1:29" ht="12.75" customHeight="1" x14ac:dyDescent="0.25">
      <c r="A49" s="13">
        <v>9</v>
      </c>
      <c r="C49" s="3" t="s">
        <v>56</v>
      </c>
      <c r="D49" s="20">
        <v>22</v>
      </c>
      <c r="E49" s="24"/>
      <c r="F49" s="25">
        <v>0.14000000000000001</v>
      </c>
      <c r="G49" s="25">
        <v>0.09</v>
      </c>
      <c r="H49" s="25">
        <v>0.14000000000000001</v>
      </c>
      <c r="I49" s="25">
        <v>0.45</v>
      </c>
      <c r="J49" s="25">
        <v>0.18</v>
      </c>
      <c r="K49" s="36">
        <v>4.0999999999999996</v>
      </c>
      <c r="N49" s="19"/>
      <c r="P49" s="14" t="b">
        <v>0</v>
      </c>
      <c r="Q49" s="14" t="b">
        <v>1</v>
      </c>
      <c r="R49" s="14" t="b">
        <v>0</v>
      </c>
      <c r="S49" s="14" t="b">
        <v>0</v>
      </c>
      <c r="T49" s="14" t="b">
        <v>0</v>
      </c>
      <c r="U49" s="14" t="e">
        <v>#REF!</v>
      </c>
      <c r="V49" s="14" t="e">
        <v>#REF!</v>
      </c>
      <c r="W49" s="14" t="e">
        <v>#REF!</v>
      </c>
      <c r="X49" s="14" t="e">
        <v>#REF!</v>
      </c>
      <c r="Y49" s="14" t="e">
        <v>#REF!</v>
      </c>
      <c r="Z49" s="14" t="e">
        <v>#REF!</v>
      </c>
      <c r="AA49" s="14" t="e">
        <v>#REF!</v>
      </c>
      <c r="AB49" s="14" t="b">
        <v>1</v>
      </c>
      <c r="AC49" s="14" t="b">
        <v>0</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0.06</v>
      </c>
      <c r="F51" s="25">
        <v>0.06</v>
      </c>
      <c r="G51" s="25">
        <v>0.23</v>
      </c>
      <c r="H51" s="25">
        <v>0.16</v>
      </c>
      <c r="I51" s="25">
        <v>0.37</v>
      </c>
      <c r="J51" s="25">
        <v>0.13</v>
      </c>
      <c r="K51" s="36">
        <v>3.8</v>
      </c>
      <c r="N51" s="19"/>
      <c r="P51" s="14" t="b">
        <v>0</v>
      </c>
      <c r="Q51" s="14" t="b">
        <v>0</v>
      </c>
      <c r="R51" s="14" t="b">
        <v>1</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0.02</v>
      </c>
      <c r="F52" s="25">
        <v>0.05</v>
      </c>
      <c r="G52" s="25">
        <v>0.12</v>
      </c>
      <c r="H52" s="25">
        <v>0.22</v>
      </c>
      <c r="I52" s="25">
        <v>0.47</v>
      </c>
      <c r="J52" s="25">
        <v>0.12</v>
      </c>
      <c r="K52" s="36">
        <v>4.2</v>
      </c>
      <c r="N52" s="19"/>
      <c r="P52" s="14" t="b">
        <v>0</v>
      </c>
      <c r="Q52" s="14" t="b">
        <v>0</v>
      </c>
      <c r="R52" s="14" t="b">
        <v>0</v>
      </c>
      <c r="S52" s="14" t="b">
        <v>0</v>
      </c>
      <c r="T52" s="14" t="b">
        <v>1</v>
      </c>
      <c r="U52" s="14" t="e">
        <v>#REF!</v>
      </c>
      <c r="V52" s="14" t="e">
        <v>#REF!</v>
      </c>
      <c r="W52" s="14" t="e">
        <v>#REF!</v>
      </c>
      <c r="X52" s="14" t="e">
        <v>#REF!</v>
      </c>
      <c r="Y52" s="14" t="e">
        <v>#REF!</v>
      </c>
      <c r="Z52" s="14" t="e">
        <v>#REF!</v>
      </c>
      <c r="AA52" s="14" t="e">
        <v>#REF!</v>
      </c>
      <c r="AB52" s="14" t="b">
        <v>0</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0.04</v>
      </c>
      <c r="F54" s="25">
        <v>0.16</v>
      </c>
      <c r="G54" s="25">
        <v>0.16</v>
      </c>
      <c r="H54" s="25">
        <v>0.21</v>
      </c>
      <c r="I54" s="25">
        <v>0.32</v>
      </c>
      <c r="J54" s="25">
        <v>0.12</v>
      </c>
      <c r="K54" s="36">
        <v>3.7</v>
      </c>
      <c r="N54" s="19"/>
      <c r="P54" s="14" t="b">
        <v>0</v>
      </c>
      <c r="Q54" s="14" t="b">
        <v>1</v>
      </c>
      <c r="R54" s="14" t="b">
        <v>0</v>
      </c>
      <c r="S54" s="14" t="b">
        <v>0</v>
      </c>
      <c r="T54" s="14" t="b">
        <v>0</v>
      </c>
      <c r="U54" s="14" t="e">
        <v>#REF!</v>
      </c>
      <c r="V54" s="14" t="e">
        <v>#REF!</v>
      </c>
      <c r="W54" s="14" t="e">
        <v>#REF!</v>
      </c>
      <c r="X54" s="14" t="e">
        <v>#REF!</v>
      </c>
      <c r="Y54" s="14" t="e">
        <v>#REF!</v>
      </c>
      <c r="Z54" s="14" t="e">
        <v>#REF!</v>
      </c>
      <c r="AA54" s="14" t="e">
        <v>#REF!</v>
      </c>
      <c r="AB54" s="14" t="b">
        <v>1</v>
      </c>
      <c r="AC54" s="14" t="b">
        <v>0</v>
      </c>
    </row>
    <row r="55" spans="1:29" ht="12.75" customHeight="1" x14ac:dyDescent="0.25">
      <c r="A55" s="13">
        <v>11</v>
      </c>
      <c r="C55" s="3" t="s">
        <v>60</v>
      </c>
      <c r="D55" s="20">
        <v>164</v>
      </c>
      <c r="E55" s="24">
        <v>0.02</v>
      </c>
      <c r="F55" s="25">
        <v>7.0000000000000007E-2</v>
      </c>
      <c r="G55" s="25">
        <v>0.16</v>
      </c>
      <c r="H55" s="25">
        <v>0.24</v>
      </c>
      <c r="I55" s="25">
        <v>0.43</v>
      </c>
      <c r="J55" s="25">
        <v>0.08</v>
      </c>
      <c r="K55" s="36">
        <v>4.0999999999999996</v>
      </c>
      <c r="N55" s="19"/>
      <c r="P55" s="14" t="b">
        <v>0</v>
      </c>
      <c r="Q55" s="14" t="b">
        <v>0</v>
      </c>
      <c r="R55" s="14" t="b">
        <v>0</v>
      </c>
      <c r="S55" s="14" t="b">
        <v>1</v>
      </c>
      <c r="T55" s="14" t="b">
        <v>1</v>
      </c>
      <c r="U55" s="14" t="e">
        <v>#REF!</v>
      </c>
      <c r="V55" s="14" t="e">
        <v>#REF!</v>
      </c>
      <c r="W55" s="14" t="e">
        <v>#REF!</v>
      </c>
      <c r="X55" s="14" t="e">
        <v>#REF!</v>
      </c>
      <c r="Y55" s="14" t="e">
        <v>#REF!</v>
      </c>
      <c r="Z55" s="14" t="e">
        <v>#REF!</v>
      </c>
      <c r="AA55" s="14" t="e">
        <v>#REF!</v>
      </c>
      <c r="AB55" s="14" t="b">
        <v>0</v>
      </c>
      <c r="AC55" s="14" t="b">
        <v>1</v>
      </c>
    </row>
    <row r="56" spans="1:29" ht="12.75" customHeight="1" x14ac:dyDescent="0.25">
      <c r="A56" s="13">
        <v>11</v>
      </c>
      <c r="C56" s="3" t="s">
        <v>61</v>
      </c>
      <c r="D56" s="20">
        <v>127</v>
      </c>
      <c r="E56" s="24">
        <v>0.02</v>
      </c>
      <c r="F56" s="25">
        <v>0.06</v>
      </c>
      <c r="G56" s="25">
        <v>0.16</v>
      </c>
      <c r="H56" s="25">
        <v>0.17</v>
      </c>
      <c r="I56" s="25">
        <v>0.48</v>
      </c>
      <c r="J56" s="25">
        <v>0.12</v>
      </c>
      <c r="K56" s="36">
        <v>4.2</v>
      </c>
      <c r="N56" s="19"/>
      <c r="P56" s="14" t="b">
        <v>0</v>
      </c>
      <c r="Q56" s="14" t="b">
        <v>0</v>
      </c>
      <c r="R56" s="14" t="b">
        <v>0</v>
      </c>
      <c r="S56" s="14" t="b">
        <v>0</v>
      </c>
      <c r="T56" s="14" t="b">
        <v>1</v>
      </c>
      <c r="U56" s="14" t="e">
        <v>#REF!</v>
      </c>
      <c r="V56" s="14" t="e">
        <v>#REF!</v>
      </c>
      <c r="W56" s="14" t="e">
        <v>#REF!</v>
      </c>
      <c r="X56" s="14" t="e">
        <v>#REF!</v>
      </c>
      <c r="Y56" s="14" t="e">
        <v>#REF!</v>
      </c>
      <c r="Z56" s="14" t="e">
        <v>#REF!</v>
      </c>
      <c r="AA56" s="14" t="e">
        <v>#REF!</v>
      </c>
      <c r="AB56" s="14" t="b">
        <v>1</v>
      </c>
      <c r="AC56" s="14" t="b">
        <v>1</v>
      </c>
    </row>
    <row r="57" spans="1:29" ht="12.75" customHeight="1" x14ac:dyDescent="0.25">
      <c r="A57" s="13">
        <v>11</v>
      </c>
      <c r="C57" s="3" t="s">
        <v>62</v>
      </c>
      <c r="D57" s="20">
        <v>45</v>
      </c>
      <c r="E57" s="24">
        <v>0.04</v>
      </c>
      <c r="F57" s="25">
        <v>0.16</v>
      </c>
      <c r="G57" s="25">
        <v>0.11</v>
      </c>
      <c r="H57" s="25">
        <v>0.27</v>
      </c>
      <c r="I57" s="25">
        <v>0.38</v>
      </c>
      <c r="J57" s="25">
        <v>0.04</v>
      </c>
      <c r="K57" s="36">
        <v>3.8</v>
      </c>
      <c r="N57" s="19"/>
      <c r="P57" s="14" t="b">
        <v>0</v>
      </c>
      <c r="Q57" s="14" t="b">
        <v>1</v>
      </c>
      <c r="R57" s="14" t="b">
        <v>0</v>
      </c>
      <c r="S57" s="14" t="b">
        <v>1</v>
      </c>
      <c r="T57" s="14" t="b">
        <v>0</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0.02</v>
      </c>
      <c r="F58" s="25">
        <v>0.04</v>
      </c>
      <c r="G58" s="25">
        <v>0.11</v>
      </c>
      <c r="H58" s="25">
        <v>0.22</v>
      </c>
      <c r="I58" s="25">
        <v>0.49</v>
      </c>
      <c r="J58" s="25">
        <v>0.11</v>
      </c>
      <c r="K58" s="36">
        <v>4.3</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0.02</v>
      </c>
      <c r="F59" s="25">
        <v>0.06</v>
      </c>
      <c r="G59" s="25">
        <v>0.14000000000000001</v>
      </c>
      <c r="H59" s="25">
        <v>0.2</v>
      </c>
      <c r="I59" s="25">
        <v>0.41</v>
      </c>
      <c r="J59" s="25">
        <v>0.18</v>
      </c>
      <c r="K59" s="36">
        <v>4.0999999999999996</v>
      </c>
      <c r="N59" s="19"/>
      <c r="P59" s="14" t="b">
        <v>0</v>
      </c>
      <c r="Q59" s="14" t="b">
        <v>0</v>
      </c>
      <c r="R59" s="14" t="b">
        <v>0</v>
      </c>
      <c r="S59" s="14" t="b">
        <v>0</v>
      </c>
      <c r="T59" s="14" t="b">
        <v>1</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0.03</v>
      </c>
      <c r="F61" s="25">
        <v>0.04</v>
      </c>
      <c r="G61" s="25">
        <v>0.14000000000000001</v>
      </c>
      <c r="H61" s="25">
        <v>0.19</v>
      </c>
      <c r="I61" s="25">
        <v>0.5</v>
      </c>
      <c r="J61" s="25">
        <v>0.1</v>
      </c>
      <c r="K61" s="36">
        <v>4.2</v>
      </c>
      <c r="N61" s="19"/>
      <c r="P61" s="14" t="b">
        <v>0</v>
      </c>
      <c r="Q61" s="14" t="b">
        <v>0</v>
      </c>
      <c r="R61" s="14" t="b">
        <v>0</v>
      </c>
      <c r="S61" s="14" t="b">
        <v>0</v>
      </c>
      <c r="T61" s="14" t="b">
        <v>0</v>
      </c>
      <c r="U61" s="14" t="e">
        <v>#REF!</v>
      </c>
      <c r="V61" s="14" t="e">
        <v>#REF!</v>
      </c>
      <c r="W61" s="14" t="e">
        <v>#REF!</v>
      </c>
      <c r="X61" s="14" t="e">
        <v>#REF!</v>
      </c>
      <c r="Y61" s="14" t="e">
        <v>#REF!</v>
      </c>
      <c r="Z61" s="14" t="e">
        <v>#REF!</v>
      </c>
      <c r="AA61" s="14" t="e">
        <v>#REF!</v>
      </c>
      <c r="AB61" s="14" t="b">
        <v>0</v>
      </c>
      <c r="AC61" s="14" t="b">
        <v>0</v>
      </c>
    </row>
    <row r="62" spans="1:29" ht="12.75" customHeight="1" x14ac:dyDescent="0.25">
      <c r="A62" s="13">
        <v>12</v>
      </c>
      <c r="C62" s="3" t="s">
        <v>67</v>
      </c>
      <c r="D62" s="20">
        <v>482</v>
      </c>
      <c r="E62" s="24">
        <v>0.02</v>
      </c>
      <c r="F62" s="25">
        <v>0.05</v>
      </c>
      <c r="G62" s="25">
        <v>0.14000000000000001</v>
      </c>
      <c r="H62" s="25">
        <v>0.2</v>
      </c>
      <c r="I62" s="25">
        <v>0.46</v>
      </c>
      <c r="J62" s="25">
        <v>0.13</v>
      </c>
      <c r="K62" s="36">
        <v>4.2</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0</v>
      </c>
    </row>
    <row r="63" spans="1:29" ht="12.75" customHeight="1" x14ac:dyDescent="0.25">
      <c r="A63" s="13">
        <v>12</v>
      </c>
      <c r="C63" s="3" t="s">
        <v>68</v>
      </c>
      <c r="D63" s="20">
        <v>1586</v>
      </c>
      <c r="E63" s="24">
        <v>0.02</v>
      </c>
      <c r="F63" s="25">
        <v>0.06</v>
      </c>
      <c r="G63" s="25">
        <v>0.12</v>
      </c>
      <c r="H63" s="25">
        <v>0.23</v>
      </c>
      <c r="I63" s="25">
        <v>0.47</v>
      </c>
      <c r="J63" s="25">
        <v>0.12</v>
      </c>
      <c r="K63" s="36">
        <v>4.2</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0</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7.0000000000000007E-2</v>
      </c>
      <c r="F65" s="25">
        <v>0.1</v>
      </c>
      <c r="G65" s="25">
        <v>0.16</v>
      </c>
      <c r="H65" s="25">
        <v>0.24</v>
      </c>
      <c r="I65" s="25">
        <v>0.21</v>
      </c>
      <c r="J65" s="25">
        <v>0.22</v>
      </c>
      <c r="K65" s="36">
        <v>3.5</v>
      </c>
      <c r="N65" s="19"/>
      <c r="P65" s="14" t="b">
        <v>0</v>
      </c>
      <c r="Q65" s="14" t="b">
        <v>0</v>
      </c>
      <c r="R65" s="14" t="b">
        <v>0</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0.03</v>
      </c>
      <c r="F66" s="25">
        <v>0.08</v>
      </c>
      <c r="G66" s="25">
        <v>0.16</v>
      </c>
      <c r="H66" s="25">
        <v>0.24</v>
      </c>
      <c r="I66" s="25">
        <v>0.35</v>
      </c>
      <c r="J66" s="25">
        <v>0.14000000000000001</v>
      </c>
      <c r="K66" s="36">
        <v>3.9</v>
      </c>
      <c r="N66" s="19"/>
      <c r="P66" s="14" t="b">
        <v>0</v>
      </c>
      <c r="Q66" s="14" t="b">
        <v>0</v>
      </c>
      <c r="R66" s="14" t="b">
        <v>0</v>
      </c>
      <c r="S66" s="14" t="b">
        <v>0</v>
      </c>
      <c r="T66" s="14" t="b">
        <v>1</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0.01</v>
      </c>
      <c r="F67" s="25">
        <v>0.03</v>
      </c>
      <c r="G67" s="25">
        <v>0.1</v>
      </c>
      <c r="H67" s="25">
        <v>0.21</v>
      </c>
      <c r="I67" s="25">
        <v>0.56999999999999995</v>
      </c>
      <c r="J67" s="25">
        <v>0.09</v>
      </c>
      <c r="K67" s="36">
        <v>4.4000000000000004</v>
      </c>
      <c r="N67" s="19"/>
      <c r="P67" s="14" t="b">
        <v>0</v>
      </c>
      <c r="Q67" s="14" t="b">
        <v>0</v>
      </c>
      <c r="R67" s="14" t="b">
        <v>0</v>
      </c>
      <c r="S67" s="14" t="b">
        <v>0</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0.04</v>
      </c>
      <c r="F69" s="25">
        <v>0.09</v>
      </c>
      <c r="G69" s="25">
        <v>0.18</v>
      </c>
      <c r="H69" s="25">
        <v>0.24</v>
      </c>
      <c r="I69" s="25">
        <v>0.34</v>
      </c>
      <c r="J69" s="25">
        <v>0.11</v>
      </c>
      <c r="K69" s="36">
        <v>3.8</v>
      </c>
      <c r="N69" s="19"/>
      <c r="P69" s="14" t="b">
        <v>0</v>
      </c>
      <c r="Q69" s="14" t="b">
        <v>0</v>
      </c>
      <c r="R69" s="14" t="b">
        <v>1</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0.01</v>
      </c>
      <c r="F70" s="25">
        <v>0.04</v>
      </c>
      <c r="G70" s="25">
        <v>0.1</v>
      </c>
      <c r="H70" s="25">
        <v>0.21</v>
      </c>
      <c r="I70" s="25">
        <v>0.51</v>
      </c>
      <c r="J70" s="25">
        <v>0.12</v>
      </c>
      <c r="K70" s="36">
        <v>4.3</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0.04</v>
      </c>
      <c r="F72" s="25">
        <v>7.0000000000000007E-2</v>
      </c>
      <c r="G72" s="25">
        <v>0.18</v>
      </c>
      <c r="H72" s="25">
        <v>0.23</v>
      </c>
      <c r="I72" s="25">
        <v>0.33</v>
      </c>
      <c r="J72" s="25">
        <v>0.15</v>
      </c>
      <c r="K72" s="36">
        <v>3.9</v>
      </c>
      <c r="N72" s="19"/>
      <c r="P72" s="14" t="b">
        <v>0</v>
      </c>
      <c r="Q72" s="14" t="b">
        <v>0</v>
      </c>
      <c r="R72" s="14" t="b">
        <v>1</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0.03</v>
      </c>
      <c r="F73" s="25">
        <v>7.0000000000000007E-2</v>
      </c>
      <c r="G73" s="25">
        <v>0.15</v>
      </c>
      <c r="H73" s="25">
        <v>0.23</v>
      </c>
      <c r="I73" s="25">
        <v>0.4</v>
      </c>
      <c r="J73" s="25">
        <v>0.12</v>
      </c>
      <c r="K73" s="36">
        <v>4</v>
      </c>
      <c r="N73" s="19"/>
      <c r="P73" s="14" t="b">
        <v>0</v>
      </c>
      <c r="Q73" s="14" t="b">
        <v>0</v>
      </c>
      <c r="R73" s="14" t="b">
        <v>0</v>
      </c>
      <c r="S73" s="14" t="b">
        <v>0</v>
      </c>
      <c r="T73" s="14" t="b">
        <v>1</v>
      </c>
      <c r="U73" s="14" t="e">
        <v>#REF!</v>
      </c>
      <c r="V73" s="14" t="e">
        <v>#REF!</v>
      </c>
      <c r="W73" s="14" t="e">
        <v>#REF!</v>
      </c>
      <c r="X73" s="14" t="e">
        <v>#REF!</v>
      </c>
      <c r="Y73" s="14" t="e">
        <v>#REF!</v>
      </c>
      <c r="Z73" s="14" t="e">
        <v>#REF!</v>
      </c>
      <c r="AA73" s="14" t="e">
        <v>#REF!</v>
      </c>
      <c r="AB73" s="14" t="b">
        <v>0</v>
      </c>
      <c r="AC73" s="14" t="b">
        <v>1</v>
      </c>
    </row>
    <row r="74" spans="1:29" ht="12.75" customHeight="1" x14ac:dyDescent="0.25">
      <c r="A74" s="13">
        <v>15</v>
      </c>
      <c r="C74" s="3" t="s">
        <v>78</v>
      </c>
      <c r="D74" s="20">
        <v>1164</v>
      </c>
      <c r="E74" s="24">
        <v>0.01</v>
      </c>
      <c r="F74" s="25">
        <v>0.04</v>
      </c>
      <c r="G74" s="25">
        <v>0.09</v>
      </c>
      <c r="H74" s="25">
        <v>0.21</v>
      </c>
      <c r="I74" s="25">
        <v>0.55000000000000004</v>
      </c>
      <c r="J74" s="25">
        <v>0.11</v>
      </c>
      <c r="K74" s="36">
        <v>4.4000000000000004</v>
      </c>
      <c r="N74" s="19"/>
      <c r="P74" s="14" t="b">
        <v>0</v>
      </c>
      <c r="Q74" s="14" t="b">
        <v>0</v>
      </c>
      <c r="R74" s="14" t="b">
        <v>0</v>
      </c>
      <c r="S74" s="14" t="b">
        <v>0</v>
      </c>
      <c r="T74" s="14" t="b">
        <v>1</v>
      </c>
      <c r="U74" s="14" t="e">
        <v>#REF!</v>
      </c>
      <c r="V74" s="14" t="e">
        <v>#REF!</v>
      </c>
      <c r="W74" s="14" t="e">
        <v>#REF!</v>
      </c>
      <c r="X74" s="14" t="e">
        <v>#REF!</v>
      </c>
      <c r="Y74" s="14" t="e">
        <v>#REF!</v>
      </c>
      <c r="Z74" s="14" t="e">
        <v>#REF!</v>
      </c>
      <c r="AA74" s="14" t="e">
        <v>#REF!</v>
      </c>
      <c r="AB74" s="14" t="b">
        <v>0</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0.01</v>
      </c>
      <c r="F76" s="25">
        <v>0.13</v>
      </c>
      <c r="G76" s="25">
        <v>0.16</v>
      </c>
      <c r="H76" s="25">
        <v>0.13</v>
      </c>
      <c r="I76" s="25">
        <v>0.5</v>
      </c>
      <c r="J76" s="25">
        <v>7.0000000000000007E-2</v>
      </c>
      <c r="K76" s="36">
        <v>4.0999999999999996</v>
      </c>
      <c r="N76" s="19"/>
      <c r="P76" s="14" t="b">
        <v>0</v>
      </c>
      <c r="Q76" s="14" t="b">
        <v>1</v>
      </c>
      <c r="R76" s="14" t="b">
        <v>0</v>
      </c>
      <c r="S76" s="14" t="b">
        <v>0</v>
      </c>
      <c r="T76" s="14" t="b">
        <v>1</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0.02</v>
      </c>
      <c r="F77" s="25">
        <v>0.08</v>
      </c>
      <c r="G77" s="25">
        <v>0.15</v>
      </c>
      <c r="H77" s="25">
        <v>0.21</v>
      </c>
      <c r="I77" s="25">
        <v>0.42</v>
      </c>
      <c r="J77" s="25">
        <v>0.12</v>
      </c>
      <c r="K77" s="36">
        <v>4.0999999999999996</v>
      </c>
      <c r="N77" s="19"/>
      <c r="P77" s="14" t="b">
        <v>0</v>
      </c>
      <c r="Q77" s="14" t="b">
        <v>0</v>
      </c>
      <c r="R77" s="14" t="b">
        <v>0</v>
      </c>
      <c r="S77" s="14" t="b">
        <v>1</v>
      </c>
      <c r="T77" s="14" t="b">
        <v>0</v>
      </c>
      <c r="U77" s="14" t="e">
        <v>#REF!</v>
      </c>
      <c r="V77" s="14" t="e">
        <v>#REF!</v>
      </c>
      <c r="W77" s="14" t="e">
        <v>#REF!</v>
      </c>
      <c r="X77" s="14" t="e">
        <v>#REF!</v>
      </c>
      <c r="Y77" s="14" t="e">
        <v>#REF!</v>
      </c>
      <c r="Z77" s="14" t="e">
        <v>#REF!</v>
      </c>
      <c r="AA77" s="14" t="e">
        <v>#REF!</v>
      </c>
      <c r="AB77" s="14" t="b">
        <v>0</v>
      </c>
      <c r="AC77" s="14" t="b">
        <v>0</v>
      </c>
    </row>
    <row r="78" spans="1:29" ht="12.75" customHeight="1" x14ac:dyDescent="0.25">
      <c r="A78" s="13">
        <v>16</v>
      </c>
      <c r="C78" s="3" t="s">
        <v>78</v>
      </c>
      <c r="D78" s="20">
        <v>1635</v>
      </c>
      <c r="E78" s="24">
        <v>0.02</v>
      </c>
      <c r="F78" s="25">
        <v>0.04</v>
      </c>
      <c r="G78" s="25">
        <v>0.11</v>
      </c>
      <c r="H78" s="25">
        <v>0.23</v>
      </c>
      <c r="I78" s="25">
        <v>0.48</v>
      </c>
      <c r="J78" s="25">
        <v>0.11</v>
      </c>
      <c r="K78" s="36">
        <v>4.2</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0.02</v>
      </c>
      <c r="F79" s="25">
        <v>0.08</v>
      </c>
      <c r="G79" s="25">
        <v>0.13</v>
      </c>
      <c r="H79" s="25">
        <v>0.19</v>
      </c>
      <c r="I79" s="25">
        <v>0.41</v>
      </c>
      <c r="J79" s="25">
        <v>0.17</v>
      </c>
      <c r="K79" s="36">
        <v>4.0999999999999996</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0</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0.04</v>
      </c>
      <c r="F81" s="25">
        <v>0.12</v>
      </c>
      <c r="G81" s="25">
        <v>0.17</v>
      </c>
      <c r="H81" s="25">
        <v>0.18</v>
      </c>
      <c r="I81" s="25">
        <v>0.38</v>
      </c>
      <c r="J81" s="25">
        <v>0.11</v>
      </c>
      <c r="K81" s="36">
        <v>3.8</v>
      </c>
      <c r="N81" s="19"/>
      <c r="P81" s="14" t="b">
        <v>0</v>
      </c>
      <c r="Q81" s="14" t="b">
        <v>1</v>
      </c>
      <c r="R81" s="14" t="b">
        <v>1</v>
      </c>
      <c r="S81" s="14" t="b">
        <v>0</v>
      </c>
      <c r="T81" s="14" t="b">
        <v>1</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0.03</v>
      </c>
      <c r="F82" s="25">
        <v>7.0000000000000007E-2</v>
      </c>
      <c r="G82" s="25">
        <v>0.16</v>
      </c>
      <c r="H82" s="25">
        <v>0.26</v>
      </c>
      <c r="I82" s="25">
        <v>0.38</v>
      </c>
      <c r="J82" s="25">
        <v>0.11</v>
      </c>
      <c r="K82" s="36">
        <v>4</v>
      </c>
      <c r="N82" s="19"/>
      <c r="P82" s="14" t="b">
        <v>0</v>
      </c>
      <c r="Q82" s="14" t="b">
        <v>0</v>
      </c>
      <c r="R82" s="14" t="b">
        <v>1</v>
      </c>
      <c r="S82" s="14" t="b">
        <v>1</v>
      </c>
      <c r="T82" s="14" t="b">
        <v>1</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0.02</v>
      </c>
      <c r="F83" s="25">
        <v>0.04</v>
      </c>
      <c r="G83" s="25">
        <v>0.1</v>
      </c>
      <c r="H83" s="25">
        <v>0.2</v>
      </c>
      <c r="I83" s="25">
        <v>0.52</v>
      </c>
      <c r="J83" s="25">
        <v>0.12</v>
      </c>
      <c r="K83" s="36">
        <v>4.3</v>
      </c>
      <c r="N83" s="19"/>
      <c r="P83" s="14" t="b">
        <v>0</v>
      </c>
      <c r="Q83" s="14" t="b">
        <v>0</v>
      </c>
      <c r="R83" s="14" t="b">
        <v>0</v>
      </c>
      <c r="S83" s="14" t="b">
        <v>0</v>
      </c>
      <c r="T83" s="14" t="b">
        <v>1</v>
      </c>
      <c r="U83" s="14" t="e">
        <v>#REF!</v>
      </c>
      <c r="V83" s="14" t="e">
        <v>#REF!</v>
      </c>
      <c r="W83" s="14" t="e">
        <v>#REF!</v>
      </c>
      <c r="X83" s="14" t="e">
        <v>#REF!</v>
      </c>
      <c r="Y83" s="14" t="e">
        <v>#REF!</v>
      </c>
      <c r="Z83" s="14" t="e">
        <v>#REF!</v>
      </c>
      <c r="AA83" s="14" t="e">
        <v>#REF!</v>
      </c>
      <c r="AB83" s="14" t="b">
        <v>0</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0.04</v>
      </c>
      <c r="F85" s="25">
        <v>0.05</v>
      </c>
      <c r="G85" s="25">
        <v>0.09</v>
      </c>
      <c r="H85" s="25">
        <v>0.18</v>
      </c>
      <c r="I85" s="25">
        <v>0.52</v>
      </c>
      <c r="J85" s="25">
        <v>0.13</v>
      </c>
      <c r="K85" s="36">
        <v>4.3</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0</v>
      </c>
      <c r="AC85" s="14" t="b">
        <v>1</v>
      </c>
    </row>
    <row r="86" spans="1:29" ht="12.75" customHeight="1" x14ac:dyDescent="0.25">
      <c r="A86" s="13">
        <v>17</v>
      </c>
      <c r="C86" s="3" t="s">
        <v>71</v>
      </c>
      <c r="D86" s="20">
        <v>831</v>
      </c>
      <c r="E86" s="24">
        <v>0.01</v>
      </c>
      <c r="F86" s="25">
        <v>0.05</v>
      </c>
      <c r="G86" s="25">
        <v>0.12</v>
      </c>
      <c r="H86" s="25">
        <v>0.25</v>
      </c>
      <c r="I86" s="25">
        <v>0.48</v>
      </c>
      <c r="J86" s="25">
        <v>0.1</v>
      </c>
      <c r="K86" s="36">
        <v>4.3</v>
      </c>
      <c r="N86" s="19"/>
      <c r="P86" s="14" t="b">
        <v>0</v>
      </c>
      <c r="Q86" s="14" t="b">
        <v>0</v>
      </c>
      <c r="R86" s="14" t="b">
        <v>0</v>
      </c>
      <c r="S86" s="14" t="b">
        <v>1</v>
      </c>
      <c r="T86" s="14" t="b">
        <v>1</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0.02</v>
      </c>
      <c r="F87" s="25">
        <v>7.0000000000000007E-2</v>
      </c>
      <c r="G87" s="25">
        <v>0.16</v>
      </c>
      <c r="H87" s="25">
        <v>0.23</v>
      </c>
      <c r="I87" s="25">
        <v>0.4</v>
      </c>
      <c r="J87" s="25">
        <v>0.12</v>
      </c>
      <c r="K87" s="36">
        <v>4.0999999999999996</v>
      </c>
      <c r="N87" s="19"/>
      <c r="P87" s="14" t="b">
        <v>0</v>
      </c>
      <c r="Q87" s="14" t="b">
        <v>0</v>
      </c>
      <c r="R87" s="14" t="b">
        <v>1</v>
      </c>
      <c r="S87" s="14" t="b">
        <v>1</v>
      </c>
      <c r="T87" s="14" t="b">
        <v>1</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0.08</v>
      </c>
      <c r="F88" s="25">
        <v>0.06</v>
      </c>
      <c r="G88" s="25">
        <v>0.13</v>
      </c>
      <c r="H88" s="25">
        <v>0.16</v>
      </c>
      <c r="I88" s="25">
        <v>0.41</v>
      </c>
      <c r="J88" s="25">
        <v>0.16</v>
      </c>
      <c r="K88" s="36">
        <v>3.9</v>
      </c>
      <c r="N88" s="19"/>
      <c r="P88" s="14" t="b">
        <v>0</v>
      </c>
      <c r="Q88" s="14" t="b">
        <v>0</v>
      </c>
      <c r="R88" s="14" t="b">
        <v>0</v>
      </c>
      <c r="S88" s="14" t="b">
        <v>0</v>
      </c>
      <c r="T88" s="14" t="b">
        <v>1</v>
      </c>
      <c r="U88" s="14" t="e">
        <v>#REF!</v>
      </c>
      <c r="V88" s="14" t="e">
        <v>#REF!</v>
      </c>
      <c r="W88" s="14" t="e">
        <v>#REF!</v>
      </c>
      <c r="X88" s="14" t="e">
        <v>#REF!</v>
      </c>
      <c r="Y88" s="14" t="e">
        <v>#REF!</v>
      </c>
      <c r="Z88" s="14" t="e">
        <v>#REF!</v>
      </c>
      <c r="AA88" s="14" t="e">
        <v>#REF!</v>
      </c>
      <c r="AB88" s="14" t="b">
        <v>0</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0.06</v>
      </c>
      <c r="F90" s="25">
        <v>0.13</v>
      </c>
      <c r="G90" s="25">
        <v>0.15</v>
      </c>
      <c r="H90" s="25">
        <v>0.2</v>
      </c>
      <c r="I90" s="25">
        <v>0.28000000000000003</v>
      </c>
      <c r="J90" s="25">
        <v>0.18</v>
      </c>
      <c r="K90" s="36">
        <v>3.6</v>
      </c>
      <c r="N90" s="19"/>
      <c r="P90" s="14" t="b">
        <v>0</v>
      </c>
      <c r="Q90" s="14" t="b">
        <v>1</v>
      </c>
      <c r="R90" s="14" t="b">
        <v>1</v>
      </c>
      <c r="S90" s="14" t="b">
        <v>0</v>
      </c>
      <c r="T90" s="14" t="b">
        <v>0</v>
      </c>
      <c r="U90" s="14" t="e">
        <v>#REF!</v>
      </c>
      <c r="V90" s="14" t="e">
        <v>#REF!</v>
      </c>
      <c r="W90" s="14" t="e">
        <v>#REF!</v>
      </c>
      <c r="X90" s="14" t="e">
        <v>#REF!</v>
      </c>
      <c r="Y90" s="14" t="e">
        <v>#REF!</v>
      </c>
      <c r="Z90" s="14" t="e">
        <v>#REF!</v>
      </c>
      <c r="AA90" s="14" t="e">
        <v>#REF!</v>
      </c>
      <c r="AB90" s="14" t="b">
        <v>1</v>
      </c>
      <c r="AC90" s="14" t="b">
        <v>0</v>
      </c>
    </row>
    <row r="91" spans="1:29" ht="12.75" customHeight="1" x14ac:dyDescent="0.25">
      <c r="A91" s="13">
        <v>17</v>
      </c>
      <c r="C91" s="3" t="s">
        <v>71</v>
      </c>
      <c r="D91" s="20">
        <v>802</v>
      </c>
      <c r="E91" s="24">
        <v>0.02</v>
      </c>
      <c r="F91" s="25">
        <v>0.05</v>
      </c>
      <c r="G91" s="25">
        <v>0.17</v>
      </c>
      <c r="H91" s="25">
        <v>0.25</v>
      </c>
      <c r="I91" s="25">
        <v>0.37</v>
      </c>
      <c r="J91" s="25">
        <v>0.13</v>
      </c>
      <c r="K91" s="36">
        <v>4</v>
      </c>
      <c r="N91" s="19"/>
      <c r="P91" s="14" t="b">
        <v>0</v>
      </c>
      <c r="Q91" s="14" t="b">
        <v>0</v>
      </c>
      <c r="R91" s="14" t="b">
        <v>1</v>
      </c>
      <c r="S91" s="14" t="b">
        <v>1</v>
      </c>
      <c r="T91" s="14" t="b">
        <v>1</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0.01</v>
      </c>
      <c r="F92" s="25">
        <v>0.05</v>
      </c>
      <c r="G92" s="25">
        <v>0.09</v>
      </c>
      <c r="H92" s="25">
        <v>0.2</v>
      </c>
      <c r="I92" s="25">
        <v>0.55000000000000004</v>
      </c>
      <c r="J92" s="25">
        <v>0.11</v>
      </c>
      <c r="K92" s="36">
        <v>4.4000000000000004</v>
      </c>
      <c r="N92" s="19"/>
      <c r="P92" s="14" t="b">
        <v>0</v>
      </c>
      <c r="Q92" s="14" t="b">
        <v>0</v>
      </c>
      <c r="R92" s="14" t="b">
        <v>0</v>
      </c>
      <c r="S92" s="14" t="b">
        <v>0</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0.02</v>
      </c>
      <c r="F94" s="25">
        <v>7.0000000000000007E-2</v>
      </c>
      <c r="G94" s="25">
        <v>0.14000000000000001</v>
      </c>
      <c r="H94" s="25">
        <v>0.24</v>
      </c>
      <c r="I94" s="25">
        <v>0.41</v>
      </c>
      <c r="J94" s="25">
        <v>0.11</v>
      </c>
      <c r="K94" s="36">
        <v>4.0999999999999996</v>
      </c>
      <c r="N94" s="19"/>
      <c r="P94" s="14" t="b">
        <v>0</v>
      </c>
      <c r="Q94" s="14" t="b">
        <v>0</v>
      </c>
      <c r="R94" s="14" t="b">
        <v>1</v>
      </c>
      <c r="S94" s="14" t="b">
        <v>1</v>
      </c>
      <c r="T94" s="14" t="b">
        <v>1</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0.01</v>
      </c>
      <c r="F95" s="25">
        <v>0.02</v>
      </c>
      <c r="G95" s="25">
        <v>7.0000000000000007E-2</v>
      </c>
      <c r="H95" s="25">
        <v>0.18</v>
      </c>
      <c r="I95" s="25">
        <v>0.57999999999999996</v>
      </c>
      <c r="J95" s="25">
        <v>0.13</v>
      </c>
      <c r="K95" s="36">
        <v>4.5</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0.03</v>
      </c>
      <c r="F97" s="25">
        <v>7.0000000000000007E-2</v>
      </c>
      <c r="G97" s="25">
        <v>0.15</v>
      </c>
      <c r="H97" s="25">
        <v>0.24</v>
      </c>
      <c r="I97" s="25">
        <v>0.41</v>
      </c>
      <c r="J97" s="25">
        <v>0.1</v>
      </c>
      <c r="K97" s="36">
        <v>4</v>
      </c>
      <c r="N97" s="19"/>
      <c r="P97" s="14" t="b">
        <v>0</v>
      </c>
      <c r="Q97" s="14" t="b">
        <v>0</v>
      </c>
      <c r="R97" s="14" t="b">
        <v>1</v>
      </c>
      <c r="S97" s="14" t="b">
        <v>1</v>
      </c>
      <c r="T97" s="14" t="b">
        <v>1</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0.01</v>
      </c>
      <c r="F98" s="25">
        <v>0.03</v>
      </c>
      <c r="G98" s="25">
        <v>0.08</v>
      </c>
      <c r="H98" s="25">
        <v>0.2</v>
      </c>
      <c r="I98" s="25">
        <v>0.54</v>
      </c>
      <c r="J98" s="25">
        <v>0.14000000000000001</v>
      </c>
      <c r="K98" s="36">
        <v>4.4000000000000004</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0</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0.03</v>
      </c>
      <c r="F100" s="25">
        <v>7.0000000000000007E-2</v>
      </c>
      <c r="G100" s="25">
        <v>0.15</v>
      </c>
      <c r="H100" s="25">
        <v>0.24</v>
      </c>
      <c r="I100" s="25">
        <v>0.4</v>
      </c>
      <c r="J100" s="25">
        <v>0.11</v>
      </c>
      <c r="K100" s="36">
        <v>4</v>
      </c>
      <c r="N100" s="19"/>
      <c r="P100" s="14" t="b">
        <v>0</v>
      </c>
      <c r="Q100" s="14" t="b">
        <v>0</v>
      </c>
      <c r="R100" s="14" t="b">
        <v>1</v>
      </c>
      <c r="S100" s="14" t="b">
        <v>1</v>
      </c>
      <c r="T100" s="14" t="b">
        <v>1</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0.02</v>
      </c>
      <c r="F101" s="25">
        <v>0.04</v>
      </c>
      <c r="G101" s="25">
        <v>0.09</v>
      </c>
      <c r="H101" s="25">
        <v>0.2</v>
      </c>
      <c r="I101" s="25">
        <v>0.53</v>
      </c>
      <c r="J101" s="25">
        <v>0.13</v>
      </c>
      <c r="K101" s="36">
        <v>4.4000000000000004</v>
      </c>
      <c r="N101" s="19"/>
      <c r="P101" s="14" t="b">
        <v>0</v>
      </c>
      <c r="Q101" s="14" t="b">
        <v>0</v>
      </c>
      <c r="R101" s="14" t="b">
        <v>0</v>
      </c>
      <c r="S101" s="14" t="b">
        <v>0</v>
      </c>
      <c r="T101" s="14" t="b">
        <v>1</v>
      </c>
      <c r="U101" s="14" t="e">
        <v>#REF!</v>
      </c>
      <c r="V101" s="14" t="e">
        <v>#REF!</v>
      </c>
      <c r="W101" s="14" t="e">
        <v>#REF!</v>
      </c>
      <c r="X101" s="14" t="e">
        <v>#REF!</v>
      </c>
      <c r="Y101" s="14" t="e">
        <v>#REF!</v>
      </c>
      <c r="Z101" s="14" t="e">
        <v>#REF!</v>
      </c>
      <c r="AA101" s="14" t="e">
        <v>#REF!</v>
      </c>
      <c r="AB101" s="14" t="b">
        <v>0</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7.0000000000000007E-2</v>
      </c>
      <c r="F103" s="25">
        <v>0.12</v>
      </c>
      <c r="G103" s="25">
        <v>0.19</v>
      </c>
      <c r="H103" s="25">
        <v>0.21</v>
      </c>
      <c r="I103" s="25">
        <v>0.3</v>
      </c>
      <c r="J103" s="25">
        <v>0.11</v>
      </c>
      <c r="K103" s="36">
        <v>3.6</v>
      </c>
      <c r="N103" s="19"/>
      <c r="P103" s="14" t="b">
        <v>0</v>
      </c>
      <c r="Q103" s="14" t="b">
        <v>1</v>
      </c>
      <c r="R103" s="14" t="b">
        <v>1</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0.01</v>
      </c>
      <c r="F104" s="25">
        <v>0.06</v>
      </c>
      <c r="G104" s="25">
        <v>0.21</v>
      </c>
      <c r="H104" s="25">
        <v>0.28000000000000003</v>
      </c>
      <c r="I104" s="25">
        <v>0.36</v>
      </c>
      <c r="J104" s="25">
        <v>0.09</v>
      </c>
      <c r="K104" s="36">
        <v>4</v>
      </c>
      <c r="N104" s="19"/>
      <c r="P104" s="14" t="b">
        <v>0</v>
      </c>
      <c r="Q104" s="14" t="b">
        <v>0</v>
      </c>
      <c r="R104" s="14" t="b">
        <v>1</v>
      </c>
      <c r="S104" s="14" t="b">
        <v>1</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0.01</v>
      </c>
      <c r="F105" s="25">
        <v>0.03</v>
      </c>
      <c r="G105" s="25">
        <v>0.08</v>
      </c>
      <c r="H105" s="25">
        <v>0.21</v>
      </c>
      <c r="I105" s="25">
        <v>0.59</v>
      </c>
      <c r="J105" s="25">
        <v>0.09</v>
      </c>
      <c r="K105" s="36">
        <v>4.5</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0.03</v>
      </c>
      <c r="F106" s="29">
        <v>0.05</v>
      </c>
      <c r="G106" s="29">
        <v>0.1</v>
      </c>
      <c r="H106" s="29">
        <v>0.2</v>
      </c>
      <c r="I106" s="29">
        <v>0.43</v>
      </c>
      <c r="J106" s="29">
        <v>0.2</v>
      </c>
      <c r="K106" s="37">
        <v>4.2</v>
      </c>
      <c r="N106" s="19"/>
      <c r="P106" s="14" t="b">
        <v>0</v>
      </c>
      <c r="Q106" s="14" t="b">
        <v>0</v>
      </c>
      <c r="R106" s="14" t="b">
        <v>0</v>
      </c>
      <c r="S106" s="14" t="b">
        <v>0</v>
      </c>
      <c r="T106" s="14" t="b">
        <v>1</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2003" priority="16">
      <formula>M13=TRUE</formula>
    </cfRule>
  </conditionalFormatting>
  <conditionalFormatting sqref="E35">
    <cfRule type="expression" dxfId="2002" priority="9">
      <formula>M35=TRUE</formula>
    </cfRule>
  </conditionalFormatting>
  <conditionalFormatting sqref="E60">
    <cfRule type="expression" dxfId="2001" priority="8">
      <formula>M60=TRUE</formula>
    </cfRule>
  </conditionalFormatting>
  <conditionalFormatting sqref="E64">
    <cfRule type="expression" dxfId="2000" priority="7">
      <formula>M64=TRUE</formula>
    </cfRule>
  </conditionalFormatting>
  <conditionalFormatting sqref="E84">
    <cfRule type="expression" dxfId="1999" priority="6">
      <formula>M84=TRUE</formula>
    </cfRule>
  </conditionalFormatting>
  <conditionalFormatting sqref="E89">
    <cfRule type="expression" dxfId="1998" priority="5">
      <formula>M89=TRUE</formula>
    </cfRule>
  </conditionalFormatting>
  <conditionalFormatting sqref="E93">
    <cfRule type="expression" dxfId="1997" priority="4">
      <formula>M93=TRUE</formula>
    </cfRule>
  </conditionalFormatting>
  <conditionalFormatting sqref="E96">
    <cfRule type="expression" dxfId="1996" priority="3">
      <formula>M96=TRUE</formula>
    </cfRule>
  </conditionalFormatting>
  <conditionalFormatting sqref="E99">
    <cfRule type="expression" dxfId="1995" priority="2">
      <formula>M99=TRUE</formula>
    </cfRule>
  </conditionalFormatting>
  <conditionalFormatting sqref="E112:E142">
    <cfRule type="expression" dxfId="1994" priority="13">
      <formula>M112=TRUE</formula>
    </cfRule>
  </conditionalFormatting>
  <conditionalFormatting sqref="E154:E195">
    <cfRule type="expression" dxfId="1993" priority="15">
      <formula>M154=TRUE</formula>
    </cfRule>
  </conditionalFormatting>
  <conditionalFormatting sqref="E207:E248">
    <cfRule type="expression" dxfId="1992"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1991"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1990" priority="11">
      <formula>Z13=TRUE</formula>
    </cfRule>
  </conditionalFormatting>
  <conditionalFormatting sqref="K110:L267">
    <cfRule type="expression" dxfId="1989" priority="12">
      <formula>AA110=TRUE</formula>
    </cfRule>
  </conditionalFormatting>
  <conditionalFormatting sqref="N8:N106">
    <cfRule type="cellIs" dxfId="1988"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987"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986" priority="18">
      <formula>O13=TRUE</formula>
    </cfRule>
  </conditionalFormatting>
  <pageMargins left="0.7" right="0.7" top="0.75" bottom="0.75" header="0.3" footer="0.3"/>
  <pageSetup paperSize="9" orientation="portrait" verticalDpi="0"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Worksheet____20"/>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144</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0.04</v>
      </c>
      <c r="F8" s="18">
        <v>0.03</v>
      </c>
      <c r="G8" s="18">
        <v>0.1</v>
      </c>
      <c r="H8" s="18">
        <v>0.22</v>
      </c>
      <c r="I8" s="18">
        <v>0.33</v>
      </c>
      <c r="J8" s="18">
        <v>0.28000000000000003</v>
      </c>
      <c r="K8" s="57">
        <v>4.0999999999999996</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0.04</v>
      </c>
      <c r="F11" s="25">
        <v>0.04</v>
      </c>
      <c r="G11" s="25">
        <v>0.1</v>
      </c>
      <c r="H11" s="25">
        <v>0.21</v>
      </c>
      <c r="I11" s="25">
        <v>0.34</v>
      </c>
      <c r="J11" s="25">
        <v>0.27</v>
      </c>
      <c r="K11" s="36">
        <v>4</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0.03</v>
      </c>
      <c r="F12" s="25">
        <v>0.03</v>
      </c>
      <c r="G12" s="25">
        <v>0.1</v>
      </c>
      <c r="H12" s="25">
        <v>0.24</v>
      </c>
      <c r="I12" s="25">
        <v>0.33</v>
      </c>
      <c r="J12" s="25">
        <v>0.28000000000000003</v>
      </c>
      <c r="K12" s="36">
        <v>4.0999999999999996</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7.0000000000000007E-2</v>
      </c>
      <c r="F14" s="25">
        <v>0.05</v>
      </c>
      <c r="G14" s="25">
        <v>0.12</v>
      </c>
      <c r="H14" s="25">
        <v>0.19</v>
      </c>
      <c r="I14" s="25">
        <v>0.28999999999999998</v>
      </c>
      <c r="J14" s="25">
        <v>0.28000000000000003</v>
      </c>
      <c r="K14" s="36">
        <v>3.8</v>
      </c>
      <c r="N14" s="19"/>
      <c r="P14" s="14" t="b">
        <v>0</v>
      </c>
      <c r="Q14" s="14" t="b">
        <v>0</v>
      </c>
      <c r="R14" s="14" t="b">
        <v>1</v>
      </c>
      <c r="S14" s="14" t="b">
        <v>0</v>
      </c>
      <c r="T14" s="14" t="b">
        <v>0</v>
      </c>
      <c r="U14" s="14" t="e">
        <v>#REF!</v>
      </c>
      <c r="V14" s="14" t="e">
        <v>#REF!</v>
      </c>
      <c r="W14" s="14" t="e">
        <v>#REF!</v>
      </c>
      <c r="X14" s="14" t="e">
        <v>#REF!</v>
      </c>
      <c r="Y14" s="14" t="e">
        <v>#REF!</v>
      </c>
      <c r="Z14" s="14" t="e">
        <v>#REF!</v>
      </c>
      <c r="AA14" s="14" t="e">
        <v>#REF!</v>
      </c>
      <c r="AB14" s="14" t="b">
        <v>0</v>
      </c>
      <c r="AC14" s="14" t="b">
        <v>0</v>
      </c>
    </row>
    <row r="15" spans="1:37" ht="12.75" customHeight="1" x14ac:dyDescent="0.25">
      <c r="A15" s="13">
        <v>2</v>
      </c>
      <c r="C15" s="3" t="s">
        <v>31</v>
      </c>
      <c r="D15" s="20">
        <v>357</v>
      </c>
      <c r="E15" s="24">
        <v>0.04</v>
      </c>
      <c r="F15" s="25">
        <v>0.03</v>
      </c>
      <c r="G15" s="25">
        <v>0.13</v>
      </c>
      <c r="H15" s="25">
        <v>0.24</v>
      </c>
      <c r="I15" s="25">
        <v>0.28999999999999998</v>
      </c>
      <c r="J15" s="25">
        <v>0.27</v>
      </c>
      <c r="K15" s="36">
        <v>4</v>
      </c>
      <c r="N15" s="19"/>
      <c r="P15" s="14" t="b">
        <v>0</v>
      </c>
      <c r="Q15" s="14" t="b">
        <v>0</v>
      </c>
      <c r="R15" s="14" t="b">
        <v>1</v>
      </c>
      <c r="S15" s="14" t="b">
        <v>0</v>
      </c>
      <c r="T15" s="14" t="b">
        <v>0</v>
      </c>
      <c r="U15" s="14" t="e">
        <v>#REF!</v>
      </c>
      <c r="V15" s="14" t="e">
        <v>#REF!</v>
      </c>
      <c r="W15" s="14" t="e">
        <v>#REF!</v>
      </c>
      <c r="X15" s="14" t="e">
        <v>#REF!</v>
      </c>
      <c r="Y15" s="14" t="e">
        <v>#REF!</v>
      </c>
      <c r="Z15" s="14" t="e">
        <v>#REF!</v>
      </c>
      <c r="AA15" s="14" t="e">
        <v>#REF!</v>
      </c>
      <c r="AB15" s="14" t="b">
        <v>0</v>
      </c>
      <c r="AC15" s="14" t="b">
        <v>1</v>
      </c>
    </row>
    <row r="16" spans="1:37" ht="12.75" customHeight="1" x14ac:dyDescent="0.25">
      <c r="A16" s="13">
        <v>2</v>
      </c>
      <c r="C16" s="3" t="s">
        <v>32</v>
      </c>
      <c r="D16" s="20">
        <v>358</v>
      </c>
      <c r="E16" s="24">
        <v>0.03</v>
      </c>
      <c r="F16" s="25">
        <v>0.04</v>
      </c>
      <c r="G16" s="25">
        <v>0.11</v>
      </c>
      <c r="H16" s="25">
        <v>0.25</v>
      </c>
      <c r="I16" s="25">
        <v>0.28999999999999998</v>
      </c>
      <c r="J16" s="25">
        <v>0.27</v>
      </c>
      <c r="K16" s="36">
        <v>4</v>
      </c>
      <c r="N16" s="19"/>
      <c r="P16" s="14" t="b">
        <v>0</v>
      </c>
      <c r="Q16" s="14" t="b">
        <v>0</v>
      </c>
      <c r="R16" s="14" t="b">
        <v>1</v>
      </c>
      <c r="S16" s="14" t="b">
        <v>0</v>
      </c>
      <c r="T16" s="14" t="b">
        <v>0</v>
      </c>
      <c r="U16" s="14" t="e">
        <v>#REF!</v>
      </c>
      <c r="V16" s="14" t="e">
        <v>#REF!</v>
      </c>
      <c r="W16" s="14" t="e">
        <v>#REF!</v>
      </c>
      <c r="X16" s="14" t="e">
        <v>#REF!</v>
      </c>
      <c r="Y16" s="14" t="e">
        <v>#REF!</v>
      </c>
      <c r="Z16" s="14" t="e">
        <v>#REF!</v>
      </c>
      <c r="AA16" s="14" t="e">
        <v>#REF!</v>
      </c>
      <c r="AB16" s="14" t="b">
        <v>0</v>
      </c>
      <c r="AC16" s="14" t="b">
        <v>1</v>
      </c>
    </row>
    <row r="17" spans="1:29" ht="12.75" customHeight="1" x14ac:dyDescent="0.25">
      <c r="A17" s="13">
        <v>2</v>
      </c>
      <c r="C17" s="3" t="s">
        <v>33</v>
      </c>
      <c r="D17" s="20">
        <v>349</v>
      </c>
      <c r="E17" s="24">
        <v>0.03</v>
      </c>
      <c r="F17" s="25">
        <v>0.04</v>
      </c>
      <c r="G17" s="25">
        <v>0.09</v>
      </c>
      <c r="H17" s="25">
        <v>0.23</v>
      </c>
      <c r="I17" s="25">
        <v>0.32</v>
      </c>
      <c r="J17" s="25">
        <v>0.28999999999999998</v>
      </c>
      <c r="K17" s="36">
        <v>4.0999999999999996</v>
      </c>
      <c r="N17" s="19"/>
      <c r="P17" s="14" t="b">
        <v>0</v>
      </c>
      <c r="Q17" s="14" t="b">
        <v>0</v>
      </c>
      <c r="R17" s="14" t="b">
        <v>0</v>
      </c>
      <c r="S17" s="14" t="b">
        <v>0</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0.03</v>
      </c>
      <c r="F18" s="25">
        <v>0.04</v>
      </c>
      <c r="G18" s="25">
        <v>0.1</v>
      </c>
      <c r="H18" s="25">
        <v>0.2</v>
      </c>
      <c r="I18" s="25">
        <v>0.35</v>
      </c>
      <c r="J18" s="25">
        <v>0.28000000000000003</v>
      </c>
      <c r="K18" s="36">
        <v>4.0999999999999996</v>
      </c>
      <c r="N18" s="19"/>
      <c r="P18" s="14" t="b">
        <v>0</v>
      </c>
      <c r="Q18" s="14" t="b">
        <v>0</v>
      </c>
      <c r="R18" s="14" t="b">
        <v>0</v>
      </c>
      <c r="S18" s="14" t="b">
        <v>0</v>
      </c>
      <c r="T18" s="14" t="b">
        <v>0</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0.02</v>
      </c>
      <c r="F19" s="25">
        <v>0.03</v>
      </c>
      <c r="G19" s="25">
        <v>0.08</v>
      </c>
      <c r="H19" s="25">
        <v>0.22</v>
      </c>
      <c r="I19" s="25">
        <v>0.4</v>
      </c>
      <c r="J19" s="25">
        <v>0.26</v>
      </c>
      <c r="K19" s="36">
        <v>4.3</v>
      </c>
      <c r="N19" s="19"/>
      <c r="P19" s="14" t="b">
        <v>0</v>
      </c>
      <c r="Q19" s="14" t="b">
        <v>0</v>
      </c>
      <c r="R19" s="14" t="b">
        <v>0</v>
      </c>
      <c r="S19" s="14" t="b">
        <v>0</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c r="F20" s="25">
        <v>0.01</v>
      </c>
      <c r="G20" s="25">
        <v>0.06</v>
      </c>
      <c r="H20" s="25">
        <v>0.23</v>
      </c>
      <c r="I20" s="25">
        <v>0.39</v>
      </c>
      <c r="J20" s="25">
        <v>0.31</v>
      </c>
      <c r="K20" s="36">
        <v>4.4000000000000004</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0</v>
      </c>
      <c r="AC20" s="14" t="b">
        <v>1</v>
      </c>
    </row>
    <row r="21" spans="1:29" ht="12.75" customHeight="1" x14ac:dyDescent="0.25">
      <c r="A21" s="13">
        <v>2</v>
      </c>
      <c r="C21" s="3" t="s">
        <v>37</v>
      </c>
      <c r="D21" s="20">
        <v>133</v>
      </c>
      <c r="E21" s="24">
        <v>0.01</v>
      </c>
      <c r="F21" s="25">
        <v>0.02</v>
      </c>
      <c r="G21" s="25">
        <v>0.03</v>
      </c>
      <c r="H21" s="25">
        <v>0.19</v>
      </c>
      <c r="I21" s="25">
        <v>0.5</v>
      </c>
      <c r="J21" s="25">
        <v>0.26</v>
      </c>
      <c r="K21" s="36">
        <v>4.5999999999999996</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0.04</v>
      </c>
      <c r="F23" s="25">
        <v>0.04</v>
      </c>
      <c r="G23" s="25">
        <v>0.11</v>
      </c>
      <c r="H23" s="25">
        <v>0.22</v>
      </c>
      <c r="I23" s="25">
        <v>0.31</v>
      </c>
      <c r="J23" s="25">
        <v>0.28000000000000003</v>
      </c>
      <c r="K23" s="36">
        <v>4</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0.01</v>
      </c>
      <c r="F24" s="25">
        <v>0.02</v>
      </c>
      <c r="G24" s="25">
        <v>0.06</v>
      </c>
      <c r="H24" s="25">
        <v>0.21</v>
      </c>
      <c r="I24" s="25">
        <v>0.43</v>
      </c>
      <c r="J24" s="25">
        <v>0.28000000000000003</v>
      </c>
      <c r="K24" s="36">
        <v>4.4000000000000004</v>
      </c>
      <c r="N24" s="19"/>
      <c r="P24" s="14" t="b">
        <v>0</v>
      </c>
      <c r="Q24" s="14" t="b">
        <v>0</v>
      </c>
      <c r="R24" s="14" t="b">
        <v>0</v>
      </c>
      <c r="S24" s="14" t="b">
        <v>0</v>
      </c>
      <c r="T24" s="14" t="b">
        <v>1</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0.06</v>
      </c>
      <c r="F26" s="25">
        <v>0.05</v>
      </c>
      <c r="G26" s="25">
        <v>0.11</v>
      </c>
      <c r="H26" s="25">
        <v>0.22</v>
      </c>
      <c r="I26" s="25">
        <v>0.28999999999999998</v>
      </c>
      <c r="J26" s="25">
        <v>0.27</v>
      </c>
      <c r="K26" s="36">
        <v>3.9</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0.02</v>
      </c>
      <c r="F27" s="25">
        <v>0.03</v>
      </c>
      <c r="G27" s="25">
        <v>0.09</v>
      </c>
      <c r="H27" s="25">
        <v>0.22</v>
      </c>
      <c r="I27" s="25">
        <v>0.35</v>
      </c>
      <c r="J27" s="25">
        <v>0.28000000000000003</v>
      </c>
      <c r="K27" s="36">
        <v>4.2</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0.05</v>
      </c>
      <c r="F29" s="25">
        <v>0.04</v>
      </c>
      <c r="G29" s="25">
        <v>0.1</v>
      </c>
      <c r="H29" s="25">
        <v>0.21</v>
      </c>
      <c r="I29" s="25">
        <v>0.35</v>
      </c>
      <c r="J29" s="25">
        <v>0.24</v>
      </c>
      <c r="K29" s="36">
        <v>4</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0</v>
      </c>
    </row>
    <row r="30" spans="1:29" ht="12.75" customHeight="1" x14ac:dyDescent="0.25">
      <c r="A30" s="13">
        <v>5</v>
      </c>
      <c r="C30" s="3" t="s">
        <v>46</v>
      </c>
      <c r="D30" s="20">
        <v>639</v>
      </c>
      <c r="E30" s="24">
        <v>0.02</v>
      </c>
      <c r="F30" s="25">
        <v>0.03</v>
      </c>
      <c r="G30" s="25">
        <v>0.11</v>
      </c>
      <c r="H30" s="25">
        <v>0.26</v>
      </c>
      <c r="I30" s="25">
        <v>0.31</v>
      </c>
      <c r="J30" s="25">
        <v>0.28000000000000003</v>
      </c>
      <c r="K30" s="36">
        <v>4.0999999999999996</v>
      </c>
      <c r="N30" s="19"/>
      <c r="P30" s="14" t="b">
        <v>0</v>
      </c>
      <c r="Q30" s="14" t="b">
        <v>0</v>
      </c>
      <c r="R30" s="14" t="b">
        <v>0</v>
      </c>
      <c r="S30" s="14" t="b">
        <v>1</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0.01</v>
      </c>
      <c r="F31" s="25">
        <v>0.03</v>
      </c>
      <c r="G31" s="25">
        <v>0.09</v>
      </c>
      <c r="H31" s="25">
        <v>0.18</v>
      </c>
      <c r="I31" s="25">
        <v>0.28999999999999998</v>
      </c>
      <c r="J31" s="25">
        <v>0.41</v>
      </c>
      <c r="K31" s="36">
        <v>4.2</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1</v>
      </c>
      <c r="AC31" s="14" t="b">
        <v>1</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0.04</v>
      </c>
      <c r="F33" s="25">
        <v>0.04</v>
      </c>
      <c r="G33" s="25">
        <v>0.11</v>
      </c>
      <c r="H33" s="25">
        <v>0.23</v>
      </c>
      <c r="I33" s="25">
        <v>0.28000000000000003</v>
      </c>
      <c r="J33" s="25">
        <v>0.31</v>
      </c>
      <c r="K33" s="36">
        <v>4</v>
      </c>
      <c r="N33" s="19"/>
      <c r="P33" s="14" t="b">
        <v>0</v>
      </c>
      <c r="Q33" s="14" t="b">
        <v>0</v>
      </c>
      <c r="R33" s="14" t="b">
        <v>0</v>
      </c>
      <c r="S33" s="14" t="b">
        <v>0</v>
      </c>
      <c r="T33" s="14" t="b">
        <v>0</v>
      </c>
      <c r="U33" s="14" t="e">
        <v>#REF!</v>
      </c>
      <c r="V33" s="14" t="e">
        <v>#REF!</v>
      </c>
      <c r="W33" s="14" t="e">
        <v>#REF!</v>
      </c>
      <c r="X33" s="14" t="e">
        <v>#REF!</v>
      </c>
      <c r="Y33" s="14" t="e">
        <v>#REF!</v>
      </c>
      <c r="Z33" s="14" t="e">
        <v>#REF!</v>
      </c>
      <c r="AA33" s="14" t="e">
        <v>#REF!</v>
      </c>
      <c r="AB33" s="14" t="b">
        <v>1</v>
      </c>
      <c r="AC33" s="14" t="b">
        <v>0</v>
      </c>
    </row>
    <row r="34" spans="1:29" ht="12.75" customHeight="1" x14ac:dyDescent="0.25">
      <c r="A34" s="13">
        <v>6</v>
      </c>
      <c r="C34" s="3" t="s">
        <v>50</v>
      </c>
      <c r="D34" s="20">
        <v>447</v>
      </c>
      <c r="E34" s="24">
        <v>0.02</v>
      </c>
      <c r="F34" s="25">
        <v>0.02</v>
      </c>
      <c r="G34" s="25">
        <v>0.08</v>
      </c>
      <c r="H34" s="25">
        <v>0.18</v>
      </c>
      <c r="I34" s="25">
        <v>0.53</v>
      </c>
      <c r="J34" s="25">
        <v>0.16</v>
      </c>
      <c r="K34" s="36">
        <v>4.4000000000000004</v>
      </c>
      <c r="N34" s="19"/>
      <c r="P34" s="14" t="b">
        <v>0</v>
      </c>
      <c r="Q34" s="14" t="b">
        <v>0</v>
      </c>
      <c r="R34" s="14" t="b">
        <v>0</v>
      </c>
      <c r="S34" s="14" t="b">
        <v>0</v>
      </c>
      <c r="T34" s="14" t="b">
        <v>1</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0.02</v>
      </c>
      <c r="F36" s="25">
        <v>0.03</v>
      </c>
      <c r="G36" s="25">
        <v>0.09</v>
      </c>
      <c r="H36" s="25">
        <v>0.22</v>
      </c>
      <c r="I36" s="25">
        <v>0.35</v>
      </c>
      <c r="J36" s="25">
        <v>0.28999999999999998</v>
      </c>
      <c r="K36" s="36">
        <v>4.2</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1</v>
      </c>
    </row>
    <row r="37" spans="1:29" ht="12.75" customHeight="1" x14ac:dyDescent="0.25">
      <c r="A37" s="13">
        <v>7</v>
      </c>
      <c r="C37" s="3" t="s">
        <v>4</v>
      </c>
      <c r="D37" s="20">
        <v>1028</v>
      </c>
      <c r="E37" s="24">
        <v>0.06</v>
      </c>
      <c r="F37" s="25">
        <v>0.04</v>
      </c>
      <c r="G37" s="25">
        <v>0.11</v>
      </c>
      <c r="H37" s="25">
        <v>0.23</v>
      </c>
      <c r="I37" s="25">
        <v>0.3</v>
      </c>
      <c r="J37" s="25">
        <v>0.26</v>
      </c>
      <c r="K37" s="36">
        <v>3.9</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0.03</v>
      </c>
      <c r="F39" s="25">
        <v>0.04</v>
      </c>
      <c r="G39" s="25">
        <v>0.09</v>
      </c>
      <c r="H39" s="25">
        <v>0.2</v>
      </c>
      <c r="I39" s="25">
        <v>0.37</v>
      </c>
      <c r="J39" s="25">
        <v>0.26</v>
      </c>
      <c r="K39" s="36">
        <v>4.0999999999999996</v>
      </c>
      <c r="N39" s="19"/>
      <c r="P39" s="14" t="b">
        <v>0</v>
      </c>
      <c r="Q39" s="14" t="b">
        <v>0</v>
      </c>
      <c r="R39" s="14" t="b">
        <v>0</v>
      </c>
      <c r="S39" s="14" t="b">
        <v>0</v>
      </c>
      <c r="T39" s="14" t="b">
        <v>1</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0.05</v>
      </c>
      <c r="F40" s="25">
        <v>0.05</v>
      </c>
      <c r="G40" s="25">
        <v>0.1</v>
      </c>
      <c r="H40" s="25">
        <v>0.27</v>
      </c>
      <c r="I40" s="25">
        <v>0.27</v>
      </c>
      <c r="J40" s="25">
        <v>0.27</v>
      </c>
      <c r="K40" s="36">
        <v>3.9</v>
      </c>
      <c r="N40" s="19"/>
      <c r="P40" s="14" t="b">
        <v>0</v>
      </c>
      <c r="Q40" s="14" t="b">
        <v>0</v>
      </c>
      <c r="R40" s="14" t="b">
        <v>0</v>
      </c>
      <c r="S40" s="14" t="b">
        <v>1</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0.04</v>
      </c>
      <c r="F41" s="25">
        <v>0.03</v>
      </c>
      <c r="G41" s="25">
        <v>0.1</v>
      </c>
      <c r="H41" s="25">
        <v>0.21</v>
      </c>
      <c r="I41" s="25">
        <v>0.39</v>
      </c>
      <c r="J41" s="25">
        <v>0.22</v>
      </c>
      <c r="K41" s="36">
        <v>4.0999999999999996</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0.02</v>
      </c>
      <c r="F42" s="25">
        <v>0.02</v>
      </c>
      <c r="G42" s="25">
        <v>0.11</v>
      </c>
      <c r="H42" s="25">
        <v>0.2</v>
      </c>
      <c r="I42" s="25">
        <v>0.33</v>
      </c>
      <c r="J42" s="25">
        <v>0.32</v>
      </c>
      <c r="K42" s="36">
        <v>4.2</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1</v>
      </c>
      <c r="AC42" s="14" t="b">
        <v>1</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0.04</v>
      </c>
      <c r="F44" s="25">
        <v>0.03</v>
      </c>
      <c r="G44" s="25">
        <v>0.1</v>
      </c>
      <c r="H44" s="25">
        <v>0.23</v>
      </c>
      <c r="I44" s="25">
        <v>0.31</v>
      </c>
      <c r="J44" s="25">
        <v>0.28999999999999998</v>
      </c>
      <c r="K44" s="36">
        <v>4</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1</v>
      </c>
      <c r="AC44" s="14" t="b">
        <v>0</v>
      </c>
    </row>
    <row r="45" spans="1:29" ht="12.75" customHeight="1" x14ac:dyDescent="0.25">
      <c r="A45" s="13">
        <v>9</v>
      </c>
      <c r="C45" s="3" t="s">
        <v>52</v>
      </c>
      <c r="D45" s="20">
        <v>50</v>
      </c>
      <c r="E45" s="24"/>
      <c r="F45" s="25">
        <v>0.02</v>
      </c>
      <c r="G45" s="25">
        <v>0.06</v>
      </c>
      <c r="H45" s="25">
        <v>0.18</v>
      </c>
      <c r="I45" s="25">
        <v>0.6</v>
      </c>
      <c r="J45" s="25">
        <v>0.14000000000000001</v>
      </c>
      <c r="K45" s="36">
        <v>4.5999999999999996</v>
      </c>
      <c r="N45" s="19"/>
      <c r="P45" s="14" t="b">
        <v>0</v>
      </c>
      <c r="Q45" s="14" t="b">
        <v>0</v>
      </c>
      <c r="R45" s="14" t="b">
        <v>0</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0.01</v>
      </c>
      <c r="F46" s="25">
        <v>0.06</v>
      </c>
      <c r="G46" s="25">
        <v>0.09</v>
      </c>
      <c r="H46" s="25">
        <v>0.22</v>
      </c>
      <c r="I46" s="25">
        <v>0.43</v>
      </c>
      <c r="J46" s="25">
        <v>0.18</v>
      </c>
      <c r="K46" s="36">
        <v>4.2</v>
      </c>
      <c r="N46" s="19"/>
      <c r="P46" s="14" t="b">
        <v>0</v>
      </c>
      <c r="Q46" s="14" t="b">
        <v>0</v>
      </c>
      <c r="R46" s="14" t="b">
        <v>0</v>
      </c>
      <c r="S46" s="14" t="b">
        <v>0</v>
      </c>
      <c r="T46" s="14" t="b">
        <v>1</v>
      </c>
      <c r="U46" s="14" t="e">
        <v>#REF!</v>
      </c>
      <c r="V46" s="14" t="e">
        <v>#REF!</v>
      </c>
      <c r="W46" s="14" t="e">
        <v>#REF!</v>
      </c>
      <c r="X46" s="14" t="e">
        <v>#REF!</v>
      </c>
      <c r="Y46" s="14" t="e">
        <v>#REF!</v>
      </c>
      <c r="Z46" s="14" t="e">
        <v>#REF!</v>
      </c>
      <c r="AA46" s="14" t="e">
        <v>#REF!</v>
      </c>
      <c r="AB46" s="14" t="b">
        <v>0</v>
      </c>
      <c r="AC46" s="14" t="b">
        <v>1</v>
      </c>
    </row>
    <row r="47" spans="1:29" ht="12.75" customHeight="1" x14ac:dyDescent="0.25">
      <c r="A47" s="13">
        <v>9</v>
      </c>
      <c r="C47" s="3" t="s">
        <v>54</v>
      </c>
      <c r="D47" s="20">
        <v>83</v>
      </c>
      <c r="E47" s="24">
        <v>0.02</v>
      </c>
      <c r="F47" s="25">
        <v>0.02</v>
      </c>
      <c r="G47" s="25">
        <v>0.13</v>
      </c>
      <c r="H47" s="25">
        <v>0.16</v>
      </c>
      <c r="I47" s="25">
        <v>0.48</v>
      </c>
      <c r="J47" s="25">
        <v>0.18</v>
      </c>
      <c r="K47" s="36">
        <v>4.3</v>
      </c>
      <c r="N47" s="19"/>
      <c r="P47" s="14" t="b">
        <v>0</v>
      </c>
      <c r="Q47" s="14" t="b">
        <v>0</v>
      </c>
      <c r="R47" s="14" t="b">
        <v>1</v>
      </c>
      <c r="S47" s="14" t="b">
        <v>0</v>
      </c>
      <c r="T47" s="14" t="b">
        <v>1</v>
      </c>
      <c r="U47" s="14" t="e">
        <v>#REF!</v>
      </c>
      <c r="V47" s="14" t="e">
        <v>#REF!</v>
      </c>
      <c r="W47" s="14" t="e">
        <v>#REF!</v>
      </c>
      <c r="X47" s="14" t="e">
        <v>#REF!</v>
      </c>
      <c r="Y47" s="14" t="e">
        <v>#REF!</v>
      </c>
      <c r="Z47" s="14" t="e">
        <v>#REF!</v>
      </c>
      <c r="AA47" s="14" t="e">
        <v>#REF!</v>
      </c>
      <c r="AB47" s="14" t="b">
        <v>0</v>
      </c>
      <c r="AC47" s="14" t="b">
        <v>1</v>
      </c>
    </row>
    <row r="48" spans="1:29" ht="12.75" customHeight="1" x14ac:dyDescent="0.25">
      <c r="A48" s="13">
        <v>9</v>
      </c>
      <c r="C48" s="3" t="s">
        <v>55</v>
      </c>
      <c r="D48" s="20">
        <v>64</v>
      </c>
      <c r="E48" s="24">
        <v>0.02</v>
      </c>
      <c r="F48" s="25">
        <v>0.02</v>
      </c>
      <c r="G48" s="25">
        <v>0.08</v>
      </c>
      <c r="H48" s="25">
        <v>0.19</v>
      </c>
      <c r="I48" s="25">
        <v>0.48</v>
      </c>
      <c r="J48" s="25">
        <v>0.22</v>
      </c>
      <c r="K48" s="36">
        <v>4.4000000000000004</v>
      </c>
      <c r="N48" s="19"/>
      <c r="P48" s="14" t="b">
        <v>0</v>
      </c>
      <c r="Q48" s="14" t="b">
        <v>0</v>
      </c>
      <c r="R48" s="14" t="b">
        <v>0</v>
      </c>
      <c r="S48" s="14" t="b">
        <v>0</v>
      </c>
      <c r="T48" s="14" t="b">
        <v>1</v>
      </c>
      <c r="U48" s="14" t="e">
        <v>#REF!</v>
      </c>
      <c r="V48" s="14" t="e">
        <v>#REF!</v>
      </c>
      <c r="W48" s="14" t="e">
        <v>#REF!</v>
      </c>
      <c r="X48" s="14" t="e">
        <v>#REF!</v>
      </c>
      <c r="Y48" s="14" t="e">
        <v>#REF!</v>
      </c>
      <c r="Z48" s="14" t="e">
        <v>#REF!</v>
      </c>
      <c r="AA48" s="14" t="e">
        <v>#REF!</v>
      </c>
      <c r="AB48" s="14" t="b">
        <v>1</v>
      </c>
      <c r="AC48" s="14" t="b">
        <v>1</v>
      </c>
    </row>
    <row r="49" spans="1:29" ht="12.75" customHeight="1" x14ac:dyDescent="0.25">
      <c r="A49" s="13">
        <v>9</v>
      </c>
      <c r="C49" s="3" t="s">
        <v>56</v>
      </c>
      <c r="D49" s="20">
        <v>22</v>
      </c>
      <c r="E49" s="24"/>
      <c r="F49" s="25">
        <v>0.09</v>
      </c>
      <c r="G49" s="25"/>
      <c r="H49" s="25">
        <v>0.27</v>
      </c>
      <c r="I49" s="25">
        <v>0.36</v>
      </c>
      <c r="J49" s="25">
        <v>0.27</v>
      </c>
      <c r="K49" s="36">
        <v>4.2</v>
      </c>
      <c r="N49" s="19"/>
      <c r="P49" s="14" t="b">
        <v>0</v>
      </c>
      <c r="Q49" s="14" t="b">
        <v>0</v>
      </c>
      <c r="R49" s="14" t="b">
        <v>0</v>
      </c>
      <c r="S49" s="14" t="b">
        <v>1</v>
      </c>
      <c r="T49" s="14" t="b">
        <v>0</v>
      </c>
      <c r="U49" s="14" t="e">
        <v>#REF!</v>
      </c>
      <c r="V49" s="14" t="e">
        <v>#REF!</v>
      </c>
      <c r="W49" s="14" t="e">
        <v>#REF!</v>
      </c>
      <c r="X49" s="14" t="e">
        <v>#REF!</v>
      </c>
      <c r="Y49" s="14" t="e">
        <v>#REF!</v>
      </c>
      <c r="Z49" s="14" t="e">
        <v>#REF!</v>
      </c>
      <c r="AA49" s="14" t="e">
        <v>#REF!</v>
      </c>
      <c r="AB49" s="14" t="b">
        <v>1</v>
      </c>
      <c r="AC49" s="14" t="b">
        <v>1</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0.08</v>
      </c>
      <c r="F51" s="25">
        <v>0.08</v>
      </c>
      <c r="G51" s="25">
        <v>0.1</v>
      </c>
      <c r="H51" s="25">
        <v>0.24</v>
      </c>
      <c r="I51" s="25">
        <v>0.28999999999999998</v>
      </c>
      <c r="J51" s="25">
        <v>0.21</v>
      </c>
      <c r="K51" s="36">
        <v>3.7</v>
      </c>
      <c r="N51" s="19"/>
      <c r="P51" s="14" t="b">
        <v>0</v>
      </c>
      <c r="Q51" s="14" t="b">
        <v>0</v>
      </c>
      <c r="R51" s="14" t="b">
        <v>0</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0.03</v>
      </c>
      <c r="F52" s="25">
        <v>0.03</v>
      </c>
      <c r="G52" s="25">
        <v>0.1</v>
      </c>
      <c r="H52" s="25">
        <v>0.22</v>
      </c>
      <c r="I52" s="25">
        <v>0.33</v>
      </c>
      <c r="J52" s="25">
        <v>0.28000000000000003</v>
      </c>
      <c r="K52" s="36">
        <v>4.0999999999999996</v>
      </c>
      <c r="N52" s="19"/>
      <c r="P52" s="14" t="b">
        <v>0</v>
      </c>
      <c r="Q52" s="14" t="b">
        <v>0</v>
      </c>
      <c r="R52" s="14" t="b">
        <v>0</v>
      </c>
      <c r="S52" s="14" t="b">
        <v>0</v>
      </c>
      <c r="T52" s="14" t="b">
        <v>0</v>
      </c>
      <c r="U52" s="14" t="e">
        <v>#REF!</v>
      </c>
      <c r="V52" s="14" t="e">
        <v>#REF!</v>
      </c>
      <c r="W52" s="14" t="e">
        <v>#REF!</v>
      </c>
      <c r="X52" s="14" t="e">
        <v>#REF!</v>
      </c>
      <c r="Y52" s="14" t="e">
        <v>#REF!</v>
      </c>
      <c r="Z52" s="14" t="e">
        <v>#REF!</v>
      </c>
      <c r="AA52" s="14" t="e">
        <v>#REF!</v>
      </c>
      <c r="AB52" s="14" t="b">
        <v>1</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0.12</v>
      </c>
      <c r="F54" s="25">
        <v>0.08</v>
      </c>
      <c r="G54" s="25">
        <v>0.16</v>
      </c>
      <c r="H54" s="25">
        <v>0.27</v>
      </c>
      <c r="I54" s="25">
        <v>0.22</v>
      </c>
      <c r="J54" s="25">
        <v>0.16</v>
      </c>
      <c r="K54" s="36">
        <v>3.5</v>
      </c>
      <c r="N54" s="19"/>
      <c r="P54" s="14" t="b">
        <v>1</v>
      </c>
      <c r="Q54" s="14" t="b">
        <v>0</v>
      </c>
      <c r="R54" s="14" t="b">
        <v>1</v>
      </c>
      <c r="S54" s="14" t="b">
        <v>1</v>
      </c>
      <c r="T54" s="14" t="b">
        <v>0</v>
      </c>
      <c r="U54" s="14" t="e">
        <v>#REF!</v>
      </c>
      <c r="V54" s="14" t="e">
        <v>#REF!</v>
      </c>
      <c r="W54" s="14" t="e">
        <v>#REF!</v>
      </c>
      <c r="X54" s="14" t="e">
        <v>#REF!</v>
      </c>
      <c r="Y54" s="14" t="e">
        <v>#REF!</v>
      </c>
      <c r="Z54" s="14" t="e">
        <v>#REF!</v>
      </c>
      <c r="AA54" s="14" t="e">
        <v>#REF!</v>
      </c>
      <c r="AB54" s="14" t="b">
        <v>0</v>
      </c>
      <c r="AC54" s="14" t="b">
        <v>0</v>
      </c>
    </row>
    <row r="55" spans="1:29" ht="12.75" customHeight="1" x14ac:dyDescent="0.25">
      <c r="A55" s="13">
        <v>11</v>
      </c>
      <c r="C55" s="3" t="s">
        <v>60</v>
      </c>
      <c r="D55" s="20">
        <v>164</v>
      </c>
      <c r="E55" s="24">
        <v>0.03</v>
      </c>
      <c r="F55" s="25">
        <v>0.05</v>
      </c>
      <c r="G55" s="25">
        <v>0.11</v>
      </c>
      <c r="H55" s="25">
        <v>0.26</v>
      </c>
      <c r="I55" s="25">
        <v>0.32</v>
      </c>
      <c r="J55" s="25">
        <v>0.24</v>
      </c>
      <c r="K55" s="36">
        <v>4</v>
      </c>
      <c r="N55" s="19"/>
      <c r="P55" s="14" t="b">
        <v>0</v>
      </c>
      <c r="Q55" s="14" t="b">
        <v>0</v>
      </c>
      <c r="R55" s="14" t="b">
        <v>0</v>
      </c>
      <c r="S55" s="14" t="b">
        <v>1</v>
      </c>
      <c r="T55" s="14" t="b">
        <v>1</v>
      </c>
      <c r="U55" s="14" t="e">
        <v>#REF!</v>
      </c>
      <c r="V55" s="14" t="e">
        <v>#REF!</v>
      </c>
      <c r="W55" s="14" t="e">
        <v>#REF!</v>
      </c>
      <c r="X55" s="14" t="e">
        <v>#REF!</v>
      </c>
      <c r="Y55" s="14" t="e">
        <v>#REF!</v>
      </c>
      <c r="Z55" s="14" t="e">
        <v>#REF!</v>
      </c>
      <c r="AA55" s="14" t="e">
        <v>#REF!</v>
      </c>
      <c r="AB55" s="14" t="b">
        <v>1</v>
      </c>
      <c r="AC55" s="14" t="b">
        <v>1</v>
      </c>
    </row>
    <row r="56" spans="1:29" ht="12.75" customHeight="1" x14ac:dyDescent="0.25">
      <c r="A56" s="13">
        <v>11</v>
      </c>
      <c r="C56" s="3" t="s">
        <v>61</v>
      </c>
      <c r="D56" s="20">
        <v>127</v>
      </c>
      <c r="E56" s="24">
        <v>0.06</v>
      </c>
      <c r="F56" s="25">
        <v>0.06</v>
      </c>
      <c r="G56" s="25">
        <v>0.15</v>
      </c>
      <c r="H56" s="25">
        <v>0.25</v>
      </c>
      <c r="I56" s="25">
        <v>0.27</v>
      </c>
      <c r="J56" s="25">
        <v>0.22</v>
      </c>
      <c r="K56" s="36">
        <v>3.8</v>
      </c>
      <c r="N56" s="19"/>
      <c r="P56" s="14" t="b">
        <v>0</v>
      </c>
      <c r="Q56" s="14" t="b">
        <v>0</v>
      </c>
      <c r="R56" s="14" t="b">
        <v>0</v>
      </c>
      <c r="S56" s="14" t="b">
        <v>1</v>
      </c>
      <c r="T56" s="14" t="b">
        <v>0</v>
      </c>
      <c r="U56" s="14" t="e">
        <v>#REF!</v>
      </c>
      <c r="V56" s="14" t="e">
        <v>#REF!</v>
      </c>
      <c r="W56" s="14" t="e">
        <v>#REF!</v>
      </c>
      <c r="X56" s="14" t="e">
        <v>#REF!</v>
      </c>
      <c r="Y56" s="14" t="e">
        <v>#REF!</v>
      </c>
      <c r="Z56" s="14" t="e">
        <v>#REF!</v>
      </c>
      <c r="AA56" s="14" t="e">
        <v>#REF!</v>
      </c>
      <c r="AB56" s="14" t="b">
        <v>0</v>
      </c>
      <c r="AC56" s="14" t="b">
        <v>1</v>
      </c>
    </row>
    <row r="57" spans="1:29" ht="12.75" customHeight="1" x14ac:dyDescent="0.25">
      <c r="A57" s="13">
        <v>11</v>
      </c>
      <c r="C57" s="3" t="s">
        <v>62</v>
      </c>
      <c r="D57" s="20">
        <v>45</v>
      </c>
      <c r="E57" s="24">
        <v>0.09</v>
      </c>
      <c r="F57" s="25">
        <v>0.02</v>
      </c>
      <c r="G57" s="25">
        <v>0.18</v>
      </c>
      <c r="H57" s="25">
        <v>0.31</v>
      </c>
      <c r="I57" s="25">
        <v>0.22</v>
      </c>
      <c r="J57" s="25">
        <v>0.18</v>
      </c>
      <c r="K57" s="36">
        <v>3.7</v>
      </c>
      <c r="N57" s="19"/>
      <c r="P57" s="14" t="b">
        <v>0</v>
      </c>
      <c r="Q57" s="14" t="b">
        <v>0</v>
      </c>
      <c r="R57" s="14" t="b">
        <v>1</v>
      </c>
      <c r="S57" s="14" t="b">
        <v>1</v>
      </c>
      <c r="T57" s="14" t="b">
        <v>0</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0.03</v>
      </c>
      <c r="F58" s="25">
        <v>0.03</v>
      </c>
      <c r="G58" s="25">
        <v>0.09</v>
      </c>
      <c r="H58" s="25">
        <v>0.22</v>
      </c>
      <c r="I58" s="25">
        <v>0.36</v>
      </c>
      <c r="J58" s="25">
        <v>0.28000000000000003</v>
      </c>
      <c r="K58" s="36">
        <v>4.2</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0.05</v>
      </c>
      <c r="F59" s="25">
        <v>0.04</v>
      </c>
      <c r="G59" s="25">
        <v>0.14000000000000001</v>
      </c>
      <c r="H59" s="25">
        <v>0.18</v>
      </c>
      <c r="I59" s="25">
        <v>0.25</v>
      </c>
      <c r="J59" s="25">
        <v>0.33</v>
      </c>
      <c r="K59" s="36">
        <v>3.8</v>
      </c>
      <c r="N59" s="19"/>
      <c r="P59" s="14" t="b">
        <v>0</v>
      </c>
      <c r="Q59" s="14" t="b">
        <v>0</v>
      </c>
      <c r="R59" s="14" t="b">
        <v>0</v>
      </c>
      <c r="S59" s="14" t="b">
        <v>0</v>
      </c>
      <c r="T59" s="14" t="b">
        <v>0</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7.0000000000000007E-2</v>
      </c>
      <c r="F61" s="25">
        <v>0.03</v>
      </c>
      <c r="G61" s="25">
        <v>0.12</v>
      </c>
      <c r="H61" s="25">
        <v>0.17</v>
      </c>
      <c r="I61" s="25">
        <v>0.34</v>
      </c>
      <c r="J61" s="25">
        <v>0.28000000000000003</v>
      </c>
      <c r="K61" s="36">
        <v>3.9</v>
      </c>
      <c r="N61" s="19"/>
      <c r="P61" s="14" t="b">
        <v>0</v>
      </c>
      <c r="Q61" s="14" t="b">
        <v>0</v>
      </c>
      <c r="R61" s="14" t="b">
        <v>0</v>
      </c>
      <c r="S61" s="14" t="b">
        <v>0</v>
      </c>
      <c r="T61" s="14" t="b">
        <v>0</v>
      </c>
      <c r="U61" s="14" t="e">
        <v>#REF!</v>
      </c>
      <c r="V61" s="14" t="e">
        <v>#REF!</v>
      </c>
      <c r="W61" s="14" t="e">
        <v>#REF!</v>
      </c>
      <c r="X61" s="14" t="e">
        <v>#REF!</v>
      </c>
      <c r="Y61" s="14" t="e">
        <v>#REF!</v>
      </c>
      <c r="Z61" s="14" t="e">
        <v>#REF!</v>
      </c>
      <c r="AA61" s="14" t="e">
        <v>#REF!</v>
      </c>
      <c r="AB61" s="14" t="b">
        <v>0</v>
      </c>
      <c r="AC61" s="14" t="b">
        <v>0</v>
      </c>
    </row>
    <row r="62" spans="1:29" ht="12.75" customHeight="1" x14ac:dyDescent="0.25">
      <c r="A62" s="13">
        <v>12</v>
      </c>
      <c r="C62" s="3" t="s">
        <v>67</v>
      </c>
      <c r="D62" s="20">
        <v>482</v>
      </c>
      <c r="E62" s="24">
        <v>0.03</v>
      </c>
      <c r="F62" s="25">
        <v>0.05</v>
      </c>
      <c r="G62" s="25">
        <v>0.08</v>
      </c>
      <c r="H62" s="25">
        <v>0.21</v>
      </c>
      <c r="I62" s="25">
        <v>0.34</v>
      </c>
      <c r="J62" s="25">
        <v>0.28000000000000003</v>
      </c>
      <c r="K62" s="36">
        <v>4.0999999999999996</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1</v>
      </c>
    </row>
    <row r="63" spans="1:29" ht="12.75" customHeight="1" x14ac:dyDescent="0.25">
      <c r="A63" s="13">
        <v>12</v>
      </c>
      <c r="C63" s="3" t="s">
        <v>68</v>
      </c>
      <c r="D63" s="20">
        <v>1586</v>
      </c>
      <c r="E63" s="24">
        <v>0.03</v>
      </c>
      <c r="F63" s="25">
        <v>0.03</v>
      </c>
      <c r="G63" s="25">
        <v>0.1</v>
      </c>
      <c r="H63" s="25">
        <v>0.23</v>
      </c>
      <c r="I63" s="25">
        <v>0.33</v>
      </c>
      <c r="J63" s="25">
        <v>0.27</v>
      </c>
      <c r="K63" s="36">
        <v>4.0999999999999996</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1</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0.08</v>
      </c>
      <c r="F65" s="25">
        <v>0.09</v>
      </c>
      <c r="G65" s="25">
        <v>0.18</v>
      </c>
      <c r="H65" s="25">
        <v>0.16</v>
      </c>
      <c r="I65" s="25">
        <v>0.15</v>
      </c>
      <c r="J65" s="25">
        <v>0.34</v>
      </c>
      <c r="K65" s="36">
        <v>3.3</v>
      </c>
      <c r="N65" s="19"/>
      <c r="P65" s="14" t="b">
        <v>0</v>
      </c>
      <c r="Q65" s="14" t="b">
        <v>0</v>
      </c>
      <c r="R65" s="14" t="b">
        <v>1</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0.05</v>
      </c>
      <c r="F66" s="25">
        <v>0.05</v>
      </c>
      <c r="G66" s="25">
        <v>0.14000000000000001</v>
      </c>
      <c r="H66" s="25">
        <v>0.27</v>
      </c>
      <c r="I66" s="25">
        <v>0.21</v>
      </c>
      <c r="J66" s="25">
        <v>0.28000000000000003</v>
      </c>
      <c r="K66" s="36">
        <v>3.8</v>
      </c>
      <c r="N66" s="19"/>
      <c r="P66" s="14" t="b">
        <v>0</v>
      </c>
      <c r="Q66" s="14" t="b">
        <v>0</v>
      </c>
      <c r="R66" s="14" t="b">
        <v>1</v>
      </c>
      <c r="S66" s="14" t="b">
        <v>1</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0.02</v>
      </c>
      <c r="F67" s="25">
        <v>0.02</v>
      </c>
      <c r="G67" s="25">
        <v>7.0000000000000007E-2</v>
      </c>
      <c r="H67" s="25">
        <v>0.2</v>
      </c>
      <c r="I67" s="25">
        <v>0.42</v>
      </c>
      <c r="J67" s="25">
        <v>0.27</v>
      </c>
      <c r="K67" s="36">
        <v>4.3</v>
      </c>
      <c r="N67" s="19"/>
      <c r="P67" s="14" t="b">
        <v>0</v>
      </c>
      <c r="Q67" s="14" t="b">
        <v>0</v>
      </c>
      <c r="R67" s="14" t="b">
        <v>0</v>
      </c>
      <c r="S67" s="14" t="b">
        <v>0</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0.05</v>
      </c>
      <c r="F69" s="25">
        <v>0.05</v>
      </c>
      <c r="G69" s="25">
        <v>0.15</v>
      </c>
      <c r="H69" s="25">
        <v>0.27</v>
      </c>
      <c r="I69" s="25">
        <v>0.19</v>
      </c>
      <c r="J69" s="25">
        <v>0.28000000000000003</v>
      </c>
      <c r="K69" s="36">
        <v>3.7</v>
      </c>
      <c r="N69" s="19"/>
      <c r="P69" s="14" t="b">
        <v>0</v>
      </c>
      <c r="Q69" s="14" t="b">
        <v>0</v>
      </c>
      <c r="R69" s="14" t="b">
        <v>1</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0.03</v>
      </c>
      <c r="F70" s="25">
        <v>0.03</v>
      </c>
      <c r="G70" s="25">
        <v>0.08</v>
      </c>
      <c r="H70" s="25">
        <v>0.21</v>
      </c>
      <c r="I70" s="25">
        <v>0.38</v>
      </c>
      <c r="J70" s="25">
        <v>0.27</v>
      </c>
      <c r="K70" s="36">
        <v>4.2</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0.08</v>
      </c>
      <c r="F72" s="25">
        <v>7.0000000000000007E-2</v>
      </c>
      <c r="G72" s="25">
        <v>0.15</v>
      </c>
      <c r="H72" s="25">
        <v>0.24</v>
      </c>
      <c r="I72" s="25">
        <v>0.28999999999999998</v>
      </c>
      <c r="J72" s="25">
        <v>0.17</v>
      </c>
      <c r="K72" s="36">
        <v>3.7</v>
      </c>
      <c r="N72" s="19"/>
      <c r="P72" s="14" t="b">
        <v>0</v>
      </c>
      <c r="Q72" s="14" t="b">
        <v>0</v>
      </c>
      <c r="R72" s="14" t="b">
        <v>1</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0.05</v>
      </c>
      <c r="F73" s="25">
        <v>0.05</v>
      </c>
      <c r="G73" s="25">
        <v>0.14000000000000001</v>
      </c>
      <c r="H73" s="25">
        <v>0.23</v>
      </c>
      <c r="I73" s="25">
        <v>0.28000000000000003</v>
      </c>
      <c r="J73" s="25">
        <v>0.25</v>
      </c>
      <c r="K73" s="36">
        <v>3.9</v>
      </c>
      <c r="N73" s="19"/>
      <c r="P73" s="14" t="b">
        <v>0</v>
      </c>
      <c r="Q73" s="14" t="b">
        <v>0</v>
      </c>
      <c r="R73" s="14" t="b">
        <v>1</v>
      </c>
      <c r="S73" s="14" t="b">
        <v>0</v>
      </c>
      <c r="T73" s="14" t="b">
        <v>0</v>
      </c>
      <c r="U73" s="14" t="e">
        <v>#REF!</v>
      </c>
      <c r="V73" s="14" t="e">
        <v>#REF!</v>
      </c>
      <c r="W73" s="14" t="e">
        <v>#REF!</v>
      </c>
      <c r="X73" s="14" t="e">
        <v>#REF!</v>
      </c>
      <c r="Y73" s="14" t="e">
        <v>#REF!</v>
      </c>
      <c r="Z73" s="14" t="e">
        <v>#REF!</v>
      </c>
      <c r="AA73" s="14" t="e">
        <v>#REF!</v>
      </c>
      <c r="AB73" s="14" t="b">
        <v>1</v>
      </c>
      <c r="AC73" s="14" t="b">
        <v>1</v>
      </c>
    </row>
    <row r="74" spans="1:29" ht="12.75" customHeight="1" x14ac:dyDescent="0.25">
      <c r="A74" s="13">
        <v>15</v>
      </c>
      <c r="C74" s="3" t="s">
        <v>78</v>
      </c>
      <c r="D74" s="20">
        <v>1164</v>
      </c>
      <c r="E74" s="24">
        <v>0.02</v>
      </c>
      <c r="F74" s="25">
        <v>0.02</v>
      </c>
      <c r="G74" s="25">
        <v>7.0000000000000007E-2</v>
      </c>
      <c r="H74" s="25">
        <v>0.21</v>
      </c>
      <c r="I74" s="25">
        <v>0.37</v>
      </c>
      <c r="J74" s="25">
        <v>0.31</v>
      </c>
      <c r="K74" s="36">
        <v>4.3</v>
      </c>
      <c r="N74" s="19"/>
      <c r="P74" s="14" t="b">
        <v>0</v>
      </c>
      <c r="Q74" s="14" t="b">
        <v>0</v>
      </c>
      <c r="R74" s="14" t="b">
        <v>0</v>
      </c>
      <c r="S74" s="14" t="b">
        <v>0</v>
      </c>
      <c r="T74" s="14" t="b">
        <v>1</v>
      </c>
      <c r="U74" s="14" t="e">
        <v>#REF!</v>
      </c>
      <c r="V74" s="14" t="e">
        <v>#REF!</v>
      </c>
      <c r="W74" s="14" t="e">
        <v>#REF!</v>
      </c>
      <c r="X74" s="14" t="e">
        <v>#REF!</v>
      </c>
      <c r="Y74" s="14" t="e">
        <v>#REF!</v>
      </c>
      <c r="Z74" s="14" t="e">
        <v>#REF!</v>
      </c>
      <c r="AA74" s="14" t="e">
        <v>#REF!</v>
      </c>
      <c r="AB74" s="14" t="b">
        <v>1</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0.06</v>
      </c>
      <c r="F76" s="25">
        <v>0.05</v>
      </c>
      <c r="G76" s="25">
        <v>0.17</v>
      </c>
      <c r="H76" s="25">
        <v>0.17</v>
      </c>
      <c r="I76" s="25">
        <v>0.34</v>
      </c>
      <c r="J76" s="25">
        <v>0.2</v>
      </c>
      <c r="K76" s="36">
        <v>3.8</v>
      </c>
      <c r="N76" s="19"/>
      <c r="P76" s="14" t="b">
        <v>0</v>
      </c>
      <c r="Q76" s="14" t="b">
        <v>0</v>
      </c>
      <c r="R76" s="14" t="b">
        <v>1</v>
      </c>
      <c r="S76" s="14" t="b">
        <v>0</v>
      </c>
      <c r="T76" s="14" t="b">
        <v>0</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0.03</v>
      </c>
      <c r="F77" s="25">
        <v>0.05</v>
      </c>
      <c r="G77" s="25">
        <v>0.14000000000000001</v>
      </c>
      <c r="H77" s="25">
        <v>0.22</v>
      </c>
      <c r="I77" s="25">
        <v>0.28000000000000003</v>
      </c>
      <c r="J77" s="25">
        <v>0.28999999999999998</v>
      </c>
      <c r="K77" s="36">
        <v>3.9</v>
      </c>
      <c r="N77" s="19"/>
      <c r="P77" s="14" t="b">
        <v>0</v>
      </c>
      <c r="Q77" s="14" t="b">
        <v>0</v>
      </c>
      <c r="R77" s="14" t="b">
        <v>0</v>
      </c>
      <c r="S77" s="14" t="b">
        <v>0</v>
      </c>
      <c r="T77" s="14" t="b">
        <v>0</v>
      </c>
      <c r="U77" s="14" t="e">
        <v>#REF!</v>
      </c>
      <c r="V77" s="14" t="e">
        <v>#REF!</v>
      </c>
      <c r="W77" s="14" t="e">
        <v>#REF!</v>
      </c>
      <c r="X77" s="14" t="e">
        <v>#REF!</v>
      </c>
      <c r="Y77" s="14" t="e">
        <v>#REF!</v>
      </c>
      <c r="Z77" s="14" t="e">
        <v>#REF!</v>
      </c>
      <c r="AA77" s="14" t="e">
        <v>#REF!</v>
      </c>
      <c r="AB77" s="14" t="b">
        <v>1</v>
      </c>
      <c r="AC77" s="14" t="b">
        <v>1</v>
      </c>
    </row>
    <row r="78" spans="1:29" ht="12.75" customHeight="1" x14ac:dyDescent="0.25">
      <c r="A78" s="13">
        <v>16</v>
      </c>
      <c r="C78" s="3" t="s">
        <v>78</v>
      </c>
      <c r="D78" s="20">
        <v>1635</v>
      </c>
      <c r="E78" s="24">
        <v>0.04</v>
      </c>
      <c r="F78" s="25">
        <v>0.03</v>
      </c>
      <c r="G78" s="25">
        <v>0.09</v>
      </c>
      <c r="H78" s="25">
        <v>0.23</v>
      </c>
      <c r="I78" s="25">
        <v>0.34</v>
      </c>
      <c r="J78" s="25">
        <v>0.27</v>
      </c>
      <c r="K78" s="36">
        <v>4.0999999999999996</v>
      </c>
      <c r="N78" s="19"/>
      <c r="P78" s="14" t="b">
        <v>0</v>
      </c>
      <c r="Q78" s="14" t="b">
        <v>0</v>
      </c>
      <c r="R78" s="14" t="b">
        <v>0</v>
      </c>
      <c r="S78" s="14" t="b">
        <v>0</v>
      </c>
      <c r="T78" s="14" t="b">
        <v>0</v>
      </c>
      <c r="U78" s="14" t="e">
        <v>#REF!</v>
      </c>
      <c r="V78" s="14" t="e">
        <v>#REF!</v>
      </c>
      <c r="W78" s="14" t="e">
        <v>#REF!</v>
      </c>
      <c r="X78" s="14" t="e">
        <v>#REF!</v>
      </c>
      <c r="Y78" s="14" t="e">
        <v>#REF!</v>
      </c>
      <c r="Z78" s="14" t="e">
        <v>#REF!</v>
      </c>
      <c r="AA78" s="14" t="e">
        <v>#REF!</v>
      </c>
      <c r="AB78" s="14" t="b">
        <v>1</v>
      </c>
      <c r="AC78" s="14" t="b">
        <v>1</v>
      </c>
    </row>
    <row r="79" spans="1:29" ht="12.75" customHeight="1" x14ac:dyDescent="0.25">
      <c r="A79" s="13">
        <v>16</v>
      </c>
      <c r="C79" s="3" t="s">
        <v>80</v>
      </c>
      <c r="D79" s="20">
        <v>253</v>
      </c>
      <c r="E79" s="24">
        <v>0.03</v>
      </c>
      <c r="F79" s="25">
        <v>0.02</v>
      </c>
      <c r="G79" s="25">
        <v>0.1</v>
      </c>
      <c r="H79" s="25">
        <v>0.19</v>
      </c>
      <c r="I79" s="25">
        <v>0.32</v>
      </c>
      <c r="J79" s="25">
        <v>0.34</v>
      </c>
      <c r="K79" s="36">
        <v>4.0999999999999996</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0.09</v>
      </c>
      <c r="F81" s="25">
        <v>0.09</v>
      </c>
      <c r="G81" s="25">
        <v>0.15</v>
      </c>
      <c r="H81" s="25">
        <v>0.1</v>
      </c>
      <c r="I81" s="25">
        <v>0.25</v>
      </c>
      <c r="J81" s="25">
        <v>0.3</v>
      </c>
      <c r="K81" s="36">
        <v>3.5</v>
      </c>
      <c r="N81" s="19"/>
      <c r="P81" s="14" t="b">
        <v>0</v>
      </c>
      <c r="Q81" s="14" t="b">
        <v>0</v>
      </c>
      <c r="R81" s="14" t="b">
        <v>1</v>
      </c>
      <c r="S81" s="14" t="b">
        <v>0</v>
      </c>
      <c r="T81" s="14" t="b">
        <v>0</v>
      </c>
      <c r="U81" s="14" t="e">
        <v>#REF!</v>
      </c>
      <c r="V81" s="14" t="e">
        <v>#REF!</v>
      </c>
      <c r="W81" s="14" t="e">
        <v>#REF!</v>
      </c>
      <c r="X81" s="14" t="e">
        <v>#REF!</v>
      </c>
      <c r="Y81" s="14" t="e">
        <v>#REF!</v>
      </c>
      <c r="Z81" s="14" t="e">
        <v>#REF!</v>
      </c>
      <c r="AA81" s="14" t="e">
        <v>#REF!</v>
      </c>
      <c r="AB81" s="14" t="b">
        <v>1</v>
      </c>
      <c r="AC81" s="14" t="b">
        <v>1</v>
      </c>
    </row>
    <row r="82" spans="1:29" ht="12.75" customHeight="1" x14ac:dyDescent="0.25">
      <c r="A82" s="13">
        <v>17</v>
      </c>
      <c r="C82" s="3" t="s">
        <v>71</v>
      </c>
      <c r="D82" s="20">
        <v>696</v>
      </c>
      <c r="E82" s="24">
        <v>0.04</v>
      </c>
      <c r="F82" s="25">
        <v>0.04</v>
      </c>
      <c r="G82" s="25">
        <v>0.12</v>
      </c>
      <c r="H82" s="25">
        <v>0.25</v>
      </c>
      <c r="I82" s="25">
        <v>0.25</v>
      </c>
      <c r="J82" s="25">
        <v>0.31</v>
      </c>
      <c r="K82" s="36">
        <v>3.9</v>
      </c>
      <c r="N82" s="19"/>
      <c r="P82" s="14" t="b">
        <v>0</v>
      </c>
      <c r="Q82" s="14" t="b">
        <v>0</v>
      </c>
      <c r="R82" s="14" t="b">
        <v>0</v>
      </c>
      <c r="S82" s="14" t="b">
        <v>1</v>
      </c>
      <c r="T82" s="14" t="b">
        <v>0</v>
      </c>
      <c r="U82" s="14" t="e">
        <v>#REF!</v>
      </c>
      <c r="V82" s="14" t="e">
        <v>#REF!</v>
      </c>
      <c r="W82" s="14" t="e">
        <v>#REF!</v>
      </c>
      <c r="X82" s="14" t="e">
        <v>#REF!</v>
      </c>
      <c r="Y82" s="14" t="e">
        <v>#REF!</v>
      </c>
      <c r="Z82" s="14" t="e">
        <v>#REF!</v>
      </c>
      <c r="AA82" s="14" t="e">
        <v>#REF!</v>
      </c>
      <c r="AB82" s="14" t="b">
        <v>1</v>
      </c>
      <c r="AC82" s="14" t="b">
        <v>1</v>
      </c>
    </row>
    <row r="83" spans="1:29" ht="12.75" customHeight="1" x14ac:dyDescent="0.25">
      <c r="A83" s="13">
        <v>17</v>
      </c>
      <c r="C83" s="3" t="s">
        <v>72</v>
      </c>
      <c r="D83" s="20">
        <v>1375</v>
      </c>
      <c r="E83" s="24">
        <v>0.03</v>
      </c>
      <c r="F83" s="25">
        <v>0.03</v>
      </c>
      <c r="G83" s="25">
        <v>0.09</v>
      </c>
      <c r="H83" s="25">
        <v>0.22</v>
      </c>
      <c r="I83" s="25">
        <v>0.38</v>
      </c>
      <c r="J83" s="25">
        <v>0.26</v>
      </c>
      <c r="K83" s="36">
        <v>4.2</v>
      </c>
      <c r="N83" s="19"/>
      <c r="P83" s="14" t="b">
        <v>0</v>
      </c>
      <c r="Q83" s="14" t="b">
        <v>0</v>
      </c>
      <c r="R83" s="14" t="b">
        <v>0</v>
      </c>
      <c r="S83" s="14" t="b">
        <v>1</v>
      </c>
      <c r="T83" s="14" t="b">
        <v>1</v>
      </c>
      <c r="U83" s="14" t="e">
        <v>#REF!</v>
      </c>
      <c r="V83" s="14" t="e">
        <v>#REF!</v>
      </c>
      <c r="W83" s="14" t="e">
        <v>#REF!</v>
      </c>
      <c r="X83" s="14" t="e">
        <v>#REF!</v>
      </c>
      <c r="Y83" s="14" t="e">
        <v>#REF!</v>
      </c>
      <c r="Z83" s="14" t="e">
        <v>#REF!</v>
      </c>
      <c r="AA83" s="14" t="e">
        <v>#REF!</v>
      </c>
      <c r="AB83" s="14" t="b">
        <v>0</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0.05</v>
      </c>
      <c r="F85" s="25">
        <v>0.04</v>
      </c>
      <c r="G85" s="25">
        <v>0.1</v>
      </c>
      <c r="H85" s="25">
        <v>0.19</v>
      </c>
      <c r="I85" s="25">
        <v>0.4</v>
      </c>
      <c r="J85" s="25">
        <v>0.22</v>
      </c>
      <c r="K85" s="36">
        <v>4.0999999999999996</v>
      </c>
      <c r="N85" s="19"/>
      <c r="P85" s="14" t="b">
        <v>0</v>
      </c>
      <c r="Q85" s="14" t="b">
        <v>0</v>
      </c>
      <c r="R85" s="14" t="b">
        <v>0</v>
      </c>
      <c r="S85" s="14" t="b">
        <v>1</v>
      </c>
      <c r="T85" s="14" t="b">
        <v>1</v>
      </c>
      <c r="U85" s="14" t="e">
        <v>#REF!</v>
      </c>
      <c r="V85" s="14" t="e">
        <v>#REF!</v>
      </c>
      <c r="W85" s="14" t="e">
        <v>#REF!</v>
      </c>
      <c r="X85" s="14" t="e">
        <v>#REF!</v>
      </c>
      <c r="Y85" s="14" t="e">
        <v>#REF!</v>
      </c>
      <c r="Z85" s="14" t="e">
        <v>#REF!</v>
      </c>
      <c r="AA85" s="14" t="e">
        <v>#REF!</v>
      </c>
      <c r="AB85" s="14" t="b">
        <v>0</v>
      </c>
      <c r="AC85" s="14" t="b">
        <v>1</v>
      </c>
    </row>
    <row r="86" spans="1:29" ht="12.75" customHeight="1" x14ac:dyDescent="0.25">
      <c r="A86" s="13">
        <v>17</v>
      </c>
      <c r="C86" s="3" t="s">
        <v>71</v>
      </c>
      <c r="D86" s="20">
        <v>831</v>
      </c>
      <c r="E86" s="24">
        <v>0.03</v>
      </c>
      <c r="F86" s="25">
        <v>0.03</v>
      </c>
      <c r="G86" s="25">
        <v>0.1</v>
      </c>
      <c r="H86" s="25">
        <v>0.23</v>
      </c>
      <c r="I86" s="25">
        <v>0.32</v>
      </c>
      <c r="J86" s="25">
        <v>0.28999999999999998</v>
      </c>
      <c r="K86" s="36">
        <v>4.0999999999999996</v>
      </c>
      <c r="N86" s="19"/>
      <c r="P86" s="14" t="b">
        <v>0</v>
      </c>
      <c r="Q86" s="14" t="b">
        <v>0</v>
      </c>
      <c r="R86" s="14" t="b">
        <v>0</v>
      </c>
      <c r="S86" s="14" t="b">
        <v>1</v>
      </c>
      <c r="T86" s="14" t="b">
        <v>1</v>
      </c>
      <c r="U86" s="14" t="e">
        <v>#REF!</v>
      </c>
      <c r="V86" s="14" t="e">
        <v>#REF!</v>
      </c>
      <c r="W86" s="14" t="e">
        <v>#REF!</v>
      </c>
      <c r="X86" s="14" t="e">
        <v>#REF!</v>
      </c>
      <c r="Y86" s="14" t="e">
        <v>#REF!</v>
      </c>
      <c r="Z86" s="14" t="e">
        <v>#REF!</v>
      </c>
      <c r="AA86" s="14" t="e">
        <v>#REF!</v>
      </c>
      <c r="AB86" s="14" t="b">
        <v>1</v>
      </c>
      <c r="AC86" s="14" t="b">
        <v>1</v>
      </c>
    </row>
    <row r="87" spans="1:29" ht="12.75" customHeight="1" x14ac:dyDescent="0.25">
      <c r="A87" s="13">
        <v>17</v>
      </c>
      <c r="C87" s="3" t="s">
        <v>72</v>
      </c>
      <c r="D87" s="20">
        <v>600</v>
      </c>
      <c r="E87" s="24">
        <v>0.03</v>
      </c>
      <c r="F87" s="25">
        <v>0.04</v>
      </c>
      <c r="G87" s="25">
        <v>0.11</v>
      </c>
      <c r="H87" s="25">
        <v>0.24</v>
      </c>
      <c r="I87" s="25">
        <v>0.28000000000000003</v>
      </c>
      <c r="J87" s="25">
        <v>0.31</v>
      </c>
      <c r="K87" s="36">
        <v>4</v>
      </c>
      <c r="N87" s="19"/>
      <c r="P87" s="14" t="b">
        <v>0</v>
      </c>
      <c r="Q87" s="14" t="b">
        <v>0</v>
      </c>
      <c r="R87" s="14" t="b">
        <v>0</v>
      </c>
      <c r="S87" s="14" t="b">
        <v>1</v>
      </c>
      <c r="T87" s="14" t="b">
        <v>1</v>
      </c>
      <c r="U87" s="14" t="e">
        <v>#REF!</v>
      </c>
      <c r="V87" s="14" t="e">
        <v>#REF!</v>
      </c>
      <c r="W87" s="14" t="e">
        <v>#REF!</v>
      </c>
      <c r="X87" s="14" t="e">
        <v>#REF!</v>
      </c>
      <c r="Y87" s="14" t="e">
        <v>#REF!</v>
      </c>
      <c r="Z87" s="14" t="e">
        <v>#REF!</v>
      </c>
      <c r="AA87" s="14" t="e">
        <v>#REF!</v>
      </c>
      <c r="AB87" s="14" t="b">
        <v>1</v>
      </c>
      <c r="AC87" s="14" t="b">
        <v>1</v>
      </c>
    </row>
    <row r="88" spans="1:29" ht="12.75" customHeight="1" x14ac:dyDescent="0.25">
      <c r="A88" s="13">
        <v>17</v>
      </c>
      <c r="C88" s="3" t="s">
        <v>83</v>
      </c>
      <c r="D88" s="20">
        <v>63</v>
      </c>
      <c r="E88" s="24">
        <v>0.08</v>
      </c>
      <c r="F88" s="25">
        <v>0.02</v>
      </c>
      <c r="G88" s="25">
        <v>0.08</v>
      </c>
      <c r="H88" s="25">
        <v>0.17</v>
      </c>
      <c r="I88" s="25">
        <v>0.24</v>
      </c>
      <c r="J88" s="25">
        <v>0.41</v>
      </c>
      <c r="K88" s="36">
        <v>3.8</v>
      </c>
      <c r="N88" s="19"/>
      <c r="P88" s="14" t="b">
        <v>0</v>
      </c>
      <c r="Q88" s="14" t="b">
        <v>0</v>
      </c>
      <c r="R88" s="14" t="b">
        <v>0</v>
      </c>
      <c r="S88" s="14" t="b">
        <v>1</v>
      </c>
      <c r="T88" s="14" t="b">
        <v>0</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0.09</v>
      </c>
      <c r="F90" s="25">
        <v>0.12</v>
      </c>
      <c r="G90" s="25">
        <v>0.16</v>
      </c>
      <c r="H90" s="25">
        <v>0.15</v>
      </c>
      <c r="I90" s="25">
        <v>0.19</v>
      </c>
      <c r="J90" s="25">
        <v>0.28999999999999998</v>
      </c>
      <c r="K90" s="36">
        <v>3.3</v>
      </c>
      <c r="N90" s="19"/>
      <c r="P90" s="14" t="b">
        <v>0</v>
      </c>
      <c r="Q90" s="14" t="b">
        <v>1</v>
      </c>
      <c r="R90" s="14" t="b">
        <v>1</v>
      </c>
      <c r="S90" s="14" t="b">
        <v>0</v>
      </c>
      <c r="T90" s="14" t="b">
        <v>0</v>
      </c>
      <c r="U90" s="14" t="e">
        <v>#REF!</v>
      </c>
      <c r="V90" s="14" t="e">
        <v>#REF!</v>
      </c>
      <c r="W90" s="14" t="e">
        <v>#REF!</v>
      </c>
      <c r="X90" s="14" t="e">
        <v>#REF!</v>
      </c>
      <c r="Y90" s="14" t="e">
        <v>#REF!</v>
      </c>
      <c r="Z90" s="14" t="e">
        <v>#REF!</v>
      </c>
      <c r="AA90" s="14" t="e">
        <v>#REF!</v>
      </c>
      <c r="AB90" s="14" t="b">
        <v>1</v>
      </c>
      <c r="AC90" s="14" t="b">
        <v>0</v>
      </c>
    </row>
    <row r="91" spans="1:29" ht="12.75" customHeight="1" x14ac:dyDescent="0.25">
      <c r="A91" s="13">
        <v>17</v>
      </c>
      <c r="C91" s="3" t="s">
        <v>71</v>
      </c>
      <c r="D91" s="20">
        <v>802</v>
      </c>
      <c r="E91" s="24">
        <v>0.03</v>
      </c>
      <c r="F91" s="25">
        <v>0.04</v>
      </c>
      <c r="G91" s="25">
        <v>0.12</v>
      </c>
      <c r="H91" s="25">
        <v>0.25</v>
      </c>
      <c r="I91" s="25">
        <v>0.26</v>
      </c>
      <c r="J91" s="25">
        <v>0.3</v>
      </c>
      <c r="K91" s="36">
        <v>3.9</v>
      </c>
      <c r="N91" s="19"/>
      <c r="P91" s="14" t="b">
        <v>0</v>
      </c>
      <c r="Q91" s="14" t="b">
        <v>0</v>
      </c>
      <c r="R91" s="14" t="b">
        <v>0</v>
      </c>
      <c r="S91" s="14" t="b">
        <v>1</v>
      </c>
      <c r="T91" s="14" t="b">
        <v>1</v>
      </c>
      <c r="U91" s="14" t="e">
        <v>#REF!</v>
      </c>
      <c r="V91" s="14" t="e">
        <v>#REF!</v>
      </c>
      <c r="W91" s="14" t="e">
        <v>#REF!</v>
      </c>
      <c r="X91" s="14" t="e">
        <v>#REF!</v>
      </c>
      <c r="Y91" s="14" t="e">
        <v>#REF!</v>
      </c>
      <c r="Z91" s="14" t="e">
        <v>#REF!</v>
      </c>
      <c r="AA91" s="14" t="e">
        <v>#REF!</v>
      </c>
      <c r="AB91" s="14" t="b">
        <v>1</v>
      </c>
      <c r="AC91" s="14" t="b">
        <v>1</v>
      </c>
    </row>
    <row r="92" spans="1:29" ht="12.75" customHeight="1" x14ac:dyDescent="0.25">
      <c r="A92" s="13">
        <v>17</v>
      </c>
      <c r="C92" s="3" t="s">
        <v>72</v>
      </c>
      <c r="D92" s="20">
        <v>1255</v>
      </c>
      <c r="E92" s="24">
        <v>0.03</v>
      </c>
      <c r="F92" s="25">
        <v>0.02</v>
      </c>
      <c r="G92" s="25">
        <v>0.08</v>
      </c>
      <c r="H92" s="25">
        <v>0.21</v>
      </c>
      <c r="I92" s="25">
        <v>0.39</v>
      </c>
      <c r="J92" s="25">
        <v>0.26</v>
      </c>
      <c r="K92" s="36">
        <v>4.2</v>
      </c>
      <c r="N92" s="19"/>
      <c r="P92" s="14" t="b">
        <v>0</v>
      </c>
      <c r="Q92" s="14" t="b">
        <v>0</v>
      </c>
      <c r="R92" s="14" t="b">
        <v>0</v>
      </c>
      <c r="S92" s="14" t="b">
        <v>1</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0.04</v>
      </c>
      <c r="F94" s="25">
        <v>0.04</v>
      </c>
      <c r="G94" s="25">
        <v>0.12</v>
      </c>
      <c r="H94" s="25">
        <v>0.24</v>
      </c>
      <c r="I94" s="25">
        <v>0.27</v>
      </c>
      <c r="J94" s="25">
        <v>0.28999999999999998</v>
      </c>
      <c r="K94" s="36">
        <v>3.9</v>
      </c>
      <c r="N94" s="19"/>
      <c r="P94" s="14" t="b">
        <v>0</v>
      </c>
      <c r="Q94" s="14" t="b">
        <v>0</v>
      </c>
      <c r="R94" s="14" t="b">
        <v>0</v>
      </c>
      <c r="S94" s="14" t="b">
        <v>1</v>
      </c>
      <c r="T94" s="14" t="b">
        <v>1</v>
      </c>
      <c r="U94" s="14" t="e">
        <v>#REF!</v>
      </c>
      <c r="V94" s="14" t="e">
        <v>#REF!</v>
      </c>
      <c r="W94" s="14" t="e">
        <v>#REF!</v>
      </c>
      <c r="X94" s="14" t="e">
        <v>#REF!</v>
      </c>
      <c r="Y94" s="14" t="e">
        <v>#REF!</v>
      </c>
      <c r="Z94" s="14" t="e">
        <v>#REF!</v>
      </c>
      <c r="AA94" s="14" t="e">
        <v>#REF!</v>
      </c>
      <c r="AB94" s="14" t="b">
        <v>1</v>
      </c>
      <c r="AC94" s="14" t="b">
        <v>1</v>
      </c>
    </row>
    <row r="95" spans="1:29" ht="12.75" customHeight="1" x14ac:dyDescent="0.25">
      <c r="A95" s="13">
        <v>17</v>
      </c>
      <c r="C95" s="3" t="s">
        <v>12</v>
      </c>
      <c r="D95" s="20">
        <v>695</v>
      </c>
      <c r="E95" s="24">
        <v>0.03</v>
      </c>
      <c r="F95" s="25">
        <v>0.02</v>
      </c>
      <c r="G95" s="25">
        <v>0.06</v>
      </c>
      <c r="H95" s="25">
        <v>0.17</v>
      </c>
      <c r="I95" s="25">
        <v>0.47</v>
      </c>
      <c r="J95" s="25">
        <v>0.25</v>
      </c>
      <c r="K95" s="36">
        <v>4.4000000000000004</v>
      </c>
      <c r="N95" s="19"/>
      <c r="P95" s="14" t="b">
        <v>0</v>
      </c>
      <c r="Q95" s="14" t="b">
        <v>0</v>
      </c>
      <c r="R95" s="14" t="b">
        <v>0</v>
      </c>
      <c r="S95" s="14" t="b">
        <v>1</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0.04</v>
      </c>
      <c r="F97" s="25">
        <v>0.05</v>
      </c>
      <c r="G97" s="25">
        <v>0.13</v>
      </c>
      <c r="H97" s="25">
        <v>0.24</v>
      </c>
      <c r="I97" s="25">
        <v>0.26</v>
      </c>
      <c r="J97" s="25">
        <v>0.28000000000000003</v>
      </c>
      <c r="K97" s="36">
        <v>3.9</v>
      </c>
      <c r="N97" s="19"/>
      <c r="P97" s="14" t="b">
        <v>0</v>
      </c>
      <c r="Q97" s="14" t="b">
        <v>0</v>
      </c>
      <c r="R97" s="14" t="b">
        <v>1</v>
      </c>
      <c r="S97" s="14" t="b">
        <v>1</v>
      </c>
      <c r="T97" s="14" t="b">
        <v>1</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0.03</v>
      </c>
      <c r="F98" s="25">
        <v>0.02</v>
      </c>
      <c r="G98" s="25">
        <v>7.0000000000000007E-2</v>
      </c>
      <c r="H98" s="25">
        <v>0.2</v>
      </c>
      <c r="I98" s="25">
        <v>0.41</v>
      </c>
      <c r="J98" s="25">
        <v>0.27</v>
      </c>
      <c r="K98" s="36">
        <v>4.3</v>
      </c>
      <c r="N98" s="19"/>
      <c r="P98" s="14" t="b">
        <v>0</v>
      </c>
      <c r="Q98" s="14" t="b">
        <v>0</v>
      </c>
      <c r="R98" s="14" t="b">
        <v>0</v>
      </c>
      <c r="S98" s="14" t="b">
        <v>1</v>
      </c>
      <c r="T98" s="14" t="b">
        <v>1</v>
      </c>
      <c r="U98" s="14" t="e">
        <v>#REF!</v>
      </c>
      <c r="V98" s="14" t="e">
        <v>#REF!</v>
      </c>
      <c r="W98" s="14" t="e">
        <v>#REF!</v>
      </c>
      <c r="X98" s="14" t="e">
        <v>#REF!</v>
      </c>
      <c r="Y98" s="14" t="e">
        <v>#REF!</v>
      </c>
      <c r="Z98" s="14" t="e">
        <v>#REF!</v>
      </c>
      <c r="AA98" s="14" t="e">
        <v>#REF!</v>
      </c>
      <c r="AB98" s="14" t="b">
        <v>0</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0.04</v>
      </c>
      <c r="F100" s="25">
        <v>0.05</v>
      </c>
      <c r="G100" s="25">
        <v>0.12</v>
      </c>
      <c r="H100" s="25">
        <v>0.24</v>
      </c>
      <c r="I100" s="25">
        <v>0.27</v>
      </c>
      <c r="J100" s="25">
        <v>0.27</v>
      </c>
      <c r="K100" s="36">
        <v>3.9</v>
      </c>
      <c r="N100" s="19"/>
      <c r="P100" s="14" t="b">
        <v>0</v>
      </c>
      <c r="Q100" s="14" t="b">
        <v>0</v>
      </c>
      <c r="R100" s="14" t="b">
        <v>0</v>
      </c>
      <c r="S100" s="14" t="b">
        <v>1</v>
      </c>
      <c r="T100" s="14" t="b">
        <v>1</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0.03</v>
      </c>
      <c r="F101" s="25">
        <v>0.02</v>
      </c>
      <c r="G101" s="25">
        <v>0.08</v>
      </c>
      <c r="H101" s="25">
        <v>0.2</v>
      </c>
      <c r="I101" s="25">
        <v>0.39</v>
      </c>
      <c r="J101" s="25">
        <v>0.28000000000000003</v>
      </c>
      <c r="K101" s="36">
        <v>4.2</v>
      </c>
      <c r="N101" s="19"/>
      <c r="P101" s="14" t="b">
        <v>0</v>
      </c>
      <c r="Q101" s="14" t="b">
        <v>0</v>
      </c>
      <c r="R101" s="14" t="b">
        <v>0</v>
      </c>
      <c r="S101" s="14" t="b">
        <v>1</v>
      </c>
      <c r="T101" s="14" t="b">
        <v>1</v>
      </c>
      <c r="U101" s="14" t="e">
        <v>#REF!</v>
      </c>
      <c r="V101" s="14" t="e">
        <v>#REF!</v>
      </c>
      <c r="W101" s="14" t="e">
        <v>#REF!</v>
      </c>
      <c r="X101" s="14" t="e">
        <v>#REF!</v>
      </c>
      <c r="Y101" s="14" t="e">
        <v>#REF!</v>
      </c>
      <c r="Z101" s="14" t="e">
        <v>#REF!</v>
      </c>
      <c r="AA101" s="14" t="e">
        <v>#REF!</v>
      </c>
      <c r="AB101" s="14" t="b">
        <v>0</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7.0000000000000007E-2</v>
      </c>
      <c r="F103" s="25">
        <v>0.09</v>
      </c>
      <c r="G103" s="25">
        <v>0.17</v>
      </c>
      <c r="H103" s="25">
        <v>0.22</v>
      </c>
      <c r="I103" s="25">
        <v>0.19</v>
      </c>
      <c r="J103" s="25">
        <v>0.26</v>
      </c>
      <c r="K103" s="36">
        <v>3.5</v>
      </c>
      <c r="N103" s="19"/>
      <c r="P103" s="14" t="b">
        <v>0</v>
      </c>
      <c r="Q103" s="14" t="b">
        <v>0</v>
      </c>
      <c r="R103" s="14" t="b">
        <v>1</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0.02</v>
      </c>
      <c r="F104" s="25">
        <v>0.04</v>
      </c>
      <c r="G104" s="25">
        <v>0.14000000000000001</v>
      </c>
      <c r="H104" s="25">
        <v>0.27</v>
      </c>
      <c r="I104" s="25">
        <v>0.24</v>
      </c>
      <c r="J104" s="25">
        <v>0.28000000000000003</v>
      </c>
      <c r="K104" s="36">
        <v>3.9</v>
      </c>
      <c r="N104" s="19"/>
      <c r="P104" s="14" t="b">
        <v>0</v>
      </c>
      <c r="Q104" s="14" t="b">
        <v>0</v>
      </c>
      <c r="R104" s="14" t="b">
        <v>1</v>
      </c>
      <c r="S104" s="14" t="b">
        <v>1</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0.03</v>
      </c>
      <c r="F105" s="25">
        <v>0.02</v>
      </c>
      <c r="G105" s="25">
        <v>7.0000000000000007E-2</v>
      </c>
      <c r="H105" s="25">
        <v>0.21</v>
      </c>
      <c r="I105" s="25">
        <v>0.42</v>
      </c>
      <c r="J105" s="25">
        <v>0.24</v>
      </c>
      <c r="K105" s="36">
        <v>4.3</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0.03</v>
      </c>
      <c r="F106" s="29">
        <v>0.03</v>
      </c>
      <c r="G106" s="29">
        <v>0.09</v>
      </c>
      <c r="H106" s="29">
        <v>0.19</v>
      </c>
      <c r="I106" s="29">
        <v>0.32</v>
      </c>
      <c r="J106" s="29">
        <v>0.34</v>
      </c>
      <c r="K106" s="37">
        <v>4.0999999999999996</v>
      </c>
      <c r="N106" s="19"/>
      <c r="P106" s="14" t="b">
        <v>0</v>
      </c>
      <c r="Q106" s="14" t="b">
        <v>0</v>
      </c>
      <c r="R106" s="14" t="b">
        <v>0</v>
      </c>
      <c r="S106" s="14" t="b">
        <v>0</v>
      </c>
      <c r="T106" s="14" t="b">
        <v>1</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1985" priority="16">
      <formula>M13=TRUE</formula>
    </cfRule>
  </conditionalFormatting>
  <conditionalFormatting sqref="E35">
    <cfRule type="expression" dxfId="1984" priority="9">
      <formula>M35=TRUE</formula>
    </cfRule>
  </conditionalFormatting>
  <conditionalFormatting sqref="E60">
    <cfRule type="expression" dxfId="1983" priority="8">
      <formula>M60=TRUE</formula>
    </cfRule>
  </conditionalFormatting>
  <conditionalFormatting sqref="E64">
    <cfRule type="expression" dxfId="1982" priority="7">
      <formula>M64=TRUE</formula>
    </cfRule>
  </conditionalFormatting>
  <conditionalFormatting sqref="E84">
    <cfRule type="expression" dxfId="1981" priority="6">
      <formula>M84=TRUE</formula>
    </cfRule>
  </conditionalFormatting>
  <conditionalFormatting sqref="E89">
    <cfRule type="expression" dxfId="1980" priority="5">
      <formula>M89=TRUE</formula>
    </cfRule>
  </conditionalFormatting>
  <conditionalFormatting sqref="E93">
    <cfRule type="expression" dxfId="1979" priority="4">
      <formula>M93=TRUE</formula>
    </cfRule>
  </conditionalFormatting>
  <conditionalFormatting sqref="E96">
    <cfRule type="expression" dxfId="1978" priority="3">
      <formula>M96=TRUE</formula>
    </cfRule>
  </conditionalFormatting>
  <conditionalFormatting sqref="E99">
    <cfRule type="expression" dxfId="1977" priority="2">
      <formula>M99=TRUE</formula>
    </cfRule>
  </conditionalFormatting>
  <conditionalFormatting sqref="E112:E142">
    <cfRule type="expression" dxfId="1976" priority="13">
      <formula>M112=TRUE</formula>
    </cfRule>
  </conditionalFormatting>
  <conditionalFormatting sqref="E154:E195">
    <cfRule type="expression" dxfId="1975" priority="15">
      <formula>M154=TRUE</formula>
    </cfRule>
  </conditionalFormatting>
  <conditionalFormatting sqref="E207:E248">
    <cfRule type="expression" dxfId="1974"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1973"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1972" priority="11">
      <formula>Z13=TRUE</formula>
    </cfRule>
  </conditionalFormatting>
  <conditionalFormatting sqref="K110:L267">
    <cfRule type="expression" dxfId="1971" priority="12">
      <formula>AA110=TRUE</formula>
    </cfRule>
  </conditionalFormatting>
  <conditionalFormatting sqref="N8:N106">
    <cfRule type="cellIs" dxfId="1970"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969"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968" priority="18">
      <formula>O13=TRUE</formula>
    </cfRule>
  </conditionalFormatting>
  <pageMargins left="0.7" right="0.7" top="0.75" bottom="0.75" header="0.3" footer="0.3"/>
  <pageSetup paperSize="9" orientation="portrait" verticalDpi="0"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Worksheet____21"/>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145</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0.02</v>
      </c>
      <c r="F8" s="18">
        <v>0.05</v>
      </c>
      <c r="G8" s="18">
        <v>0.14000000000000001</v>
      </c>
      <c r="H8" s="18">
        <v>0.26</v>
      </c>
      <c r="I8" s="18">
        <v>0.43</v>
      </c>
      <c r="J8" s="18">
        <v>0.1</v>
      </c>
      <c r="K8" s="57">
        <v>4.2</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0.02</v>
      </c>
      <c r="F11" s="25">
        <v>0.05</v>
      </c>
      <c r="G11" s="25">
        <v>0.14000000000000001</v>
      </c>
      <c r="H11" s="25">
        <v>0.25</v>
      </c>
      <c r="I11" s="25">
        <v>0.43</v>
      </c>
      <c r="J11" s="25">
        <v>0.11</v>
      </c>
      <c r="K11" s="36">
        <v>4.0999999999999996</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0.01</v>
      </c>
      <c r="F12" s="25">
        <v>0.05</v>
      </c>
      <c r="G12" s="25">
        <v>0.14000000000000001</v>
      </c>
      <c r="H12" s="25">
        <v>0.27</v>
      </c>
      <c r="I12" s="25">
        <v>0.43</v>
      </c>
      <c r="J12" s="25">
        <v>0.09</v>
      </c>
      <c r="K12" s="36">
        <v>4.2</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0.03</v>
      </c>
      <c r="F14" s="25">
        <v>7.0000000000000007E-2</v>
      </c>
      <c r="G14" s="25">
        <v>0.13</v>
      </c>
      <c r="H14" s="25">
        <v>0.25</v>
      </c>
      <c r="I14" s="25">
        <v>0.38</v>
      </c>
      <c r="J14" s="25">
        <v>0.14000000000000001</v>
      </c>
      <c r="K14" s="36">
        <v>4</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0</v>
      </c>
    </row>
    <row r="15" spans="1:37" ht="12.75" customHeight="1" x14ac:dyDescent="0.25">
      <c r="A15" s="13">
        <v>2</v>
      </c>
      <c r="C15" s="3" t="s">
        <v>31</v>
      </c>
      <c r="D15" s="20">
        <v>357</v>
      </c>
      <c r="E15" s="24">
        <v>0.02</v>
      </c>
      <c r="F15" s="25">
        <v>0.06</v>
      </c>
      <c r="G15" s="25">
        <v>0.16</v>
      </c>
      <c r="H15" s="25">
        <v>0.25</v>
      </c>
      <c r="I15" s="25">
        <v>0.41</v>
      </c>
      <c r="J15" s="25">
        <v>0.09</v>
      </c>
      <c r="K15" s="36">
        <v>4.0999999999999996</v>
      </c>
      <c r="N15" s="19"/>
      <c r="P15" s="14" t="b">
        <v>0</v>
      </c>
      <c r="Q15" s="14" t="b">
        <v>0</v>
      </c>
      <c r="R15" s="14" t="b">
        <v>1</v>
      </c>
      <c r="S15" s="14" t="b">
        <v>0</v>
      </c>
      <c r="T15" s="14" t="b">
        <v>0</v>
      </c>
      <c r="U15" s="14" t="e">
        <v>#REF!</v>
      </c>
      <c r="V15" s="14" t="e">
        <v>#REF!</v>
      </c>
      <c r="W15" s="14" t="e">
        <v>#REF!</v>
      </c>
      <c r="X15" s="14" t="e">
        <v>#REF!</v>
      </c>
      <c r="Y15" s="14" t="e">
        <v>#REF!</v>
      </c>
      <c r="Z15" s="14" t="e">
        <v>#REF!</v>
      </c>
      <c r="AA15" s="14" t="e">
        <v>#REF!</v>
      </c>
      <c r="AB15" s="14" t="b">
        <v>0</v>
      </c>
      <c r="AC15" s="14" t="b">
        <v>1</v>
      </c>
    </row>
    <row r="16" spans="1:37" ht="12.75" customHeight="1" x14ac:dyDescent="0.25">
      <c r="A16" s="13">
        <v>2</v>
      </c>
      <c r="C16" s="3" t="s">
        <v>32</v>
      </c>
      <c r="D16" s="20">
        <v>358</v>
      </c>
      <c r="E16" s="24">
        <v>0.02</v>
      </c>
      <c r="F16" s="25">
        <v>0.05</v>
      </c>
      <c r="G16" s="25">
        <v>0.14000000000000001</v>
      </c>
      <c r="H16" s="25">
        <v>0.27</v>
      </c>
      <c r="I16" s="25">
        <v>0.41</v>
      </c>
      <c r="J16" s="25">
        <v>0.12</v>
      </c>
      <c r="K16" s="36">
        <v>4.0999999999999996</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1</v>
      </c>
    </row>
    <row r="17" spans="1:29" ht="12.75" customHeight="1" x14ac:dyDescent="0.25">
      <c r="A17" s="13">
        <v>2</v>
      </c>
      <c r="C17" s="3" t="s">
        <v>33</v>
      </c>
      <c r="D17" s="20">
        <v>349</v>
      </c>
      <c r="E17" s="24">
        <v>0.01</v>
      </c>
      <c r="F17" s="25">
        <v>0.05</v>
      </c>
      <c r="G17" s="25">
        <v>0.13</v>
      </c>
      <c r="H17" s="25">
        <v>0.3</v>
      </c>
      <c r="I17" s="25">
        <v>0.42</v>
      </c>
      <c r="J17" s="25">
        <v>0.08</v>
      </c>
      <c r="K17" s="36">
        <v>4.2</v>
      </c>
      <c r="N17" s="19"/>
      <c r="P17" s="14" t="b">
        <v>0</v>
      </c>
      <c r="Q17" s="14" t="b">
        <v>0</v>
      </c>
      <c r="R17" s="14" t="b">
        <v>0</v>
      </c>
      <c r="S17" s="14" t="b">
        <v>1</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0.02</v>
      </c>
      <c r="F18" s="25">
        <v>0.04</v>
      </c>
      <c r="G18" s="25">
        <v>0.16</v>
      </c>
      <c r="H18" s="25">
        <v>0.27</v>
      </c>
      <c r="I18" s="25">
        <v>0.42</v>
      </c>
      <c r="J18" s="25">
        <v>0.1</v>
      </c>
      <c r="K18" s="36">
        <v>4.0999999999999996</v>
      </c>
      <c r="N18" s="19"/>
      <c r="P18" s="14" t="b">
        <v>0</v>
      </c>
      <c r="Q18" s="14" t="b">
        <v>0</v>
      </c>
      <c r="R18" s="14" t="b">
        <v>1</v>
      </c>
      <c r="S18" s="14" t="b">
        <v>0</v>
      </c>
      <c r="T18" s="14" t="b">
        <v>0</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0.01</v>
      </c>
      <c r="F19" s="25">
        <v>0.06</v>
      </c>
      <c r="G19" s="25">
        <v>0.17</v>
      </c>
      <c r="H19" s="25">
        <v>0.23</v>
      </c>
      <c r="I19" s="25">
        <v>0.48</v>
      </c>
      <c r="J19" s="25">
        <v>0.06</v>
      </c>
      <c r="K19" s="36">
        <v>4.2</v>
      </c>
      <c r="N19" s="19"/>
      <c r="P19" s="14" t="b">
        <v>0</v>
      </c>
      <c r="Q19" s="14" t="b">
        <v>0</v>
      </c>
      <c r="R19" s="14" t="b">
        <v>1</v>
      </c>
      <c r="S19" s="14" t="b">
        <v>0</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c r="F20" s="25">
        <v>0.03</v>
      </c>
      <c r="G20" s="25">
        <v>0.11</v>
      </c>
      <c r="H20" s="25">
        <v>0.27</v>
      </c>
      <c r="I20" s="25">
        <v>0.5</v>
      </c>
      <c r="J20" s="25">
        <v>0.09</v>
      </c>
      <c r="K20" s="36">
        <v>4.4000000000000004</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0</v>
      </c>
      <c r="AC20" s="14" t="b">
        <v>1</v>
      </c>
    </row>
    <row r="21" spans="1:29" ht="12.75" customHeight="1" x14ac:dyDescent="0.25">
      <c r="A21" s="13">
        <v>2</v>
      </c>
      <c r="C21" s="3" t="s">
        <v>37</v>
      </c>
      <c r="D21" s="20">
        <v>133</v>
      </c>
      <c r="E21" s="24"/>
      <c r="F21" s="25">
        <v>0.01</v>
      </c>
      <c r="G21" s="25">
        <v>0.08</v>
      </c>
      <c r="H21" s="25">
        <v>0.28000000000000003</v>
      </c>
      <c r="I21" s="25">
        <v>0.59</v>
      </c>
      <c r="J21" s="25">
        <v>0.05</v>
      </c>
      <c r="K21" s="36">
        <v>4.5</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0.02</v>
      </c>
      <c r="F23" s="25">
        <v>0.06</v>
      </c>
      <c r="G23" s="25">
        <v>0.14000000000000001</v>
      </c>
      <c r="H23" s="25">
        <v>0.26</v>
      </c>
      <c r="I23" s="25">
        <v>0.41</v>
      </c>
      <c r="J23" s="25">
        <v>0.11</v>
      </c>
      <c r="K23" s="36">
        <v>4.0999999999999996</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v>
      </c>
      <c r="F24" s="25">
        <v>0.03</v>
      </c>
      <c r="G24" s="25">
        <v>0.12</v>
      </c>
      <c r="H24" s="25">
        <v>0.26</v>
      </c>
      <c r="I24" s="25">
        <v>0.52</v>
      </c>
      <c r="J24" s="25">
        <v>7.0000000000000007E-2</v>
      </c>
      <c r="K24" s="36">
        <v>4.4000000000000004</v>
      </c>
      <c r="N24" s="19"/>
      <c r="P24" s="14" t="b">
        <v>0</v>
      </c>
      <c r="Q24" s="14" t="b">
        <v>0</v>
      </c>
      <c r="R24" s="14" t="b">
        <v>0</v>
      </c>
      <c r="S24" s="14" t="b">
        <v>0</v>
      </c>
      <c r="T24" s="14" t="b">
        <v>1</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0.02</v>
      </c>
      <c r="F26" s="25">
        <v>7.0000000000000007E-2</v>
      </c>
      <c r="G26" s="25">
        <v>0.15</v>
      </c>
      <c r="H26" s="25">
        <v>0.28000000000000003</v>
      </c>
      <c r="I26" s="25">
        <v>0.38</v>
      </c>
      <c r="J26" s="25">
        <v>0.1</v>
      </c>
      <c r="K26" s="36">
        <v>4</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0.02</v>
      </c>
      <c r="F27" s="25">
        <v>0.04</v>
      </c>
      <c r="G27" s="25">
        <v>0.13</v>
      </c>
      <c r="H27" s="25">
        <v>0.26</v>
      </c>
      <c r="I27" s="25">
        <v>0.46</v>
      </c>
      <c r="J27" s="25">
        <v>0.1</v>
      </c>
      <c r="K27" s="36">
        <v>4.2</v>
      </c>
      <c r="N27" s="19"/>
      <c r="P27" s="14" t="b">
        <v>0</v>
      </c>
      <c r="Q27" s="14" t="b">
        <v>0</v>
      </c>
      <c r="R27" s="14" t="b">
        <v>0</v>
      </c>
      <c r="S27" s="14" t="b">
        <v>0</v>
      </c>
      <c r="T27" s="14" t="b">
        <v>1</v>
      </c>
      <c r="U27" s="14" t="e">
        <v>#REF!</v>
      </c>
      <c r="V27" s="14" t="e">
        <v>#REF!</v>
      </c>
      <c r="W27" s="14" t="e">
        <v>#REF!</v>
      </c>
      <c r="X27" s="14" t="e">
        <v>#REF!</v>
      </c>
      <c r="Y27" s="14" t="e">
        <v>#REF!</v>
      </c>
      <c r="Z27" s="14" t="e">
        <v>#REF!</v>
      </c>
      <c r="AA27" s="14" t="e">
        <v>#REF!</v>
      </c>
      <c r="AB27" s="14" t="b">
        <v>0</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0.02</v>
      </c>
      <c r="F29" s="25">
        <v>0.06</v>
      </c>
      <c r="G29" s="25">
        <v>0.14000000000000001</v>
      </c>
      <c r="H29" s="25">
        <v>0.25</v>
      </c>
      <c r="I29" s="25">
        <v>0.44</v>
      </c>
      <c r="J29" s="25">
        <v>0.1</v>
      </c>
      <c r="K29" s="36">
        <v>4.0999999999999996</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0</v>
      </c>
    </row>
    <row r="30" spans="1:29" ht="12.75" customHeight="1" x14ac:dyDescent="0.25">
      <c r="A30" s="13">
        <v>5</v>
      </c>
      <c r="C30" s="3" t="s">
        <v>46</v>
      </c>
      <c r="D30" s="20">
        <v>639</v>
      </c>
      <c r="E30" s="24">
        <v>0.02</v>
      </c>
      <c r="F30" s="25">
        <v>0.04</v>
      </c>
      <c r="G30" s="25">
        <v>0.15</v>
      </c>
      <c r="H30" s="25">
        <v>0.27</v>
      </c>
      <c r="I30" s="25">
        <v>0.43</v>
      </c>
      <c r="J30" s="25">
        <v>0.09</v>
      </c>
      <c r="K30" s="36">
        <v>4.2</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0.01</v>
      </c>
      <c r="F31" s="25">
        <v>0.05</v>
      </c>
      <c r="G31" s="25">
        <v>0.14000000000000001</v>
      </c>
      <c r="H31" s="25">
        <v>0.28999999999999998</v>
      </c>
      <c r="I31" s="25">
        <v>0.41</v>
      </c>
      <c r="J31" s="25">
        <v>0.11</v>
      </c>
      <c r="K31" s="36">
        <v>4.2</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0</v>
      </c>
      <c r="AC31" s="14" t="b">
        <v>1</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0.02</v>
      </c>
      <c r="F33" s="25">
        <v>0.06</v>
      </c>
      <c r="G33" s="25">
        <v>0.15</v>
      </c>
      <c r="H33" s="25">
        <v>0.28999999999999998</v>
      </c>
      <c r="I33" s="25">
        <v>0.39</v>
      </c>
      <c r="J33" s="25">
        <v>0.1</v>
      </c>
      <c r="K33" s="36">
        <v>4.0999999999999996</v>
      </c>
      <c r="N33" s="19"/>
      <c r="P33" s="14" t="b">
        <v>0</v>
      </c>
      <c r="Q33" s="14" t="b">
        <v>0</v>
      </c>
      <c r="R33" s="14" t="b">
        <v>0</v>
      </c>
      <c r="S33" s="14" t="b">
        <v>1</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0.01</v>
      </c>
      <c r="F34" s="25">
        <v>0.03</v>
      </c>
      <c r="G34" s="25">
        <v>0.11</v>
      </c>
      <c r="H34" s="25">
        <v>0.16</v>
      </c>
      <c r="I34" s="25">
        <v>0.61</v>
      </c>
      <c r="J34" s="25">
        <v>0.08</v>
      </c>
      <c r="K34" s="36">
        <v>4.4000000000000004</v>
      </c>
      <c r="N34" s="19"/>
      <c r="P34" s="14" t="b">
        <v>0</v>
      </c>
      <c r="Q34" s="14" t="b">
        <v>0</v>
      </c>
      <c r="R34" s="14" t="b">
        <v>0</v>
      </c>
      <c r="S34" s="14" t="b">
        <v>0</v>
      </c>
      <c r="T34" s="14" t="b">
        <v>1</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0.01</v>
      </c>
      <c r="F36" s="25">
        <v>0.04</v>
      </c>
      <c r="G36" s="25">
        <v>0.13</v>
      </c>
      <c r="H36" s="25">
        <v>0.25</v>
      </c>
      <c r="I36" s="25">
        <v>0.46</v>
      </c>
      <c r="J36" s="25">
        <v>0.1</v>
      </c>
      <c r="K36" s="36">
        <v>4.2</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1</v>
      </c>
    </row>
    <row r="37" spans="1:29" ht="12.75" customHeight="1" x14ac:dyDescent="0.25">
      <c r="A37" s="13">
        <v>7</v>
      </c>
      <c r="C37" s="3" t="s">
        <v>4</v>
      </c>
      <c r="D37" s="20">
        <v>1028</v>
      </c>
      <c r="E37" s="24">
        <v>0.02</v>
      </c>
      <c r="F37" s="25">
        <v>0.06</v>
      </c>
      <c r="G37" s="25">
        <v>0.15</v>
      </c>
      <c r="H37" s="25">
        <v>0.27</v>
      </c>
      <c r="I37" s="25">
        <v>0.4</v>
      </c>
      <c r="J37" s="25">
        <v>0.1</v>
      </c>
      <c r="K37" s="36">
        <v>4.0999999999999996</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0.02</v>
      </c>
      <c r="F39" s="25">
        <v>0.04</v>
      </c>
      <c r="G39" s="25">
        <v>0.13</v>
      </c>
      <c r="H39" s="25">
        <v>0.25</v>
      </c>
      <c r="I39" s="25">
        <v>0.48</v>
      </c>
      <c r="J39" s="25">
        <v>0.08</v>
      </c>
      <c r="K39" s="36">
        <v>4.2</v>
      </c>
      <c r="N39" s="19"/>
      <c r="P39" s="14" t="b">
        <v>0</v>
      </c>
      <c r="Q39" s="14" t="b">
        <v>0</v>
      </c>
      <c r="R39" s="14" t="b">
        <v>0</v>
      </c>
      <c r="S39" s="14" t="b">
        <v>0</v>
      </c>
      <c r="T39" s="14" t="b">
        <v>1</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0.02</v>
      </c>
      <c r="F40" s="25">
        <v>0.06</v>
      </c>
      <c r="G40" s="25">
        <v>0.17</v>
      </c>
      <c r="H40" s="25">
        <v>0.31</v>
      </c>
      <c r="I40" s="25">
        <v>0.36</v>
      </c>
      <c r="J40" s="25">
        <v>0.08</v>
      </c>
      <c r="K40" s="36">
        <v>4</v>
      </c>
      <c r="N40" s="19"/>
      <c r="P40" s="14" t="b">
        <v>0</v>
      </c>
      <c r="Q40" s="14" t="b">
        <v>0</v>
      </c>
      <c r="R40" s="14" t="b">
        <v>0</v>
      </c>
      <c r="S40" s="14" t="b">
        <v>1</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0.02</v>
      </c>
      <c r="F41" s="25">
        <v>0.05</v>
      </c>
      <c r="G41" s="25">
        <v>0.12</v>
      </c>
      <c r="H41" s="25">
        <v>0.2</v>
      </c>
      <c r="I41" s="25">
        <v>0.5</v>
      </c>
      <c r="J41" s="25">
        <v>0.11</v>
      </c>
      <c r="K41" s="36">
        <v>4.2</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0.01</v>
      </c>
      <c r="F42" s="25">
        <v>0.06</v>
      </c>
      <c r="G42" s="25">
        <v>0.13</v>
      </c>
      <c r="H42" s="25">
        <v>0.26</v>
      </c>
      <c r="I42" s="25">
        <v>0.42</v>
      </c>
      <c r="J42" s="25">
        <v>0.12</v>
      </c>
      <c r="K42" s="36">
        <v>4.2</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0</v>
      </c>
      <c r="AC42" s="14" t="b">
        <v>1</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0.02</v>
      </c>
      <c r="F44" s="25">
        <v>0.05</v>
      </c>
      <c r="G44" s="25">
        <v>0.14000000000000001</v>
      </c>
      <c r="H44" s="25">
        <v>0.28000000000000003</v>
      </c>
      <c r="I44" s="25">
        <v>0.41</v>
      </c>
      <c r="J44" s="25">
        <v>0.1</v>
      </c>
      <c r="K44" s="36">
        <v>4.0999999999999996</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0</v>
      </c>
      <c r="AC44" s="14" t="b">
        <v>1</v>
      </c>
    </row>
    <row r="45" spans="1:29" ht="12.75" customHeight="1" x14ac:dyDescent="0.25">
      <c r="A45" s="13">
        <v>9</v>
      </c>
      <c r="C45" s="3" t="s">
        <v>52</v>
      </c>
      <c r="D45" s="20">
        <v>50</v>
      </c>
      <c r="E45" s="24"/>
      <c r="F45" s="25">
        <v>0.04</v>
      </c>
      <c r="G45" s="25">
        <v>0.18</v>
      </c>
      <c r="H45" s="25">
        <v>0.12</v>
      </c>
      <c r="I45" s="25">
        <v>0.6</v>
      </c>
      <c r="J45" s="25">
        <v>0.06</v>
      </c>
      <c r="K45" s="36">
        <v>4.4000000000000004</v>
      </c>
      <c r="N45" s="19"/>
      <c r="P45" s="14" t="b">
        <v>0</v>
      </c>
      <c r="Q45" s="14" t="b">
        <v>0</v>
      </c>
      <c r="R45" s="14" t="b">
        <v>1</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0.01</v>
      </c>
      <c r="F46" s="25">
        <v>0.04</v>
      </c>
      <c r="G46" s="25">
        <v>0.18</v>
      </c>
      <c r="H46" s="25">
        <v>0.16</v>
      </c>
      <c r="I46" s="25">
        <v>0.52</v>
      </c>
      <c r="J46" s="25">
        <v>7.0000000000000007E-2</v>
      </c>
      <c r="K46" s="36">
        <v>4.2</v>
      </c>
      <c r="N46" s="19"/>
      <c r="P46" s="14" t="b">
        <v>0</v>
      </c>
      <c r="Q46" s="14" t="b">
        <v>0</v>
      </c>
      <c r="R46" s="14" t="b">
        <v>1</v>
      </c>
      <c r="S46" s="14" t="b">
        <v>1</v>
      </c>
      <c r="T46" s="14" t="b">
        <v>1</v>
      </c>
      <c r="U46" s="14" t="e">
        <v>#REF!</v>
      </c>
      <c r="V46" s="14" t="e">
        <v>#REF!</v>
      </c>
      <c r="W46" s="14" t="e">
        <v>#REF!</v>
      </c>
      <c r="X46" s="14" t="e">
        <v>#REF!</v>
      </c>
      <c r="Y46" s="14" t="e">
        <v>#REF!</v>
      </c>
      <c r="Z46" s="14" t="e">
        <v>#REF!</v>
      </c>
      <c r="AA46" s="14" t="e">
        <v>#REF!</v>
      </c>
      <c r="AB46" s="14" t="b">
        <v>0</v>
      </c>
      <c r="AC46" s="14" t="b">
        <v>1</v>
      </c>
    </row>
    <row r="47" spans="1:29" ht="12.75" customHeight="1" x14ac:dyDescent="0.25">
      <c r="A47" s="13">
        <v>9</v>
      </c>
      <c r="C47" s="3" t="s">
        <v>54</v>
      </c>
      <c r="D47" s="20">
        <v>83</v>
      </c>
      <c r="E47" s="24"/>
      <c r="F47" s="25">
        <v>0.02</v>
      </c>
      <c r="G47" s="25">
        <v>0.11</v>
      </c>
      <c r="H47" s="25">
        <v>0.18</v>
      </c>
      <c r="I47" s="25">
        <v>0.56999999999999995</v>
      </c>
      <c r="J47" s="25">
        <v>0.12</v>
      </c>
      <c r="K47" s="36">
        <v>4.5</v>
      </c>
      <c r="N47" s="19"/>
      <c r="P47" s="14" t="b">
        <v>0</v>
      </c>
      <c r="Q47" s="14" t="b">
        <v>0</v>
      </c>
      <c r="R47" s="14" t="b">
        <v>0</v>
      </c>
      <c r="S47" s="14" t="b">
        <v>1</v>
      </c>
      <c r="T47" s="14" t="b">
        <v>1</v>
      </c>
      <c r="U47" s="14" t="e">
        <v>#REF!</v>
      </c>
      <c r="V47" s="14" t="e">
        <v>#REF!</v>
      </c>
      <c r="W47" s="14" t="e">
        <v>#REF!</v>
      </c>
      <c r="X47" s="14" t="e">
        <v>#REF!</v>
      </c>
      <c r="Y47" s="14" t="e">
        <v>#REF!</v>
      </c>
      <c r="Z47" s="14" t="e">
        <v>#REF!</v>
      </c>
      <c r="AA47" s="14" t="e">
        <v>#REF!</v>
      </c>
      <c r="AB47" s="14" t="b">
        <v>1</v>
      </c>
      <c r="AC47" s="14" t="b">
        <v>1</v>
      </c>
    </row>
    <row r="48" spans="1:29" ht="12.75" customHeight="1" x14ac:dyDescent="0.25">
      <c r="A48" s="13">
        <v>9</v>
      </c>
      <c r="C48" s="3" t="s">
        <v>55</v>
      </c>
      <c r="D48" s="20">
        <v>64</v>
      </c>
      <c r="E48" s="24"/>
      <c r="F48" s="25">
        <v>0.02</v>
      </c>
      <c r="G48" s="25">
        <v>0.16</v>
      </c>
      <c r="H48" s="25">
        <v>0.13</v>
      </c>
      <c r="I48" s="25">
        <v>0.61</v>
      </c>
      <c r="J48" s="25">
        <v>0.09</v>
      </c>
      <c r="K48" s="36">
        <v>4.5</v>
      </c>
      <c r="N48" s="19"/>
      <c r="P48" s="14" t="b">
        <v>0</v>
      </c>
      <c r="Q48" s="14" t="b">
        <v>0</v>
      </c>
      <c r="R48" s="14" t="b">
        <v>0</v>
      </c>
      <c r="S48" s="14" t="b">
        <v>0</v>
      </c>
      <c r="T48" s="14" t="b">
        <v>1</v>
      </c>
      <c r="U48" s="14" t="e">
        <v>#REF!</v>
      </c>
      <c r="V48" s="14" t="e">
        <v>#REF!</v>
      </c>
      <c r="W48" s="14" t="e">
        <v>#REF!</v>
      </c>
      <c r="X48" s="14" t="e">
        <v>#REF!</v>
      </c>
      <c r="Y48" s="14" t="e">
        <v>#REF!</v>
      </c>
      <c r="Z48" s="14" t="e">
        <v>#REF!</v>
      </c>
      <c r="AA48" s="14" t="e">
        <v>#REF!</v>
      </c>
      <c r="AB48" s="14" t="b">
        <v>0</v>
      </c>
      <c r="AC48" s="14" t="b">
        <v>1</v>
      </c>
    </row>
    <row r="49" spans="1:29" ht="12.75" customHeight="1" x14ac:dyDescent="0.25">
      <c r="A49" s="13">
        <v>9</v>
      </c>
      <c r="C49" s="3" t="s">
        <v>56</v>
      </c>
      <c r="D49" s="20">
        <v>22</v>
      </c>
      <c r="E49" s="24">
        <v>0.05</v>
      </c>
      <c r="F49" s="25">
        <v>0.05</v>
      </c>
      <c r="G49" s="25">
        <v>0.27</v>
      </c>
      <c r="H49" s="25">
        <v>0.09</v>
      </c>
      <c r="I49" s="25">
        <v>0.5</v>
      </c>
      <c r="J49" s="25">
        <v>0.05</v>
      </c>
      <c r="K49" s="36">
        <v>4</v>
      </c>
      <c r="N49" s="19"/>
      <c r="P49" s="14" t="b">
        <v>0</v>
      </c>
      <c r="Q49" s="14" t="b">
        <v>0</v>
      </c>
      <c r="R49" s="14" t="b">
        <v>1</v>
      </c>
      <c r="S49" s="14" t="b">
        <v>0</v>
      </c>
      <c r="T49" s="14" t="b">
        <v>1</v>
      </c>
      <c r="U49" s="14" t="e">
        <v>#REF!</v>
      </c>
      <c r="V49" s="14" t="e">
        <v>#REF!</v>
      </c>
      <c r="W49" s="14" t="e">
        <v>#REF!</v>
      </c>
      <c r="X49" s="14" t="e">
        <v>#REF!</v>
      </c>
      <c r="Y49" s="14" t="e">
        <v>#REF!</v>
      </c>
      <c r="Z49" s="14" t="e">
        <v>#REF!</v>
      </c>
      <c r="AA49" s="14" t="e">
        <v>#REF!</v>
      </c>
      <c r="AB49" s="14" t="b">
        <v>0</v>
      </c>
      <c r="AC49" s="14" t="b">
        <v>0</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0.05</v>
      </c>
      <c r="F51" s="25">
        <v>0.09</v>
      </c>
      <c r="G51" s="25">
        <v>0.15</v>
      </c>
      <c r="H51" s="25">
        <v>0.2</v>
      </c>
      <c r="I51" s="25">
        <v>0.39</v>
      </c>
      <c r="J51" s="25">
        <v>0.13</v>
      </c>
      <c r="K51" s="36">
        <v>3.9</v>
      </c>
      <c r="N51" s="19"/>
      <c r="P51" s="14" t="b">
        <v>0</v>
      </c>
      <c r="Q51" s="14" t="b">
        <v>0</v>
      </c>
      <c r="R51" s="14" t="b">
        <v>0</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0.02</v>
      </c>
      <c r="F52" s="25">
        <v>0.05</v>
      </c>
      <c r="G52" s="25">
        <v>0.14000000000000001</v>
      </c>
      <c r="H52" s="25">
        <v>0.27</v>
      </c>
      <c r="I52" s="25">
        <v>0.43</v>
      </c>
      <c r="J52" s="25">
        <v>0.1</v>
      </c>
      <c r="K52" s="36">
        <v>4.2</v>
      </c>
      <c r="N52" s="19"/>
      <c r="P52" s="14" t="b">
        <v>0</v>
      </c>
      <c r="Q52" s="14" t="b">
        <v>0</v>
      </c>
      <c r="R52" s="14" t="b">
        <v>0</v>
      </c>
      <c r="S52" s="14" t="b">
        <v>1</v>
      </c>
      <c r="T52" s="14" t="b">
        <v>0</v>
      </c>
      <c r="U52" s="14" t="e">
        <v>#REF!</v>
      </c>
      <c r="V52" s="14" t="e">
        <v>#REF!</v>
      </c>
      <c r="W52" s="14" t="e">
        <v>#REF!</v>
      </c>
      <c r="X52" s="14" t="e">
        <v>#REF!</v>
      </c>
      <c r="Y52" s="14" t="e">
        <v>#REF!</v>
      </c>
      <c r="Z52" s="14" t="e">
        <v>#REF!</v>
      </c>
      <c r="AA52" s="14" t="e">
        <v>#REF!</v>
      </c>
      <c r="AB52" s="14" t="b">
        <v>0</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7.0000000000000007E-2</v>
      </c>
      <c r="F54" s="25">
        <v>0.09</v>
      </c>
      <c r="G54" s="25">
        <v>0.25</v>
      </c>
      <c r="H54" s="25">
        <v>0.22</v>
      </c>
      <c r="I54" s="25">
        <v>0.28999999999999998</v>
      </c>
      <c r="J54" s="25">
        <v>0.09</v>
      </c>
      <c r="K54" s="36">
        <v>3.6</v>
      </c>
      <c r="N54" s="19"/>
      <c r="P54" s="14" t="b">
        <v>0</v>
      </c>
      <c r="Q54" s="14" t="b">
        <v>0</v>
      </c>
      <c r="R54" s="14" t="b">
        <v>1</v>
      </c>
      <c r="S54" s="14" t="b">
        <v>0</v>
      </c>
      <c r="T54" s="14" t="b">
        <v>0</v>
      </c>
      <c r="U54" s="14" t="e">
        <v>#REF!</v>
      </c>
      <c r="V54" s="14" t="e">
        <v>#REF!</v>
      </c>
      <c r="W54" s="14" t="e">
        <v>#REF!</v>
      </c>
      <c r="X54" s="14" t="e">
        <v>#REF!</v>
      </c>
      <c r="Y54" s="14" t="e">
        <v>#REF!</v>
      </c>
      <c r="Z54" s="14" t="e">
        <v>#REF!</v>
      </c>
      <c r="AA54" s="14" t="e">
        <v>#REF!</v>
      </c>
      <c r="AB54" s="14" t="b">
        <v>0</v>
      </c>
      <c r="AC54" s="14" t="b">
        <v>0</v>
      </c>
    </row>
    <row r="55" spans="1:29" ht="12.75" customHeight="1" x14ac:dyDescent="0.25">
      <c r="A55" s="13">
        <v>11</v>
      </c>
      <c r="C55" s="3" t="s">
        <v>60</v>
      </c>
      <c r="D55" s="20">
        <v>164</v>
      </c>
      <c r="E55" s="24">
        <v>0.04</v>
      </c>
      <c r="F55" s="25">
        <v>0.03</v>
      </c>
      <c r="G55" s="25">
        <v>0.16</v>
      </c>
      <c r="H55" s="25">
        <v>0.25</v>
      </c>
      <c r="I55" s="25">
        <v>0.43</v>
      </c>
      <c r="J55" s="25">
        <v>0.09</v>
      </c>
      <c r="K55" s="36">
        <v>4.0999999999999996</v>
      </c>
      <c r="N55" s="19"/>
      <c r="P55" s="14" t="b">
        <v>0</v>
      </c>
      <c r="Q55" s="14" t="b">
        <v>0</v>
      </c>
      <c r="R55" s="14" t="b">
        <v>0</v>
      </c>
      <c r="S55" s="14" t="b">
        <v>0</v>
      </c>
      <c r="T55" s="14" t="b">
        <v>1</v>
      </c>
      <c r="U55" s="14" t="e">
        <v>#REF!</v>
      </c>
      <c r="V55" s="14" t="e">
        <v>#REF!</v>
      </c>
      <c r="W55" s="14" t="e">
        <v>#REF!</v>
      </c>
      <c r="X55" s="14" t="e">
        <v>#REF!</v>
      </c>
      <c r="Y55" s="14" t="e">
        <v>#REF!</v>
      </c>
      <c r="Z55" s="14" t="e">
        <v>#REF!</v>
      </c>
      <c r="AA55" s="14" t="e">
        <v>#REF!</v>
      </c>
      <c r="AB55" s="14" t="b">
        <v>0</v>
      </c>
      <c r="AC55" s="14" t="b">
        <v>1</v>
      </c>
    </row>
    <row r="56" spans="1:29" ht="12.75" customHeight="1" x14ac:dyDescent="0.25">
      <c r="A56" s="13">
        <v>11</v>
      </c>
      <c r="C56" s="3" t="s">
        <v>61</v>
      </c>
      <c r="D56" s="20">
        <v>127</v>
      </c>
      <c r="E56" s="24">
        <v>0.05</v>
      </c>
      <c r="F56" s="25">
        <v>0.09</v>
      </c>
      <c r="G56" s="25">
        <v>0.1</v>
      </c>
      <c r="H56" s="25">
        <v>0.28000000000000003</v>
      </c>
      <c r="I56" s="25">
        <v>0.39</v>
      </c>
      <c r="J56" s="25">
        <v>0.1</v>
      </c>
      <c r="K56" s="36">
        <v>4</v>
      </c>
      <c r="N56" s="19"/>
      <c r="P56" s="14" t="b">
        <v>0</v>
      </c>
      <c r="Q56" s="14" t="b">
        <v>0</v>
      </c>
      <c r="R56" s="14" t="b">
        <v>0</v>
      </c>
      <c r="S56" s="14" t="b">
        <v>0</v>
      </c>
      <c r="T56" s="14" t="b">
        <v>1</v>
      </c>
      <c r="U56" s="14" t="e">
        <v>#REF!</v>
      </c>
      <c r="V56" s="14" t="e">
        <v>#REF!</v>
      </c>
      <c r="W56" s="14" t="e">
        <v>#REF!</v>
      </c>
      <c r="X56" s="14" t="e">
        <v>#REF!</v>
      </c>
      <c r="Y56" s="14" t="e">
        <v>#REF!</v>
      </c>
      <c r="Z56" s="14" t="e">
        <v>#REF!</v>
      </c>
      <c r="AA56" s="14" t="e">
        <v>#REF!</v>
      </c>
      <c r="AB56" s="14" t="b">
        <v>0</v>
      </c>
      <c r="AC56" s="14" t="b">
        <v>1</v>
      </c>
    </row>
    <row r="57" spans="1:29" ht="12.75" customHeight="1" x14ac:dyDescent="0.25">
      <c r="A57" s="13">
        <v>11</v>
      </c>
      <c r="C57" s="3" t="s">
        <v>62</v>
      </c>
      <c r="D57" s="20">
        <v>45</v>
      </c>
      <c r="E57" s="24">
        <v>7.0000000000000007E-2</v>
      </c>
      <c r="F57" s="25">
        <v>0.04</v>
      </c>
      <c r="G57" s="25">
        <v>0.18</v>
      </c>
      <c r="H57" s="25">
        <v>0.31</v>
      </c>
      <c r="I57" s="25">
        <v>0.33</v>
      </c>
      <c r="J57" s="25">
        <v>7.0000000000000007E-2</v>
      </c>
      <c r="K57" s="36">
        <v>3.9</v>
      </c>
      <c r="N57" s="19"/>
      <c r="P57" s="14" t="b">
        <v>0</v>
      </c>
      <c r="Q57" s="14" t="b">
        <v>0</v>
      </c>
      <c r="R57" s="14" t="b">
        <v>1</v>
      </c>
      <c r="S57" s="14" t="b">
        <v>1</v>
      </c>
      <c r="T57" s="14" t="b">
        <v>0</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0.01</v>
      </c>
      <c r="F58" s="25">
        <v>0.05</v>
      </c>
      <c r="G58" s="25">
        <v>0.13</v>
      </c>
      <c r="H58" s="25">
        <v>0.27</v>
      </c>
      <c r="I58" s="25">
        <v>0.46</v>
      </c>
      <c r="J58" s="25">
        <v>0.09</v>
      </c>
      <c r="K58" s="36">
        <v>4.2</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0</v>
      </c>
      <c r="AC58" s="14" t="b">
        <v>1</v>
      </c>
    </row>
    <row r="59" spans="1:29" ht="12.75" customHeight="1" x14ac:dyDescent="0.25">
      <c r="A59" s="13">
        <v>11</v>
      </c>
      <c r="C59" s="3" t="s">
        <v>64</v>
      </c>
      <c r="D59" s="20">
        <v>296</v>
      </c>
      <c r="E59" s="24">
        <v>0.01</v>
      </c>
      <c r="F59" s="25">
        <v>7.0000000000000007E-2</v>
      </c>
      <c r="G59" s="25">
        <v>0.16</v>
      </c>
      <c r="H59" s="25">
        <v>0.23</v>
      </c>
      <c r="I59" s="25">
        <v>0.33</v>
      </c>
      <c r="J59" s="25">
        <v>0.19</v>
      </c>
      <c r="K59" s="36">
        <v>4</v>
      </c>
      <c r="N59" s="19"/>
      <c r="P59" s="14" t="b">
        <v>0</v>
      </c>
      <c r="Q59" s="14" t="b">
        <v>0</v>
      </c>
      <c r="R59" s="14" t="b">
        <v>0</v>
      </c>
      <c r="S59" s="14" t="b">
        <v>0</v>
      </c>
      <c r="T59" s="14" t="b">
        <v>0</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0.03</v>
      </c>
      <c r="F61" s="25">
        <v>0.06</v>
      </c>
      <c r="G61" s="25">
        <v>0.11</v>
      </c>
      <c r="H61" s="25">
        <v>0.25</v>
      </c>
      <c r="I61" s="25">
        <v>0.5</v>
      </c>
      <c r="J61" s="25">
        <v>0.06</v>
      </c>
      <c r="K61" s="36">
        <v>4.2</v>
      </c>
      <c r="N61" s="19"/>
      <c r="P61" s="14" t="b">
        <v>0</v>
      </c>
      <c r="Q61" s="14" t="b">
        <v>0</v>
      </c>
      <c r="R61" s="14" t="b">
        <v>0</v>
      </c>
      <c r="S61" s="14" t="b">
        <v>0</v>
      </c>
      <c r="T61" s="14" t="b">
        <v>1</v>
      </c>
      <c r="U61" s="14" t="e">
        <v>#REF!</v>
      </c>
      <c r="V61" s="14" t="e">
        <v>#REF!</v>
      </c>
      <c r="W61" s="14" t="e">
        <v>#REF!</v>
      </c>
      <c r="X61" s="14" t="e">
        <v>#REF!</v>
      </c>
      <c r="Y61" s="14" t="e">
        <v>#REF!</v>
      </c>
      <c r="Z61" s="14" t="e">
        <v>#REF!</v>
      </c>
      <c r="AA61" s="14" t="e">
        <v>#REF!</v>
      </c>
      <c r="AB61" s="14" t="b">
        <v>0</v>
      </c>
      <c r="AC61" s="14" t="b">
        <v>1</v>
      </c>
    </row>
    <row r="62" spans="1:29" ht="12.75" customHeight="1" x14ac:dyDescent="0.25">
      <c r="A62" s="13">
        <v>12</v>
      </c>
      <c r="C62" s="3" t="s">
        <v>67</v>
      </c>
      <c r="D62" s="20">
        <v>482</v>
      </c>
      <c r="E62" s="24">
        <v>0.02</v>
      </c>
      <c r="F62" s="25">
        <v>0.05</v>
      </c>
      <c r="G62" s="25">
        <v>0.16</v>
      </c>
      <c r="H62" s="25">
        <v>0.22</v>
      </c>
      <c r="I62" s="25">
        <v>0.45</v>
      </c>
      <c r="J62" s="25">
        <v>0.09</v>
      </c>
      <c r="K62" s="36">
        <v>4.0999999999999996</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0</v>
      </c>
    </row>
    <row r="63" spans="1:29" ht="12.75" customHeight="1" x14ac:dyDescent="0.25">
      <c r="A63" s="13">
        <v>12</v>
      </c>
      <c r="C63" s="3" t="s">
        <v>68</v>
      </c>
      <c r="D63" s="20">
        <v>1586</v>
      </c>
      <c r="E63" s="24">
        <v>0.01</v>
      </c>
      <c r="F63" s="25">
        <v>0.05</v>
      </c>
      <c r="G63" s="25">
        <v>0.13</v>
      </c>
      <c r="H63" s="25">
        <v>0.28000000000000003</v>
      </c>
      <c r="I63" s="25">
        <v>0.42</v>
      </c>
      <c r="J63" s="25">
        <v>0.1</v>
      </c>
      <c r="K63" s="36">
        <v>4.2</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1</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0.04</v>
      </c>
      <c r="F65" s="25">
        <v>0.06</v>
      </c>
      <c r="G65" s="25">
        <v>0.2</v>
      </c>
      <c r="H65" s="25">
        <v>0.24</v>
      </c>
      <c r="I65" s="25">
        <v>0.25</v>
      </c>
      <c r="J65" s="25">
        <v>0.22</v>
      </c>
      <c r="K65" s="36">
        <v>3.8</v>
      </c>
      <c r="N65" s="19"/>
      <c r="P65" s="14" t="b">
        <v>0</v>
      </c>
      <c r="Q65" s="14" t="b">
        <v>0</v>
      </c>
      <c r="R65" s="14" t="b">
        <v>1</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0.02</v>
      </c>
      <c r="F66" s="25">
        <v>7.0000000000000007E-2</v>
      </c>
      <c r="G66" s="25">
        <v>0.19</v>
      </c>
      <c r="H66" s="25">
        <v>0.28999999999999998</v>
      </c>
      <c r="I66" s="25">
        <v>0.31</v>
      </c>
      <c r="J66" s="25">
        <v>0.12</v>
      </c>
      <c r="K66" s="36">
        <v>3.9</v>
      </c>
      <c r="N66" s="19"/>
      <c r="P66" s="14" t="b">
        <v>0</v>
      </c>
      <c r="Q66" s="14" t="b">
        <v>0</v>
      </c>
      <c r="R66" s="14" t="b">
        <v>1</v>
      </c>
      <c r="S66" s="14" t="b">
        <v>0</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0.01</v>
      </c>
      <c r="F67" s="25">
        <v>0.04</v>
      </c>
      <c r="G67" s="25">
        <v>0.1</v>
      </c>
      <c r="H67" s="25">
        <v>0.25</v>
      </c>
      <c r="I67" s="25">
        <v>0.52</v>
      </c>
      <c r="J67" s="25">
        <v>7.0000000000000007E-2</v>
      </c>
      <c r="K67" s="36">
        <v>4.3</v>
      </c>
      <c r="N67" s="19"/>
      <c r="P67" s="14" t="b">
        <v>0</v>
      </c>
      <c r="Q67" s="14" t="b">
        <v>0</v>
      </c>
      <c r="R67" s="14" t="b">
        <v>0</v>
      </c>
      <c r="S67" s="14" t="b">
        <v>0</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0.03</v>
      </c>
      <c r="F69" s="25">
        <v>0.1</v>
      </c>
      <c r="G69" s="25">
        <v>0.22</v>
      </c>
      <c r="H69" s="25">
        <v>0.27</v>
      </c>
      <c r="I69" s="25">
        <v>0.28999999999999998</v>
      </c>
      <c r="J69" s="25">
        <v>0.09</v>
      </c>
      <c r="K69" s="36">
        <v>3.7</v>
      </c>
      <c r="N69" s="19"/>
      <c r="P69" s="14" t="b">
        <v>0</v>
      </c>
      <c r="Q69" s="14" t="b">
        <v>0</v>
      </c>
      <c r="R69" s="14" t="b">
        <v>1</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0.01</v>
      </c>
      <c r="F70" s="25">
        <v>0.03</v>
      </c>
      <c r="G70" s="25">
        <v>0.11</v>
      </c>
      <c r="H70" s="25">
        <v>0.26</v>
      </c>
      <c r="I70" s="25">
        <v>0.48</v>
      </c>
      <c r="J70" s="25">
        <v>0.1</v>
      </c>
      <c r="K70" s="36">
        <v>4.3</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0.02</v>
      </c>
      <c r="F72" s="25">
        <v>0.08</v>
      </c>
      <c r="G72" s="25">
        <v>0.17</v>
      </c>
      <c r="H72" s="25">
        <v>0.26</v>
      </c>
      <c r="I72" s="25">
        <v>0.35</v>
      </c>
      <c r="J72" s="25">
        <v>0.11</v>
      </c>
      <c r="K72" s="36">
        <v>3.9</v>
      </c>
      <c r="N72" s="19"/>
      <c r="P72" s="14" t="b">
        <v>0</v>
      </c>
      <c r="Q72" s="14" t="b">
        <v>0</v>
      </c>
      <c r="R72" s="14" t="b">
        <v>0</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0.02</v>
      </c>
      <c r="F73" s="25">
        <v>7.0000000000000007E-2</v>
      </c>
      <c r="G73" s="25">
        <v>0.17</v>
      </c>
      <c r="H73" s="25">
        <v>0.26</v>
      </c>
      <c r="I73" s="25">
        <v>0.36</v>
      </c>
      <c r="J73" s="25">
        <v>0.12</v>
      </c>
      <c r="K73" s="36">
        <v>4</v>
      </c>
      <c r="N73" s="19"/>
      <c r="P73" s="14" t="b">
        <v>0</v>
      </c>
      <c r="Q73" s="14" t="b">
        <v>0</v>
      </c>
      <c r="R73" s="14" t="b">
        <v>0</v>
      </c>
      <c r="S73" s="14" t="b">
        <v>0</v>
      </c>
      <c r="T73" s="14" t="b">
        <v>0</v>
      </c>
      <c r="U73" s="14" t="e">
        <v>#REF!</v>
      </c>
      <c r="V73" s="14" t="e">
        <v>#REF!</v>
      </c>
      <c r="W73" s="14" t="e">
        <v>#REF!</v>
      </c>
      <c r="X73" s="14" t="e">
        <v>#REF!</v>
      </c>
      <c r="Y73" s="14" t="e">
        <v>#REF!</v>
      </c>
      <c r="Z73" s="14" t="e">
        <v>#REF!</v>
      </c>
      <c r="AA73" s="14" t="e">
        <v>#REF!</v>
      </c>
      <c r="AB73" s="14" t="b">
        <v>0</v>
      </c>
      <c r="AC73" s="14" t="b">
        <v>1</v>
      </c>
    </row>
    <row r="74" spans="1:29" ht="12.75" customHeight="1" x14ac:dyDescent="0.25">
      <c r="A74" s="13">
        <v>15</v>
      </c>
      <c r="C74" s="3" t="s">
        <v>78</v>
      </c>
      <c r="D74" s="20">
        <v>1164</v>
      </c>
      <c r="E74" s="24">
        <v>0.01</v>
      </c>
      <c r="F74" s="25">
        <v>0.03</v>
      </c>
      <c r="G74" s="25">
        <v>0.11</v>
      </c>
      <c r="H74" s="25">
        <v>0.27</v>
      </c>
      <c r="I74" s="25">
        <v>0.5</v>
      </c>
      <c r="J74" s="25">
        <v>0.08</v>
      </c>
      <c r="K74" s="36">
        <v>4.3</v>
      </c>
      <c r="N74" s="19"/>
      <c r="P74" s="14" t="b">
        <v>0</v>
      </c>
      <c r="Q74" s="14" t="b">
        <v>0</v>
      </c>
      <c r="R74" s="14" t="b">
        <v>0</v>
      </c>
      <c r="S74" s="14" t="b">
        <v>0</v>
      </c>
      <c r="T74" s="14" t="b">
        <v>1</v>
      </c>
      <c r="U74" s="14" t="e">
        <v>#REF!</v>
      </c>
      <c r="V74" s="14" t="e">
        <v>#REF!</v>
      </c>
      <c r="W74" s="14" t="e">
        <v>#REF!</v>
      </c>
      <c r="X74" s="14" t="e">
        <v>#REF!</v>
      </c>
      <c r="Y74" s="14" t="e">
        <v>#REF!</v>
      </c>
      <c r="Z74" s="14" t="e">
        <v>#REF!</v>
      </c>
      <c r="AA74" s="14" t="e">
        <v>#REF!</v>
      </c>
      <c r="AB74" s="14" t="b">
        <v>0</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0.02</v>
      </c>
      <c r="F76" s="25">
        <v>0.09</v>
      </c>
      <c r="G76" s="25">
        <v>0.19</v>
      </c>
      <c r="H76" s="25">
        <v>0.18</v>
      </c>
      <c r="I76" s="25">
        <v>0.43</v>
      </c>
      <c r="J76" s="25">
        <v>0.1</v>
      </c>
      <c r="K76" s="36">
        <v>4</v>
      </c>
      <c r="N76" s="19"/>
      <c r="P76" s="14" t="b">
        <v>0</v>
      </c>
      <c r="Q76" s="14" t="b">
        <v>0</v>
      </c>
      <c r="R76" s="14" t="b">
        <v>1</v>
      </c>
      <c r="S76" s="14" t="b">
        <v>0</v>
      </c>
      <c r="T76" s="14" t="b">
        <v>1</v>
      </c>
      <c r="U76" s="14" t="e">
        <v>#REF!</v>
      </c>
      <c r="V76" s="14" t="e">
        <v>#REF!</v>
      </c>
      <c r="W76" s="14" t="e">
        <v>#REF!</v>
      </c>
      <c r="X76" s="14" t="e">
        <v>#REF!</v>
      </c>
      <c r="Y76" s="14" t="e">
        <v>#REF!</v>
      </c>
      <c r="Z76" s="14" t="e">
        <v>#REF!</v>
      </c>
      <c r="AA76" s="14" t="e">
        <v>#REF!</v>
      </c>
      <c r="AB76" s="14" t="b">
        <v>0</v>
      </c>
      <c r="AC76" s="14" t="b">
        <v>1</v>
      </c>
    </row>
    <row r="77" spans="1:29" ht="12.75" customHeight="1" x14ac:dyDescent="0.25">
      <c r="A77" s="13">
        <v>16</v>
      </c>
      <c r="C77" s="3" t="s">
        <v>79</v>
      </c>
      <c r="D77" s="20">
        <v>195</v>
      </c>
      <c r="E77" s="24">
        <v>0.02</v>
      </c>
      <c r="F77" s="25">
        <v>7.0000000000000007E-2</v>
      </c>
      <c r="G77" s="25">
        <v>0.21</v>
      </c>
      <c r="H77" s="25">
        <v>0.27</v>
      </c>
      <c r="I77" s="25">
        <v>0.33</v>
      </c>
      <c r="J77" s="25">
        <v>0.1</v>
      </c>
      <c r="K77" s="36">
        <v>3.9</v>
      </c>
      <c r="N77" s="19"/>
      <c r="P77" s="14" t="b">
        <v>0</v>
      </c>
      <c r="Q77" s="14" t="b">
        <v>0</v>
      </c>
      <c r="R77" s="14" t="b">
        <v>1</v>
      </c>
      <c r="S77" s="14" t="b">
        <v>1</v>
      </c>
      <c r="T77" s="14" t="b">
        <v>0</v>
      </c>
      <c r="U77" s="14" t="e">
        <v>#REF!</v>
      </c>
      <c r="V77" s="14" t="e">
        <v>#REF!</v>
      </c>
      <c r="W77" s="14" t="e">
        <v>#REF!</v>
      </c>
      <c r="X77" s="14" t="e">
        <v>#REF!</v>
      </c>
      <c r="Y77" s="14" t="e">
        <v>#REF!</v>
      </c>
      <c r="Z77" s="14" t="e">
        <v>#REF!</v>
      </c>
      <c r="AA77" s="14" t="e">
        <v>#REF!</v>
      </c>
      <c r="AB77" s="14" t="b">
        <v>0</v>
      </c>
      <c r="AC77" s="14" t="b">
        <v>0</v>
      </c>
    </row>
    <row r="78" spans="1:29" ht="12.75" customHeight="1" x14ac:dyDescent="0.25">
      <c r="A78" s="13">
        <v>16</v>
      </c>
      <c r="C78" s="3" t="s">
        <v>78</v>
      </c>
      <c r="D78" s="20">
        <v>1635</v>
      </c>
      <c r="E78" s="24">
        <v>0.02</v>
      </c>
      <c r="F78" s="25">
        <v>0.05</v>
      </c>
      <c r="G78" s="25">
        <v>0.12</v>
      </c>
      <c r="H78" s="25">
        <v>0.27</v>
      </c>
      <c r="I78" s="25">
        <v>0.45</v>
      </c>
      <c r="J78" s="25">
        <v>0.09</v>
      </c>
      <c r="K78" s="36">
        <v>4.2</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0.02</v>
      </c>
      <c r="F79" s="25">
        <v>0.04</v>
      </c>
      <c r="G79" s="25">
        <v>0.18</v>
      </c>
      <c r="H79" s="25">
        <v>0.22</v>
      </c>
      <c r="I79" s="25">
        <v>0.41</v>
      </c>
      <c r="J79" s="25">
        <v>0.13</v>
      </c>
      <c r="K79" s="36">
        <v>4.0999999999999996</v>
      </c>
      <c r="N79" s="19"/>
      <c r="P79" s="14" t="b">
        <v>0</v>
      </c>
      <c r="Q79" s="14" t="b">
        <v>0</v>
      </c>
      <c r="R79" s="14" t="b">
        <v>0</v>
      </c>
      <c r="S79" s="14" t="b">
        <v>0</v>
      </c>
      <c r="T79" s="14" t="b">
        <v>1</v>
      </c>
      <c r="U79" s="14" t="e">
        <v>#REF!</v>
      </c>
      <c r="V79" s="14" t="e">
        <v>#REF!</v>
      </c>
      <c r="W79" s="14" t="e">
        <v>#REF!</v>
      </c>
      <c r="X79" s="14" t="e">
        <v>#REF!</v>
      </c>
      <c r="Y79" s="14" t="e">
        <v>#REF!</v>
      </c>
      <c r="Z79" s="14" t="e">
        <v>#REF!</v>
      </c>
      <c r="AA79" s="14" t="e">
        <v>#REF!</v>
      </c>
      <c r="AB79" s="14" t="b">
        <v>0</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0.08</v>
      </c>
      <c r="F81" s="25">
        <v>0.13</v>
      </c>
      <c r="G81" s="25">
        <v>0.19</v>
      </c>
      <c r="H81" s="25">
        <v>0.2</v>
      </c>
      <c r="I81" s="25">
        <v>0.28999999999999998</v>
      </c>
      <c r="J81" s="25">
        <v>0.1</v>
      </c>
      <c r="K81" s="36">
        <v>3.5</v>
      </c>
      <c r="N81" s="19"/>
      <c r="P81" s="14" t="b">
        <v>0</v>
      </c>
      <c r="Q81" s="14" t="b">
        <v>1</v>
      </c>
      <c r="R81" s="14" t="b">
        <v>1</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0.02</v>
      </c>
      <c r="F82" s="25">
        <v>7.0000000000000007E-2</v>
      </c>
      <c r="G82" s="25">
        <v>0.19</v>
      </c>
      <c r="H82" s="25">
        <v>0.27</v>
      </c>
      <c r="I82" s="25">
        <v>0.33</v>
      </c>
      <c r="J82" s="25">
        <v>0.12</v>
      </c>
      <c r="K82" s="36">
        <v>3.9</v>
      </c>
      <c r="N82" s="19"/>
      <c r="P82" s="14" t="b">
        <v>0</v>
      </c>
      <c r="Q82" s="14" t="b">
        <v>0</v>
      </c>
      <c r="R82" s="14" t="b">
        <v>1</v>
      </c>
      <c r="S82" s="14" t="b">
        <v>1</v>
      </c>
      <c r="T82" s="14" t="b">
        <v>1</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0.01</v>
      </c>
      <c r="F83" s="25">
        <v>0.03</v>
      </c>
      <c r="G83" s="25">
        <v>0.11</v>
      </c>
      <c r="H83" s="25">
        <v>0.27</v>
      </c>
      <c r="I83" s="25">
        <v>0.49</v>
      </c>
      <c r="J83" s="25">
        <v>0.09</v>
      </c>
      <c r="K83" s="36">
        <v>4.3</v>
      </c>
      <c r="N83" s="19"/>
      <c r="P83" s="14" t="b">
        <v>0</v>
      </c>
      <c r="Q83" s="14" t="b">
        <v>0</v>
      </c>
      <c r="R83" s="14" t="b">
        <v>0</v>
      </c>
      <c r="S83" s="14" t="b">
        <v>1</v>
      </c>
      <c r="T83" s="14" t="b">
        <v>1</v>
      </c>
      <c r="U83" s="14" t="e">
        <v>#REF!</v>
      </c>
      <c r="V83" s="14" t="e">
        <v>#REF!</v>
      </c>
      <c r="W83" s="14" t="e">
        <v>#REF!</v>
      </c>
      <c r="X83" s="14" t="e">
        <v>#REF!</v>
      </c>
      <c r="Y83" s="14" t="e">
        <v>#REF!</v>
      </c>
      <c r="Z83" s="14" t="e">
        <v>#REF!</v>
      </c>
      <c r="AA83" s="14" t="e">
        <v>#REF!</v>
      </c>
      <c r="AB83" s="14" t="b">
        <v>0</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0.02</v>
      </c>
      <c r="F85" s="25">
        <v>0.03</v>
      </c>
      <c r="G85" s="25">
        <v>0.11</v>
      </c>
      <c r="H85" s="25">
        <v>0.23</v>
      </c>
      <c r="I85" s="25">
        <v>0.52</v>
      </c>
      <c r="J85" s="25">
        <v>0.1</v>
      </c>
      <c r="K85" s="36">
        <v>4.3</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0</v>
      </c>
      <c r="AC85" s="14" t="b">
        <v>1</v>
      </c>
    </row>
    <row r="86" spans="1:29" ht="12.75" customHeight="1" x14ac:dyDescent="0.25">
      <c r="A86" s="13">
        <v>17</v>
      </c>
      <c r="C86" s="3" t="s">
        <v>71</v>
      </c>
      <c r="D86" s="20">
        <v>831</v>
      </c>
      <c r="E86" s="24">
        <v>0.01</v>
      </c>
      <c r="F86" s="25">
        <v>0.06</v>
      </c>
      <c r="G86" s="25">
        <v>0.14000000000000001</v>
      </c>
      <c r="H86" s="25">
        <v>0.27</v>
      </c>
      <c r="I86" s="25">
        <v>0.43</v>
      </c>
      <c r="J86" s="25">
        <v>0.1</v>
      </c>
      <c r="K86" s="36">
        <v>4.2</v>
      </c>
      <c r="N86" s="19"/>
      <c r="P86" s="14" t="b">
        <v>0</v>
      </c>
      <c r="Q86" s="14" t="b">
        <v>0</v>
      </c>
      <c r="R86" s="14" t="b">
        <v>0</v>
      </c>
      <c r="S86" s="14" t="b">
        <v>1</v>
      </c>
      <c r="T86" s="14" t="b">
        <v>1</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0.02</v>
      </c>
      <c r="F87" s="25">
        <v>0.06</v>
      </c>
      <c r="G87" s="25">
        <v>0.18</v>
      </c>
      <c r="H87" s="25">
        <v>0.31</v>
      </c>
      <c r="I87" s="25">
        <v>0.35</v>
      </c>
      <c r="J87" s="25">
        <v>0.09</v>
      </c>
      <c r="K87" s="36">
        <v>4</v>
      </c>
      <c r="N87" s="19"/>
      <c r="P87" s="14" t="b">
        <v>0</v>
      </c>
      <c r="Q87" s="14" t="b">
        <v>0</v>
      </c>
      <c r="R87" s="14" t="b">
        <v>1</v>
      </c>
      <c r="S87" s="14" t="b">
        <v>1</v>
      </c>
      <c r="T87" s="14" t="b">
        <v>1</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0.05</v>
      </c>
      <c r="F88" s="25">
        <v>0.05</v>
      </c>
      <c r="G88" s="25">
        <v>0.16</v>
      </c>
      <c r="H88" s="25">
        <v>0.17</v>
      </c>
      <c r="I88" s="25">
        <v>0.35</v>
      </c>
      <c r="J88" s="25">
        <v>0.22</v>
      </c>
      <c r="K88" s="36">
        <v>3.9</v>
      </c>
      <c r="N88" s="19"/>
      <c r="P88" s="14" t="b">
        <v>0</v>
      </c>
      <c r="Q88" s="14" t="b">
        <v>0</v>
      </c>
      <c r="R88" s="14" t="b">
        <v>1</v>
      </c>
      <c r="S88" s="14" t="b">
        <v>0</v>
      </c>
      <c r="T88" s="14" t="b">
        <v>1</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0.09</v>
      </c>
      <c r="F90" s="25">
        <v>0.14000000000000001</v>
      </c>
      <c r="G90" s="25">
        <v>0.19</v>
      </c>
      <c r="H90" s="25">
        <v>0.21</v>
      </c>
      <c r="I90" s="25">
        <v>0.24</v>
      </c>
      <c r="J90" s="25">
        <v>0.13</v>
      </c>
      <c r="K90" s="36">
        <v>3.4</v>
      </c>
      <c r="N90" s="19"/>
      <c r="P90" s="14" t="b">
        <v>0</v>
      </c>
      <c r="Q90" s="14" t="b">
        <v>1</v>
      </c>
      <c r="R90" s="14" t="b">
        <v>1</v>
      </c>
      <c r="S90" s="14" t="b">
        <v>0</v>
      </c>
      <c r="T90" s="14" t="b">
        <v>0</v>
      </c>
      <c r="U90" s="14" t="e">
        <v>#REF!</v>
      </c>
      <c r="V90" s="14" t="e">
        <v>#REF!</v>
      </c>
      <c r="W90" s="14" t="e">
        <v>#REF!</v>
      </c>
      <c r="X90" s="14" t="e">
        <v>#REF!</v>
      </c>
      <c r="Y90" s="14" t="e">
        <v>#REF!</v>
      </c>
      <c r="Z90" s="14" t="e">
        <v>#REF!</v>
      </c>
      <c r="AA90" s="14" t="e">
        <v>#REF!</v>
      </c>
      <c r="AB90" s="14" t="b">
        <v>0</v>
      </c>
      <c r="AC90" s="14" t="b">
        <v>0</v>
      </c>
    </row>
    <row r="91" spans="1:29" ht="12.75" customHeight="1" x14ac:dyDescent="0.25">
      <c r="A91" s="13">
        <v>17</v>
      </c>
      <c r="C91" s="3" t="s">
        <v>71</v>
      </c>
      <c r="D91" s="20">
        <v>802</v>
      </c>
      <c r="E91" s="24">
        <v>0.01</v>
      </c>
      <c r="F91" s="25">
        <v>7.0000000000000007E-2</v>
      </c>
      <c r="G91" s="25">
        <v>0.2</v>
      </c>
      <c r="H91" s="25">
        <v>0.28999999999999998</v>
      </c>
      <c r="I91" s="25">
        <v>0.32</v>
      </c>
      <c r="J91" s="25">
        <v>0.1</v>
      </c>
      <c r="K91" s="36">
        <v>3.9</v>
      </c>
      <c r="N91" s="19"/>
      <c r="P91" s="14" t="b">
        <v>0</v>
      </c>
      <c r="Q91" s="14" t="b">
        <v>0</v>
      </c>
      <c r="R91" s="14" t="b">
        <v>1</v>
      </c>
      <c r="S91" s="14" t="b">
        <v>1</v>
      </c>
      <c r="T91" s="14" t="b">
        <v>1</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0.01</v>
      </c>
      <c r="F92" s="25">
        <v>0.03</v>
      </c>
      <c r="G92" s="25">
        <v>0.09</v>
      </c>
      <c r="H92" s="25">
        <v>0.25</v>
      </c>
      <c r="I92" s="25">
        <v>0.52</v>
      </c>
      <c r="J92" s="25">
        <v>0.09</v>
      </c>
      <c r="K92" s="36">
        <v>4.4000000000000004</v>
      </c>
      <c r="N92" s="19"/>
      <c r="P92" s="14" t="b">
        <v>0</v>
      </c>
      <c r="Q92" s="14" t="b">
        <v>0</v>
      </c>
      <c r="R92" s="14" t="b">
        <v>0</v>
      </c>
      <c r="S92" s="14" t="b">
        <v>1</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0.02</v>
      </c>
      <c r="F94" s="25">
        <v>0.06</v>
      </c>
      <c r="G94" s="25">
        <v>0.17</v>
      </c>
      <c r="H94" s="25">
        <v>0.28000000000000003</v>
      </c>
      <c r="I94" s="25">
        <v>0.37</v>
      </c>
      <c r="J94" s="25">
        <v>0.1</v>
      </c>
      <c r="K94" s="36">
        <v>4</v>
      </c>
      <c r="N94" s="19"/>
      <c r="P94" s="14" t="b">
        <v>0</v>
      </c>
      <c r="Q94" s="14" t="b">
        <v>0</v>
      </c>
      <c r="R94" s="14" t="b">
        <v>1</v>
      </c>
      <c r="S94" s="14" t="b">
        <v>1</v>
      </c>
      <c r="T94" s="14" t="b">
        <v>1</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0.01</v>
      </c>
      <c r="F95" s="25">
        <v>0.03</v>
      </c>
      <c r="G95" s="25">
        <v>0.08</v>
      </c>
      <c r="H95" s="25">
        <v>0.23</v>
      </c>
      <c r="I95" s="25">
        <v>0.56000000000000005</v>
      </c>
      <c r="J95" s="25">
        <v>0.09</v>
      </c>
      <c r="K95" s="36">
        <v>4.4000000000000004</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0.02</v>
      </c>
      <c r="F97" s="25">
        <v>7.0000000000000007E-2</v>
      </c>
      <c r="G97" s="25">
        <v>0.17</v>
      </c>
      <c r="H97" s="25">
        <v>0.28999999999999998</v>
      </c>
      <c r="I97" s="25">
        <v>0.35</v>
      </c>
      <c r="J97" s="25">
        <v>0.1</v>
      </c>
      <c r="K97" s="36">
        <v>4</v>
      </c>
      <c r="N97" s="19"/>
      <c r="P97" s="14" t="b">
        <v>0</v>
      </c>
      <c r="Q97" s="14" t="b">
        <v>0</v>
      </c>
      <c r="R97" s="14" t="b">
        <v>1</v>
      </c>
      <c r="S97" s="14" t="b">
        <v>1</v>
      </c>
      <c r="T97" s="14" t="b">
        <v>1</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0.02</v>
      </c>
      <c r="F98" s="25">
        <v>0.03</v>
      </c>
      <c r="G98" s="25">
        <v>0.1</v>
      </c>
      <c r="H98" s="25">
        <v>0.23</v>
      </c>
      <c r="I98" s="25">
        <v>0.52</v>
      </c>
      <c r="J98" s="25">
        <v>0.1</v>
      </c>
      <c r="K98" s="36">
        <v>4.4000000000000004</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0</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0.02</v>
      </c>
      <c r="F100" s="25">
        <v>7.0000000000000007E-2</v>
      </c>
      <c r="G100" s="25">
        <v>0.17</v>
      </c>
      <c r="H100" s="25">
        <v>0.28999999999999998</v>
      </c>
      <c r="I100" s="25">
        <v>0.36</v>
      </c>
      <c r="J100" s="25">
        <v>0.09</v>
      </c>
      <c r="K100" s="36">
        <v>4</v>
      </c>
      <c r="N100" s="19"/>
      <c r="P100" s="14" t="b">
        <v>0</v>
      </c>
      <c r="Q100" s="14" t="b">
        <v>0</v>
      </c>
      <c r="R100" s="14" t="b">
        <v>1</v>
      </c>
      <c r="S100" s="14" t="b">
        <v>1</v>
      </c>
      <c r="T100" s="14" t="b">
        <v>1</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0.01</v>
      </c>
      <c r="F101" s="25">
        <v>0.04</v>
      </c>
      <c r="G101" s="25">
        <v>0.11</v>
      </c>
      <c r="H101" s="25">
        <v>0.24</v>
      </c>
      <c r="I101" s="25">
        <v>0.49</v>
      </c>
      <c r="J101" s="25">
        <v>0.11</v>
      </c>
      <c r="K101" s="36">
        <v>4.3</v>
      </c>
      <c r="N101" s="19"/>
      <c r="P101" s="14" t="b">
        <v>0</v>
      </c>
      <c r="Q101" s="14" t="b">
        <v>0</v>
      </c>
      <c r="R101" s="14" t="b">
        <v>0</v>
      </c>
      <c r="S101" s="14" t="b">
        <v>1</v>
      </c>
      <c r="T101" s="14" t="b">
        <v>1</v>
      </c>
      <c r="U101" s="14" t="e">
        <v>#REF!</v>
      </c>
      <c r="V101" s="14" t="e">
        <v>#REF!</v>
      </c>
      <c r="W101" s="14" t="e">
        <v>#REF!</v>
      </c>
      <c r="X101" s="14" t="e">
        <v>#REF!</v>
      </c>
      <c r="Y101" s="14" t="e">
        <v>#REF!</v>
      </c>
      <c r="Z101" s="14" t="e">
        <v>#REF!</v>
      </c>
      <c r="AA101" s="14" t="e">
        <v>#REF!</v>
      </c>
      <c r="AB101" s="14" t="b">
        <v>0</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0.06</v>
      </c>
      <c r="F103" s="25">
        <v>0.1</v>
      </c>
      <c r="G103" s="25">
        <v>0.23</v>
      </c>
      <c r="H103" s="25">
        <v>0.24</v>
      </c>
      <c r="I103" s="25">
        <v>0.25</v>
      </c>
      <c r="J103" s="25">
        <v>0.12</v>
      </c>
      <c r="K103" s="36">
        <v>3.6</v>
      </c>
      <c r="N103" s="19"/>
      <c r="P103" s="14" t="b">
        <v>0</v>
      </c>
      <c r="Q103" s="14" t="b">
        <v>0</v>
      </c>
      <c r="R103" s="14" t="b">
        <v>1</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0.01</v>
      </c>
      <c r="F104" s="25">
        <v>7.0000000000000007E-2</v>
      </c>
      <c r="G104" s="25">
        <v>0.2</v>
      </c>
      <c r="H104" s="25">
        <v>0.28999999999999998</v>
      </c>
      <c r="I104" s="25">
        <v>0.34</v>
      </c>
      <c r="J104" s="25">
        <v>0.08</v>
      </c>
      <c r="K104" s="36">
        <v>4</v>
      </c>
      <c r="N104" s="19"/>
      <c r="P104" s="14" t="b">
        <v>0</v>
      </c>
      <c r="Q104" s="14" t="b">
        <v>0</v>
      </c>
      <c r="R104" s="14" t="b">
        <v>1</v>
      </c>
      <c r="S104" s="14" t="b">
        <v>0</v>
      </c>
      <c r="T104" s="14" t="b">
        <v>1</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0.01</v>
      </c>
      <c r="F105" s="25">
        <v>0.03</v>
      </c>
      <c r="G105" s="25">
        <v>0.1</v>
      </c>
      <c r="H105" s="25">
        <v>0.27</v>
      </c>
      <c r="I105" s="25">
        <v>0.53</v>
      </c>
      <c r="J105" s="25">
        <v>0.06</v>
      </c>
      <c r="K105" s="36">
        <v>4.4000000000000004</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0.02</v>
      </c>
      <c r="F106" s="29">
        <v>0.05</v>
      </c>
      <c r="G106" s="29">
        <v>0.1</v>
      </c>
      <c r="H106" s="29">
        <v>0.24</v>
      </c>
      <c r="I106" s="29">
        <v>0.43</v>
      </c>
      <c r="J106" s="29">
        <v>0.17</v>
      </c>
      <c r="K106" s="37">
        <v>4.2</v>
      </c>
      <c r="N106" s="19"/>
      <c r="P106" s="14" t="b">
        <v>0</v>
      </c>
      <c r="Q106" s="14" t="b">
        <v>0</v>
      </c>
      <c r="R106" s="14" t="b">
        <v>0</v>
      </c>
      <c r="S106" s="14" t="b">
        <v>0</v>
      </c>
      <c r="T106" s="14" t="b">
        <v>1</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1967" priority="16">
      <formula>M13=TRUE</formula>
    </cfRule>
  </conditionalFormatting>
  <conditionalFormatting sqref="E35">
    <cfRule type="expression" dxfId="1966" priority="9">
      <formula>M35=TRUE</formula>
    </cfRule>
  </conditionalFormatting>
  <conditionalFormatting sqref="E60">
    <cfRule type="expression" dxfId="1965" priority="8">
      <formula>M60=TRUE</formula>
    </cfRule>
  </conditionalFormatting>
  <conditionalFormatting sqref="E64">
    <cfRule type="expression" dxfId="1964" priority="7">
      <formula>M64=TRUE</formula>
    </cfRule>
  </conditionalFormatting>
  <conditionalFormatting sqref="E84">
    <cfRule type="expression" dxfId="1963" priority="6">
      <formula>M84=TRUE</formula>
    </cfRule>
  </conditionalFormatting>
  <conditionalFormatting sqref="E89">
    <cfRule type="expression" dxfId="1962" priority="5">
      <formula>M89=TRUE</formula>
    </cfRule>
  </conditionalFormatting>
  <conditionalFormatting sqref="E93">
    <cfRule type="expression" dxfId="1961" priority="4">
      <formula>M93=TRUE</formula>
    </cfRule>
  </conditionalFormatting>
  <conditionalFormatting sqref="E96">
    <cfRule type="expression" dxfId="1960" priority="3">
      <formula>M96=TRUE</formula>
    </cfRule>
  </conditionalFormatting>
  <conditionalFormatting sqref="E99">
    <cfRule type="expression" dxfId="1959" priority="2">
      <formula>M99=TRUE</formula>
    </cfRule>
  </conditionalFormatting>
  <conditionalFormatting sqref="E112:E142">
    <cfRule type="expression" dxfId="1958" priority="13">
      <formula>M112=TRUE</formula>
    </cfRule>
  </conditionalFormatting>
  <conditionalFormatting sqref="E154:E195">
    <cfRule type="expression" dxfId="1957" priority="15">
      <formula>M154=TRUE</formula>
    </cfRule>
  </conditionalFormatting>
  <conditionalFormatting sqref="E207:E248">
    <cfRule type="expression" dxfId="1956"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1955"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1954" priority="11">
      <formula>Z13=TRUE</formula>
    </cfRule>
  </conditionalFormatting>
  <conditionalFormatting sqref="K110:L267">
    <cfRule type="expression" dxfId="1953" priority="12">
      <formula>AA110=TRUE</formula>
    </cfRule>
  </conditionalFormatting>
  <conditionalFormatting sqref="N8:N106">
    <cfRule type="cellIs" dxfId="1952"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951"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950" priority="18">
      <formula>O13=TRUE</formula>
    </cfRule>
  </conditionalFormatting>
  <pageMargins left="0.7" right="0.7" top="0.75" bottom="0.75" header="0.3" footer="0.3"/>
  <pageSetup paperSize="9" orientation="portrait" verticalDpi="0"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Worksheet____22"/>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146</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0.14000000000000001</v>
      </c>
      <c r="F8" s="18">
        <v>7.0000000000000007E-2</v>
      </c>
      <c r="G8" s="18">
        <v>0.09</v>
      </c>
      <c r="H8" s="18">
        <v>0.08</v>
      </c>
      <c r="I8" s="18">
        <v>0.11</v>
      </c>
      <c r="J8" s="18">
        <v>0.51</v>
      </c>
      <c r="K8" s="57">
        <v>2.9</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0.18</v>
      </c>
      <c r="F11" s="25">
        <v>0.05</v>
      </c>
      <c r="G11" s="25">
        <v>0.06</v>
      </c>
      <c r="H11" s="25">
        <v>7.0000000000000007E-2</v>
      </c>
      <c r="I11" s="25">
        <v>0.11</v>
      </c>
      <c r="J11" s="25">
        <v>0.53</v>
      </c>
      <c r="K11" s="36">
        <v>2.7</v>
      </c>
      <c r="N11" s="19"/>
      <c r="P11" s="14" t="b">
        <v>1</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0.1</v>
      </c>
      <c r="F12" s="25">
        <v>0.09</v>
      </c>
      <c r="G12" s="25">
        <v>0.11</v>
      </c>
      <c r="H12" s="25">
        <v>0.09</v>
      </c>
      <c r="I12" s="25">
        <v>0.12</v>
      </c>
      <c r="J12" s="25">
        <v>0.49</v>
      </c>
      <c r="K12" s="36">
        <v>3</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0.11</v>
      </c>
      <c r="F14" s="25">
        <v>0.04</v>
      </c>
      <c r="G14" s="25">
        <v>7.0000000000000007E-2</v>
      </c>
      <c r="H14" s="25">
        <v>7.0000000000000007E-2</v>
      </c>
      <c r="I14" s="25">
        <v>0.11</v>
      </c>
      <c r="J14" s="25">
        <v>0.59</v>
      </c>
      <c r="K14" s="36">
        <v>3.1</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1</v>
      </c>
    </row>
    <row r="15" spans="1:37" ht="12.75" customHeight="1" x14ac:dyDescent="0.25">
      <c r="A15" s="13">
        <v>2</v>
      </c>
      <c r="C15" s="3" t="s">
        <v>31</v>
      </c>
      <c r="D15" s="20">
        <v>357</v>
      </c>
      <c r="E15" s="24">
        <v>0.11</v>
      </c>
      <c r="F15" s="25">
        <v>0.06</v>
      </c>
      <c r="G15" s="25">
        <v>0.09</v>
      </c>
      <c r="H15" s="25">
        <v>0.08</v>
      </c>
      <c r="I15" s="25">
        <v>0.1</v>
      </c>
      <c r="J15" s="25">
        <v>0.56000000000000005</v>
      </c>
      <c r="K15" s="36">
        <v>3</v>
      </c>
      <c r="N15" s="19"/>
      <c r="P15" s="14" t="b">
        <v>0</v>
      </c>
      <c r="Q15" s="14" t="b">
        <v>0</v>
      </c>
      <c r="R15" s="14" t="b">
        <v>0</v>
      </c>
      <c r="S15" s="14" t="b">
        <v>0</v>
      </c>
      <c r="T15" s="14" t="b">
        <v>0</v>
      </c>
      <c r="U15" s="14" t="e">
        <v>#REF!</v>
      </c>
      <c r="V15" s="14" t="e">
        <v>#REF!</v>
      </c>
      <c r="W15" s="14" t="e">
        <v>#REF!</v>
      </c>
      <c r="X15" s="14" t="e">
        <v>#REF!</v>
      </c>
      <c r="Y15" s="14" t="e">
        <v>#REF!</v>
      </c>
      <c r="Z15" s="14" t="e">
        <v>#REF!</v>
      </c>
      <c r="AA15" s="14" t="e">
        <v>#REF!</v>
      </c>
      <c r="AB15" s="14" t="b">
        <v>1</v>
      </c>
      <c r="AC15" s="14" t="b">
        <v>1</v>
      </c>
    </row>
    <row r="16" spans="1:37" ht="12.75" customHeight="1" x14ac:dyDescent="0.25">
      <c r="A16" s="13">
        <v>2</v>
      </c>
      <c r="C16" s="3" t="s">
        <v>32</v>
      </c>
      <c r="D16" s="20">
        <v>358</v>
      </c>
      <c r="E16" s="24">
        <v>0.2</v>
      </c>
      <c r="F16" s="25">
        <v>0.04</v>
      </c>
      <c r="G16" s="25">
        <v>0.09</v>
      </c>
      <c r="H16" s="25">
        <v>0.08</v>
      </c>
      <c r="I16" s="25">
        <v>7.0000000000000007E-2</v>
      </c>
      <c r="J16" s="25">
        <v>0.52</v>
      </c>
      <c r="K16" s="36">
        <v>2.5</v>
      </c>
      <c r="N16" s="19"/>
      <c r="P16" s="14" t="b">
        <v>1</v>
      </c>
      <c r="Q16" s="14" t="b">
        <v>0</v>
      </c>
      <c r="R16" s="14" t="b">
        <v>0</v>
      </c>
      <c r="S16" s="14" t="b">
        <v>0</v>
      </c>
      <c r="T16" s="14" t="b">
        <v>0</v>
      </c>
      <c r="U16" s="14" t="e">
        <v>#REF!</v>
      </c>
      <c r="V16" s="14" t="e">
        <v>#REF!</v>
      </c>
      <c r="W16" s="14" t="e">
        <v>#REF!</v>
      </c>
      <c r="X16" s="14" t="e">
        <v>#REF!</v>
      </c>
      <c r="Y16" s="14" t="e">
        <v>#REF!</v>
      </c>
      <c r="Z16" s="14" t="e">
        <v>#REF!</v>
      </c>
      <c r="AA16" s="14" t="e">
        <v>#REF!</v>
      </c>
      <c r="AB16" s="14" t="b">
        <v>1</v>
      </c>
      <c r="AC16" s="14" t="b">
        <v>0</v>
      </c>
    </row>
    <row r="17" spans="1:29" ht="12.75" customHeight="1" x14ac:dyDescent="0.25">
      <c r="A17" s="13">
        <v>2</v>
      </c>
      <c r="C17" s="3" t="s">
        <v>33</v>
      </c>
      <c r="D17" s="20">
        <v>349</v>
      </c>
      <c r="E17" s="24">
        <v>0.15</v>
      </c>
      <c r="F17" s="25">
        <v>0.1</v>
      </c>
      <c r="G17" s="25">
        <v>0.09</v>
      </c>
      <c r="H17" s="25">
        <v>0.09</v>
      </c>
      <c r="I17" s="25">
        <v>0.11</v>
      </c>
      <c r="J17" s="25">
        <v>0.47</v>
      </c>
      <c r="K17" s="36">
        <v>2.8</v>
      </c>
      <c r="N17" s="19"/>
      <c r="P17" s="14" t="b">
        <v>0</v>
      </c>
      <c r="Q17" s="14" t="b">
        <v>0</v>
      </c>
      <c r="R17" s="14" t="b">
        <v>0</v>
      </c>
      <c r="S17" s="14" t="b">
        <v>0</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0.16</v>
      </c>
      <c r="F18" s="25">
        <v>0.09</v>
      </c>
      <c r="G18" s="25">
        <v>0.09</v>
      </c>
      <c r="H18" s="25">
        <v>0.08</v>
      </c>
      <c r="I18" s="25">
        <v>0.14000000000000001</v>
      </c>
      <c r="J18" s="25">
        <v>0.44</v>
      </c>
      <c r="K18" s="36">
        <v>2.9</v>
      </c>
      <c r="N18" s="19"/>
      <c r="P18" s="14" t="b">
        <v>0</v>
      </c>
      <c r="Q18" s="14" t="b">
        <v>0</v>
      </c>
      <c r="R18" s="14" t="b">
        <v>0</v>
      </c>
      <c r="S18" s="14" t="b">
        <v>0</v>
      </c>
      <c r="T18" s="14" t="b">
        <v>1</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0.18</v>
      </c>
      <c r="F19" s="25">
        <v>0.14000000000000001</v>
      </c>
      <c r="G19" s="25">
        <v>0.09</v>
      </c>
      <c r="H19" s="25">
        <v>0.06</v>
      </c>
      <c r="I19" s="25">
        <v>0.11</v>
      </c>
      <c r="J19" s="25">
        <v>0.42</v>
      </c>
      <c r="K19" s="36">
        <v>2.6</v>
      </c>
      <c r="N19" s="19"/>
      <c r="P19" s="14" t="b">
        <v>1</v>
      </c>
      <c r="Q19" s="14" t="b">
        <v>1</v>
      </c>
      <c r="R19" s="14" t="b">
        <v>0</v>
      </c>
      <c r="S19" s="14" t="b">
        <v>0</v>
      </c>
      <c r="T19" s="14" t="b">
        <v>0</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0.12</v>
      </c>
      <c r="F20" s="25">
        <v>0.1</v>
      </c>
      <c r="G20" s="25">
        <v>0.09</v>
      </c>
      <c r="H20" s="25">
        <v>7.0000000000000007E-2</v>
      </c>
      <c r="I20" s="25">
        <v>0.12</v>
      </c>
      <c r="J20" s="25">
        <v>0.5</v>
      </c>
      <c r="K20" s="36">
        <v>3</v>
      </c>
      <c r="N20" s="19"/>
      <c r="P20" s="14" t="b">
        <v>0</v>
      </c>
      <c r="Q20" s="14" t="b">
        <v>0</v>
      </c>
      <c r="R20" s="14" t="b">
        <v>0</v>
      </c>
      <c r="S20" s="14" t="b">
        <v>0</v>
      </c>
      <c r="T20" s="14" t="b">
        <v>0</v>
      </c>
      <c r="U20" s="14" t="e">
        <v>#REF!</v>
      </c>
      <c r="V20" s="14" t="e">
        <v>#REF!</v>
      </c>
      <c r="W20" s="14" t="e">
        <v>#REF!</v>
      </c>
      <c r="X20" s="14" t="e">
        <v>#REF!</v>
      </c>
      <c r="Y20" s="14" t="e">
        <v>#REF!</v>
      </c>
      <c r="Z20" s="14" t="e">
        <v>#REF!</v>
      </c>
      <c r="AA20" s="14" t="e">
        <v>#REF!</v>
      </c>
      <c r="AB20" s="14" t="b">
        <v>1</v>
      </c>
      <c r="AC20" s="14" t="b">
        <v>1</v>
      </c>
    </row>
    <row r="21" spans="1:29" ht="12.75" customHeight="1" x14ac:dyDescent="0.25">
      <c r="A21" s="13">
        <v>2</v>
      </c>
      <c r="C21" s="3" t="s">
        <v>37</v>
      </c>
      <c r="D21" s="20">
        <v>133</v>
      </c>
      <c r="E21" s="24">
        <v>0.1</v>
      </c>
      <c r="F21" s="25">
        <v>0.06</v>
      </c>
      <c r="G21" s="25">
        <v>0.09</v>
      </c>
      <c r="H21" s="25">
        <v>0.08</v>
      </c>
      <c r="I21" s="25">
        <v>0.18</v>
      </c>
      <c r="J21" s="25">
        <v>0.49</v>
      </c>
      <c r="K21" s="36">
        <v>3.4</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1</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0.14000000000000001</v>
      </c>
      <c r="F23" s="25">
        <v>7.0000000000000007E-2</v>
      </c>
      <c r="G23" s="25">
        <v>0.09</v>
      </c>
      <c r="H23" s="25">
        <v>0.08</v>
      </c>
      <c r="I23" s="25">
        <v>0.11</v>
      </c>
      <c r="J23" s="25">
        <v>0.52</v>
      </c>
      <c r="K23" s="36">
        <v>2.9</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0.13</v>
      </c>
      <c r="F24" s="25">
        <v>0.1</v>
      </c>
      <c r="G24" s="25">
        <v>0.09</v>
      </c>
      <c r="H24" s="25">
        <v>7.0000000000000007E-2</v>
      </c>
      <c r="I24" s="25">
        <v>0.14000000000000001</v>
      </c>
      <c r="J24" s="25">
        <v>0.47</v>
      </c>
      <c r="K24" s="36">
        <v>3</v>
      </c>
      <c r="N24" s="19"/>
      <c r="P24" s="14" t="b">
        <v>0</v>
      </c>
      <c r="Q24" s="14" t="b">
        <v>0</v>
      </c>
      <c r="R24" s="14" t="b">
        <v>0</v>
      </c>
      <c r="S24" s="14" t="b">
        <v>0</v>
      </c>
      <c r="T24" s="14" t="b">
        <v>0</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0.15</v>
      </c>
      <c r="F26" s="25">
        <v>0.06</v>
      </c>
      <c r="G26" s="25">
        <v>0.09</v>
      </c>
      <c r="H26" s="25">
        <v>0.09</v>
      </c>
      <c r="I26" s="25">
        <v>0.1</v>
      </c>
      <c r="J26" s="25">
        <v>0.51</v>
      </c>
      <c r="K26" s="36">
        <v>2.9</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0.14000000000000001</v>
      </c>
      <c r="F27" s="25">
        <v>0.08</v>
      </c>
      <c r="G27" s="25">
        <v>0.09</v>
      </c>
      <c r="H27" s="25">
        <v>7.0000000000000007E-2</v>
      </c>
      <c r="I27" s="25">
        <v>0.12</v>
      </c>
      <c r="J27" s="25">
        <v>0.51</v>
      </c>
      <c r="K27" s="36">
        <v>2.9</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0</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0.14000000000000001</v>
      </c>
      <c r="F29" s="25">
        <v>0.06</v>
      </c>
      <c r="G29" s="25">
        <v>0.08</v>
      </c>
      <c r="H29" s="25">
        <v>0.09</v>
      </c>
      <c r="I29" s="25">
        <v>0.12</v>
      </c>
      <c r="J29" s="25">
        <v>0.51</v>
      </c>
      <c r="K29" s="36">
        <v>3</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1</v>
      </c>
    </row>
    <row r="30" spans="1:29" ht="12.75" customHeight="1" x14ac:dyDescent="0.25">
      <c r="A30" s="13">
        <v>5</v>
      </c>
      <c r="C30" s="3" t="s">
        <v>46</v>
      </c>
      <c r="D30" s="20">
        <v>639</v>
      </c>
      <c r="E30" s="24">
        <v>0.14000000000000001</v>
      </c>
      <c r="F30" s="25">
        <v>0.09</v>
      </c>
      <c r="G30" s="25">
        <v>0.08</v>
      </c>
      <c r="H30" s="25">
        <v>7.0000000000000007E-2</v>
      </c>
      <c r="I30" s="25">
        <v>0.1</v>
      </c>
      <c r="J30" s="25">
        <v>0.52</v>
      </c>
      <c r="K30" s="36">
        <v>2.8</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0</v>
      </c>
    </row>
    <row r="31" spans="1:29" ht="12.75" customHeight="1" x14ac:dyDescent="0.25">
      <c r="A31" s="13">
        <v>5</v>
      </c>
      <c r="C31" s="3" t="s">
        <v>47</v>
      </c>
      <c r="D31" s="20">
        <v>280</v>
      </c>
      <c r="E31" s="24">
        <v>0.14000000000000001</v>
      </c>
      <c r="F31" s="25">
        <v>0.09</v>
      </c>
      <c r="G31" s="25">
        <v>0.12</v>
      </c>
      <c r="H31" s="25">
        <v>0.06</v>
      </c>
      <c r="I31" s="25">
        <v>0.1</v>
      </c>
      <c r="J31" s="25">
        <v>0.48</v>
      </c>
      <c r="K31" s="36">
        <v>2.8</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0</v>
      </c>
      <c r="AC31" s="14" t="b">
        <v>0</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0.14000000000000001</v>
      </c>
      <c r="F33" s="25">
        <v>7.0000000000000007E-2</v>
      </c>
      <c r="G33" s="25">
        <v>0.09</v>
      </c>
      <c r="H33" s="25">
        <v>0.09</v>
      </c>
      <c r="I33" s="25">
        <v>0.1</v>
      </c>
      <c r="J33" s="25">
        <v>0.5</v>
      </c>
      <c r="K33" s="36">
        <v>2.9</v>
      </c>
      <c r="N33" s="19"/>
      <c r="P33" s="14" t="b">
        <v>0</v>
      </c>
      <c r="Q33" s="14" t="b">
        <v>0</v>
      </c>
      <c r="R33" s="14" t="b">
        <v>0</v>
      </c>
      <c r="S33" s="14" t="b">
        <v>0</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0.14000000000000001</v>
      </c>
      <c r="F34" s="25">
        <v>0.08</v>
      </c>
      <c r="G34" s="25">
        <v>7.0000000000000007E-2</v>
      </c>
      <c r="H34" s="25">
        <v>0.05</v>
      </c>
      <c r="I34" s="25">
        <v>0.14000000000000001</v>
      </c>
      <c r="J34" s="25">
        <v>0.52</v>
      </c>
      <c r="K34" s="36">
        <v>2.9</v>
      </c>
      <c r="N34" s="19"/>
      <c r="P34" s="14" t="b">
        <v>0</v>
      </c>
      <c r="Q34" s="14" t="b">
        <v>0</v>
      </c>
      <c r="R34" s="14" t="b">
        <v>0</v>
      </c>
      <c r="S34" s="14" t="b">
        <v>0</v>
      </c>
      <c r="T34" s="14" t="b">
        <v>0</v>
      </c>
      <c r="U34" s="14" t="e">
        <v>#REF!</v>
      </c>
      <c r="V34" s="14" t="e">
        <v>#REF!</v>
      </c>
      <c r="W34" s="14" t="e">
        <v>#REF!</v>
      </c>
      <c r="X34" s="14" t="e">
        <v>#REF!</v>
      </c>
      <c r="Y34" s="14" t="e">
        <v>#REF!</v>
      </c>
      <c r="Z34" s="14" t="e">
        <v>#REF!</v>
      </c>
      <c r="AA34" s="14" t="e">
        <v>#REF!</v>
      </c>
      <c r="AB34" s="14" t="b">
        <v>0</v>
      </c>
      <c r="AC34" s="14" t="b">
        <v>0</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0.14000000000000001</v>
      </c>
      <c r="F36" s="25">
        <v>0.09</v>
      </c>
      <c r="G36" s="25">
        <v>0.09</v>
      </c>
      <c r="H36" s="25">
        <v>0.06</v>
      </c>
      <c r="I36" s="25">
        <v>0.1</v>
      </c>
      <c r="J36" s="25">
        <v>0.52</v>
      </c>
      <c r="K36" s="36">
        <v>2.8</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0</v>
      </c>
    </row>
    <row r="37" spans="1:29" ht="12.75" customHeight="1" x14ac:dyDescent="0.25">
      <c r="A37" s="13">
        <v>7</v>
      </c>
      <c r="C37" s="3" t="s">
        <v>4</v>
      </c>
      <c r="D37" s="20">
        <v>1028</v>
      </c>
      <c r="E37" s="24">
        <v>0.14000000000000001</v>
      </c>
      <c r="F37" s="25">
        <v>0.06</v>
      </c>
      <c r="G37" s="25">
        <v>0.09</v>
      </c>
      <c r="H37" s="25">
        <v>0.1</v>
      </c>
      <c r="I37" s="25">
        <v>0.12</v>
      </c>
      <c r="J37" s="25">
        <v>0.49</v>
      </c>
      <c r="K37" s="36">
        <v>3</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1</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0.16</v>
      </c>
      <c r="F39" s="25">
        <v>0.05</v>
      </c>
      <c r="G39" s="25">
        <v>0.08</v>
      </c>
      <c r="H39" s="25">
        <v>0.08</v>
      </c>
      <c r="I39" s="25">
        <v>0.12</v>
      </c>
      <c r="J39" s="25">
        <v>0.51</v>
      </c>
      <c r="K39" s="36">
        <v>2.9</v>
      </c>
      <c r="N39" s="19"/>
      <c r="P39" s="14" t="b">
        <v>0</v>
      </c>
      <c r="Q39" s="14" t="b">
        <v>0</v>
      </c>
      <c r="R39" s="14" t="b">
        <v>0</v>
      </c>
      <c r="S39" s="14" t="b">
        <v>0</v>
      </c>
      <c r="T39" s="14" t="b">
        <v>0</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0.15</v>
      </c>
      <c r="F40" s="25">
        <v>7.0000000000000007E-2</v>
      </c>
      <c r="G40" s="25">
        <v>0.08</v>
      </c>
      <c r="H40" s="25">
        <v>0.1</v>
      </c>
      <c r="I40" s="25">
        <v>0.1</v>
      </c>
      <c r="J40" s="25">
        <v>0.5</v>
      </c>
      <c r="K40" s="36">
        <v>2.8</v>
      </c>
      <c r="N40" s="19"/>
      <c r="P40" s="14" t="b">
        <v>0</v>
      </c>
      <c r="Q40" s="14" t="b">
        <v>0</v>
      </c>
      <c r="R40" s="14" t="b">
        <v>0</v>
      </c>
      <c r="S40" s="14" t="b">
        <v>0</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0.14000000000000001</v>
      </c>
      <c r="F41" s="25">
        <v>7.0000000000000007E-2</v>
      </c>
      <c r="G41" s="25">
        <v>0.08</v>
      </c>
      <c r="H41" s="25">
        <v>7.0000000000000007E-2</v>
      </c>
      <c r="I41" s="25">
        <v>0.15</v>
      </c>
      <c r="J41" s="25">
        <v>0.48</v>
      </c>
      <c r="K41" s="36">
        <v>3.1</v>
      </c>
      <c r="N41" s="19"/>
      <c r="P41" s="14" t="b">
        <v>0</v>
      </c>
      <c r="Q41" s="14" t="b">
        <v>0</v>
      </c>
      <c r="R41" s="14" t="b">
        <v>0</v>
      </c>
      <c r="S41" s="14" t="b">
        <v>0</v>
      </c>
      <c r="T41" s="14" t="b">
        <v>0</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0.12</v>
      </c>
      <c r="F42" s="25">
        <v>0.09</v>
      </c>
      <c r="G42" s="25">
        <v>0.1</v>
      </c>
      <c r="H42" s="25">
        <v>0.06</v>
      </c>
      <c r="I42" s="25">
        <v>0.1</v>
      </c>
      <c r="J42" s="25">
        <v>0.53</v>
      </c>
      <c r="K42" s="36">
        <v>2.8</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0</v>
      </c>
      <c r="AC42" s="14" t="b">
        <v>0</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0.14000000000000001</v>
      </c>
      <c r="F44" s="25">
        <v>7.0000000000000007E-2</v>
      </c>
      <c r="G44" s="25">
        <v>0.09</v>
      </c>
      <c r="H44" s="25">
        <v>0.09</v>
      </c>
      <c r="I44" s="25">
        <v>0.11</v>
      </c>
      <c r="J44" s="25">
        <v>0.51</v>
      </c>
      <c r="K44" s="36">
        <v>2.9</v>
      </c>
      <c r="N44" s="19"/>
      <c r="P44" s="14" t="b">
        <v>0</v>
      </c>
      <c r="Q44" s="14" t="b">
        <v>0</v>
      </c>
      <c r="R44" s="14" t="b">
        <v>0</v>
      </c>
      <c r="S44" s="14" t="b">
        <v>0</v>
      </c>
      <c r="T44" s="14" t="b">
        <v>0</v>
      </c>
      <c r="U44" s="14" t="e">
        <v>#REF!</v>
      </c>
      <c r="V44" s="14" t="e">
        <v>#REF!</v>
      </c>
      <c r="W44" s="14" t="e">
        <v>#REF!</v>
      </c>
      <c r="X44" s="14" t="e">
        <v>#REF!</v>
      </c>
      <c r="Y44" s="14" t="e">
        <v>#REF!</v>
      </c>
      <c r="Z44" s="14" t="e">
        <v>#REF!</v>
      </c>
      <c r="AA44" s="14" t="e">
        <v>#REF!</v>
      </c>
      <c r="AB44" s="14" t="b">
        <v>0</v>
      </c>
      <c r="AC44" s="14" t="b">
        <v>1</v>
      </c>
    </row>
    <row r="45" spans="1:29" ht="12.75" customHeight="1" x14ac:dyDescent="0.25">
      <c r="A45" s="13">
        <v>9</v>
      </c>
      <c r="C45" s="3" t="s">
        <v>52</v>
      </c>
      <c r="D45" s="20">
        <v>50</v>
      </c>
      <c r="E45" s="24">
        <v>0.14000000000000001</v>
      </c>
      <c r="F45" s="25">
        <v>0.08</v>
      </c>
      <c r="G45" s="25">
        <v>0.06</v>
      </c>
      <c r="H45" s="25">
        <v>0.04</v>
      </c>
      <c r="I45" s="25">
        <v>0.18</v>
      </c>
      <c r="J45" s="25">
        <v>0.5</v>
      </c>
      <c r="K45" s="36">
        <v>3.1</v>
      </c>
      <c r="N45" s="19"/>
      <c r="P45" s="14" t="b">
        <v>0</v>
      </c>
      <c r="Q45" s="14" t="b">
        <v>0</v>
      </c>
      <c r="R45" s="14" t="b">
        <v>0</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0.16</v>
      </c>
      <c r="F46" s="25">
        <v>0.09</v>
      </c>
      <c r="G46" s="25">
        <v>0.09</v>
      </c>
      <c r="H46" s="25">
        <v>0.03</v>
      </c>
      <c r="I46" s="25">
        <v>0.15</v>
      </c>
      <c r="J46" s="25">
        <v>0.48</v>
      </c>
      <c r="K46" s="36">
        <v>2.8</v>
      </c>
      <c r="N46" s="19"/>
      <c r="P46" s="14" t="b">
        <v>0</v>
      </c>
      <c r="Q46" s="14" t="b">
        <v>0</v>
      </c>
      <c r="R46" s="14" t="b">
        <v>0</v>
      </c>
      <c r="S46" s="14" t="b">
        <v>0</v>
      </c>
      <c r="T46" s="14" t="b">
        <v>1</v>
      </c>
      <c r="U46" s="14" t="e">
        <v>#REF!</v>
      </c>
      <c r="V46" s="14" t="e">
        <v>#REF!</v>
      </c>
      <c r="W46" s="14" t="e">
        <v>#REF!</v>
      </c>
      <c r="X46" s="14" t="e">
        <v>#REF!</v>
      </c>
      <c r="Y46" s="14" t="e">
        <v>#REF!</v>
      </c>
      <c r="Z46" s="14" t="e">
        <v>#REF!</v>
      </c>
      <c r="AA46" s="14" t="e">
        <v>#REF!</v>
      </c>
      <c r="AB46" s="14" t="b">
        <v>0</v>
      </c>
      <c r="AC46" s="14" t="b">
        <v>1</v>
      </c>
    </row>
    <row r="47" spans="1:29" ht="12.75" customHeight="1" x14ac:dyDescent="0.25">
      <c r="A47" s="13">
        <v>9</v>
      </c>
      <c r="C47" s="3" t="s">
        <v>54</v>
      </c>
      <c r="D47" s="20">
        <v>83</v>
      </c>
      <c r="E47" s="24">
        <v>0.12</v>
      </c>
      <c r="F47" s="25">
        <v>0.1</v>
      </c>
      <c r="G47" s="25">
        <v>0.16</v>
      </c>
      <c r="H47" s="25">
        <v>0.05</v>
      </c>
      <c r="I47" s="25">
        <v>7.0000000000000007E-2</v>
      </c>
      <c r="J47" s="25">
        <v>0.51</v>
      </c>
      <c r="K47" s="36">
        <v>2.7</v>
      </c>
      <c r="N47" s="19"/>
      <c r="P47" s="14" t="b">
        <v>0</v>
      </c>
      <c r="Q47" s="14" t="b">
        <v>0</v>
      </c>
      <c r="R47" s="14" t="b">
        <v>1</v>
      </c>
      <c r="S47" s="14" t="b">
        <v>0</v>
      </c>
      <c r="T47" s="14" t="b">
        <v>0</v>
      </c>
      <c r="U47" s="14" t="e">
        <v>#REF!</v>
      </c>
      <c r="V47" s="14" t="e">
        <v>#REF!</v>
      </c>
      <c r="W47" s="14" t="e">
        <v>#REF!</v>
      </c>
      <c r="X47" s="14" t="e">
        <v>#REF!</v>
      </c>
      <c r="Y47" s="14" t="e">
        <v>#REF!</v>
      </c>
      <c r="Z47" s="14" t="e">
        <v>#REF!</v>
      </c>
      <c r="AA47" s="14" t="e">
        <v>#REF!</v>
      </c>
      <c r="AB47" s="14" t="b">
        <v>0</v>
      </c>
      <c r="AC47" s="14" t="b">
        <v>1</v>
      </c>
    </row>
    <row r="48" spans="1:29" ht="12.75" customHeight="1" x14ac:dyDescent="0.25">
      <c r="A48" s="13">
        <v>9</v>
      </c>
      <c r="C48" s="3" t="s">
        <v>55</v>
      </c>
      <c r="D48" s="20">
        <v>64</v>
      </c>
      <c r="E48" s="24">
        <v>0.17</v>
      </c>
      <c r="F48" s="25">
        <v>0.09</v>
      </c>
      <c r="G48" s="25">
        <v>0.03</v>
      </c>
      <c r="H48" s="25">
        <v>0.03</v>
      </c>
      <c r="I48" s="25">
        <v>0.11</v>
      </c>
      <c r="J48" s="25">
        <v>0.56000000000000005</v>
      </c>
      <c r="K48" s="36">
        <v>2.6</v>
      </c>
      <c r="N48" s="19"/>
      <c r="P48" s="14" t="b">
        <v>0</v>
      </c>
      <c r="Q48" s="14" t="b">
        <v>0</v>
      </c>
      <c r="R48" s="14" t="b">
        <v>0</v>
      </c>
      <c r="S48" s="14" t="b">
        <v>0</v>
      </c>
      <c r="T48" s="14" t="b">
        <v>0</v>
      </c>
      <c r="U48" s="14" t="e">
        <v>#REF!</v>
      </c>
      <c r="V48" s="14" t="e">
        <v>#REF!</v>
      </c>
      <c r="W48" s="14" t="e">
        <v>#REF!</v>
      </c>
      <c r="X48" s="14" t="e">
        <v>#REF!</v>
      </c>
      <c r="Y48" s="14" t="e">
        <v>#REF!</v>
      </c>
      <c r="Z48" s="14" t="e">
        <v>#REF!</v>
      </c>
      <c r="AA48" s="14" t="e">
        <v>#REF!</v>
      </c>
      <c r="AB48" s="14" t="b">
        <v>1</v>
      </c>
      <c r="AC48" s="14" t="b">
        <v>0</v>
      </c>
    </row>
    <row r="49" spans="1:29" ht="12.75" customHeight="1" x14ac:dyDescent="0.25">
      <c r="A49" s="13">
        <v>9</v>
      </c>
      <c r="C49" s="3" t="s">
        <v>56</v>
      </c>
      <c r="D49" s="20">
        <v>22</v>
      </c>
      <c r="E49" s="24">
        <v>0.18</v>
      </c>
      <c r="F49" s="25"/>
      <c r="G49" s="25">
        <v>0.14000000000000001</v>
      </c>
      <c r="H49" s="25"/>
      <c r="I49" s="25">
        <v>0.18</v>
      </c>
      <c r="J49" s="25">
        <v>0.5</v>
      </c>
      <c r="K49" s="36">
        <v>3</v>
      </c>
      <c r="N49" s="19"/>
      <c r="P49" s="14" t="b">
        <v>0</v>
      </c>
      <c r="Q49" s="14" t="b">
        <v>0</v>
      </c>
      <c r="R49" s="14" t="b">
        <v>1</v>
      </c>
      <c r="S49" s="14" t="b">
        <v>0</v>
      </c>
      <c r="T49" s="14" t="b">
        <v>1</v>
      </c>
      <c r="U49" s="14" t="e">
        <v>#REF!</v>
      </c>
      <c r="V49" s="14" t="e">
        <v>#REF!</v>
      </c>
      <c r="W49" s="14" t="e">
        <v>#REF!</v>
      </c>
      <c r="X49" s="14" t="e">
        <v>#REF!</v>
      </c>
      <c r="Y49" s="14" t="e">
        <v>#REF!</v>
      </c>
      <c r="Z49" s="14" t="e">
        <v>#REF!</v>
      </c>
      <c r="AA49" s="14" t="e">
        <v>#REF!</v>
      </c>
      <c r="AB49" s="14" t="b">
        <v>0</v>
      </c>
      <c r="AC49" s="14" t="b">
        <v>1</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0.16</v>
      </c>
      <c r="F51" s="25">
        <v>0.06</v>
      </c>
      <c r="G51" s="25">
        <v>0.1</v>
      </c>
      <c r="H51" s="25">
        <v>0.14000000000000001</v>
      </c>
      <c r="I51" s="25">
        <v>0.2</v>
      </c>
      <c r="J51" s="25">
        <v>0.34</v>
      </c>
      <c r="K51" s="36">
        <v>3.2</v>
      </c>
      <c r="N51" s="19"/>
      <c r="P51" s="14" t="b">
        <v>0</v>
      </c>
      <c r="Q51" s="14" t="b">
        <v>0</v>
      </c>
      <c r="R51" s="14" t="b">
        <v>0</v>
      </c>
      <c r="S51" s="14" t="b">
        <v>0</v>
      </c>
      <c r="T51" s="14" t="b">
        <v>1</v>
      </c>
      <c r="U51" s="14" t="e">
        <v>#REF!</v>
      </c>
      <c r="V51" s="14" t="e">
        <v>#REF!</v>
      </c>
      <c r="W51" s="14" t="e">
        <v>#REF!</v>
      </c>
      <c r="X51" s="14" t="e">
        <v>#REF!</v>
      </c>
      <c r="Y51" s="14" t="e">
        <v>#REF!</v>
      </c>
      <c r="Z51" s="14" t="e">
        <v>#REF!</v>
      </c>
      <c r="AA51" s="14" t="e">
        <v>#REF!</v>
      </c>
      <c r="AB51" s="14" t="b">
        <v>0</v>
      </c>
      <c r="AC51" s="14" t="b">
        <v>1</v>
      </c>
    </row>
    <row r="52" spans="1:29" ht="12.75" customHeight="1" x14ac:dyDescent="0.25">
      <c r="A52" s="13">
        <v>10</v>
      </c>
      <c r="C52" s="3" t="s">
        <v>12</v>
      </c>
      <c r="D52" s="20">
        <v>2090</v>
      </c>
      <c r="E52" s="24">
        <v>0.14000000000000001</v>
      </c>
      <c r="F52" s="25">
        <v>7.0000000000000007E-2</v>
      </c>
      <c r="G52" s="25">
        <v>0.09</v>
      </c>
      <c r="H52" s="25">
        <v>0.08</v>
      </c>
      <c r="I52" s="25">
        <v>0.11</v>
      </c>
      <c r="J52" s="25">
        <v>0.51</v>
      </c>
      <c r="K52" s="36">
        <v>2.9</v>
      </c>
      <c r="N52" s="19"/>
      <c r="P52" s="14" t="b">
        <v>0</v>
      </c>
      <c r="Q52" s="14" t="b">
        <v>0</v>
      </c>
      <c r="R52" s="14" t="b">
        <v>0</v>
      </c>
      <c r="S52" s="14" t="b">
        <v>0</v>
      </c>
      <c r="T52" s="14" t="b">
        <v>0</v>
      </c>
      <c r="U52" s="14" t="e">
        <v>#REF!</v>
      </c>
      <c r="V52" s="14" t="e">
        <v>#REF!</v>
      </c>
      <c r="W52" s="14" t="e">
        <v>#REF!</v>
      </c>
      <c r="X52" s="14" t="e">
        <v>#REF!</v>
      </c>
      <c r="Y52" s="14" t="e">
        <v>#REF!</v>
      </c>
      <c r="Z52" s="14" t="e">
        <v>#REF!</v>
      </c>
      <c r="AA52" s="14" t="e">
        <v>#REF!</v>
      </c>
      <c r="AB52" s="14" t="b">
        <v>1</v>
      </c>
      <c r="AC52" s="14" t="b">
        <v>0</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0.22</v>
      </c>
      <c r="F54" s="25">
        <v>0.11</v>
      </c>
      <c r="G54" s="25">
        <v>0.09</v>
      </c>
      <c r="H54" s="25">
        <v>7.0000000000000007E-2</v>
      </c>
      <c r="I54" s="25">
        <v>0.08</v>
      </c>
      <c r="J54" s="25">
        <v>0.44</v>
      </c>
      <c r="K54" s="36">
        <v>2.4</v>
      </c>
      <c r="N54" s="19"/>
      <c r="P54" s="14" t="b">
        <v>1</v>
      </c>
      <c r="Q54" s="14" t="b">
        <v>0</v>
      </c>
      <c r="R54" s="14" t="b">
        <v>0</v>
      </c>
      <c r="S54" s="14" t="b">
        <v>0</v>
      </c>
      <c r="T54" s="14" t="b">
        <v>0</v>
      </c>
      <c r="U54" s="14" t="e">
        <v>#REF!</v>
      </c>
      <c r="V54" s="14" t="e">
        <v>#REF!</v>
      </c>
      <c r="W54" s="14" t="e">
        <v>#REF!</v>
      </c>
      <c r="X54" s="14" t="e">
        <v>#REF!</v>
      </c>
      <c r="Y54" s="14" t="e">
        <v>#REF!</v>
      </c>
      <c r="Z54" s="14" t="e">
        <v>#REF!</v>
      </c>
      <c r="AA54" s="14" t="e">
        <v>#REF!</v>
      </c>
      <c r="AB54" s="14" t="b">
        <v>1</v>
      </c>
      <c r="AC54" s="14" t="b">
        <v>1</v>
      </c>
    </row>
    <row r="55" spans="1:29" ht="12.75" customHeight="1" x14ac:dyDescent="0.25">
      <c r="A55" s="13">
        <v>11</v>
      </c>
      <c r="C55" s="3" t="s">
        <v>60</v>
      </c>
      <c r="D55" s="20">
        <v>164</v>
      </c>
      <c r="E55" s="24">
        <v>0.14000000000000001</v>
      </c>
      <c r="F55" s="25">
        <v>0.11</v>
      </c>
      <c r="G55" s="25">
        <v>0.09</v>
      </c>
      <c r="H55" s="25">
        <v>0.09</v>
      </c>
      <c r="I55" s="25">
        <v>0.11</v>
      </c>
      <c r="J55" s="25">
        <v>0.47</v>
      </c>
      <c r="K55" s="36">
        <v>2.8</v>
      </c>
      <c r="N55" s="19"/>
      <c r="P55" s="14" t="b">
        <v>0</v>
      </c>
      <c r="Q55" s="14" t="b">
        <v>0</v>
      </c>
      <c r="R55" s="14" t="b">
        <v>0</v>
      </c>
      <c r="S55" s="14" t="b">
        <v>0</v>
      </c>
      <c r="T55" s="14" t="b">
        <v>1</v>
      </c>
      <c r="U55" s="14" t="e">
        <v>#REF!</v>
      </c>
      <c r="V55" s="14" t="e">
        <v>#REF!</v>
      </c>
      <c r="W55" s="14" t="e">
        <v>#REF!</v>
      </c>
      <c r="X55" s="14" t="e">
        <v>#REF!</v>
      </c>
      <c r="Y55" s="14" t="e">
        <v>#REF!</v>
      </c>
      <c r="Z55" s="14" t="e">
        <v>#REF!</v>
      </c>
      <c r="AA55" s="14" t="e">
        <v>#REF!</v>
      </c>
      <c r="AB55" s="14" t="b">
        <v>1</v>
      </c>
      <c r="AC55" s="14" t="b">
        <v>1</v>
      </c>
    </row>
    <row r="56" spans="1:29" ht="12.75" customHeight="1" x14ac:dyDescent="0.25">
      <c r="A56" s="13">
        <v>11</v>
      </c>
      <c r="C56" s="3" t="s">
        <v>61</v>
      </c>
      <c r="D56" s="20">
        <v>127</v>
      </c>
      <c r="E56" s="24">
        <v>0.17</v>
      </c>
      <c r="F56" s="25">
        <v>0.08</v>
      </c>
      <c r="G56" s="25">
        <v>0.11</v>
      </c>
      <c r="H56" s="25">
        <v>0.08</v>
      </c>
      <c r="I56" s="25">
        <v>0.11</v>
      </c>
      <c r="J56" s="25">
        <v>0.45</v>
      </c>
      <c r="K56" s="36">
        <v>2.8</v>
      </c>
      <c r="N56" s="19"/>
      <c r="P56" s="14" t="b">
        <v>0</v>
      </c>
      <c r="Q56" s="14" t="b">
        <v>0</v>
      </c>
      <c r="R56" s="14" t="b">
        <v>0</v>
      </c>
      <c r="S56" s="14" t="b">
        <v>0</v>
      </c>
      <c r="T56" s="14" t="b">
        <v>1</v>
      </c>
      <c r="U56" s="14" t="e">
        <v>#REF!</v>
      </c>
      <c r="V56" s="14" t="e">
        <v>#REF!</v>
      </c>
      <c r="W56" s="14" t="e">
        <v>#REF!</v>
      </c>
      <c r="X56" s="14" t="e">
        <v>#REF!</v>
      </c>
      <c r="Y56" s="14" t="e">
        <v>#REF!</v>
      </c>
      <c r="Z56" s="14" t="e">
        <v>#REF!</v>
      </c>
      <c r="AA56" s="14" t="e">
        <v>#REF!</v>
      </c>
      <c r="AB56" s="14" t="b">
        <v>1</v>
      </c>
      <c r="AC56" s="14" t="b">
        <v>1</v>
      </c>
    </row>
    <row r="57" spans="1:29" ht="12.75" customHeight="1" x14ac:dyDescent="0.25">
      <c r="A57" s="13">
        <v>11</v>
      </c>
      <c r="C57" s="3" t="s">
        <v>62</v>
      </c>
      <c r="D57" s="20">
        <v>45</v>
      </c>
      <c r="E57" s="24">
        <v>0.28999999999999998</v>
      </c>
      <c r="F57" s="25">
        <v>0.11</v>
      </c>
      <c r="G57" s="25">
        <v>0.13</v>
      </c>
      <c r="H57" s="25">
        <v>0.09</v>
      </c>
      <c r="I57" s="25">
        <v>0.04</v>
      </c>
      <c r="J57" s="25">
        <v>0.33</v>
      </c>
      <c r="K57" s="36">
        <v>2.2000000000000002</v>
      </c>
      <c r="N57" s="19"/>
      <c r="P57" s="14" t="b">
        <v>1</v>
      </c>
      <c r="Q57" s="14" t="b">
        <v>0</v>
      </c>
      <c r="R57" s="14" t="b">
        <v>1</v>
      </c>
      <c r="S57" s="14" t="b">
        <v>0</v>
      </c>
      <c r="T57" s="14" t="b">
        <v>0</v>
      </c>
      <c r="U57" s="14" t="e">
        <v>#REF!</v>
      </c>
      <c r="V57" s="14" t="e">
        <v>#REF!</v>
      </c>
      <c r="W57" s="14" t="e">
        <v>#REF!</v>
      </c>
      <c r="X57" s="14" t="e">
        <v>#REF!</v>
      </c>
      <c r="Y57" s="14" t="e">
        <v>#REF!</v>
      </c>
      <c r="Z57" s="14" t="e">
        <v>#REF!</v>
      </c>
      <c r="AA57" s="14" t="e">
        <v>#REF!</v>
      </c>
      <c r="AB57" s="14" t="b">
        <v>0</v>
      </c>
      <c r="AC57" s="14" t="b">
        <v>0</v>
      </c>
    </row>
    <row r="58" spans="1:29" ht="12.75" customHeight="1" x14ac:dyDescent="0.25">
      <c r="A58" s="13">
        <v>11</v>
      </c>
      <c r="C58" s="3" t="s">
        <v>63</v>
      </c>
      <c r="D58" s="20">
        <v>1511</v>
      </c>
      <c r="E58" s="24">
        <v>0.14000000000000001</v>
      </c>
      <c r="F58" s="25">
        <v>7.0000000000000007E-2</v>
      </c>
      <c r="G58" s="25">
        <v>0.09</v>
      </c>
      <c r="H58" s="25">
        <v>0.08</v>
      </c>
      <c r="I58" s="25">
        <v>0.11</v>
      </c>
      <c r="J58" s="25">
        <v>0.51</v>
      </c>
      <c r="K58" s="36">
        <v>2.9</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0.14000000000000001</v>
      </c>
      <c r="F59" s="25">
        <v>0.06</v>
      </c>
      <c r="G59" s="25">
        <v>0.06</v>
      </c>
      <c r="H59" s="25">
        <v>7.0000000000000007E-2</v>
      </c>
      <c r="I59" s="25">
        <v>0.11</v>
      </c>
      <c r="J59" s="25">
        <v>0.55000000000000004</v>
      </c>
      <c r="K59" s="36">
        <v>2.9</v>
      </c>
      <c r="N59" s="19"/>
      <c r="P59" s="14" t="b">
        <v>0</v>
      </c>
      <c r="Q59" s="14" t="b">
        <v>0</v>
      </c>
      <c r="R59" s="14" t="b">
        <v>0</v>
      </c>
      <c r="S59" s="14" t="b">
        <v>0</v>
      </c>
      <c r="T59" s="14" t="b">
        <v>1</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0.14000000000000001</v>
      </c>
      <c r="F61" s="25">
        <v>0.06</v>
      </c>
      <c r="G61" s="25">
        <v>0.08</v>
      </c>
      <c r="H61" s="25">
        <v>0.08</v>
      </c>
      <c r="I61" s="25">
        <v>0.17</v>
      </c>
      <c r="J61" s="25">
        <v>0.47</v>
      </c>
      <c r="K61" s="36">
        <v>3.2</v>
      </c>
      <c r="N61" s="19"/>
      <c r="P61" s="14" t="b">
        <v>0</v>
      </c>
      <c r="Q61" s="14" t="b">
        <v>0</v>
      </c>
      <c r="R61" s="14" t="b">
        <v>0</v>
      </c>
      <c r="S61" s="14" t="b">
        <v>0</v>
      </c>
      <c r="T61" s="14" t="b">
        <v>0</v>
      </c>
      <c r="U61" s="14" t="e">
        <v>#REF!</v>
      </c>
      <c r="V61" s="14" t="e">
        <v>#REF!</v>
      </c>
      <c r="W61" s="14" t="e">
        <v>#REF!</v>
      </c>
      <c r="X61" s="14" t="e">
        <v>#REF!</v>
      </c>
      <c r="Y61" s="14" t="e">
        <v>#REF!</v>
      </c>
      <c r="Z61" s="14" t="e">
        <v>#REF!</v>
      </c>
      <c r="AA61" s="14" t="e">
        <v>#REF!</v>
      </c>
      <c r="AB61" s="14" t="b">
        <v>0</v>
      </c>
      <c r="AC61" s="14" t="b">
        <v>1</v>
      </c>
    </row>
    <row r="62" spans="1:29" ht="12.75" customHeight="1" x14ac:dyDescent="0.25">
      <c r="A62" s="13">
        <v>12</v>
      </c>
      <c r="C62" s="3" t="s">
        <v>67</v>
      </c>
      <c r="D62" s="20">
        <v>482</v>
      </c>
      <c r="E62" s="24">
        <v>0.14000000000000001</v>
      </c>
      <c r="F62" s="25">
        <v>0.08</v>
      </c>
      <c r="G62" s="25">
        <v>0.08</v>
      </c>
      <c r="H62" s="25">
        <v>0.08</v>
      </c>
      <c r="I62" s="25">
        <v>0.11</v>
      </c>
      <c r="J62" s="25">
        <v>0.51</v>
      </c>
      <c r="K62" s="36">
        <v>2.9</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0</v>
      </c>
    </row>
    <row r="63" spans="1:29" ht="12.75" customHeight="1" x14ac:dyDescent="0.25">
      <c r="A63" s="13">
        <v>12</v>
      </c>
      <c r="C63" s="3" t="s">
        <v>68</v>
      </c>
      <c r="D63" s="20">
        <v>1586</v>
      </c>
      <c r="E63" s="24">
        <v>0.14000000000000001</v>
      </c>
      <c r="F63" s="25">
        <v>7.0000000000000007E-2</v>
      </c>
      <c r="G63" s="25">
        <v>0.09</v>
      </c>
      <c r="H63" s="25">
        <v>0.08</v>
      </c>
      <c r="I63" s="25">
        <v>0.11</v>
      </c>
      <c r="J63" s="25">
        <v>0.51</v>
      </c>
      <c r="K63" s="36">
        <v>2.9</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0</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0.25</v>
      </c>
      <c r="F65" s="25">
        <v>0.09</v>
      </c>
      <c r="G65" s="25">
        <v>0.04</v>
      </c>
      <c r="H65" s="25">
        <v>0.03</v>
      </c>
      <c r="I65" s="25">
        <v>7.0000000000000007E-2</v>
      </c>
      <c r="J65" s="25">
        <v>0.53</v>
      </c>
      <c r="K65" s="36">
        <v>2.1</v>
      </c>
      <c r="N65" s="19"/>
      <c r="P65" s="14" t="b">
        <v>1</v>
      </c>
      <c r="Q65" s="14" t="b">
        <v>0</v>
      </c>
      <c r="R65" s="14" t="b">
        <v>0</v>
      </c>
      <c r="S65" s="14" t="b">
        <v>0</v>
      </c>
      <c r="T65" s="14" t="b">
        <v>0</v>
      </c>
      <c r="U65" s="14" t="e">
        <v>#REF!</v>
      </c>
      <c r="V65" s="14" t="e">
        <v>#REF!</v>
      </c>
      <c r="W65" s="14" t="e">
        <v>#REF!</v>
      </c>
      <c r="X65" s="14" t="e">
        <v>#REF!</v>
      </c>
      <c r="Y65" s="14" t="e">
        <v>#REF!</v>
      </c>
      <c r="Z65" s="14" t="e">
        <v>#REF!</v>
      </c>
      <c r="AA65" s="14" t="e">
        <v>#REF!</v>
      </c>
      <c r="AB65" s="14" t="b">
        <v>0</v>
      </c>
      <c r="AC65" s="14" t="b">
        <v>0</v>
      </c>
    </row>
    <row r="66" spans="1:29" ht="12.75" customHeight="1" x14ac:dyDescent="0.25">
      <c r="A66" s="13">
        <v>13</v>
      </c>
      <c r="C66" s="3" t="s">
        <v>71</v>
      </c>
      <c r="D66" s="20">
        <v>713</v>
      </c>
      <c r="E66" s="24">
        <v>0.19</v>
      </c>
      <c r="F66" s="25">
        <v>7.0000000000000007E-2</v>
      </c>
      <c r="G66" s="25">
        <v>0.11</v>
      </c>
      <c r="H66" s="25">
        <v>7.0000000000000007E-2</v>
      </c>
      <c r="I66" s="25">
        <v>0.05</v>
      </c>
      <c r="J66" s="25">
        <v>0.52</v>
      </c>
      <c r="K66" s="36">
        <v>2.4</v>
      </c>
      <c r="N66" s="19"/>
      <c r="P66" s="14" t="b">
        <v>1</v>
      </c>
      <c r="Q66" s="14" t="b">
        <v>0</v>
      </c>
      <c r="R66" s="14" t="b">
        <v>1</v>
      </c>
      <c r="S66" s="14" t="b">
        <v>0</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0.11</v>
      </c>
      <c r="F67" s="25">
        <v>7.0000000000000007E-2</v>
      </c>
      <c r="G67" s="25">
        <v>0.08</v>
      </c>
      <c r="H67" s="25">
        <v>0.09</v>
      </c>
      <c r="I67" s="25">
        <v>0.15</v>
      </c>
      <c r="J67" s="25">
        <v>0.5</v>
      </c>
      <c r="K67" s="36">
        <v>3.2</v>
      </c>
      <c r="N67" s="19"/>
      <c r="P67" s="14" t="b">
        <v>0</v>
      </c>
      <c r="Q67" s="14" t="b">
        <v>0</v>
      </c>
      <c r="R67" s="14" t="b">
        <v>0</v>
      </c>
      <c r="S67" s="14" t="b">
        <v>0</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0.2</v>
      </c>
      <c r="F69" s="25">
        <v>0.1</v>
      </c>
      <c r="G69" s="25">
        <v>0.12</v>
      </c>
      <c r="H69" s="25">
        <v>7.0000000000000007E-2</v>
      </c>
      <c r="I69" s="25">
        <v>7.0000000000000007E-2</v>
      </c>
      <c r="J69" s="25">
        <v>0.44</v>
      </c>
      <c r="K69" s="36">
        <v>2.5</v>
      </c>
      <c r="N69" s="19"/>
      <c r="P69" s="14" t="b">
        <v>1</v>
      </c>
      <c r="Q69" s="14" t="b">
        <v>0</v>
      </c>
      <c r="R69" s="14" t="b">
        <v>0</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0.12</v>
      </c>
      <c r="F70" s="25">
        <v>0.06</v>
      </c>
      <c r="G70" s="25">
        <v>0.08</v>
      </c>
      <c r="H70" s="25">
        <v>0.08</v>
      </c>
      <c r="I70" s="25">
        <v>0.12</v>
      </c>
      <c r="J70" s="25">
        <v>0.53</v>
      </c>
      <c r="K70" s="36">
        <v>3</v>
      </c>
      <c r="N70" s="19"/>
      <c r="P70" s="14" t="b">
        <v>0</v>
      </c>
      <c r="Q70" s="14" t="b">
        <v>0</v>
      </c>
      <c r="R70" s="14" t="b">
        <v>0</v>
      </c>
      <c r="S70" s="14" t="b">
        <v>0</v>
      </c>
      <c r="T70" s="14" t="b">
        <v>0</v>
      </c>
      <c r="U70" s="14" t="e">
        <v>#REF!</v>
      </c>
      <c r="V70" s="14" t="e">
        <v>#REF!</v>
      </c>
      <c r="W70" s="14" t="e">
        <v>#REF!</v>
      </c>
      <c r="X70" s="14" t="e">
        <v>#REF!</v>
      </c>
      <c r="Y70" s="14" t="e">
        <v>#REF!</v>
      </c>
      <c r="Z70" s="14" t="e">
        <v>#REF!</v>
      </c>
      <c r="AA70" s="14" t="e">
        <v>#REF!</v>
      </c>
      <c r="AB70" s="14" t="b">
        <v>1</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0.26</v>
      </c>
      <c r="F72" s="25">
        <v>0.06</v>
      </c>
      <c r="G72" s="25">
        <v>0.09</v>
      </c>
      <c r="H72" s="25">
        <v>7.0000000000000007E-2</v>
      </c>
      <c r="I72" s="25">
        <v>0.12</v>
      </c>
      <c r="J72" s="25">
        <v>0.39</v>
      </c>
      <c r="K72" s="36">
        <v>2.5</v>
      </c>
      <c r="N72" s="19"/>
      <c r="P72" s="14" t="b">
        <v>1</v>
      </c>
      <c r="Q72" s="14" t="b">
        <v>0</v>
      </c>
      <c r="R72" s="14" t="b">
        <v>0</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0.17</v>
      </c>
      <c r="F73" s="25">
        <v>0.06</v>
      </c>
      <c r="G73" s="25">
        <v>0.09</v>
      </c>
      <c r="H73" s="25">
        <v>7.0000000000000007E-2</v>
      </c>
      <c r="I73" s="25">
        <v>0.09</v>
      </c>
      <c r="J73" s="25">
        <v>0.51</v>
      </c>
      <c r="K73" s="36">
        <v>2.7</v>
      </c>
      <c r="N73" s="19"/>
      <c r="P73" s="14" t="b">
        <v>1</v>
      </c>
      <c r="Q73" s="14" t="b">
        <v>0</v>
      </c>
      <c r="R73" s="14" t="b">
        <v>0</v>
      </c>
      <c r="S73" s="14" t="b">
        <v>0</v>
      </c>
      <c r="T73" s="14" t="b">
        <v>0</v>
      </c>
      <c r="U73" s="14" t="e">
        <v>#REF!</v>
      </c>
      <c r="V73" s="14" t="e">
        <v>#REF!</v>
      </c>
      <c r="W73" s="14" t="e">
        <v>#REF!</v>
      </c>
      <c r="X73" s="14" t="e">
        <v>#REF!</v>
      </c>
      <c r="Y73" s="14" t="e">
        <v>#REF!</v>
      </c>
      <c r="Z73" s="14" t="e">
        <v>#REF!</v>
      </c>
      <c r="AA73" s="14" t="e">
        <v>#REF!</v>
      </c>
      <c r="AB73" s="14" t="b">
        <v>1</v>
      </c>
      <c r="AC73" s="14" t="b">
        <v>1</v>
      </c>
    </row>
    <row r="74" spans="1:29" ht="12.75" customHeight="1" x14ac:dyDescent="0.25">
      <c r="A74" s="13">
        <v>15</v>
      </c>
      <c r="C74" s="3" t="s">
        <v>78</v>
      </c>
      <c r="D74" s="20">
        <v>1164</v>
      </c>
      <c r="E74" s="24">
        <v>0.1</v>
      </c>
      <c r="F74" s="25">
        <v>0.08</v>
      </c>
      <c r="G74" s="25">
        <v>0.09</v>
      </c>
      <c r="H74" s="25">
        <v>0.08</v>
      </c>
      <c r="I74" s="25">
        <v>0.12</v>
      </c>
      <c r="J74" s="25">
        <v>0.53</v>
      </c>
      <c r="K74" s="36">
        <v>3.1</v>
      </c>
      <c r="N74" s="19"/>
      <c r="P74" s="14" t="b">
        <v>0</v>
      </c>
      <c r="Q74" s="14" t="b">
        <v>0</v>
      </c>
      <c r="R74" s="14" t="b">
        <v>0</v>
      </c>
      <c r="S74" s="14" t="b">
        <v>0</v>
      </c>
      <c r="T74" s="14" t="b">
        <v>0</v>
      </c>
      <c r="U74" s="14" t="e">
        <v>#REF!</v>
      </c>
      <c r="V74" s="14" t="e">
        <v>#REF!</v>
      </c>
      <c r="W74" s="14" t="e">
        <v>#REF!</v>
      </c>
      <c r="X74" s="14" t="e">
        <v>#REF!</v>
      </c>
      <c r="Y74" s="14" t="e">
        <v>#REF!</v>
      </c>
      <c r="Z74" s="14" t="e">
        <v>#REF!</v>
      </c>
      <c r="AA74" s="14" t="e">
        <v>#REF!</v>
      </c>
      <c r="AB74" s="14" t="b">
        <v>1</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0.26</v>
      </c>
      <c r="F76" s="25">
        <v>0.17</v>
      </c>
      <c r="G76" s="25">
        <v>0.09</v>
      </c>
      <c r="H76" s="25">
        <v>0.02</v>
      </c>
      <c r="I76" s="25">
        <v>0.12</v>
      </c>
      <c r="J76" s="25">
        <v>0.35</v>
      </c>
      <c r="K76" s="36">
        <v>2.2999999999999998</v>
      </c>
      <c r="N76" s="19"/>
      <c r="P76" s="14" t="b">
        <v>1</v>
      </c>
      <c r="Q76" s="14" t="b">
        <v>1</v>
      </c>
      <c r="R76" s="14" t="b">
        <v>0</v>
      </c>
      <c r="S76" s="14" t="b">
        <v>0</v>
      </c>
      <c r="T76" s="14" t="b">
        <v>0</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0.21</v>
      </c>
      <c r="F77" s="25">
        <v>0.08</v>
      </c>
      <c r="G77" s="25">
        <v>0.11</v>
      </c>
      <c r="H77" s="25">
        <v>0.09</v>
      </c>
      <c r="I77" s="25">
        <v>0.06</v>
      </c>
      <c r="J77" s="25">
        <v>0.45</v>
      </c>
      <c r="K77" s="36">
        <v>2.5</v>
      </c>
      <c r="N77" s="19"/>
      <c r="P77" s="14" t="b">
        <v>1</v>
      </c>
      <c r="Q77" s="14" t="b">
        <v>0</v>
      </c>
      <c r="R77" s="14" t="b">
        <v>0</v>
      </c>
      <c r="S77" s="14" t="b">
        <v>0</v>
      </c>
      <c r="T77" s="14" t="b">
        <v>0</v>
      </c>
      <c r="U77" s="14" t="e">
        <v>#REF!</v>
      </c>
      <c r="V77" s="14" t="e">
        <v>#REF!</v>
      </c>
      <c r="W77" s="14" t="e">
        <v>#REF!</v>
      </c>
      <c r="X77" s="14" t="e">
        <v>#REF!</v>
      </c>
      <c r="Y77" s="14" t="e">
        <v>#REF!</v>
      </c>
      <c r="Z77" s="14" t="e">
        <v>#REF!</v>
      </c>
      <c r="AA77" s="14" t="e">
        <v>#REF!</v>
      </c>
      <c r="AB77" s="14" t="b">
        <v>1</v>
      </c>
      <c r="AC77" s="14" t="b">
        <v>1</v>
      </c>
    </row>
    <row r="78" spans="1:29" ht="12.75" customHeight="1" x14ac:dyDescent="0.25">
      <c r="A78" s="13">
        <v>16</v>
      </c>
      <c r="C78" s="3" t="s">
        <v>78</v>
      </c>
      <c r="D78" s="20">
        <v>1635</v>
      </c>
      <c r="E78" s="24">
        <v>0.13</v>
      </c>
      <c r="F78" s="25">
        <v>7.0000000000000007E-2</v>
      </c>
      <c r="G78" s="25">
        <v>0.09</v>
      </c>
      <c r="H78" s="25">
        <v>0.09</v>
      </c>
      <c r="I78" s="25">
        <v>0.12</v>
      </c>
      <c r="J78" s="25">
        <v>0.51</v>
      </c>
      <c r="K78" s="36">
        <v>3</v>
      </c>
      <c r="N78" s="19"/>
      <c r="P78" s="14" t="b">
        <v>0</v>
      </c>
      <c r="Q78" s="14" t="b">
        <v>0</v>
      </c>
      <c r="R78" s="14" t="b">
        <v>0</v>
      </c>
      <c r="S78" s="14" t="b">
        <v>0</v>
      </c>
      <c r="T78" s="14" t="b">
        <v>0</v>
      </c>
      <c r="U78" s="14" t="e">
        <v>#REF!</v>
      </c>
      <c r="V78" s="14" t="e">
        <v>#REF!</v>
      </c>
      <c r="W78" s="14" t="e">
        <v>#REF!</v>
      </c>
      <c r="X78" s="14" t="e">
        <v>#REF!</v>
      </c>
      <c r="Y78" s="14" t="e">
        <v>#REF!</v>
      </c>
      <c r="Z78" s="14" t="e">
        <v>#REF!</v>
      </c>
      <c r="AA78" s="14" t="e">
        <v>#REF!</v>
      </c>
      <c r="AB78" s="14" t="b">
        <v>1</v>
      </c>
      <c r="AC78" s="14" t="b">
        <v>1</v>
      </c>
    </row>
    <row r="79" spans="1:29" ht="12.75" customHeight="1" x14ac:dyDescent="0.25">
      <c r="A79" s="13">
        <v>16</v>
      </c>
      <c r="C79" s="3" t="s">
        <v>80</v>
      </c>
      <c r="D79" s="20">
        <v>253</v>
      </c>
      <c r="E79" s="24">
        <v>0.12</v>
      </c>
      <c r="F79" s="25">
        <v>0.08</v>
      </c>
      <c r="G79" s="25">
        <v>7.0000000000000007E-2</v>
      </c>
      <c r="H79" s="25">
        <v>0.05</v>
      </c>
      <c r="I79" s="25">
        <v>7.0000000000000007E-2</v>
      </c>
      <c r="J79" s="25">
        <v>0.62</v>
      </c>
      <c r="K79" s="36">
        <v>2.6</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0.21</v>
      </c>
      <c r="F81" s="25">
        <v>0.08</v>
      </c>
      <c r="G81" s="25">
        <v>0.13</v>
      </c>
      <c r="H81" s="25">
        <v>0.02</v>
      </c>
      <c r="I81" s="25">
        <v>0.11</v>
      </c>
      <c r="J81" s="25">
        <v>0.44</v>
      </c>
      <c r="K81" s="36">
        <v>2.5</v>
      </c>
      <c r="N81" s="19"/>
      <c r="P81" s="14" t="b">
        <v>1</v>
      </c>
      <c r="Q81" s="14" t="b">
        <v>0</v>
      </c>
      <c r="R81" s="14" t="b">
        <v>1</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0.15</v>
      </c>
      <c r="F82" s="25">
        <v>0.09</v>
      </c>
      <c r="G82" s="25">
        <v>0.1</v>
      </c>
      <c r="H82" s="25">
        <v>0.08</v>
      </c>
      <c r="I82" s="25">
        <v>0.08</v>
      </c>
      <c r="J82" s="25">
        <v>0.5</v>
      </c>
      <c r="K82" s="36">
        <v>2.7</v>
      </c>
      <c r="N82" s="19"/>
      <c r="P82" s="14" t="b">
        <v>0</v>
      </c>
      <c r="Q82" s="14" t="b">
        <v>0</v>
      </c>
      <c r="R82" s="14" t="b">
        <v>0</v>
      </c>
      <c r="S82" s="14" t="b">
        <v>0</v>
      </c>
      <c r="T82" s="14" t="b">
        <v>0</v>
      </c>
      <c r="U82" s="14" t="e">
        <v>#REF!</v>
      </c>
      <c r="V82" s="14" t="e">
        <v>#REF!</v>
      </c>
      <c r="W82" s="14" t="e">
        <v>#REF!</v>
      </c>
      <c r="X82" s="14" t="e">
        <v>#REF!</v>
      </c>
      <c r="Y82" s="14" t="e">
        <v>#REF!</v>
      </c>
      <c r="Z82" s="14" t="e">
        <v>#REF!</v>
      </c>
      <c r="AA82" s="14" t="e">
        <v>#REF!</v>
      </c>
      <c r="AB82" s="14" t="b">
        <v>1</v>
      </c>
      <c r="AC82" s="14" t="b">
        <v>1</v>
      </c>
    </row>
    <row r="83" spans="1:29" ht="12.75" customHeight="1" x14ac:dyDescent="0.25">
      <c r="A83" s="13">
        <v>17</v>
      </c>
      <c r="C83" s="3" t="s">
        <v>72</v>
      </c>
      <c r="D83" s="20">
        <v>1375</v>
      </c>
      <c r="E83" s="24">
        <v>0.13</v>
      </c>
      <c r="F83" s="25">
        <v>0.06</v>
      </c>
      <c r="G83" s="25">
        <v>0.08</v>
      </c>
      <c r="H83" s="25">
        <v>0.08</v>
      </c>
      <c r="I83" s="25">
        <v>0.13</v>
      </c>
      <c r="J83" s="25">
        <v>0.52</v>
      </c>
      <c r="K83" s="36">
        <v>3</v>
      </c>
      <c r="N83" s="19"/>
      <c r="P83" s="14" t="b">
        <v>0</v>
      </c>
      <c r="Q83" s="14" t="b">
        <v>0</v>
      </c>
      <c r="R83" s="14" t="b">
        <v>0</v>
      </c>
      <c r="S83" s="14" t="b">
        <v>0</v>
      </c>
      <c r="T83" s="14" t="b">
        <v>0</v>
      </c>
      <c r="U83" s="14" t="e">
        <v>#REF!</v>
      </c>
      <c r="V83" s="14" t="e">
        <v>#REF!</v>
      </c>
      <c r="W83" s="14" t="e">
        <v>#REF!</v>
      </c>
      <c r="X83" s="14" t="e">
        <v>#REF!</v>
      </c>
      <c r="Y83" s="14" t="e">
        <v>#REF!</v>
      </c>
      <c r="Z83" s="14" t="e">
        <v>#REF!</v>
      </c>
      <c r="AA83" s="14" t="e">
        <v>#REF!</v>
      </c>
      <c r="AB83" s="14" t="b">
        <v>1</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0.14000000000000001</v>
      </c>
      <c r="F85" s="25">
        <v>0.04</v>
      </c>
      <c r="G85" s="25">
        <v>7.0000000000000007E-2</v>
      </c>
      <c r="H85" s="25">
        <v>0.08</v>
      </c>
      <c r="I85" s="25">
        <v>0.15</v>
      </c>
      <c r="J85" s="25">
        <v>0.52</v>
      </c>
      <c r="K85" s="36">
        <v>3.1</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1</v>
      </c>
      <c r="AC85" s="14" t="b">
        <v>1</v>
      </c>
    </row>
    <row r="86" spans="1:29" ht="12.75" customHeight="1" x14ac:dyDescent="0.25">
      <c r="A86" s="13">
        <v>17</v>
      </c>
      <c r="C86" s="3" t="s">
        <v>71</v>
      </c>
      <c r="D86" s="20">
        <v>831</v>
      </c>
      <c r="E86" s="24">
        <v>0.12</v>
      </c>
      <c r="F86" s="25">
        <v>0.08</v>
      </c>
      <c r="G86" s="25">
        <v>0.1</v>
      </c>
      <c r="H86" s="25">
        <v>0.08</v>
      </c>
      <c r="I86" s="25">
        <v>0.09</v>
      </c>
      <c r="J86" s="25">
        <v>0.53</v>
      </c>
      <c r="K86" s="36">
        <v>2.9</v>
      </c>
      <c r="N86" s="19"/>
      <c r="P86" s="14" t="b">
        <v>0</v>
      </c>
      <c r="Q86" s="14" t="b">
        <v>0</v>
      </c>
      <c r="R86" s="14" t="b">
        <v>0</v>
      </c>
      <c r="S86" s="14" t="b">
        <v>0</v>
      </c>
      <c r="T86" s="14" t="b">
        <v>0</v>
      </c>
      <c r="U86" s="14" t="e">
        <v>#REF!</v>
      </c>
      <c r="V86" s="14" t="e">
        <v>#REF!</v>
      </c>
      <c r="W86" s="14" t="e">
        <v>#REF!</v>
      </c>
      <c r="X86" s="14" t="e">
        <v>#REF!</v>
      </c>
      <c r="Y86" s="14" t="e">
        <v>#REF!</v>
      </c>
      <c r="Z86" s="14" t="e">
        <v>#REF!</v>
      </c>
      <c r="AA86" s="14" t="e">
        <v>#REF!</v>
      </c>
      <c r="AB86" s="14" t="b">
        <v>1</v>
      </c>
      <c r="AC86" s="14" t="b">
        <v>1</v>
      </c>
    </row>
    <row r="87" spans="1:29" ht="12.75" customHeight="1" x14ac:dyDescent="0.25">
      <c r="A87" s="13">
        <v>17</v>
      </c>
      <c r="C87" s="3" t="s">
        <v>72</v>
      </c>
      <c r="D87" s="20">
        <v>600</v>
      </c>
      <c r="E87" s="24">
        <v>0.17</v>
      </c>
      <c r="F87" s="25">
        <v>0.1</v>
      </c>
      <c r="G87" s="25">
        <v>0.09</v>
      </c>
      <c r="H87" s="25">
        <v>0.09</v>
      </c>
      <c r="I87" s="25">
        <v>0.09</v>
      </c>
      <c r="J87" s="25">
        <v>0.47</v>
      </c>
      <c r="K87" s="36">
        <v>2.7</v>
      </c>
      <c r="N87" s="19"/>
      <c r="P87" s="14" t="b">
        <v>1</v>
      </c>
      <c r="Q87" s="14" t="b">
        <v>0</v>
      </c>
      <c r="R87" s="14" t="b">
        <v>0</v>
      </c>
      <c r="S87" s="14" t="b">
        <v>0</v>
      </c>
      <c r="T87" s="14" t="b">
        <v>0</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0.16</v>
      </c>
      <c r="F88" s="25">
        <v>0.05</v>
      </c>
      <c r="G88" s="25">
        <v>0.11</v>
      </c>
      <c r="H88" s="25">
        <v>0.05</v>
      </c>
      <c r="I88" s="25">
        <v>0.16</v>
      </c>
      <c r="J88" s="25">
        <v>0.48</v>
      </c>
      <c r="K88" s="36">
        <v>3</v>
      </c>
      <c r="N88" s="19"/>
      <c r="P88" s="14" t="b">
        <v>1</v>
      </c>
      <c r="Q88" s="14" t="b">
        <v>0</v>
      </c>
      <c r="R88" s="14" t="b">
        <v>0</v>
      </c>
      <c r="S88" s="14" t="b">
        <v>0</v>
      </c>
      <c r="T88" s="14" t="b">
        <v>1</v>
      </c>
      <c r="U88" s="14" t="e">
        <v>#REF!</v>
      </c>
      <c r="V88" s="14" t="e">
        <v>#REF!</v>
      </c>
      <c r="W88" s="14" t="e">
        <v>#REF!</v>
      </c>
      <c r="X88" s="14" t="e">
        <v>#REF!</v>
      </c>
      <c r="Y88" s="14" t="e">
        <v>#REF!</v>
      </c>
      <c r="Z88" s="14" t="e">
        <v>#REF!</v>
      </c>
      <c r="AA88" s="14" t="e">
        <v>#REF!</v>
      </c>
      <c r="AB88" s="14" t="b">
        <v>0</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0.32</v>
      </c>
      <c r="F90" s="25">
        <v>0.08</v>
      </c>
      <c r="G90" s="25">
        <v>0.05</v>
      </c>
      <c r="H90" s="25">
        <v>0.03</v>
      </c>
      <c r="I90" s="25">
        <v>0.1</v>
      </c>
      <c r="J90" s="25">
        <v>0.42</v>
      </c>
      <c r="K90" s="36">
        <v>2.2000000000000002</v>
      </c>
      <c r="N90" s="19"/>
      <c r="P90" s="14" t="b">
        <v>1</v>
      </c>
      <c r="Q90" s="14" t="b">
        <v>0</v>
      </c>
      <c r="R90" s="14" t="b">
        <v>0</v>
      </c>
      <c r="S90" s="14" t="b">
        <v>0</v>
      </c>
      <c r="T90" s="14" t="b">
        <v>0</v>
      </c>
      <c r="U90" s="14" t="e">
        <v>#REF!</v>
      </c>
      <c r="V90" s="14" t="e">
        <v>#REF!</v>
      </c>
      <c r="W90" s="14" t="e">
        <v>#REF!</v>
      </c>
      <c r="X90" s="14" t="e">
        <v>#REF!</v>
      </c>
      <c r="Y90" s="14" t="e">
        <v>#REF!</v>
      </c>
      <c r="Z90" s="14" t="e">
        <v>#REF!</v>
      </c>
      <c r="AA90" s="14" t="e">
        <v>#REF!</v>
      </c>
      <c r="AB90" s="14" t="b">
        <v>0</v>
      </c>
      <c r="AC90" s="14" t="b">
        <v>0</v>
      </c>
    </row>
    <row r="91" spans="1:29" ht="12.75" customHeight="1" x14ac:dyDescent="0.25">
      <c r="A91" s="13">
        <v>17</v>
      </c>
      <c r="C91" s="3" t="s">
        <v>71</v>
      </c>
      <c r="D91" s="20">
        <v>802</v>
      </c>
      <c r="E91" s="24">
        <v>0.17</v>
      </c>
      <c r="F91" s="25">
        <v>0.11</v>
      </c>
      <c r="G91" s="25">
        <v>0.11</v>
      </c>
      <c r="H91" s="25">
        <v>0.08</v>
      </c>
      <c r="I91" s="25">
        <v>7.0000000000000007E-2</v>
      </c>
      <c r="J91" s="25">
        <v>0.47</v>
      </c>
      <c r="K91" s="36">
        <v>2.6</v>
      </c>
      <c r="N91" s="19"/>
      <c r="P91" s="14" t="b">
        <v>1</v>
      </c>
      <c r="Q91" s="14" t="b">
        <v>1</v>
      </c>
      <c r="R91" s="14" t="b">
        <v>0</v>
      </c>
      <c r="S91" s="14" t="b">
        <v>0</v>
      </c>
      <c r="T91" s="14" t="b">
        <v>0</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0.11</v>
      </c>
      <c r="F92" s="25">
        <v>0.05</v>
      </c>
      <c r="G92" s="25">
        <v>0.08</v>
      </c>
      <c r="H92" s="25">
        <v>0.08</v>
      </c>
      <c r="I92" s="25">
        <v>0.14000000000000001</v>
      </c>
      <c r="J92" s="25">
        <v>0.54</v>
      </c>
      <c r="K92" s="36">
        <v>3.2</v>
      </c>
      <c r="N92" s="19"/>
      <c r="P92" s="14" t="b">
        <v>0</v>
      </c>
      <c r="Q92" s="14" t="b">
        <v>0</v>
      </c>
      <c r="R92" s="14" t="b">
        <v>0</v>
      </c>
      <c r="S92" s="14" t="b">
        <v>0</v>
      </c>
      <c r="T92" s="14" t="b">
        <v>1</v>
      </c>
      <c r="U92" s="14" t="e">
        <v>#REF!</v>
      </c>
      <c r="V92" s="14" t="e">
        <v>#REF!</v>
      </c>
      <c r="W92" s="14" t="e">
        <v>#REF!</v>
      </c>
      <c r="X92" s="14" t="e">
        <v>#REF!</v>
      </c>
      <c r="Y92" s="14" t="e">
        <v>#REF!</v>
      </c>
      <c r="Z92" s="14" t="e">
        <v>#REF!</v>
      </c>
      <c r="AA92" s="14" t="e">
        <v>#REF!</v>
      </c>
      <c r="AB92" s="14" t="b">
        <v>1</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0.16</v>
      </c>
      <c r="F94" s="25">
        <v>0.09</v>
      </c>
      <c r="G94" s="25">
        <v>0.1</v>
      </c>
      <c r="H94" s="25">
        <v>7.0000000000000007E-2</v>
      </c>
      <c r="I94" s="25">
        <v>0.08</v>
      </c>
      <c r="J94" s="25">
        <v>0.49</v>
      </c>
      <c r="K94" s="36">
        <v>2.7</v>
      </c>
      <c r="N94" s="19"/>
      <c r="P94" s="14" t="b">
        <v>1</v>
      </c>
      <c r="Q94" s="14" t="b">
        <v>0</v>
      </c>
      <c r="R94" s="14" t="b">
        <v>0</v>
      </c>
      <c r="S94" s="14" t="b">
        <v>0</v>
      </c>
      <c r="T94" s="14" t="b">
        <v>0</v>
      </c>
      <c r="U94" s="14" t="e">
        <v>#REF!</v>
      </c>
      <c r="V94" s="14" t="e">
        <v>#REF!</v>
      </c>
      <c r="W94" s="14" t="e">
        <v>#REF!</v>
      </c>
      <c r="X94" s="14" t="e">
        <v>#REF!</v>
      </c>
      <c r="Y94" s="14" t="e">
        <v>#REF!</v>
      </c>
      <c r="Z94" s="14" t="e">
        <v>#REF!</v>
      </c>
      <c r="AA94" s="14" t="e">
        <v>#REF!</v>
      </c>
      <c r="AB94" s="14" t="b">
        <v>1</v>
      </c>
      <c r="AC94" s="14" t="b">
        <v>1</v>
      </c>
    </row>
    <row r="95" spans="1:29" ht="12.75" customHeight="1" x14ac:dyDescent="0.25">
      <c r="A95" s="13">
        <v>17</v>
      </c>
      <c r="C95" s="3" t="s">
        <v>12</v>
      </c>
      <c r="D95" s="20">
        <v>695</v>
      </c>
      <c r="E95" s="24">
        <v>0.09</v>
      </c>
      <c r="F95" s="25">
        <v>0.04</v>
      </c>
      <c r="G95" s="25">
        <v>7.0000000000000007E-2</v>
      </c>
      <c r="H95" s="25">
        <v>0.09</v>
      </c>
      <c r="I95" s="25">
        <v>0.17</v>
      </c>
      <c r="J95" s="25">
        <v>0.54</v>
      </c>
      <c r="K95" s="36">
        <v>3.4</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1</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0.16</v>
      </c>
      <c r="F97" s="25">
        <v>0.09</v>
      </c>
      <c r="G97" s="25">
        <v>0.11</v>
      </c>
      <c r="H97" s="25">
        <v>7.0000000000000007E-2</v>
      </c>
      <c r="I97" s="25">
        <v>0.08</v>
      </c>
      <c r="J97" s="25">
        <v>0.49</v>
      </c>
      <c r="K97" s="36">
        <v>2.7</v>
      </c>
      <c r="N97" s="19"/>
      <c r="P97" s="14" t="b">
        <v>1</v>
      </c>
      <c r="Q97" s="14" t="b">
        <v>0</v>
      </c>
      <c r="R97" s="14" t="b">
        <v>0</v>
      </c>
      <c r="S97" s="14" t="b">
        <v>0</v>
      </c>
      <c r="T97" s="14" t="b">
        <v>0</v>
      </c>
      <c r="U97" s="14" t="e">
        <v>#REF!</v>
      </c>
      <c r="V97" s="14" t="e">
        <v>#REF!</v>
      </c>
      <c r="W97" s="14" t="e">
        <v>#REF!</v>
      </c>
      <c r="X97" s="14" t="e">
        <v>#REF!</v>
      </c>
      <c r="Y97" s="14" t="e">
        <v>#REF!</v>
      </c>
      <c r="Z97" s="14" t="e">
        <v>#REF!</v>
      </c>
      <c r="AA97" s="14" t="e">
        <v>#REF!</v>
      </c>
      <c r="AB97" s="14" t="b">
        <v>1</v>
      </c>
      <c r="AC97" s="14" t="b">
        <v>1</v>
      </c>
    </row>
    <row r="98" spans="1:40" ht="12.75" customHeight="1" x14ac:dyDescent="0.25">
      <c r="A98" s="13">
        <v>17</v>
      </c>
      <c r="C98" s="3" t="s">
        <v>12</v>
      </c>
      <c r="D98" s="20">
        <v>1000</v>
      </c>
      <c r="E98" s="24">
        <v>0.12</v>
      </c>
      <c r="F98" s="25">
        <v>0.06</v>
      </c>
      <c r="G98" s="25">
        <v>0.06</v>
      </c>
      <c r="H98" s="25">
        <v>0.09</v>
      </c>
      <c r="I98" s="25">
        <v>0.14000000000000001</v>
      </c>
      <c r="J98" s="25">
        <v>0.53</v>
      </c>
      <c r="K98" s="36">
        <v>3.1</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1</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0.16</v>
      </c>
      <c r="F100" s="25">
        <v>0.11</v>
      </c>
      <c r="G100" s="25">
        <v>0.11</v>
      </c>
      <c r="H100" s="25">
        <v>7.0000000000000007E-2</v>
      </c>
      <c r="I100" s="25">
        <v>0.08</v>
      </c>
      <c r="J100" s="25">
        <v>0.46</v>
      </c>
      <c r="K100" s="36">
        <v>2.6</v>
      </c>
      <c r="N100" s="19"/>
      <c r="P100" s="14" t="b">
        <v>1</v>
      </c>
      <c r="Q100" s="14" t="b">
        <v>1</v>
      </c>
      <c r="R100" s="14" t="b">
        <v>0</v>
      </c>
      <c r="S100" s="14" t="b">
        <v>0</v>
      </c>
      <c r="T100" s="14" t="b">
        <v>0</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0.12</v>
      </c>
      <c r="F101" s="25">
        <v>0.04</v>
      </c>
      <c r="G101" s="25">
        <v>0.06</v>
      </c>
      <c r="H101" s="25">
        <v>0.08</v>
      </c>
      <c r="I101" s="25">
        <v>0.14000000000000001</v>
      </c>
      <c r="J101" s="25">
        <v>0.55000000000000004</v>
      </c>
      <c r="K101" s="36">
        <v>3.2</v>
      </c>
      <c r="N101" s="19"/>
      <c r="P101" s="14" t="b">
        <v>0</v>
      </c>
      <c r="Q101" s="14" t="b">
        <v>0</v>
      </c>
      <c r="R101" s="14" t="b">
        <v>0</v>
      </c>
      <c r="S101" s="14" t="b">
        <v>0</v>
      </c>
      <c r="T101" s="14" t="b">
        <v>1</v>
      </c>
      <c r="U101" s="14" t="e">
        <v>#REF!</v>
      </c>
      <c r="V101" s="14" t="e">
        <v>#REF!</v>
      </c>
      <c r="W101" s="14" t="e">
        <v>#REF!</v>
      </c>
      <c r="X101" s="14" t="e">
        <v>#REF!</v>
      </c>
      <c r="Y101" s="14" t="e">
        <v>#REF!</v>
      </c>
      <c r="Z101" s="14" t="e">
        <v>#REF!</v>
      </c>
      <c r="AA101" s="14" t="e">
        <v>#REF!</v>
      </c>
      <c r="AB101" s="14" t="b">
        <v>1</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0.25</v>
      </c>
      <c r="F103" s="25">
        <v>0.13</v>
      </c>
      <c r="G103" s="25">
        <v>0.09</v>
      </c>
      <c r="H103" s="25">
        <v>0.04</v>
      </c>
      <c r="I103" s="25">
        <v>0.08</v>
      </c>
      <c r="J103" s="25">
        <v>0.42</v>
      </c>
      <c r="K103" s="36">
        <v>2.2999999999999998</v>
      </c>
      <c r="N103" s="19"/>
      <c r="P103" s="14" t="b">
        <v>1</v>
      </c>
      <c r="Q103" s="14" t="b">
        <v>1</v>
      </c>
      <c r="R103" s="14" t="b">
        <v>0</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0.16</v>
      </c>
      <c r="F104" s="25">
        <v>0.09</v>
      </c>
      <c r="G104" s="25">
        <v>0.14000000000000001</v>
      </c>
      <c r="H104" s="25">
        <v>0.08</v>
      </c>
      <c r="I104" s="25">
        <v>0.06</v>
      </c>
      <c r="J104" s="25">
        <v>0.47</v>
      </c>
      <c r="K104" s="36">
        <v>2.6</v>
      </c>
      <c r="N104" s="19"/>
      <c r="P104" s="14" t="b">
        <v>0</v>
      </c>
      <c r="Q104" s="14" t="b">
        <v>0</v>
      </c>
      <c r="R104" s="14" t="b">
        <v>1</v>
      </c>
      <c r="S104" s="14" t="b">
        <v>0</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0.1</v>
      </c>
      <c r="F105" s="25">
        <v>0.06</v>
      </c>
      <c r="G105" s="25">
        <v>0.08</v>
      </c>
      <c r="H105" s="25">
        <v>0.1</v>
      </c>
      <c r="I105" s="25">
        <v>0.16</v>
      </c>
      <c r="J105" s="25">
        <v>0.49</v>
      </c>
      <c r="K105" s="36">
        <v>3.3</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1</v>
      </c>
      <c r="AC105" s="14" t="b">
        <v>1</v>
      </c>
    </row>
    <row r="106" spans="1:40" ht="12.75" customHeight="1" x14ac:dyDescent="0.25">
      <c r="A106" s="13">
        <v>18</v>
      </c>
      <c r="C106" s="3" t="s">
        <v>88</v>
      </c>
      <c r="D106" s="27">
        <v>550</v>
      </c>
      <c r="E106" s="28">
        <v>0.15</v>
      </c>
      <c r="F106" s="29">
        <v>0.05</v>
      </c>
      <c r="G106" s="29">
        <v>0.05</v>
      </c>
      <c r="H106" s="29">
        <v>0.06</v>
      </c>
      <c r="I106" s="29">
        <v>0.08</v>
      </c>
      <c r="J106" s="29">
        <v>0.61</v>
      </c>
      <c r="K106" s="37">
        <v>2.7</v>
      </c>
      <c r="N106" s="19"/>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1949" priority="16">
      <formula>M13=TRUE</formula>
    </cfRule>
  </conditionalFormatting>
  <conditionalFormatting sqref="E35">
    <cfRule type="expression" dxfId="1948" priority="9">
      <formula>M35=TRUE</formula>
    </cfRule>
  </conditionalFormatting>
  <conditionalFormatting sqref="E60">
    <cfRule type="expression" dxfId="1947" priority="8">
      <formula>M60=TRUE</formula>
    </cfRule>
  </conditionalFormatting>
  <conditionalFormatting sqref="E64">
    <cfRule type="expression" dxfId="1946" priority="7">
      <formula>M64=TRUE</formula>
    </cfRule>
  </conditionalFormatting>
  <conditionalFormatting sqref="E84">
    <cfRule type="expression" dxfId="1945" priority="6">
      <formula>M84=TRUE</formula>
    </cfRule>
  </conditionalFormatting>
  <conditionalFormatting sqref="E89">
    <cfRule type="expression" dxfId="1944" priority="5">
      <formula>M89=TRUE</formula>
    </cfRule>
  </conditionalFormatting>
  <conditionalFormatting sqref="E93">
    <cfRule type="expression" dxfId="1943" priority="4">
      <formula>M93=TRUE</formula>
    </cfRule>
  </conditionalFormatting>
  <conditionalFormatting sqref="E96">
    <cfRule type="expression" dxfId="1942" priority="3">
      <formula>M96=TRUE</formula>
    </cfRule>
  </conditionalFormatting>
  <conditionalFormatting sqref="E99">
    <cfRule type="expression" dxfId="1941" priority="2">
      <formula>M99=TRUE</formula>
    </cfRule>
  </conditionalFormatting>
  <conditionalFormatting sqref="E112:E142">
    <cfRule type="expression" dxfId="1940" priority="13">
      <formula>M112=TRUE</formula>
    </cfRule>
  </conditionalFormatting>
  <conditionalFormatting sqref="E154:E195">
    <cfRule type="expression" dxfId="1939" priority="15">
      <formula>M154=TRUE</formula>
    </cfRule>
  </conditionalFormatting>
  <conditionalFormatting sqref="E207:E248">
    <cfRule type="expression" dxfId="1938"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1937"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1936" priority="11">
      <formula>Z13=TRUE</formula>
    </cfRule>
  </conditionalFormatting>
  <conditionalFormatting sqref="K110:L267">
    <cfRule type="expression" dxfId="1935" priority="12">
      <formula>AA110=TRUE</formula>
    </cfRule>
  </conditionalFormatting>
  <conditionalFormatting sqref="N8:N106">
    <cfRule type="cellIs" dxfId="1934"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933"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932" priority="18">
      <formula>O13=TRUE</formula>
    </cfRule>
  </conditionalFormatting>
  <pageMargins left="0.7" right="0.7" top="0.75" bottom="0.75" header="0.3" footer="0.3"/>
  <pageSetup paperSize="9" orientation="portrait" verticalDpi="0"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Worksheet____23"/>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147</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137</v>
      </c>
      <c r="G7" s="6" t="s">
        <v>138</v>
      </c>
      <c r="H7" s="6" t="s">
        <v>139</v>
      </c>
      <c r="I7" s="6" t="s">
        <v>140</v>
      </c>
      <c r="J7" s="6" t="s">
        <v>128</v>
      </c>
      <c r="K7" s="6" t="s">
        <v>21</v>
      </c>
    </row>
    <row r="8" spans="1:37" x14ac:dyDescent="0.25">
      <c r="C8" s="7" t="s">
        <v>0</v>
      </c>
      <c r="D8" s="8">
        <v>2177</v>
      </c>
      <c r="E8" s="18">
        <v>0.03</v>
      </c>
      <c r="F8" s="18">
        <v>0.04</v>
      </c>
      <c r="G8" s="18">
        <v>0.08</v>
      </c>
      <c r="H8" s="18">
        <v>0.13</v>
      </c>
      <c r="I8" s="18">
        <v>0.17</v>
      </c>
      <c r="J8" s="18">
        <v>0.55000000000000004</v>
      </c>
      <c r="K8" s="57">
        <v>3.8</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0.04</v>
      </c>
      <c r="F11" s="25">
        <v>0.04</v>
      </c>
      <c r="G11" s="25">
        <v>7.0000000000000007E-2</v>
      </c>
      <c r="H11" s="25">
        <v>0.13</v>
      </c>
      <c r="I11" s="25">
        <v>0.17</v>
      </c>
      <c r="J11" s="25">
        <v>0.55000000000000004</v>
      </c>
      <c r="K11" s="36">
        <v>3.8</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0.03</v>
      </c>
      <c r="F12" s="25">
        <v>0.03</v>
      </c>
      <c r="G12" s="25">
        <v>0.09</v>
      </c>
      <c r="H12" s="25">
        <v>0.13</v>
      </c>
      <c r="I12" s="25">
        <v>0.17</v>
      </c>
      <c r="J12" s="25">
        <v>0.55000000000000004</v>
      </c>
      <c r="K12" s="36">
        <v>3.9</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1</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0.05</v>
      </c>
      <c r="F14" s="25">
        <v>0.05</v>
      </c>
      <c r="G14" s="25">
        <v>7.0000000000000007E-2</v>
      </c>
      <c r="H14" s="25">
        <v>0.1</v>
      </c>
      <c r="I14" s="25">
        <v>0.12</v>
      </c>
      <c r="J14" s="25">
        <v>0.62</v>
      </c>
      <c r="K14" s="36">
        <v>3.5</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0</v>
      </c>
    </row>
    <row r="15" spans="1:37" ht="12.75" customHeight="1" x14ac:dyDescent="0.25">
      <c r="A15" s="13">
        <v>2</v>
      </c>
      <c r="C15" s="3" t="s">
        <v>31</v>
      </c>
      <c r="D15" s="20">
        <v>357</v>
      </c>
      <c r="E15" s="24">
        <v>0.03</v>
      </c>
      <c r="F15" s="25">
        <v>0.04</v>
      </c>
      <c r="G15" s="25">
        <v>0.1</v>
      </c>
      <c r="H15" s="25">
        <v>0.13</v>
      </c>
      <c r="I15" s="25">
        <v>0.15</v>
      </c>
      <c r="J15" s="25">
        <v>0.55000000000000004</v>
      </c>
      <c r="K15" s="36">
        <v>3.7</v>
      </c>
      <c r="N15" s="19"/>
      <c r="P15" s="14" t="b">
        <v>0</v>
      </c>
      <c r="Q15" s="14" t="b">
        <v>0</v>
      </c>
      <c r="R15" s="14" t="b">
        <v>0</v>
      </c>
      <c r="S15" s="14" t="b">
        <v>0</v>
      </c>
      <c r="T15" s="14" t="b">
        <v>0</v>
      </c>
      <c r="U15" s="14" t="e">
        <v>#REF!</v>
      </c>
      <c r="V15" s="14" t="e">
        <v>#REF!</v>
      </c>
      <c r="W15" s="14" t="e">
        <v>#REF!</v>
      </c>
      <c r="X15" s="14" t="e">
        <v>#REF!</v>
      </c>
      <c r="Y15" s="14" t="e">
        <v>#REF!</v>
      </c>
      <c r="Z15" s="14" t="e">
        <v>#REF!</v>
      </c>
      <c r="AA15" s="14" t="e">
        <v>#REF!</v>
      </c>
      <c r="AB15" s="14" t="b">
        <v>1</v>
      </c>
      <c r="AC15" s="14" t="b">
        <v>1</v>
      </c>
    </row>
    <row r="16" spans="1:37" ht="12.75" customHeight="1" x14ac:dyDescent="0.25">
      <c r="A16" s="13">
        <v>2</v>
      </c>
      <c r="C16" s="3" t="s">
        <v>32</v>
      </c>
      <c r="D16" s="20">
        <v>358</v>
      </c>
      <c r="E16" s="24">
        <v>0.03</v>
      </c>
      <c r="F16" s="25">
        <v>0.04</v>
      </c>
      <c r="G16" s="25">
        <v>0.09</v>
      </c>
      <c r="H16" s="25">
        <v>0.13</v>
      </c>
      <c r="I16" s="25">
        <v>0.15</v>
      </c>
      <c r="J16" s="25">
        <v>0.56000000000000005</v>
      </c>
      <c r="K16" s="36">
        <v>3.7</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1</v>
      </c>
    </row>
    <row r="17" spans="1:29" ht="12.75" customHeight="1" x14ac:dyDescent="0.25">
      <c r="A17" s="13">
        <v>2</v>
      </c>
      <c r="C17" s="3" t="s">
        <v>33</v>
      </c>
      <c r="D17" s="20">
        <v>349</v>
      </c>
      <c r="E17" s="24">
        <v>0.05</v>
      </c>
      <c r="F17" s="25">
        <v>0.03</v>
      </c>
      <c r="G17" s="25">
        <v>0.1</v>
      </c>
      <c r="H17" s="25">
        <v>0.14000000000000001</v>
      </c>
      <c r="I17" s="25">
        <v>0.17</v>
      </c>
      <c r="J17" s="25">
        <v>0.52</v>
      </c>
      <c r="K17" s="36">
        <v>3.7</v>
      </c>
      <c r="N17" s="19"/>
      <c r="P17" s="14" t="b">
        <v>0</v>
      </c>
      <c r="Q17" s="14" t="b">
        <v>0</v>
      </c>
      <c r="R17" s="14" t="b">
        <v>0</v>
      </c>
      <c r="S17" s="14" t="b">
        <v>0</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0.03</v>
      </c>
      <c r="F18" s="25">
        <v>0.03</v>
      </c>
      <c r="G18" s="25">
        <v>0.06</v>
      </c>
      <c r="H18" s="25">
        <v>0.14000000000000001</v>
      </c>
      <c r="I18" s="25">
        <v>0.2</v>
      </c>
      <c r="J18" s="25">
        <v>0.53</v>
      </c>
      <c r="K18" s="36">
        <v>4</v>
      </c>
      <c r="N18" s="19"/>
      <c r="P18" s="14" t="b">
        <v>0</v>
      </c>
      <c r="Q18" s="14" t="b">
        <v>0</v>
      </c>
      <c r="R18" s="14" t="b">
        <v>0</v>
      </c>
      <c r="S18" s="14" t="b">
        <v>0</v>
      </c>
      <c r="T18" s="14" t="b">
        <v>1</v>
      </c>
      <c r="U18" s="14" t="e">
        <v>#REF!</v>
      </c>
      <c r="V18" s="14" t="e">
        <v>#REF!</v>
      </c>
      <c r="W18" s="14" t="e">
        <v>#REF!</v>
      </c>
      <c r="X18" s="14" t="e">
        <v>#REF!</v>
      </c>
      <c r="Y18" s="14" t="e">
        <v>#REF!</v>
      </c>
      <c r="Z18" s="14" t="e">
        <v>#REF!</v>
      </c>
      <c r="AA18" s="14" t="e">
        <v>#REF!</v>
      </c>
      <c r="AB18" s="14" t="b">
        <v>0</v>
      </c>
      <c r="AC18" s="14" t="b">
        <v>1</v>
      </c>
    </row>
    <row r="19" spans="1:29" ht="12.75" customHeight="1" x14ac:dyDescent="0.25">
      <c r="A19" s="13">
        <v>2</v>
      </c>
      <c r="C19" s="3" t="s">
        <v>35</v>
      </c>
      <c r="D19" s="20">
        <v>139</v>
      </c>
      <c r="E19" s="24">
        <v>0.01</v>
      </c>
      <c r="F19" s="25">
        <v>0.04</v>
      </c>
      <c r="G19" s="25">
        <v>7.0000000000000007E-2</v>
      </c>
      <c r="H19" s="25">
        <v>0.16</v>
      </c>
      <c r="I19" s="25">
        <v>0.22</v>
      </c>
      <c r="J19" s="25">
        <v>0.5</v>
      </c>
      <c r="K19" s="36">
        <v>4.0999999999999996</v>
      </c>
      <c r="N19" s="19"/>
      <c r="P19" s="14" t="b">
        <v>0</v>
      </c>
      <c r="Q19" s="14" t="b">
        <v>0</v>
      </c>
      <c r="R19" s="14" t="b">
        <v>0</v>
      </c>
      <c r="S19" s="14" t="b">
        <v>0</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0.01</v>
      </c>
      <c r="F20" s="25">
        <v>0.01</v>
      </c>
      <c r="G20" s="25">
        <v>0.06</v>
      </c>
      <c r="H20" s="25">
        <v>0.1</v>
      </c>
      <c r="I20" s="25">
        <v>0.21</v>
      </c>
      <c r="J20" s="25">
        <v>0.6</v>
      </c>
      <c r="K20" s="36">
        <v>4.2</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1</v>
      </c>
      <c r="AC20" s="14" t="b">
        <v>1</v>
      </c>
    </row>
    <row r="21" spans="1:29" ht="12.75" customHeight="1" x14ac:dyDescent="0.25">
      <c r="A21" s="13">
        <v>2</v>
      </c>
      <c r="C21" s="3" t="s">
        <v>37</v>
      </c>
      <c r="D21" s="20">
        <v>133</v>
      </c>
      <c r="E21" s="24">
        <v>0.02</v>
      </c>
      <c r="F21" s="25">
        <v>0.03</v>
      </c>
      <c r="G21" s="25">
        <v>0.05</v>
      </c>
      <c r="H21" s="25">
        <v>0.13</v>
      </c>
      <c r="I21" s="25">
        <v>0.28999999999999998</v>
      </c>
      <c r="J21" s="25">
        <v>0.48</v>
      </c>
      <c r="K21" s="36">
        <v>4.3</v>
      </c>
      <c r="N21" s="19"/>
      <c r="P21" s="14" t="b">
        <v>0</v>
      </c>
      <c r="Q21" s="14" t="b">
        <v>0</v>
      </c>
      <c r="R21" s="14" t="b">
        <v>0</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0.04</v>
      </c>
      <c r="F23" s="25">
        <v>0.04</v>
      </c>
      <c r="G23" s="25">
        <v>0.08</v>
      </c>
      <c r="H23" s="25">
        <v>0.13</v>
      </c>
      <c r="I23" s="25">
        <v>0.16</v>
      </c>
      <c r="J23" s="25">
        <v>0.55000000000000004</v>
      </c>
      <c r="K23" s="36">
        <v>3.7</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0</v>
      </c>
      <c r="AC23" s="14" t="b">
        <v>0</v>
      </c>
    </row>
    <row r="24" spans="1:29" ht="12.75" customHeight="1" x14ac:dyDescent="0.25">
      <c r="A24" s="13">
        <v>3</v>
      </c>
      <c r="C24" s="3" t="s">
        <v>40</v>
      </c>
      <c r="D24" s="20">
        <v>409</v>
      </c>
      <c r="E24" s="24">
        <v>0.01</v>
      </c>
      <c r="F24" s="25">
        <v>0.03</v>
      </c>
      <c r="G24" s="25">
        <v>0.06</v>
      </c>
      <c r="H24" s="25">
        <v>0.13</v>
      </c>
      <c r="I24" s="25">
        <v>0.24</v>
      </c>
      <c r="J24" s="25">
        <v>0.53</v>
      </c>
      <c r="K24" s="36">
        <v>4.2</v>
      </c>
      <c r="N24" s="19"/>
      <c r="P24" s="14" t="b">
        <v>0</v>
      </c>
      <c r="Q24" s="14" t="b">
        <v>0</v>
      </c>
      <c r="R24" s="14" t="b">
        <v>0</v>
      </c>
      <c r="S24" s="14" t="b">
        <v>0</v>
      </c>
      <c r="T24" s="14" t="b">
        <v>1</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0.06</v>
      </c>
      <c r="F26" s="25">
        <v>0.04</v>
      </c>
      <c r="G26" s="25">
        <v>0.09</v>
      </c>
      <c r="H26" s="25">
        <v>0.15</v>
      </c>
      <c r="I26" s="25">
        <v>0.15</v>
      </c>
      <c r="J26" s="25">
        <v>0.52</v>
      </c>
      <c r="K26" s="36">
        <v>3.6</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0</v>
      </c>
    </row>
    <row r="27" spans="1:29" ht="12.75" customHeight="1" x14ac:dyDescent="0.25">
      <c r="A27" s="13">
        <v>4</v>
      </c>
      <c r="C27" s="3" t="s">
        <v>43</v>
      </c>
      <c r="D27" s="20">
        <v>1439</v>
      </c>
      <c r="E27" s="24">
        <v>0.02</v>
      </c>
      <c r="F27" s="25">
        <v>0.03</v>
      </c>
      <c r="G27" s="25">
        <v>0.08</v>
      </c>
      <c r="H27" s="25">
        <v>0.12</v>
      </c>
      <c r="I27" s="25">
        <v>0.19</v>
      </c>
      <c r="J27" s="25">
        <v>0.56000000000000005</v>
      </c>
      <c r="K27" s="36">
        <v>3.9</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1</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0.05</v>
      </c>
      <c r="F29" s="25">
        <v>0.04</v>
      </c>
      <c r="G29" s="25">
        <v>0.08</v>
      </c>
      <c r="H29" s="25">
        <v>0.13</v>
      </c>
      <c r="I29" s="25">
        <v>0.17</v>
      </c>
      <c r="J29" s="25">
        <v>0.53</v>
      </c>
      <c r="K29" s="36">
        <v>3.7</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0</v>
      </c>
    </row>
    <row r="30" spans="1:29" ht="12.75" customHeight="1" x14ac:dyDescent="0.25">
      <c r="A30" s="13">
        <v>5</v>
      </c>
      <c r="C30" s="3" t="s">
        <v>46</v>
      </c>
      <c r="D30" s="20">
        <v>639</v>
      </c>
      <c r="E30" s="24">
        <v>0.02</v>
      </c>
      <c r="F30" s="25">
        <v>0.04</v>
      </c>
      <c r="G30" s="25">
        <v>0.08</v>
      </c>
      <c r="H30" s="25">
        <v>0.12</v>
      </c>
      <c r="I30" s="25">
        <v>0.18</v>
      </c>
      <c r="J30" s="25">
        <v>0.56000000000000005</v>
      </c>
      <c r="K30" s="36">
        <v>3.9</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v>
      </c>
      <c r="F31" s="25">
        <v>0.03</v>
      </c>
      <c r="G31" s="25">
        <v>0.08</v>
      </c>
      <c r="H31" s="25">
        <v>0.12</v>
      </c>
      <c r="I31" s="25">
        <v>0.15</v>
      </c>
      <c r="J31" s="25">
        <v>0.62</v>
      </c>
      <c r="K31" s="36">
        <v>4</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1</v>
      </c>
      <c r="AC31" s="14" t="b">
        <v>1</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0.03</v>
      </c>
      <c r="F33" s="25">
        <v>0.04</v>
      </c>
      <c r="G33" s="25">
        <v>0.08</v>
      </c>
      <c r="H33" s="25">
        <v>0.14000000000000001</v>
      </c>
      <c r="I33" s="25">
        <v>0.16</v>
      </c>
      <c r="J33" s="25">
        <v>0.55000000000000004</v>
      </c>
      <c r="K33" s="36">
        <v>3.8</v>
      </c>
      <c r="N33" s="19"/>
      <c r="P33" s="14" t="b">
        <v>0</v>
      </c>
      <c r="Q33" s="14" t="b">
        <v>0</v>
      </c>
      <c r="R33" s="14" t="b">
        <v>0</v>
      </c>
      <c r="S33" s="14" t="b">
        <v>1</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0.04</v>
      </c>
      <c r="F34" s="25">
        <v>0.02</v>
      </c>
      <c r="G34" s="25">
        <v>7.0000000000000007E-2</v>
      </c>
      <c r="H34" s="25">
        <v>7.0000000000000007E-2</v>
      </c>
      <c r="I34" s="25">
        <v>0.24</v>
      </c>
      <c r="J34" s="25">
        <v>0.56000000000000005</v>
      </c>
      <c r="K34" s="36">
        <v>4</v>
      </c>
      <c r="N34" s="19"/>
      <c r="P34" s="14" t="b">
        <v>0</v>
      </c>
      <c r="Q34" s="14" t="b">
        <v>0</v>
      </c>
      <c r="R34" s="14" t="b">
        <v>0</v>
      </c>
      <c r="S34" s="14" t="b">
        <v>0</v>
      </c>
      <c r="T34" s="14" t="b">
        <v>1</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0.02</v>
      </c>
      <c r="F36" s="25">
        <v>0.03</v>
      </c>
      <c r="G36" s="25">
        <v>0.08</v>
      </c>
      <c r="H36" s="25">
        <v>0.12</v>
      </c>
      <c r="I36" s="25">
        <v>0.17</v>
      </c>
      <c r="J36" s="25">
        <v>0.56999999999999995</v>
      </c>
      <c r="K36" s="36">
        <v>3.9</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1</v>
      </c>
    </row>
    <row r="37" spans="1:29" ht="12.75" customHeight="1" x14ac:dyDescent="0.25">
      <c r="A37" s="13">
        <v>7</v>
      </c>
      <c r="C37" s="3" t="s">
        <v>4</v>
      </c>
      <c r="D37" s="20">
        <v>1028</v>
      </c>
      <c r="E37" s="24">
        <v>0.05</v>
      </c>
      <c r="F37" s="25">
        <v>0.04</v>
      </c>
      <c r="G37" s="25">
        <v>0.08</v>
      </c>
      <c r="H37" s="25">
        <v>0.14000000000000001</v>
      </c>
      <c r="I37" s="25">
        <v>0.17</v>
      </c>
      <c r="J37" s="25">
        <v>0.52</v>
      </c>
      <c r="K37" s="36">
        <v>3.7</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0.03</v>
      </c>
      <c r="F39" s="25">
        <v>0.03</v>
      </c>
      <c r="G39" s="25">
        <v>0.09</v>
      </c>
      <c r="H39" s="25">
        <v>0.15</v>
      </c>
      <c r="I39" s="25">
        <v>0.19</v>
      </c>
      <c r="J39" s="25">
        <v>0.52</v>
      </c>
      <c r="K39" s="36">
        <v>3.9</v>
      </c>
      <c r="N39" s="19"/>
      <c r="P39" s="14" t="b">
        <v>0</v>
      </c>
      <c r="Q39" s="14" t="b">
        <v>0</v>
      </c>
      <c r="R39" s="14" t="b">
        <v>0</v>
      </c>
      <c r="S39" s="14" t="b">
        <v>0</v>
      </c>
      <c r="T39" s="14" t="b">
        <v>0</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0.05</v>
      </c>
      <c r="F40" s="25">
        <v>0.05</v>
      </c>
      <c r="G40" s="25">
        <v>0.09</v>
      </c>
      <c r="H40" s="25">
        <v>0.16</v>
      </c>
      <c r="I40" s="25">
        <v>0.16</v>
      </c>
      <c r="J40" s="25">
        <v>0.5</v>
      </c>
      <c r="K40" s="36">
        <v>3.7</v>
      </c>
      <c r="N40" s="19"/>
      <c r="P40" s="14" t="b">
        <v>0</v>
      </c>
      <c r="Q40" s="14" t="b">
        <v>0</v>
      </c>
      <c r="R40" s="14" t="b">
        <v>0</v>
      </c>
      <c r="S40" s="14" t="b">
        <v>1</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0.04</v>
      </c>
      <c r="F41" s="25">
        <v>0.04</v>
      </c>
      <c r="G41" s="25">
        <v>0.09</v>
      </c>
      <c r="H41" s="25">
        <v>0.09</v>
      </c>
      <c r="I41" s="25">
        <v>0.23</v>
      </c>
      <c r="J41" s="25">
        <v>0.52</v>
      </c>
      <c r="K41" s="36">
        <v>3.9</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0.02</v>
      </c>
      <c r="F42" s="25">
        <v>0.03</v>
      </c>
      <c r="G42" s="25">
        <v>0.06</v>
      </c>
      <c r="H42" s="25">
        <v>0.11</v>
      </c>
      <c r="I42" s="25">
        <v>0.14000000000000001</v>
      </c>
      <c r="J42" s="25">
        <v>0.64</v>
      </c>
      <c r="K42" s="36">
        <v>3.9</v>
      </c>
      <c r="N42" s="19"/>
      <c r="P42" s="14" t="b">
        <v>0</v>
      </c>
      <c r="Q42" s="14" t="b">
        <v>0</v>
      </c>
      <c r="R42" s="14" t="b">
        <v>0</v>
      </c>
      <c r="S42" s="14" t="b">
        <v>0</v>
      </c>
      <c r="T42" s="14" t="b">
        <v>0</v>
      </c>
      <c r="U42" s="14" t="e">
        <v>#REF!</v>
      </c>
      <c r="V42" s="14" t="e">
        <v>#REF!</v>
      </c>
      <c r="W42" s="14" t="e">
        <v>#REF!</v>
      </c>
      <c r="X42" s="14" t="e">
        <v>#REF!</v>
      </c>
      <c r="Y42" s="14" t="e">
        <v>#REF!</v>
      </c>
      <c r="Z42" s="14" t="e">
        <v>#REF!</v>
      </c>
      <c r="AA42" s="14" t="e">
        <v>#REF!</v>
      </c>
      <c r="AB42" s="14" t="b">
        <v>1</v>
      </c>
      <c r="AC42" s="14" t="b">
        <v>1</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0.03</v>
      </c>
      <c r="F44" s="25">
        <v>0.04</v>
      </c>
      <c r="G44" s="25">
        <v>0.08</v>
      </c>
      <c r="H44" s="25">
        <v>0.14000000000000001</v>
      </c>
      <c r="I44" s="25">
        <v>0.17</v>
      </c>
      <c r="J44" s="25">
        <v>0.55000000000000004</v>
      </c>
      <c r="K44" s="36">
        <v>3.8</v>
      </c>
      <c r="N44" s="19"/>
      <c r="P44" s="14" t="b">
        <v>0</v>
      </c>
      <c r="Q44" s="14" t="b">
        <v>0</v>
      </c>
      <c r="R44" s="14" t="b">
        <v>0</v>
      </c>
      <c r="S44" s="14" t="b">
        <v>1</v>
      </c>
      <c r="T44" s="14" t="b">
        <v>0</v>
      </c>
      <c r="U44" s="14" t="e">
        <v>#REF!</v>
      </c>
      <c r="V44" s="14" t="e">
        <v>#REF!</v>
      </c>
      <c r="W44" s="14" t="e">
        <v>#REF!</v>
      </c>
      <c r="X44" s="14" t="e">
        <v>#REF!</v>
      </c>
      <c r="Y44" s="14" t="e">
        <v>#REF!</v>
      </c>
      <c r="Z44" s="14" t="e">
        <v>#REF!</v>
      </c>
      <c r="AA44" s="14" t="e">
        <v>#REF!</v>
      </c>
      <c r="AB44" s="14" t="b">
        <v>0</v>
      </c>
      <c r="AC44" s="14" t="b">
        <v>0</v>
      </c>
    </row>
    <row r="45" spans="1:29" ht="12.75" customHeight="1" x14ac:dyDescent="0.25">
      <c r="A45" s="13">
        <v>9</v>
      </c>
      <c r="C45" s="3" t="s">
        <v>52</v>
      </c>
      <c r="D45" s="20">
        <v>50</v>
      </c>
      <c r="E45" s="24">
        <v>0.04</v>
      </c>
      <c r="F45" s="25">
        <v>0.02</v>
      </c>
      <c r="G45" s="25">
        <v>0.04</v>
      </c>
      <c r="H45" s="25">
        <v>0.08</v>
      </c>
      <c r="I45" s="25">
        <v>0.28000000000000003</v>
      </c>
      <c r="J45" s="25">
        <v>0.54</v>
      </c>
      <c r="K45" s="36">
        <v>4.2</v>
      </c>
      <c r="N45" s="19"/>
      <c r="P45" s="14" t="b">
        <v>0</v>
      </c>
      <c r="Q45" s="14" t="b">
        <v>0</v>
      </c>
      <c r="R45" s="14" t="b">
        <v>0</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0.03</v>
      </c>
      <c r="F46" s="25">
        <v>0.03</v>
      </c>
      <c r="G46" s="25">
        <v>0.1</v>
      </c>
      <c r="H46" s="25">
        <v>0.1</v>
      </c>
      <c r="I46" s="25">
        <v>0.18</v>
      </c>
      <c r="J46" s="25">
        <v>0.55000000000000004</v>
      </c>
      <c r="K46" s="36">
        <v>3.8</v>
      </c>
      <c r="N46" s="19"/>
      <c r="P46" s="14" t="b">
        <v>0</v>
      </c>
      <c r="Q46" s="14" t="b">
        <v>0</v>
      </c>
      <c r="R46" s="14" t="b">
        <v>0</v>
      </c>
      <c r="S46" s="14" t="b">
        <v>0</v>
      </c>
      <c r="T46" s="14" t="b">
        <v>0</v>
      </c>
      <c r="U46" s="14" t="e">
        <v>#REF!</v>
      </c>
      <c r="V46" s="14" t="e">
        <v>#REF!</v>
      </c>
      <c r="W46" s="14" t="e">
        <v>#REF!</v>
      </c>
      <c r="X46" s="14" t="e">
        <v>#REF!</v>
      </c>
      <c r="Y46" s="14" t="e">
        <v>#REF!</v>
      </c>
      <c r="Z46" s="14" t="e">
        <v>#REF!</v>
      </c>
      <c r="AA46" s="14" t="e">
        <v>#REF!</v>
      </c>
      <c r="AB46" s="14" t="b">
        <v>0</v>
      </c>
      <c r="AC46" s="14" t="b">
        <v>0</v>
      </c>
    </row>
    <row r="47" spans="1:29" ht="12.75" customHeight="1" x14ac:dyDescent="0.25">
      <c r="A47" s="13">
        <v>9</v>
      </c>
      <c r="C47" s="3" t="s">
        <v>54</v>
      </c>
      <c r="D47" s="20">
        <v>83</v>
      </c>
      <c r="E47" s="24">
        <v>0.02</v>
      </c>
      <c r="F47" s="25">
        <v>0.05</v>
      </c>
      <c r="G47" s="25">
        <v>0.12</v>
      </c>
      <c r="H47" s="25">
        <v>0.06</v>
      </c>
      <c r="I47" s="25">
        <v>0.18</v>
      </c>
      <c r="J47" s="25">
        <v>0.56999999999999995</v>
      </c>
      <c r="K47" s="36">
        <v>3.8</v>
      </c>
      <c r="N47" s="19"/>
      <c r="P47" s="14" t="b">
        <v>0</v>
      </c>
      <c r="Q47" s="14" t="b">
        <v>0</v>
      </c>
      <c r="R47" s="14" t="b">
        <v>1</v>
      </c>
      <c r="S47" s="14" t="b">
        <v>0</v>
      </c>
      <c r="T47" s="14" t="b">
        <v>0</v>
      </c>
      <c r="U47" s="14" t="e">
        <v>#REF!</v>
      </c>
      <c r="V47" s="14" t="e">
        <v>#REF!</v>
      </c>
      <c r="W47" s="14" t="e">
        <v>#REF!</v>
      </c>
      <c r="X47" s="14" t="e">
        <v>#REF!</v>
      </c>
      <c r="Y47" s="14" t="e">
        <v>#REF!</v>
      </c>
      <c r="Z47" s="14" t="e">
        <v>#REF!</v>
      </c>
      <c r="AA47" s="14" t="e">
        <v>#REF!</v>
      </c>
      <c r="AB47" s="14" t="b">
        <v>0</v>
      </c>
      <c r="AC47" s="14" t="b">
        <v>0</v>
      </c>
    </row>
    <row r="48" spans="1:29" ht="12.75" customHeight="1" x14ac:dyDescent="0.25">
      <c r="A48" s="13">
        <v>9</v>
      </c>
      <c r="C48" s="3" t="s">
        <v>55</v>
      </c>
      <c r="D48" s="20">
        <v>64</v>
      </c>
      <c r="E48" s="24">
        <v>0.05</v>
      </c>
      <c r="F48" s="25">
        <v>0.05</v>
      </c>
      <c r="G48" s="25">
        <v>0.03</v>
      </c>
      <c r="H48" s="25">
        <v>0.06</v>
      </c>
      <c r="I48" s="25">
        <v>0.22</v>
      </c>
      <c r="J48" s="25">
        <v>0.59</v>
      </c>
      <c r="K48" s="36">
        <v>3.9</v>
      </c>
      <c r="N48" s="19"/>
      <c r="P48" s="14" t="b">
        <v>0</v>
      </c>
      <c r="Q48" s="14" t="b">
        <v>0</v>
      </c>
      <c r="R48" s="14" t="b">
        <v>0</v>
      </c>
      <c r="S48" s="14" t="b">
        <v>0</v>
      </c>
      <c r="T48" s="14" t="b">
        <v>0</v>
      </c>
      <c r="U48" s="14" t="e">
        <v>#REF!</v>
      </c>
      <c r="V48" s="14" t="e">
        <v>#REF!</v>
      </c>
      <c r="W48" s="14" t="e">
        <v>#REF!</v>
      </c>
      <c r="X48" s="14" t="e">
        <v>#REF!</v>
      </c>
      <c r="Y48" s="14" t="e">
        <v>#REF!</v>
      </c>
      <c r="Z48" s="14" t="e">
        <v>#REF!</v>
      </c>
      <c r="AA48" s="14" t="e">
        <v>#REF!</v>
      </c>
      <c r="AB48" s="14" t="b">
        <v>0</v>
      </c>
      <c r="AC48" s="14" t="b">
        <v>1</v>
      </c>
    </row>
    <row r="49" spans="1:29" ht="12.75" customHeight="1" x14ac:dyDescent="0.25">
      <c r="A49" s="13">
        <v>9</v>
      </c>
      <c r="C49" s="3" t="s">
        <v>56</v>
      </c>
      <c r="D49" s="20">
        <v>22</v>
      </c>
      <c r="E49" s="24"/>
      <c r="F49" s="25"/>
      <c r="G49" s="25">
        <v>0.09</v>
      </c>
      <c r="H49" s="25">
        <v>0.05</v>
      </c>
      <c r="I49" s="25">
        <v>0.23</v>
      </c>
      <c r="J49" s="25">
        <v>0.64</v>
      </c>
      <c r="K49" s="36">
        <v>4.4000000000000004</v>
      </c>
      <c r="N49" s="19"/>
      <c r="P49" s="14" t="b">
        <v>0</v>
      </c>
      <c r="Q49" s="14" t="b">
        <v>0</v>
      </c>
      <c r="R49" s="14" t="b">
        <v>0</v>
      </c>
      <c r="S49" s="14" t="b">
        <v>0</v>
      </c>
      <c r="T49" s="14" t="b">
        <v>0</v>
      </c>
      <c r="U49" s="14" t="e">
        <v>#REF!</v>
      </c>
      <c r="V49" s="14" t="e">
        <v>#REF!</v>
      </c>
      <c r="W49" s="14" t="e">
        <v>#REF!</v>
      </c>
      <c r="X49" s="14" t="e">
        <v>#REF!</v>
      </c>
      <c r="Y49" s="14" t="e">
        <v>#REF!</v>
      </c>
      <c r="Z49" s="14" t="e">
        <v>#REF!</v>
      </c>
      <c r="AA49" s="14" t="e">
        <v>#REF!</v>
      </c>
      <c r="AB49" s="14" t="b">
        <v>1</v>
      </c>
      <c r="AC49" s="14" t="b">
        <v>1</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0.1</v>
      </c>
      <c r="F51" s="25">
        <v>7.0000000000000007E-2</v>
      </c>
      <c r="G51" s="25">
        <v>0.09</v>
      </c>
      <c r="H51" s="25">
        <v>0.15</v>
      </c>
      <c r="I51" s="25">
        <v>0.17</v>
      </c>
      <c r="J51" s="25">
        <v>0.41</v>
      </c>
      <c r="K51" s="36">
        <v>3.4</v>
      </c>
      <c r="N51" s="19"/>
      <c r="P51" s="14" t="b">
        <v>0</v>
      </c>
      <c r="Q51" s="14" t="b">
        <v>0</v>
      </c>
      <c r="R51" s="14" t="b">
        <v>0</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0.03</v>
      </c>
      <c r="F52" s="25">
        <v>0.04</v>
      </c>
      <c r="G52" s="25">
        <v>0.08</v>
      </c>
      <c r="H52" s="25">
        <v>0.13</v>
      </c>
      <c r="I52" s="25">
        <v>0.17</v>
      </c>
      <c r="J52" s="25">
        <v>0.56000000000000005</v>
      </c>
      <c r="K52" s="36">
        <v>3.8</v>
      </c>
      <c r="N52" s="19"/>
      <c r="P52" s="14" t="b">
        <v>0</v>
      </c>
      <c r="Q52" s="14" t="b">
        <v>0</v>
      </c>
      <c r="R52" s="14" t="b">
        <v>0</v>
      </c>
      <c r="S52" s="14" t="b">
        <v>0</v>
      </c>
      <c r="T52" s="14" t="b">
        <v>0</v>
      </c>
      <c r="U52" s="14" t="e">
        <v>#REF!</v>
      </c>
      <c r="V52" s="14" t="e">
        <v>#REF!</v>
      </c>
      <c r="W52" s="14" t="e">
        <v>#REF!</v>
      </c>
      <c r="X52" s="14" t="e">
        <v>#REF!</v>
      </c>
      <c r="Y52" s="14" t="e">
        <v>#REF!</v>
      </c>
      <c r="Z52" s="14" t="e">
        <v>#REF!</v>
      </c>
      <c r="AA52" s="14" t="e">
        <v>#REF!</v>
      </c>
      <c r="AB52" s="14" t="b">
        <v>1</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7.0000000000000007E-2</v>
      </c>
      <c r="F54" s="25">
        <v>0.05</v>
      </c>
      <c r="G54" s="25">
        <v>0.13</v>
      </c>
      <c r="H54" s="25">
        <v>0.14000000000000001</v>
      </c>
      <c r="I54" s="25">
        <v>0.19</v>
      </c>
      <c r="J54" s="25">
        <v>0.43</v>
      </c>
      <c r="K54" s="36">
        <v>3.6</v>
      </c>
      <c r="N54" s="19"/>
      <c r="P54" s="14" t="b">
        <v>0</v>
      </c>
      <c r="Q54" s="14" t="b">
        <v>0</v>
      </c>
      <c r="R54" s="14" t="b">
        <v>0</v>
      </c>
      <c r="S54" s="14" t="b">
        <v>0</v>
      </c>
      <c r="T54" s="14" t="b">
        <v>1</v>
      </c>
      <c r="U54" s="14" t="e">
        <v>#REF!</v>
      </c>
      <c r="V54" s="14" t="e">
        <v>#REF!</v>
      </c>
      <c r="W54" s="14" t="e">
        <v>#REF!</v>
      </c>
      <c r="X54" s="14" t="e">
        <v>#REF!</v>
      </c>
      <c r="Y54" s="14" t="e">
        <v>#REF!</v>
      </c>
      <c r="Z54" s="14" t="e">
        <v>#REF!</v>
      </c>
      <c r="AA54" s="14" t="e">
        <v>#REF!</v>
      </c>
      <c r="AB54" s="14" t="b">
        <v>0</v>
      </c>
      <c r="AC54" s="14" t="b">
        <v>1</v>
      </c>
    </row>
    <row r="55" spans="1:29" ht="12.75" customHeight="1" x14ac:dyDescent="0.25">
      <c r="A55" s="13">
        <v>11</v>
      </c>
      <c r="C55" s="3" t="s">
        <v>60</v>
      </c>
      <c r="D55" s="20">
        <v>164</v>
      </c>
      <c r="E55" s="24">
        <v>0.03</v>
      </c>
      <c r="F55" s="25">
        <v>0.02</v>
      </c>
      <c r="G55" s="25">
        <v>0.09</v>
      </c>
      <c r="H55" s="25">
        <v>0.16</v>
      </c>
      <c r="I55" s="25">
        <v>0.15</v>
      </c>
      <c r="J55" s="25">
        <v>0.54</v>
      </c>
      <c r="K55" s="36">
        <v>3.8</v>
      </c>
      <c r="N55" s="19"/>
      <c r="P55" s="14" t="b">
        <v>0</v>
      </c>
      <c r="Q55" s="14" t="b">
        <v>0</v>
      </c>
      <c r="R55" s="14" t="b">
        <v>0</v>
      </c>
      <c r="S55" s="14" t="b">
        <v>0</v>
      </c>
      <c r="T55" s="14" t="b">
        <v>0</v>
      </c>
      <c r="U55" s="14" t="e">
        <v>#REF!</v>
      </c>
      <c r="V55" s="14" t="e">
        <v>#REF!</v>
      </c>
      <c r="W55" s="14" t="e">
        <v>#REF!</v>
      </c>
      <c r="X55" s="14" t="e">
        <v>#REF!</v>
      </c>
      <c r="Y55" s="14" t="e">
        <v>#REF!</v>
      </c>
      <c r="Z55" s="14" t="e">
        <v>#REF!</v>
      </c>
      <c r="AA55" s="14" t="e">
        <v>#REF!</v>
      </c>
      <c r="AB55" s="14" t="b">
        <v>1</v>
      </c>
      <c r="AC55" s="14" t="b">
        <v>1</v>
      </c>
    </row>
    <row r="56" spans="1:29" ht="12.75" customHeight="1" x14ac:dyDescent="0.25">
      <c r="A56" s="13">
        <v>11</v>
      </c>
      <c r="C56" s="3" t="s">
        <v>61</v>
      </c>
      <c r="D56" s="20">
        <v>127</v>
      </c>
      <c r="E56" s="24">
        <v>7.0000000000000007E-2</v>
      </c>
      <c r="F56" s="25">
        <v>0.03</v>
      </c>
      <c r="G56" s="25">
        <v>0.09</v>
      </c>
      <c r="H56" s="25">
        <v>0.12</v>
      </c>
      <c r="I56" s="25">
        <v>0.17</v>
      </c>
      <c r="J56" s="25">
        <v>0.52</v>
      </c>
      <c r="K56" s="36">
        <v>3.6</v>
      </c>
      <c r="N56" s="19"/>
      <c r="P56" s="14" t="b">
        <v>0</v>
      </c>
      <c r="Q56" s="14" t="b">
        <v>0</v>
      </c>
      <c r="R56" s="14" t="b">
        <v>0</v>
      </c>
      <c r="S56" s="14" t="b">
        <v>0</v>
      </c>
      <c r="T56" s="14" t="b">
        <v>1</v>
      </c>
      <c r="U56" s="14" t="e">
        <v>#REF!</v>
      </c>
      <c r="V56" s="14" t="e">
        <v>#REF!</v>
      </c>
      <c r="W56" s="14" t="e">
        <v>#REF!</v>
      </c>
      <c r="X56" s="14" t="e">
        <v>#REF!</v>
      </c>
      <c r="Y56" s="14" t="e">
        <v>#REF!</v>
      </c>
      <c r="Z56" s="14" t="e">
        <v>#REF!</v>
      </c>
      <c r="AA56" s="14" t="e">
        <v>#REF!</v>
      </c>
      <c r="AB56" s="14" t="b">
        <v>1</v>
      </c>
      <c r="AC56" s="14" t="b">
        <v>1</v>
      </c>
    </row>
    <row r="57" spans="1:29" ht="12.75" customHeight="1" x14ac:dyDescent="0.25">
      <c r="A57" s="13">
        <v>11</v>
      </c>
      <c r="C57" s="3" t="s">
        <v>62</v>
      </c>
      <c r="D57" s="20">
        <v>45</v>
      </c>
      <c r="E57" s="24">
        <v>0.09</v>
      </c>
      <c r="F57" s="25">
        <v>0.04</v>
      </c>
      <c r="G57" s="25">
        <v>0.09</v>
      </c>
      <c r="H57" s="25">
        <v>0.22</v>
      </c>
      <c r="I57" s="25">
        <v>0.16</v>
      </c>
      <c r="J57" s="25">
        <v>0.4</v>
      </c>
      <c r="K57" s="36">
        <v>3.5</v>
      </c>
      <c r="N57" s="19"/>
      <c r="P57" s="14" t="b">
        <v>0</v>
      </c>
      <c r="Q57" s="14" t="b">
        <v>0</v>
      </c>
      <c r="R57" s="14" t="b">
        <v>0</v>
      </c>
      <c r="S57" s="14" t="b">
        <v>1</v>
      </c>
      <c r="T57" s="14" t="b">
        <v>0</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0.03</v>
      </c>
      <c r="F58" s="25">
        <v>0.03</v>
      </c>
      <c r="G58" s="25">
        <v>0.08</v>
      </c>
      <c r="H58" s="25">
        <v>0.13</v>
      </c>
      <c r="I58" s="25">
        <v>0.19</v>
      </c>
      <c r="J58" s="25">
        <v>0.55000000000000004</v>
      </c>
      <c r="K58" s="36">
        <v>3.9</v>
      </c>
      <c r="N58" s="19"/>
      <c r="P58" s="14" t="b">
        <v>0</v>
      </c>
      <c r="Q58" s="14" t="b">
        <v>0</v>
      </c>
      <c r="R58" s="14" t="b">
        <v>0</v>
      </c>
      <c r="S58" s="14" t="b">
        <v>0</v>
      </c>
      <c r="T58" s="14" t="b">
        <v>1</v>
      </c>
      <c r="U58" s="14" t="e">
        <v>#REF!</v>
      </c>
      <c r="V58" s="14" t="e">
        <v>#REF!</v>
      </c>
      <c r="W58" s="14" t="e">
        <v>#REF!</v>
      </c>
      <c r="X58" s="14" t="e">
        <v>#REF!</v>
      </c>
      <c r="Y58" s="14" t="e">
        <v>#REF!</v>
      </c>
      <c r="Z58" s="14" t="e">
        <v>#REF!</v>
      </c>
      <c r="AA58" s="14" t="e">
        <v>#REF!</v>
      </c>
      <c r="AB58" s="14" t="b">
        <v>1</v>
      </c>
      <c r="AC58" s="14" t="b">
        <v>1</v>
      </c>
    </row>
    <row r="59" spans="1:29" ht="12.75" customHeight="1" x14ac:dyDescent="0.25">
      <c r="A59" s="13">
        <v>11</v>
      </c>
      <c r="C59" s="3" t="s">
        <v>64</v>
      </c>
      <c r="D59" s="20">
        <v>296</v>
      </c>
      <c r="E59" s="24">
        <v>0.05</v>
      </c>
      <c r="F59" s="25">
        <v>0.05</v>
      </c>
      <c r="G59" s="25">
        <v>0.09</v>
      </c>
      <c r="H59" s="25">
        <v>0.11</v>
      </c>
      <c r="I59" s="25">
        <v>0.1</v>
      </c>
      <c r="J59" s="25">
        <v>0.61</v>
      </c>
      <c r="K59" s="36">
        <v>3.4</v>
      </c>
      <c r="N59" s="19"/>
      <c r="P59" s="14" t="b">
        <v>0</v>
      </c>
      <c r="Q59" s="14" t="b">
        <v>0</v>
      </c>
      <c r="R59" s="14" t="b">
        <v>0</v>
      </c>
      <c r="S59" s="14" t="b">
        <v>0</v>
      </c>
      <c r="T59" s="14" t="b">
        <v>0</v>
      </c>
      <c r="U59" s="14" t="e">
        <v>#REF!</v>
      </c>
      <c r="V59" s="14" t="e">
        <v>#REF!</v>
      </c>
      <c r="W59" s="14" t="e">
        <v>#REF!</v>
      </c>
      <c r="X59" s="14" t="e">
        <v>#REF!</v>
      </c>
      <c r="Y59" s="14" t="e">
        <v>#REF!</v>
      </c>
      <c r="Z59" s="14" t="e">
        <v>#REF!</v>
      </c>
      <c r="AA59" s="14" t="e">
        <v>#REF!</v>
      </c>
      <c r="AB59" s="14" t="b">
        <v>1</v>
      </c>
      <c r="AC59" s="14" t="b">
        <v>0</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0.06</v>
      </c>
      <c r="F61" s="25">
        <v>0.03</v>
      </c>
      <c r="G61" s="25">
        <v>7.0000000000000007E-2</v>
      </c>
      <c r="H61" s="25">
        <v>0.14000000000000001</v>
      </c>
      <c r="I61" s="25">
        <v>0.25</v>
      </c>
      <c r="J61" s="25">
        <v>0.46</v>
      </c>
      <c r="K61" s="36">
        <v>3.9</v>
      </c>
      <c r="N61" s="19"/>
      <c r="P61" s="14" t="b">
        <v>0</v>
      </c>
      <c r="Q61" s="14" t="b">
        <v>0</v>
      </c>
      <c r="R61" s="14" t="b">
        <v>0</v>
      </c>
      <c r="S61" s="14" t="b">
        <v>0</v>
      </c>
      <c r="T61" s="14" t="b">
        <v>1</v>
      </c>
      <c r="U61" s="14" t="e">
        <v>#REF!</v>
      </c>
      <c r="V61" s="14" t="e">
        <v>#REF!</v>
      </c>
      <c r="W61" s="14" t="e">
        <v>#REF!</v>
      </c>
      <c r="X61" s="14" t="e">
        <v>#REF!</v>
      </c>
      <c r="Y61" s="14" t="e">
        <v>#REF!</v>
      </c>
      <c r="Z61" s="14" t="e">
        <v>#REF!</v>
      </c>
      <c r="AA61" s="14" t="e">
        <v>#REF!</v>
      </c>
      <c r="AB61" s="14" t="b">
        <v>0</v>
      </c>
      <c r="AC61" s="14" t="b">
        <v>1</v>
      </c>
    </row>
    <row r="62" spans="1:29" ht="12.75" customHeight="1" x14ac:dyDescent="0.25">
      <c r="A62" s="13">
        <v>12</v>
      </c>
      <c r="C62" s="3" t="s">
        <v>67</v>
      </c>
      <c r="D62" s="20">
        <v>482</v>
      </c>
      <c r="E62" s="24">
        <v>0.04</v>
      </c>
      <c r="F62" s="25">
        <v>0.04</v>
      </c>
      <c r="G62" s="25">
        <v>0.09</v>
      </c>
      <c r="H62" s="25">
        <v>0.13</v>
      </c>
      <c r="I62" s="25">
        <v>0.17</v>
      </c>
      <c r="J62" s="25">
        <v>0.54</v>
      </c>
      <c r="K62" s="36">
        <v>3.8</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1</v>
      </c>
      <c r="AC62" s="14" t="b">
        <v>0</v>
      </c>
    </row>
    <row r="63" spans="1:29" ht="12.75" customHeight="1" x14ac:dyDescent="0.25">
      <c r="A63" s="13">
        <v>12</v>
      </c>
      <c r="C63" s="3" t="s">
        <v>68</v>
      </c>
      <c r="D63" s="20">
        <v>1586</v>
      </c>
      <c r="E63" s="24">
        <v>0.03</v>
      </c>
      <c r="F63" s="25">
        <v>0.04</v>
      </c>
      <c r="G63" s="25">
        <v>0.08</v>
      </c>
      <c r="H63" s="25">
        <v>0.13</v>
      </c>
      <c r="I63" s="25">
        <v>0.17</v>
      </c>
      <c r="J63" s="25">
        <v>0.56000000000000005</v>
      </c>
      <c r="K63" s="36">
        <v>3.8</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1</v>
      </c>
      <c r="AC63" s="14" t="b">
        <v>0</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0.1</v>
      </c>
      <c r="F65" s="25">
        <v>0.06</v>
      </c>
      <c r="G65" s="25">
        <v>0.09</v>
      </c>
      <c r="H65" s="25">
        <v>7.0000000000000007E-2</v>
      </c>
      <c r="I65" s="25">
        <v>0.06</v>
      </c>
      <c r="J65" s="25">
        <v>0.62</v>
      </c>
      <c r="K65" s="36">
        <v>2.8</v>
      </c>
      <c r="N65" s="19"/>
      <c r="P65" s="14" t="b">
        <v>0</v>
      </c>
      <c r="Q65" s="14" t="b">
        <v>0</v>
      </c>
      <c r="R65" s="14" t="b">
        <v>0</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0.05</v>
      </c>
      <c r="F66" s="25">
        <v>0.06</v>
      </c>
      <c r="G66" s="25">
        <v>0.11</v>
      </c>
      <c r="H66" s="25">
        <v>0.13</v>
      </c>
      <c r="I66" s="25">
        <v>0.1</v>
      </c>
      <c r="J66" s="25">
        <v>0.55000000000000004</v>
      </c>
      <c r="K66" s="36">
        <v>3.4</v>
      </c>
      <c r="N66" s="19"/>
      <c r="P66" s="14" t="b">
        <v>0</v>
      </c>
      <c r="Q66" s="14" t="b">
        <v>0</v>
      </c>
      <c r="R66" s="14" t="b">
        <v>0</v>
      </c>
      <c r="S66" s="14" t="b">
        <v>0</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0.02</v>
      </c>
      <c r="F67" s="25">
        <v>0.02</v>
      </c>
      <c r="G67" s="25">
        <v>0.06</v>
      </c>
      <c r="H67" s="25">
        <v>0.13</v>
      </c>
      <c r="I67" s="25">
        <v>0.23</v>
      </c>
      <c r="J67" s="25">
        <v>0.54</v>
      </c>
      <c r="K67" s="36">
        <v>4.0999999999999996</v>
      </c>
      <c r="N67" s="19"/>
      <c r="P67" s="14" t="b">
        <v>0</v>
      </c>
      <c r="Q67" s="14" t="b">
        <v>0</v>
      </c>
      <c r="R67" s="14" t="b">
        <v>0</v>
      </c>
      <c r="S67" s="14" t="b">
        <v>0</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0.04</v>
      </c>
      <c r="F69" s="25">
        <v>0.06</v>
      </c>
      <c r="G69" s="25">
        <v>0.11</v>
      </c>
      <c r="H69" s="25">
        <v>0.14000000000000001</v>
      </c>
      <c r="I69" s="25">
        <v>0.1</v>
      </c>
      <c r="J69" s="25">
        <v>0.55000000000000004</v>
      </c>
      <c r="K69" s="36">
        <v>3.4</v>
      </c>
      <c r="N69" s="19"/>
      <c r="P69" s="14" t="b">
        <v>0</v>
      </c>
      <c r="Q69" s="14" t="b">
        <v>0</v>
      </c>
      <c r="R69" s="14" t="b">
        <v>0</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0.03</v>
      </c>
      <c r="F70" s="25">
        <v>0.03</v>
      </c>
      <c r="G70" s="25">
        <v>7.0000000000000007E-2</v>
      </c>
      <c r="H70" s="25">
        <v>0.12</v>
      </c>
      <c r="I70" s="25">
        <v>0.2</v>
      </c>
      <c r="J70" s="25">
        <v>0.55000000000000004</v>
      </c>
      <c r="K70" s="36">
        <v>4</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0.08</v>
      </c>
      <c r="F72" s="25">
        <v>0.08</v>
      </c>
      <c r="G72" s="25">
        <v>0.15</v>
      </c>
      <c r="H72" s="25">
        <v>0.13</v>
      </c>
      <c r="I72" s="25">
        <v>0.15</v>
      </c>
      <c r="J72" s="25">
        <v>0.41</v>
      </c>
      <c r="K72" s="36">
        <v>3.3</v>
      </c>
      <c r="N72" s="19"/>
      <c r="P72" s="14" t="b">
        <v>0</v>
      </c>
      <c r="Q72" s="14" t="b">
        <v>0</v>
      </c>
      <c r="R72" s="14" t="b">
        <v>1</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0.05</v>
      </c>
      <c r="F73" s="25">
        <v>0.04</v>
      </c>
      <c r="G73" s="25">
        <v>0.09</v>
      </c>
      <c r="H73" s="25">
        <v>0.14000000000000001</v>
      </c>
      <c r="I73" s="25">
        <v>0.13</v>
      </c>
      <c r="J73" s="25">
        <v>0.55000000000000004</v>
      </c>
      <c r="K73" s="36">
        <v>3.6</v>
      </c>
      <c r="N73" s="19"/>
      <c r="P73" s="14" t="b">
        <v>0</v>
      </c>
      <c r="Q73" s="14" t="b">
        <v>0</v>
      </c>
      <c r="R73" s="14" t="b">
        <v>0</v>
      </c>
      <c r="S73" s="14" t="b">
        <v>0</v>
      </c>
      <c r="T73" s="14" t="b">
        <v>0</v>
      </c>
      <c r="U73" s="14" t="e">
        <v>#REF!</v>
      </c>
      <c r="V73" s="14" t="e">
        <v>#REF!</v>
      </c>
      <c r="W73" s="14" t="e">
        <v>#REF!</v>
      </c>
      <c r="X73" s="14" t="e">
        <v>#REF!</v>
      </c>
      <c r="Y73" s="14" t="e">
        <v>#REF!</v>
      </c>
      <c r="Z73" s="14" t="e">
        <v>#REF!</v>
      </c>
      <c r="AA73" s="14" t="e">
        <v>#REF!</v>
      </c>
      <c r="AB73" s="14" t="b">
        <v>1</v>
      </c>
      <c r="AC73" s="14" t="b">
        <v>1</v>
      </c>
    </row>
    <row r="74" spans="1:29" ht="12.75" customHeight="1" x14ac:dyDescent="0.25">
      <c r="A74" s="13">
        <v>15</v>
      </c>
      <c r="C74" s="3" t="s">
        <v>78</v>
      </c>
      <c r="D74" s="20">
        <v>1164</v>
      </c>
      <c r="E74" s="24">
        <v>0.01</v>
      </c>
      <c r="F74" s="25">
        <v>0.03</v>
      </c>
      <c r="G74" s="25">
        <v>0.06</v>
      </c>
      <c r="H74" s="25">
        <v>0.12</v>
      </c>
      <c r="I74" s="25">
        <v>0.2</v>
      </c>
      <c r="J74" s="25">
        <v>0.57999999999999996</v>
      </c>
      <c r="K74" s="36">
        <v>4.0999999999999996</v>
      </c>
      <c r="N74" s="19"/>
      <c r="P74" s="14" t="b">
        <v>0</v>
      </c>
      <c r="Q74" s="14" t="b">
        <v>0</v>
      </c>
      <c r="R74" s="14" t="b">
        <v>0</v>
      </c>
      <c r="S74" s="14" t="b">
        <v>0</v>
      </c>
      <c r="T74" s="14" t="b">
        <v>1</v>
      </c>
      <c r="U74" s="14" t="e">
        <v>#REF!</v>
      </c>
      <c r="V74" s="14" t="e">
        <v>#REF!</v>
      </c>
      <c r="W74" s="14" t="e">
        <v>#REF!</v>
      </c>
      <c r="X74" s="14" t="e">
        <v>#REF!</v>
      </c>
      <c r="Y74" s="14" t="e">
        <v>#REF!</v>
      </c>
      <c r="Z74" s="14" t="e">
        <v>#REF!</v>
      </c>
      <c r="AA74" s="14" t="e">
        <v>#REF!</v>
      </c>
      <c r="AB74" s="14" t="b">
        <v>1</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0.11</v>
      </c>
      <c r="F76" s="25">
        <v>7.0000000000000007E-2</v>
      </c>
      <c r="G76" s="25">
        <v>7.0000000000000007E-2</v>
      </c>
      <c r="H76" s="25">
        <v>7.0000000000000007E-2</v>
      </c>
      <c r="I76" s="25">
        <v>0.2</v>
      </c>
      <c r="J76" s="25">
        <v>0.47</v>
      </c>
      <c r="K76" s="36">
        <v>3.4</v>
      </c>
      <c r="N76" s="19"/>
      <c r="P76" s="14" t="b">
        <v>1</v>
      </c>
      <c r="Q76" s="14" t="b">
        <v>0</v>
      </c>
      <c r="R76" s="14" t="b">
        <v>0</v>
      </c>
      <c r="S76" s="14" t="b">
        <v>0</v>
      </c>
      <c r="T76" s="14" t="b">
        <v>1</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0.05</v>
      </c>
      <c r="F77" s="25">
        <v>0.04</v>
      </c>
      <c r="G77" s="25">
        <v>0.08</v>
      </c>
      <c r="H77" s="25">
        <v>0.16</v>
      </c>
      <c r="I77" s="25">
        <v>0.13</v>
      </c>
      <c r="J77" s="25">
        <v>0.54</v>
      </c>
      <c r="K77" s="36">
        <v>3.6</v>
      </c>
      <c r="N77" s="19"/>
      <c r="P77" s="14" t="b">
        <v>0</v>
      </c>
      <c r="Q77" s="14" t="b">
        <v>0</v>
      </c>
      <c r="R77" s="14" t="b">
        <v>0</v>
      </c>
      <c r="S77" s="14" t="b">
        <v>1</v>
      </c>
      <c r="T77" s="14" t="b">
        <v>0</v>
      </c>
      <c r="U77" s="14" t="e">
        <v>#REF!</v>
      </c>
      <c r="V77" s="14" t="e">
        <v>#REF!</v>
      </c>
      <c r="W77" s="14" t="e">
        <v>#REF!</v>
      </c>
      <c r="X77" s="14" t="e">
        <v>#REF!</v>
      </c>
      <c r="Y77" s="14" t="e">
        <v>#REF!</v>
      </c>
      <c r="Z77" s="14" t="e">
        <v>#REF!</v>
      </c>
      <c r="AA77" s="14" t="e">
        <v>#REF!</v>
      </c>
      <c r="AB77" s="14" t="b">
        <v>1</v>
      </c>
      <c r="AC77" s="14" t="b">
        <v>1</v>
      </c>
    </row>
    <row r="78" spans="1:29" ht="12.75" customHeight="1" x14ac:dyDescent="0.25">
      <c r="A78" s="13">
        <v>16</v>
      </c>
      <c r="C78" s="3" t="s">
        <v>78</v>
      </c>
      <c r="D78" s="20">
        <v>1635</v>
      </c>
      <c r="E78" s="24">
        <v>0.03</v>
      </c>
      <c r="F78" s="25">
        <v>0.03</v>
      </c>
      <c r="G78" s="25">
        <v>0.08</v>
      </c>
      <c r="H78" s="25">
        <v>0.13</v>
      </c>
      <c r="I78" s="25">
        <v>0.19</v>
      </c>
      <c r="J78" s="25">
        <v>0.54</v>
      </c>
      <c r="K78" s="36">
        <v>3.9</v>
      </c>
      <c r="N78" s="19"/>
      <c r="P78" s="14" t="b">
        <v>0</v>
      </c>
      <c r="Q78" s="14" t="b">
        <v>0</v>
      </c>
      <c r="R78" s="14" t="b">
        <v>0</v>
      </c>
      <c r="S78" s="14" t="b">
        <v>0</v>
      </c>
      <c r="T78" s="14" t="b">
        <v>1</v>
      </c>
      <c r="U78" s="14" t="e">
        <v>#REF!</v>
      </c>
      <c r="V78" s="14" t="e">
        <v>#REF!</v>
      </c>
      <c r="W78" s="14" t="e">
        <v>#REF!</v>
      </c>
      <c r="X78" s="14" t="e">
        <v>#REF!</v>
      </c>
      <c r="Y78" s="14" t="e">
        <v>#REF!</v>
      </c>
      <c r="Z78" s="14" t="e">
        <v>#REF!</v>
      </c>
      <c r="AA78" s="14" t="e">
        <v>#REF!</v>
      </c>
      <c r="AB78" s="14" t="b">
        <v>1</v>
      </c>
      <c r="AC78" s="14" t="b">
        <v>1</v>
      </c>
    </row>
    <row r="79" spans="1:29" ht="12.75" customHeight="1" x14ac:dyDescent="0.25">
      <c r="A79" s="13">
        <v>16</v>
      </c>
      <c r="C79" s="3" t="s">
        <v>80</v>
      </c>
      <c r="D79" s="20">
        <v>253</v>
      </c>
      <c r="E79" s="24">
        <v>0.02</v>
      </c>
      <c r="F79" s="25">
        <v>0.04</v>
      </c>
      <c r="G79" s="25">
        <v>0.08</v>
      </c>
      <c r="H79" s="25">
        <v>0.09</v>
      </c>
      <c r="I79" s="25">
        <v>0.11</v>
      </c>
      <c r="J79" s="25">
        <v>0.66</v>
      </c>
      <c r="K79" s="36">
        <v>3.7</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0.06</v>
      </c>
      <c r="F81" s="25">
        <v>0.1</v>
      </c>
      <c r="G81" s="25">
        <v>0.13</v>
      </c>
      <c r="H81" s="25">
        <v>0.1</v>
      </c>
      <c r="I81" s="25">
        <v>0.17</v>
      </c>
      <c r="J81" s="25">
        <v>0.43</v>
      </c>
      <c r="K81" s="36">
        <v>3.4</v>
      </c>
      <c r="N81" s="19"/>
      <c r="P81" s="14" t="b">
        <v>0</v>
      </c>
      <c r="Q81" s="14" t="b">
        <v>0</v>
      </c>
      <c r="R81" s="14" t="b">
        <v>1</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0.02</v>
      </c>
      <c r="F82" s="25">
        <v>0.05</v>
      </c>
      <c r="G82" s="25">
        <v>0.08</v>
      </c>
      <c r="H82" s="25">
        <v>0.14000000000000001</v>
      </c>
      <c r="I82" s="25">
        <v>0.13</v>
      </c>
      <c r="J82" s="25">
        <v>0.57999999999999996</v>
      </c>
      <c r="K82" s="36">
        <v>3.7</v>
      </c>
      <c r="N82" s="19"/>
      <c r="P82" s="14" t="b">
        <v>0</v>
      </c>
      <c r="Q82" s="14" t="b">
        <v>0</v>
      </c>
      <c r="R82" s="14" t="b">
        <v>0</v>
      </c>
      <c r="S82" s="14" t="b">
        <v>0</v>
      </c>
      <c r="T82" s="14" t="b">
        <v>0</v>
      </c>
      <c r="U82" s="14" t="e">
        <v>#REF!</v>
      </c>
      <c r="V82" s="14" t="e">
        <v>#REF!</v>
      </c>
      <c r="W82" s="14" t="e">
        <v>#REF!</v>
      </c>
      <c r="X82" s="14" t="e">
        <v>#REF!</v>
      </c>
      <c r="Y82" s="14" t="e">
        <v>#REF!</v>
      </c>
      <c r="Z82" s="14" t="e">
        <v>#REF!</v>
      </c>
      <c r="AA82" s="14" t="e">
        <v>#REF!</v>
      </c>
      <c r="AB82" s="14" t="b">
        <v>1</v>
      </c>
      <c r="AC82" s="14" t="b">
        <v>1</v>
      </c>
    </row>
    <row r="83" spans="1:29" ht="12.75" customHeight="1" x14ac:dyDescent="0.25">
      <c r="A83" s="13">
        <v>17</v>
      </c>
      <c r="C83" s="3" t="s">
        <v>72</v>
      </c>
      <c r="D83" s="20">
        <v>1375</v>
      </c>
      <c r="E83" s="24">
        <v>0.04</v>
      </c>
      <c r="F83" s="25">
        <v>0.03</v>
      </c>
      <c r="G83" s="25">
        <v>7.0000000000000007E-2</v>
      </c>
      <c r="H83" s="25">
        <v>0.13</v>
      </c>
      <c r="I83" s="25">
        <v>0.19</v>
      </c>
      <c r="J83" s="25">
        <v>0.54</v>
      </c>
      <c r="K83" s="36">
        <v>3.9</v>
      </c>
      <c r="N83" s="19"/>
      <c r="P83" s="14" t="b">
        <v>0</v>
      </c>
      <c r="Q83" s="14" t="b">
        <v>0</v>
      </c>
      <c r="R83" s="14" t="b">
        <v>0</v>
      </c>
      <c r="S83" s="14" t="b">
        <v>0</v>
      </c>
      <c r="T83" s="14" t="b">
        <v>1</v>
      </c>
      <c r="U83" s="14" t="e">
        <v>#REF!</v>
      </c>
      <c r="V83" s="14" t="e">
        <v>#REF!</v>
      </c>
      <c r="W83" s="14" t="e">
        <v>#REF!</v>
      </c>
      <c r="X83" s="14" t="e">
        <v>#REF!</v>
      </c>
      <c r="Y83" s="14" t="e">
        <v>#REF!</v>
      </c>
      <c r="Z83" s="14" t="e">
        <v>#REF!</v>
      </c>
      <c r="AA83" s="14" t="e">
        <v>#REF!</v>
      </c>
      <c r="AB83" s="14" t="b">
        <v>1</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0.04</v>
      </c>
      <c r="F85" s="25">
        <v>0.03</v>
      </c>
      <c r="G85" s="25">
        <v>0.06</v>
      </c>
      <c r="H85" s="25">
        <v>0.12</v>
      </c>
      <c r="I85" s="25">
        <v>0.23</v>
      </c>
      <c r="J85" s="25">
        <v>0.52</v>
      </c>
      <c r="K85" s="36">
        <v>4</v>
      </c>
      <c r="N85" s="19"/>
      <c r="P85" s="14" t="b">
        <v>0</v>
      </c>
      <c r="Q85" s="14" t="b">
        <v>0</v>
      </c>
      <c r="R85" s="14" t="b">
        <v>0</v>
      </c>
      <c r="S85" s="14" t="b">
        <v>0</v>
      </c>
      <c r="T85" s="14" t="b">
        <v>1</v>
      </c>
      <c r="U85" s="14" t="e">
        <v>#REF!</v>
      </c>
      <c r="V85" s="14" t="e">
        <v>#REF!</v>
      </c>
      <c r="W85" s="14" t="e">
        <v>#REF!</v>
      </c>
      <c r="X85" s="14" t="e">
        <v>#REF!</v>
      </c>
      <c r="Y85" s="14" t="e">
        <v>#REF!</v>
      </c>
      <c r="Z85" s="14" t="e">
        <v>#REF!</v>
      </c>
      <c r="AA85" s="14" t="e">
        <v>#REF!</v>
      </c>
      <c r="AB85" s="14" t="b">
        <v>1</v>
      </c>
      <c r="AC85" s="14" t="b">
        <v>1</v>
      </c>
    </row>
    <row r="86" spans="1:29" ht="12.75" customHeight="1" x14ac:dyDescent="0.25">
      <c r="A86" s="13">
        <v>17</v>
      </c>
      <c r="C86" s="3" t="s">
        <v>71</v>
      </c>
      <c r="D86" s="20">
        <v>831</v>
      </c>
      <c r="E86" s="24">
        <v>0.03</v>
      </c>
      <c r="F86" s="25">
        <v>0.04</v>
      </c>
      <c r="G86" s="25">
        <v>0.08</v>
      </c>
      <c r="H86" s="25">
        <v>0.12</v>
      </c>
      <c r="I86" s="25">
        <v>0.16</v>
      </c>
      <c r="J86" s="25">
        <v>0.57999999999999996</v>
      </c>
      <c r="K86" s="36">
        <v>3.8</v>
      </c>
      <c r="N86" s="19"/>
      <c r="P86" s="14" t="b">
        <v>0</v>
      </c>
      <c r="Q86" s="14" t="b">
        <v>0</v>
      </c>
      <c r="R86" s="14" t="b">
        <v>0</v>
      </c>
      <c r="S86" s="14" t="b">
        <v>0</v>
      </c>
      <c r="T86" s="14" t="b">
        <v>0</v>
      </c>
      <c r="U86" s="14" t="e">
        <v>#REF!</v>
      </c>
      <c r="V86" s="14" t="e">
        <v>#REF!</v>
      </c>
      <c r="W86" s="14" t="e">
        <v>#REF!</v>
      </c>
      <c r="X86" s="14" t="e">
        <v>#REF!</v>
      </c>
      <c r="Y86" s="14" t="e">
        <v>#REF!</v>
      </c>
      <c r="Z86" s="14" t="e">
        <v>#REF!</v>
      </c>
      <c r="AA86" s="14" t="e">
        <v>#REF!</v>
      </c>
      <c r="AB86" s="14" t="b">
        <v>1</v>
      </c>
      <c r="AC86" s="14" t="b">
        <v>1</v>
      </c>
    </row>
    <row r="87" spans="1:29" ht="12.75" customHeight="1" x14ac:dyDescent="0.25">
      <c r="A87" s="13">
        <v>17</v>
      </c>
      <c r="C87" s="3" t="s">
        <v>72</v>
      </c>
      <c r="D87" s="20">
        <v>600</v>
      </c>
      <c r="E87" s="24">
        <v>0.03</v>
      </c>
      <c r="F87" s="25">
        <v>0.05</v>
      </c>
      <c r="G87" s="25">
        <v>0.1</v>
      </c>
      <c r="H87" s="25">
        <v>0.15</v>
      </c>
      <c r="I87" s="25">
        <v>0.13</v>
      </c>
      <c r="J87" s="25">
        <v>0.54</v>
      </c>
      <c r="K87" s="36">
        <v>3.7</v>
      </c>
      <c r="N87" s="19"/>
      <c r="P87" s="14" t="b">
        <v>0</v>
      </c>
      <c r="Q87" s="14" t="b">
        <v>0</v>
      </c>
      <c r="R87" s="14" t="b">
        <v>0</v>
      </c>
      <c r="S87" s="14" t="b">
        <v>0</v>
      </c>
      <c r="T87" s="14" t="b">
        <v>0</v>
      </c>
      <c r="U87" s="14" t="e">
        <v>#REF!</v>
      </c>
      <c r="V87" s="14" t="e">
        <v>#REF!</v>
      </c>
      <c r="W87" s="14" t="e">
        <v>#REF!</v>
      </c>
      <c r="X87" s="14" t="e">
        <v>#REF!</v>
      </c>
      <c r="Y87" s="14" t="e">
        <v>#REF!</v>
      </c>
      <c r="Z87" s="14" t="e">
        <v>#REF!</v>
      </c>
      <c r="AA87" s="14" t="e">
        <v>#REF!</v>
      </c>
      <c r="AB87" s="14" t="b">
        <v>1</v>
      </c>
      <c r="AC87" s="14" t="b">
        <v>1</v>
      </c>
    </row>
    <row r="88" spans="1:29" ht="12.75" customHeight="1" x14ac:dyDescent="0.25">
      <c r="A88" s="13">
        <v>17</v>
      </c>
      <c r="C88" s="3" t="s">
        <v>83</v>
      </c>
      <c r="D88" s="20">
        <v>63</v>
      </c>
      <c r="E88" s="24">
        <v>0.11</v>
      </c>
      <c r="F88" s="25">
        <v>0.02</v>
      </c>
      <c r="G88" s="25">
        <v>0.08</v>
      </c>
      <c r="H88" s="25">
        <v>0.11</v>
      </c>
      <c r="I88" s="25">
        <v>0.17</v>
      </c>
      <c r="J88" s="25">
        <v>0.51</v>
      </c>
      <c r="K88" s="36">
        <v>3.5</v>
      </c>
      <c r="N88" s="19"/>
      <c r="P88" s="14" t="b">
        <v>1</v>
      </c>
      <c r="Q88" s="14" t="b">
        <v>0</v>
      </c>
      <c r="R88" s="14" t="b">
        <v>0</v>
      </c>
      <c r="S88" s="14" t="b">
        <v>0</v>
      </c>
      <c r="T88" s="14" t="b">
        <v>0</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0.08</v>
      </c>
      <c r="F90" s="25">
        <v>0.08</v>
      </c>
      <c r="G90" s="25">
        <v>0.12</v>
      </c>
      <c r="H90" s="25">
        <v>0.09</v>
      </c>
      <c r="I90" s="25">
        <v>0.13</v>
      </c>
      <c r="J90" s="25">
        <v>0.51</v>
      </c>
      <c r="K90" s="36">
        <v>3.2</v>
      </c>
      <c r="N90" s="19"/>
      <c r="P90" s="14" t="b">
        <v>0</v>
      </c>
      <c r="Q90" s="14" t="b">
        <v>0</v>
      </c>
      <c r="R90" s="14" t="b">
        <v>1</v>
      </c>
      <c r="S90" s="14" t="b">
        <v>0</v>
      </c>
      <c r="T90" s="14" t="b">
        <v>0</v>
      </c>
      <c r="U90" s="14" t="e">
        <v>#REF!</v>
      </c>
      <c r="V90" s="14" t="e">
        <v>#REF!</v>
      </c>
      <c r="W90" s="14" t="e">
        <v>#REF!</v>
      </c>
      <c r="X90" s="14" t="e">
        <v>#REF!</v>
      </c>
      <c r="Y90" s="14" t="e">
        <v>#REF!</v>
      </c>
      <c r="Z90" s="14" t="e">
        <v>#REF!</v>
      </c>
      <c r="AA90" s="14" t="e">
        <v>#REF!</v>
      </c>
      <c r="AB90" s="14" t="b">
        <v>1</v>
      </c>
      <c r="AC90" s="14" t="b">
        <v>0</v>
      </c>
    </row>
    <row r="91" spans="1:29" ht="12.75" customHeight="1" x14ac:dyDescent="0.25">
      <c r="A91" s="13">
        <v>17</v>
      </c>
      <c r="C91" s="3" t="s">
        <v>71</v>
      </c>
      <c r="D91" s="20">
        <v>802</v>
      </c>
      <c r="E91" s="24">
        <v>0.03</v>
      </c>
      <c r="F91" s="25">
        <v>0.04</v>
      </c>
      <c r="G91" s="25">
        <v>0.1</v>
      </c>
      <c r="H91" s="25">
        <v>0.15</v>
      </c>
      <c r="I91" s="25">
        <v>0.11</v>
      </c>
      <c r="J91" s="25">
        <v>0.56000000000000005</v>
      </c>
      <c r="K91" s="36">
        <v>3.6</v>
      </c>
      <c r="N91" s="19"/>
      <c r="P91" s="14" t="b">
        <v>0</v>
      </c>
      <c r="Q91" s="14" t="b">
        <v>0</v>
      </c>
      <c r="R91" s="14" t="b">
        <v>0</v>
      </c>
      <c r="S91" s="14" t="b">
        <v>0</v>
      </c>
      <c r="T91" s="14" t="b">
        <v>0</v>
      </c>
      <c r="U91" s="14" t="e">
        <v>#REF!</v>
      </c>
      <c r="V91" s="14" t="e">
        <v>#REF!</v>
      </c>
      <c r="W91" s="14" t="e">
        <v>#REF!</v>
      </c>
      <c r="X91" s="14" t="e">
        <v>#REF!</v>
      </c>
      <c r="Y91" s="14" t="e">
        <v>#REF!</v>
      </c>
      <c r="Z91" s="14" t="e">
        <v>#REF!</v>
      </c>
      <c r="AA91" s="14" t="e">
        <v>#REF!</v>
      </c>
      <c r="AB91" s="14" t="b">
        <v>1</v>
      </c>
      <c r="AC91" s="14" t="b">
        <v>1</v>
      </c>
    </row>
    <row r="92" spans="1:29" ht="12.75" customHeight="1" x14ac:dyDescent="0.25">
      <c r="A92" s="13">
        <v>17</v>
      </c>
      <c r="C92" s="3" t="s">
        <v>72</v>
      </c>
      <c r="D92" s="20">
        <v>1255</v>
      </c>
      <c r="E92" s="24">
        <v>0.03</v>
      </c>
      <c r="F92" s="25">
        <v>0.03</v>
      </c>
      <c r="G92" s="25">
        <v>7.0000000000000007E-2</v>
      </c>
      <c r="H92" s="25">
        <v>0.12</v>
      </c>
      <c r="I92" s="25">
        <v>0.21</v>
      </c>
      <c r="J92" s="25">
        <v>0.54</v>
      </c>
      <c r="K92" s="36">
        <v>4</v>
      </c>
      <c r="N92" s="19"/>
      <c r="P92" s="14" t="b">
        <v>0</v>
      </c>
      <c r="Q92" s="14" t="b">
        <v>0</v>
      </c>
      <c r="R92" s="14" t="b">
        <v>0</v>
      </c>
      <c r="S92" s="14" t="b">
        <v>0</v>
      </c>
      <c r="T92" s="14" t="b">
        <v>1</v>
      </c>
      <c r="U92" s="14" t="e">
        <v>#REF!</v>
      </c>
      <c r="V92" s="14" t="e">
        <v>#REF!</v>
      </c>
      <c r="W92" s="14" t="e">
        <v>#REF!</v>
      </c>
      <c r="X92" s="14" t="e">
        <v>#REF!</v>
      </c>
      <c r="Y92" s="14" t="e">
        <v>#REF!</v>
      </c>
      <c r="Z92" s="14" t="e">
        <v>#REF!</v>
      </c>
      <c r="AA92" s="14" t="e">
        <v>#REF!</v>
      </c>
      <c r="AB92" s="14" t="b">
        <v>1</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0.04</v>
      </c>
      <c r="F94" s="25">
        <v>0.04</v>
      </c>
      <c r="G94" s="25">
        <v>0.1</v>
      </c>
      <c r="H94" s="25">
        <v>0.14000000000000001</v>
      </c>
      <c r="I94" s="25">
        <v>0.13</v>
      </c>
      <c r="J94" s="25">
        <v>0.55000000000000004</v>
      </c>
      <c r="K94" s="36">
        <v>3.6</v>
      </c>
      <c r="N94" s="19"/>
      <c r="P94" s="14" t="b">
        <v>0</v>
      </c>
      <c r="Q94" s="14" t="b">
        <v>0</v>
      </c>
      <c r="R94" s="14" t="b">
        <v>0</v>
      </c>
      <c r="S94" s="14" t="b">
        <v>0</v>
      </c>
      <c r="T94" s="14" t="b">
        <v>0</v>
      </c>
      <c r="U94" s="14" t="e">
        <v>#REF!</v>
      </c>
      <c r="V94" s="14" t="e">
        <v>#REF!</v>
      </c>
      <c r="W94" s="14" t="e">
        <v>#REF!</v>
      </c>
      <c r="X94" s="14" t="e">
        <v>#REF!</v>
      </c>
      <c r="Y94" s="14" t="e">
        <v>#REF!</v>
      </c>
      <c r="Z94" s="14" t="e">
        <v>#REF!</v>
      </c>
      <c r="AA94" s="14" t="e">
        <v>#REF!</v>
      </c>
      <c r="AB94" s="14" t="b">
        <v>1</v>
      </c>
      <c r="AC94" s="14" t="b">
        <v>1</v>
      </c>
    </row>
    <row r="95" spans="1:29" ht="12.75" customHeight="1" x14ac:dyDescent="0.25">
      <c r="A95" s="13">
        <v>17</v>
      </c>
      <c r="C95" s="3" t="s">
        <v>12</v>
      </c>
      <c r="D95" s="20">
        <v>695</v>
      </c>
      <c r="E95" s="24">
        <v>0.03</v>
      </c>
      <c r="F95" s="25">
        <v>0.02</v>
      </c>
      <c r="G95" s="25">
        <v>0.04</v>
      </c>
      <c r="H95" s="25">
        <v>0.11</v>
      </c>
      <c r="I95" s="25">
        <v>0.26</v>
      </c>
      <c r="J95" s="25">
        <v>0.54</v>
      </c>
      <c r="K95" s="36">
        <v>4.2</v>
      </c>
      <c r="N95" s="19"/>
      <c r="P95" s="14" t="b">
        <v>0</v>
      </c>
      <c r="Q95" s="14" t="b">
        <v>0</v>
      </c>
      <c r="R95" s="14" t="b">
        <v>0</v>
      </c>
      <c r="S95" s="14" t="b">
        <v>0</v>
      </c>
      <c r="T95" s="14" t="b">
        <v>1</v>
      </c>
      <c r="U95" s="14" t="e">
        <v>#REF!</v>
      </c>
      <c r="V95" s="14" t="e">
        <v>#REF!</v>
      </c>
      <c r="W95" s="14" t="e">
        <v>#REF!</v>
      </c>
      <c r="X95" s="14" t="e">
        <v>#REF!</v>
      </c>
      <c r="Y95" s="14" t="e">
        <v>#REF!</v>
      </c>
      <c r="Z95" s="14" t="e">
        <v>#REF!</v>
      </c>
      <c r="AA95" s="14" t="e">
        <v>#REF!</v>
      </c>
      <c r="AB95" s="14" t="b">
        <v>1</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0.04</v>
      </c>
      <c r="F97" s="25">
        <v>0.05</v>
      </c>
      <c r="G97" s="25">
        <v>0.1</v>
      </c>
      <c r="H97" s="25">
        <v>0.13</v>
      </c>
      <c r="I97" s="25">
        <v>0.13</v>
      </c>
      <c r="J97" s="25">
        <v>0.55000000000000004</v>
      </c>
      <c r="K97" s="36">
        <v>3.6</v>
      </c>
      <c r="N97" s="19"/>
      <c r="P97" s="14" t="b">
        <v>0</v>
      </c>
      <c r="Q97" s="14" t="b">
        <v>0</v>
      </c>
      <c r="R97" s="14" t="b">
        <v>0</v>
      </c>
      <c r="S97" s="14" t="b">
        <v>0</v>
      </c>
      <c r="T97" s="14" t="b">
        <v>0</v>
      </c>
      <c r="U97" s="14" t="e">
        <v>#REF!</v>
      </c>
      <c r="V97" s="14" t="e">
        <v>#REF!</v>
      </c>
      <c r="W97" s="14" t="e">
        <v>#REF!</v>
      </c>
      <c r="X97" s="14" t="e">
        <v>#REF!</v>
      </c>
      <c r="Y97" s="14" t="e">
        <v>#REF!</v>
      </c>
      <c r="Z97" s="14" t="e">
        <v>#REF!</v>
      </c>
      <c r="AA97" s="14" t="e">
        <v>#REF!</v>
      </c>
      <c r="AB97" s="14" t="b">
        <v>1</v>
      </c>
      <c r="AC97" s="14" t="b">
        <v>1</v>
      </c>
    </row>
    <row r="98" spans="1:40" ht="12.75" customHeight="1" x14ac:dyDescent="0.25">
      <c r="A98" s="13">
        <v>17</v>
      </c>
      <c r="C98" s="3" t="s">
        <v>12</v>
      </c>
      <c r="D98" s="20">
        <v>1000</v>
      </c>
      <c r="E98" s="24">
        <v>0.03</v>
      </c>
      <c r="F98" s="25">
        <v>0.03</v>
      </c>
      <c r="G98" s="25">
        <v>0.05</v>
      </c>
      <c r="H98" s="25">
        <v>0.12</v>
      </c>
      <c r="I98" s="25">
        <v>0.22</v>
      </c>
      <c r="J98" s="25">
        <v>0.55000000000000004</v>
      </c>
      <c r="K98" s="36">
        <v>4.0999999999999996</v>
      </c>
      <c r="N98" s="19"/>
      <c r="P98" s="14" t="b">
        <v>0</v>
      </c>
      <c r="Q98" s="14" t="b">
        <v>0</v>
      </c>
      <c r="R98" s="14" t="b">
        <v>0</v>
      </c>
      <c r="S98" s="14" t="b">
        <v>0</v>
      </c>
      <c r="T98" s="14" t="b">
        <v>1</v>
      </c>
      <c r="U98" s="14" t="e">
        <v>#REF!</v>
      </c>
      <c r="V98" s="14" t="e">
        <v>#REF!</v>
      </c>
      <c r="W98" s="14" t="e">
        <v>#REF!</v>
      </c>
      <c r="X98" s="14" t="e">
        <v>#REF!</v>
      </c>
      <c r="Y98" s="14" t="e">
        <v>#REF!</v>
      </c>
      <c r="Z98" s="14" t="e">
        <v>#REF!</v>
      </c>
      <c r="AA98" s="14" t="e">
        <v>#REF!</v>
      </c>
      <c r="AB98" s="14" t="b">
        <v>1</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0.03</v>
      </c>
      <c r="F100" s="25">
        <v>0.05</v>
      </c>
      <c r="G100" s="25">
        <v>0.1</v>
      </c>
      <c r="H100" s="25">
        <v>0.13</v>
      </c>
      <c r="I100" s="25">
        <v>0.13</v>
      </c>
      <c r="J100" s="25">
        <v>0.55000000000000004</v>
      </c>
      <c r="K100" s="36">
        <v>3.6</v>
      </c>
      <c r="N100" s="19"/>
      <c r="P100" s="14" t="b">
        <v>0</v>
      </c>
      <c r="Q100" s="14" t="b">
        <v>0</v>
      </c>
      <c r="R100" s="14" t="b">
        <v>0</v>
      </c>
      <c r="S100" s="14" t="b">
        <v>0</v>
      </c>
      <c r="T100" s="14" t="b">
        <v>0</v>
      </c>
      <c r="U100" s="14" t="e">
        <v>#REF!</v>
      </c>
      <c r="V100" s="14" t="e">
        <v>#REF!</v>
      </c>
      <c r="W100" s="14" t="e">
        <v>#REF!</v>
      </c>
      <c r="X100" s="14" t="e">
        <v>#REF!</v>
      </c>
      <c r="Y100" s="14" t="e">
        <v>#REF!</v>
      </c>
      <c r="Z100" s="14" t="e">
        <v>#REF!</v>
      </c>
      <c r="AA100" s="14" t="e">
        <v>#REF!</v>
      </c>
      <c r="AB100" s="14" t="b">
        <v>1</v>
      </c>
      <c r="AC100" s="14" t="b">
        <v>1</v>
      </c>
    </row>
    <row r="101" spans="1:40" ht="12.75" customHeight="1" x14ac:dyDescent="0.25">
      <c r="A101" s="13">
        <v>17</v>
      </c>
      <c r="C101" s="3" t="s">
        <v>12</v>
      </c>
      <c r="D101" s="20">
        <v>1122</v>
      </c>
      <c r="E101" s="24">
        <v>0.04</v>
      </c>
      <c r="F101" s="25">
        <v>0.02</v>
      </c>
      <c r="G101" s="25">
        <v>0.06</v>
      </c>
      <c r="H101" s="25">
        <v>0.12</v>
      </c>
      <c r="I101" s="25">
        <v>0.21</v>
      </c>
      <c r="J101" s="25">
        <v>0.55000000000000004</v>
      </c>
      <c r="K101" s="36">
        <v>4</v>
      </c>
      <c r="N101" s="19"/>
      <c r="P101" s="14" t="b">
        <v>0</v>
      </c>
      <c r="Q101" s="14" t="b">
        <v>0</v>
      </c>
      <c r="R101" s="14" t="b">
        <v>0</v>
      </c>
      <c r="S101" s="14" t="b">
        <v>0</v>
      </c>
      <c r="T101" s="14" t="b">
        <v>1</v>
      </c>
      <c r="U101" s="14" t="e">
        <v>#REF!</v>
      </c>
      <c r="V101" s="14" t="e">
        <v>#REF!</v>
      </c>
      <c r="W101" s="14" t="e">
        <v>#REF!</v>
      </c>
      <c r="X101" s="14" t="e">
        <v>#REF!</v>
      </c>
      <c r="Y101" s="14" t="e">
        <v>#REF!</v>
      </c>
      <c r="Z101" s="14" t="e">
        <v>#REF!</v>
      </c>
      <c r="AA101" s="14" t="e">
        <v>#REF!</v>
      </c>
      <c r="AB101" s="14" t="b">
        <v>1</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0.06</v>
      </c>
      <c r="F103" s="25">
        <v>0.08</v>
      </c>
      <c r="G103" s="25">
        <v>0.1</v>
      </c>
      <c r="H103" s="25">
        <v>0.1</v>
      </c>
      <c r="I103" s="25">
        <v>0.12</v>
      </c>
      <c r="J103" s="25">
        <v>0.53</v>
      </c>
      <c r="K103" s="36">
        <v>3.3</v>
      </c>
      <c r="N103" s="19"/>
      <c r="P103" s="14" t="b">
        <v>0</v>
      </c>
      <c r="Q103" s="14" t="b">
        <v>0</v>
      </c>
      <c r="R103" s="14" t="b">
        <v>0</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0.02</v>
      </c>
      <c r="F104" s="25">
        <v>0.05</v>
      </c>
      <c r="G104" s="25">
        <v>0.12</v>
      </c>
      <c r="H104" s="25">
        <v>0.15</v>
      </c>
      <c r="I104" s="25">
        <v>0.12</v>
      </c>
      <c r="J104" s="25">
        <v>0.54</v>
      </c>
      <c r="K104" s="36">
        <v>3.6</v>
      </c>
      <c r="N104" s="19"/>
      <c r="P104" s="14" t="b">
        <v>0</v>
      </c>
      <c r="Q104" s="14" t="b">
        <v>0</v>
      </c>
      <c r="R104" s="14" t="b">
        <v>1</v>
      </c>
      <c r="S104" s="14" t="b">
        <v>0</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0.03</v>
      </c>
      <c r="F105" s="25">
        <v>0.02</v>
      </c>
      <c r="G105" s="25">
        <v>7.0000000000000007E-2</v>
      </c>
      <c r="H105" s="25">
        <v>0.14000000000000001</v>
      </c>
      <c r="I105" s="25">
        <v>0.25</v>
      </c>
      <c r="J105" s="25">
        <v>0.49</v>
      </c>
      <c r="K105" s="36">
        <v>4.0999999999999996</v>
      </c>
      <c r="N105" s="19"/>
      <c r="P105" s="14" t="b">
        <v>0</v>
      </c>
      <c r="Q105" s="14" t="b">
        <v>0</v>
      </c>
      <c r="R105" s="14" t="b">
        <v>0</v>
      </c>
      <c r="S105" s="14" t="b">
        <v>0</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0.03</v>
      </c>
      <c r="F106" s="29">
        <v>0.03</v>
      </c>
      <c r="G106" s="29">
        <v>0.05</v>
      </c>
      <c r="H106" s="29">
        <v>0.1</v>
      </c>
      <c r="I106" s="29">
        <v>0.12</v>
      </c>
      <c r="J106" s="29">
        <v>0.67</v>
      </c>
      <c r="K106" s="37">
        <v>3.7</v>
      </c>
      <c r="N106" s="19"/>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1931" priority="16">
      <formula>M13=TRUE</formula>
    </cfRule>
  </conditionalFormatting>
  <conditionalFormatting sqref="E35">
    <cfRule type="expression" dxfId="1930" priority="9">
      <formula>M35=TRUE</formula>
    </cfRule>
  </conditionalFormatting>
  <conditionalFormatting sqref="E60">
    <cfRule type="expression" dxfId="1929" priority="8">
      <formula>M60=TRUE</formula>
    </cfRule>
  </conditionalFormatting>
  <conditionalFormatting sqref="E64">
    <cfRule type="expression" dxfId="1928" priority="7">
      <formula>M64=TRUE</formula>
    </cfRule>
  </conditionalFormatting>
  <conditionalFormatting sqref="E84">
    <cfRule type="expression" dxfId="1927" priority="6">
      <formula>M84=TRUE</formula>
    </cfRule>
  </conditionalFormatting>
  <conditionalFormatting sqref="E89">
    <cfRule type="expression" dxfId="1926" priority="5">
      <formula>M89=TRUE</formula>
    </cfRule>
  </conditionalFormatting>
  <conditionalFormatting sqref="E93">
    <cfRule type="expression" dxfId="1925" priority="4">
      <formula>M93=TRUE</formula>
    </cfRule>
  </conditionalFormatting>
  <conditionalFormatting sqref="E96">
    <cfRule type="expression" dxfId="1924" priority="3">
      <formula>M96=TRUE</formula>
    </cfRule>
  </conditionalFormatting>
  <conditionalFormatting sqref="E99">
    <cfRule type="expression" dxfId="1923" priority="2">
      <formula>M99=TRUE</formula>
    </cfRule>
  </conditionalFormatting>
  <conditionalFormatting sqref="E112:E142">
    <cfRule type="expression" dxfId="1922" priority="13">
      <formula>M112=TRUE</formula>
    </cfRule>
  </conditionalFormatting>
  <conditionalFormatting sqref="E154:E195">
    <cfRule type="expression" dxfId="1921" priority="15">
      <formula>M154=TRUE</formula>
    </cfRule>
  </conditionalFormatting>
  <conditionalFormatting sqref="E207:E248">
    <cfRule type="expression" dxfId="1920"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1919"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1918" priority="11">
      <formula>Z13=TRUE</formula>
    </cfRule>
  </conditionalFormatting>
  <conditionalFormatting sqref="K110:L267">
    <cfRule type="expression" dxfId="1917" priority="12">
      <formula>AA110=TRUE</formula>
    </cfRule>
  </conditionalFormatting>
  <conditionalFormatting sqref="N8:N106">
    <cfRule type="cellIs" dxfId="1916"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915"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914" priority="18">
      <formula>O13=TRUE</formula>
    </cfRule>
  </conditionalFormatting>
  <pageMargins left="0.7" right="0.7" top="0.75" bottom="0.75" header="0.3" footer="0.3"/>
  <pageSetup paperSize="9" orientation="portrait" verticalDpi="0"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Worksheet____24"/>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156</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0.86</v>
      </c>
      <c r="F8" s="18">
        <v>0.77</v>
      </c>
      <c r="G8" s="18">
        <v>0.85</v>
      </c>
      <c r="H8" s="18">
        <v>0.93</v>
      </c>
      <c r="I8" s="18">
        <v>0.46</v>
      </c>
      <c r="J8" s="18">
        <v>0.86</v>
      </c>
      <c r="K8" s="18">
        <v>0.84</v>
      </c>
      <c r="L8" s="18">
        <v>0.74</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0.84</v>
      </c>
      <c r="F11" s="25">
        <v>0.73</v>
      </c>
      <c r="G11" s="25">
        <v>0.81</v>
      </c>
      <c r="H11" s="25">
        <v>0.92</v>
      </c>
      <c r="I11" s="25">
        <v>0.33</v>
      </c>
      <c r="J11" s="25">
        <v>0.85</v>
      </c>
      <c r="K11" s="25">
        <v>0.82</v>
      </c>
      <c r="L11" s="50">
        <v>0.71</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0.88</v>
      </c>
      <c r="F12" s="25">
        <v>0.81</v>
      </c>
      <c r="G12" s="25">
        <v>0.88</v>
      </c>
      <c r="H12" s="25">
        <v>0.95</v>
      </c>
      <c r="I12" s="25">
        <v>0.57999999999999996</v>
      </c>
      <c r="J12" s="25">
        <v>0.86</v>
      </c>
      <c r="K12" s="25">
        <v>0.86</v>
      </c>
      <c r="L12" s="50">
        <v>0.77</v>
      </c>
      <c r="O12" s="19"/>
      <c r="Q12" s="14" t="b">
        <v>0</v>
      </c>
      <c r="R12" s="14" t="b">
        <v>1</v>
      </c>
      <c r="S12" s="14" t="b">
        <v>1</v>
      </c>
      <c r="T12" s="14" t="b">
        <v>0</v>
      </c>
      <c r="U12" s="14" t="b">
        <v>1</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0.79</v>
      </c>
      <c r="F14" s="25">
        <v>0.72</v>
      </c>
      <c r="G14" s="25">
        <v>0.77</v>
      </c>
      <c r="H14" s="25">
        <v>0.89</v>
      </c>
      <c r="I14" s="25">
        <v>0.44</v>
      </c>
      <c r="J14" s="25">
        <v>0.83</v>
      </c>
      <c r="K14" s="25">
        <v>0.8</v>
      </c>
      <c r="L14" s="50">
        <v>0.68</v>
      </c>
      <c r="O14" s="19"/>
      <c r="Q14" s="14" t="b">
        <v>0</v>
      </c>
      <c r="R14" s="14" t="b">
        <v>0</v>
      </c>
      <c r="S14" s="14" t="b">
        <v>0</v>
      </c>
      <c r="T14" s="14" t="b">
        <v>0</v>
      </c>
      <c r="U14" s="14" t="b">
        <v>0</v>
      </c>
      <c r="V14" s="14" t="b">
        <v>0</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0.84</v>
      </c>
      <c r="F15" s="25">
        <v>0.75</v>
      </c>
      <c r="G15" s="25">
        <v>0.79</v>
      </c>
      <c r="H15" s="25">
        <v>0.92</v>
      </c>
      <c r="I15" s="25">
        <v>0.44</v>
      </c>
      <c r="J15" s="25">
        <v>0.82</v>
      </c>
      <c r="K15" s="25">
        <v>0.8</v>
      </c>
      <c r="L15" s="50">
        <v>0.69</v>
      </c>
      <c r="O15" s="19"/>
      <c r="Q15" s="14" t="b">
        <v>0</v>
      </c>
      <c r="R15" s="14" t="b">
        <v>0</v>
      </c>
      <c r="S15" s="14" t="b">
        <v>0</v>
      </c>
      <c r="T15" s="14" t="b">
        <v>0</v>
      </c>
      <c r="U15" s="14" t="b">
        <v>0</v>
      </c>
      <c r="V15" s="14" t="b">
        <v>0</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0.87</v>
      </c>
      <c r="F16" s="25">
        <v>0.78</v>
      </c>
      <c r="G16" s="25">
        <v>0.85</v>
      </c>
      <c r="H16" s="25">
        <v>0.92</v>
      </c>
      <c r="I16" s="25">
        <v>0.46</v>
      </c>
      <c r="J16" s="25">
        <v>0.84</v>
      </c>
      <c r="K16" s="25">
        <v>0.82</v>
      </c>
      <c r="L16" s="50">
        <v>0.73</v>
      </c>
      <c r="O16" s="19"/>
      <c r="Q16" s="14" t="b">
        <v>1</v>
      </c>
      <c r="R16" s="14" t="b">
        <v>0</v>
      </c>
      <c r="S16" s="14" t="b">
        <v>1</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0.87</v>
      </c>
      <c r="F17" s="25">
        <v>0.78</v>
      </c>
      <c r="G17" s="25">
        <v>0.86</v>
      </c>
      <c r="H17" s="25">
        <v>0.96</v>
      </c>
      <c r="I17" s="25">
        <v>0.44</v>
      </c>
      <c r="J17" s="25">
        <v>0.88</v>
      </c>
      <c r="K17" s="25">
        <v>0.87</v>
      </c>
      <c r="L17" s="50">
        <v>0.76</v>
      </c>
      <c r="O17" s="19"/>
      <c r="Q17" s="14" t="b">
        <v>1</v>
      </c>
      <c r="R17" s="14" t="b">
        <v>0</v>
      </c>
      <c r="S17" s="14" t="b">
        <v>1</v>
      </c>
      <c r="T17" s="14" t="b">
        <v>1</v>
      </c>
      <c r="U17" s="14" t="b">
        <v>0</v>
      </c>
      <c r="V17" s="14" t="b">
        <v>0</v>
      </c>
      <c r="W17" s="14" t="b">
        <v>1</v>
      </c>
      <c r="X17" s="14" t="e">
        <v>#REF!</v>
      </c>
      <c r="Y17" s="14" t="e">
        <v>#REF!</v>
      </c>
      <c r="Z17" s="14" t="e">
        <v>#REF!</v>
      </c>
      <c r="AA17" s="14" t="e">
        <v>#REF!</v>
      </c>
      <c r="AB17" s="14" t="e">
        <v>#REF!</v>
      </c>
      <c r="AC17" s="14" t="b">
        <v>1</v>
      </c>
      <c r="AD17" s="14" t="e">
        <v>#REF!</v>
      </c>
    </row>
    <row r="18" spans="1:30" ht="12.75" customHeight="1" x14ac:dyDescent="0.25">
      <c r="A18" s="13">
        <v>2</v>
      </c>
      <c r="C18" s="3" t="s">
        <v>34</v>
      </c>
      <c r="D18" s="20">
        <v>353</v>
      </c>
      <c r="E18" s="24">
        <v>0.85</v>
      </c>
      <c r="F18" s="25">
        <v>0.75</v>
      </c>
      <c r="G18" s="25">
        <v>0.86</v>
      </c>
      <c r="H18" s="25">
        <v>0.93</v>
      </c>
      <c r="I18" s="25">
        <v>0.41</v>
      </c>
      <c r="J18" s="25">
        <v>0.86</v>
      </c>
      <c r="K18" s="25">
        <v>0.85</v>
      </c>
      <c r="L18" s="50">
        <v>0.74</v>
      </c>
      <c r="O18" s="19"/>
      <c r="Q18" s="14" t="b">
        <v>0</v>
      </c>
      <c r="R18" s="14" t="b">
        <v>0</v>
      </c>
      <c r="S18" s="14" t="b">
        <v>1</v>
      </c>
      <c r="T18" s="14" t="b">
        <v>0</v>
      </c>
      <c r="U18" s="14" t="b">
        <v>0</v>
      </c>
      <c r="V18" s="14" t="b">
        <v>0</v>
      </c>
      <c r="W18" s="14" t="b">
        <v>0</v>
      </c>
      <c r="X18" s="14" t="e">
        <v>#REF!</v>
      </c>
      <c r="Y18" s="14" t="e">
        <v>#REF!</v>
      </c>
      <c r="Z18" s="14" t="e">
        <v>#REF!</v>
      </c>
      <c r="AA18" s="14" t="e">
        <v>#REF!</v>
      </c>
      <c r="AB18" s="14" t="e">
        <v>#REF!</v>
      </c>
      <c r="AC18" s="14" t="b">
        <v>0</v>
      </c>
      <c r="AD18" s="14" t="e">
        <v>#REF!</v>
      </c>
    </row>
    <row r="19" spans="1:30" ht="12.75" customHeight="1" x14ac:dyDescent="0.25">
      <c r="A19" s="13">
        <v>2</v>
      </c>
      <c r="C19" s="3" t="s">
        <v>35</v>
      </c>
      <c r="D19" s="20">
        <v>139</v>
      </c>
      <c r="E19" s="24">
        <v>0.94</v>
      </c>
      <c r="F19" s="25">
        <v>0.8</v>
      </c>
      <c r="G19" s="25">
        <v>0.92</v>
      </c>
      <c r="H19" s="25">
        <v>0.99</v>
      </c>
      <c r="I19" s="25">
        <v>0.55000000000000004</v>
      </c>
      <c r="J19" s="25">
        <v>0.9</v>
      </c>
      <c r="K19" s="25">
        <v>0.88</v>
      </c>
      <c r="L19" s="50">
        <v>0.8</v>
      </c>
      <c r="O19" s="19"/>
      <c r="Q19" s="14" t="b">
        <v>1</v>
      </c>
      <c r="R19" s="14" t="b">
        <v>1</v>
      </c>
      <c r="S19" s="14" t="b">
        <v>1</v>
      </c>
      <c r="T19" s="14" t="b">
        <v>1</v>
      </c>
      <c r="U19" s="14" t="b">
        <v>1</v>
      </c>
      <c r="V19" s="14" t="b">
        <v>1</v>
      </c>
      <c r="W19" s="14" t="b">
        <v>1</v>
      </c>
      <c r="X19" s="14" t="e">
        <v>#REF!</v>
      </c>
      <c r="Y19" s="14" t="e">
        <v>#REF!</v>
      </c>
      <c r="Z19" s="14" t="e">
        <v>#REF!</v>
      </c>
      <c r="AA19" s="14" t="e">
        <v>#REF!</v>
      </c>
      <c r="AB19" s="14" t="e">
        <v>#REF!</v>
      </c>
      <c r="AC19" s="14" t="b">
        <v>1</v>
      </c>
      <c r="AD19" s="14" t="e">
        <v>#REF!</v>
      </c>
    </row>
    <row r="20" spans="1:30" ht="12.75" customHeight="1" x14ac:dyDescent="0.25">
      <c r="A20" s="13">
        <v>2</v>
      </c>
      <c r="C20" s="3" t="s">
        <v>36</v>
      </c>
      <c r="D20" s="20">
        <v>137</v>
      </c>
      <c r="E20" s="24">
        <v>0.96</v>
      </c>
      <c r="F20" s="25">
        <v>0.8</v>
      </c>
      <c r="G20" s="25">
        <v>0.94</v>
      </c>
      <c r="H20" s="25">
        <v>0.97</v>
      </c>
      <c r="I20" s="25">
        <v>0.53</v>
      </c>
      <c r="J20" s="25">
        <v>0.92</v>
      </c>
      <c r="K20" s="25">
        <v>0.87</v>
      </c>
      <c r="L20" s="50">
        <v>0.86</v>
      </c>
      <c r="O20" s="19"/>
      <c r="Q20" s="14" t="b">
        <v>1</v>
      </c>
      <c r="R20" s="14" t="b">
        <v>1</v>
      </c>
      <c r="S20" s="14" t="b">
        <v>1</v>
      </c>
      <c r="T20" s="14" t="b">
        <v>1</v>
      </c>
      <c r="U20" s="14" t="b">
        <v>1</v>
      </c>
      <c r="V20" s="14" t="b">
        <v>1</v>
      </c>
      <c r="W20" s="14" t="b">
        <v>1</v>
      </c>
      <c r="X20" s="14" t="e">
        <v>#REF!</v>
      </c>
      <c r="Y20" s="14" t="e">
        <v>#REF!</v>
      </c>
      <c r="Z20" s="14" t="e">
        <v>#REF!</v>
      </c>
      <c r="AA20" s="14" t="e">
        <v>#REF!</v>
      </c>
      <c r="AB20" s="14" t="e">
        <v>#REF!</v>
      </c>
      <c r="AC20" s="14" t="b">
        <v>1</v>
      </c>
      <c r="AD20" s="14" t="e">
        <v>#REF!</v>
      </c>
    </row>
    <row r="21" spans="1:30" ht="12.75" customHeight="1" x14ac:dyDescent="0.25">
      <c r="A21" s="13">
        <v>2</v>
      </c>
      <c r="C21" s="3" t="s">
        <v>37</v>
      </c>
      <c r="D21" s="20">
        <v>133</v>
      </c>
      <c r="E21" s="24">
        <v>0.94</v>
      </c>
      <c r="F21" s="25">
        <v>0.87</v>
      </c>
      <c r="G21" s="25">
        <v>0.97</v>
      </c>
      <c r="H21" s="25">
        <v>0.99</v>
      </c>
      <c r="I21" s="25">
        <v>0.53</v>
      </c>
      <c r="J21" s="25">
        <v>0.91</v>
      </c>
      <c r="K21" s="25">
        <v>0.93</v>
      </c>
      <c r="L21" s="50">
        <v>0.82</v>
      </c>
      <c r="O21" s="19"/>
      <c r="Q21" s="14" t="b">
        <v>1</v>
      </c>
      <c r="R21" s="14" t="b">
        <v>1</v>
      </c>
      <c r="S21" s="14" t="b">
        <v>1</v>
      </c>
      <c r="T21" s="14" t="b">
        <v>1</v>
      </c>
      <c r="U21" s="14" t="b">
        <v>1</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0.84</v>
      </c>
      <c r="F23" s="25">
        <v>0.75</v>
      </c>
      <c r="G23" s="25">
        <v>0.83</v>
      </c>
      <c r="H23" s="25">
        <v>0.92</v>
      </c>
      <c r="I23" s="25">
        <v>0.44</v>
      </c>
      <c r="J23" s="25">
        <v>0.84</v>
      </c>
      <c r="K23" s="25">
        <v>0.83</v>
      </c>
      <c r="L23" s="50">
        <v>0.72</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0.95</v>
      </c>
      <c r="F24" s="25">
        <v>0.82</v>
      </c>
      <c r="G24" s="25">
        <v>0.94</v>
      </c>
      <c r="H24" s="25">
        <v>0.98</v>
      </c>
      <c r="I24" s="25">
        <v>0.54</v>
      </c>
      <c r="J24" s="25">
        <v>0.91</v>
      </c>
      <c r="K24" s="25">
        <v>0.89</v>
      </c>
      <c r="L24" s="50">
        <v>0.83</v>
      </c>
      <c r="O24" s="19"/>
      <c r="Q24" s="14" t="b">
        <v>1</v>
      </c>
      <c r="R24" s="14" t="b">
        <v>1</v>
      </c>
      <c r="S24" s="14" t="b">
        <v>1</v>
      </c>
      <c r="T24" s="14" t="b">
        <v>0</v>
      </c>
      <c r="U24" s="14" t="b">
        <v>1</v>
      </c>
      <c r="V24" s="14" t="b">
        <v>1</v>
      </c>
      <c r="W24" s="14" t="b">
        <v>0</v>
      </c>
      <c r="X24" s="14" t="e">
        <v>#REF!</v>
      </c>
      <c r="Y24" s="14" t="e">
        <v>#REF!</v>
      </c>
      <c r="Z24" s="14" t="e">
        <v>#REF!</v>
      </c>
      <c r="AA24" s="14" t="e">
        <v>#REF!</v>
      </c>
      <c r="AB24" s="14" t="e">
        <v>#REF!</v>
      </c>
      <c r="AC24" s="14" t="b">
        <v>1</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0.83</v>
      </c>
      <c r="F26" s="25">
        <v>0.71</v>
      </c>
      <c r="G26" s="25">
        <v>0.8</v>
      </c>
      <c r="H26" s="25">
        <v>0.91</v>
      </c>
      <c r="I26" s="25">
        <v>0.39</v>
      </c>
      <c r="J26" s="25">
        <v>0.83</v>
      </c>
      <c r="K26" s="25">
        <v>0.79</v>
      </c>
      <c r="L26" s="50">
        <v>0.7</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0.88</v>
      </c>
      <c r="F27" s="25">
        <v>0.8</v>
      </c>
      <c r="G27" s="25">
        <v>0.87</v>
      </c>
      <c r="H27" s="25">
        <v>0.95</v>
      </c>
      <c r="I27" s="25">
        <v>0.49</v>
      </c>
      <c r="J27" s="25">
        <v>0.87</v>
      </c>
      <c r="K27" s="25">
        <v>0.86</v>
      </c>
      <c r="L27" s="50">
        <v>0.76</v>
      </c>
      <c r="O27" s="19"/>
      <c r="Q27" s="14" t="b">
        <v>0</v>
      </c>
      <c r="R27" s="14" t="b">
        <v>1</v>
      </c>
      <c r="S27" s="14" t="b">
        <v>1</v>
      </c>
      <c r="T27" s="14" t="b">
        <v>0</v>
      </c>
      <c r="U27" s="14" t="b">
        <v>1</v>
      </c>
      <c r="V27" s="14" t="b">
        <v>0</v>
      </c>
      <c r="W27" s="14" t="b">
        <v>1</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0.85</v>
      </c>
      <c r="F29" s="25">
        <v>0.75</v>
      </c>
      <c r="G29" s="25">
        <v>0.84</v>
      </c>
      <c r="H29" s="25">
        <v>0.92</v>
      </c>
      <c r="I29" s="25">
        <v>0.43</v>
      </c>
      <c r="J29" s="25">
        <v>0.84</v>
      </c>
      <c r="K29" s="25">
        <v>0.81</v>
      </c>
      <c r="L29" s="50">
        <v>0.72</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0.88</v>
      </c>
      <c r="F30" s="25">
        <v>0.78</v>
      </c>
      <c r="G30" s="25">
        <v>0.85</v>
      </c>
      <c r="H30" s="25">
        <v>0.94</v>
      </c>
      <c r="I30" s="25">
        <v>0.5</v>
      </c>
      <c r="J30" s="25">
        <v>0.88</v>
      </c>
      <c r="K30" s="25">
        <v>0.87</v>
      </c>
      <c r="L30" s="50">
        <v>0.77</v>
      </c>
      <c r="O30" s="19"/>
      <c r="Q30" s="14" t="b">
        <v>0</v>
      </c>
      <c r="R30" s="14" t="b">
        <v>0</v>
      </c>
      <c r="S30" s="14" t="b">
        <v>0</v>
      </c>
      <c r="T30" s="14" t="b">
        <v>0</v>
      </c>
      <c r="U30" s="14" t="b">
        <v>1</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0.87</v>
      </c>
      <c r="F31" s="25">
        <v>0.84</v>
      </c>
      <c r="G31" s="25">
        <v>0.87</v>
      </c>
      <c r="H31" s="25">
        <v>0.97</v>
      </c>
      <c r="I31" s="25">
        <v>0.48</v>
      </c>
      <c r="J31" s="25">
        <v>0.88</v>
      </c>
      <c r="K31" s="25">
        <v>0.86</v>
      </c>
      <c r="L31" s="50">
        <v>0.75</v>
      </c>
      <c r="O31" s="19"/>
      <c r="Q31" s="14" t="b">
        <v>0</v>
      </c>
      <c r="R31" s="14" t="b">
        <v>1</v>
      </c>
      <c r="S31" s="14" t="b">
        <v>0</v>
      </c>
      <c r="T31" s="14" t="b">
        <v>0</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0.83</v>
      </c>
      <c r="F33" s="25">
        <v>0.78</v>
      </c>
      <c r="G33" s="25">
        <v>0.83</v>
      </c>
      <c r="H33" s="25">
        <v>0.93</v>
      </c>
      <c r="I33" s="25">
        <v>0.44</v>
      </c>
      <c r="J33" s="25">
        <v>0.84</v>
      </c>
      <c r="K33" s="25">
        <v>0.82</v>
      </c>
      <c r="L33" s="50">
        <v>0.73</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0.98</v>
      </c>
      <c r="F34" s="25">
        <v>0.71</v>
      </c>
      <c r="G34" s="25">
        <v>0.92</v>
      </c>
      <c r="H34" s="25">
        <v>0.95</v>
      </c>
      <c r="I34" s="25">
        <v>0.53</v>
      </c>
      <c r="J34" s="25">
        <v>0.91</v>
      </c>
      <c r="K34" s="25">
        <v>0.9</v>
      </c>
      <c r="L34" s="50">
        <v>0.78</v>
      </c>
      <c r="O34" s="19"/>
      <c r="Q34" s="14" t="b">
        <v>1</v>
      </c>
      <c r="R34" s="14" t="b">
        <v>0</v>
      </c>
      <c r="S34" s="14" t="b">
        <v>1</v>
      </c>
      <c r="T34" s="14" t="b">
        <v>0</v>
      </c>
      <c r="U34" s="14" t="b">
        <v>1</v>
      </c>
      <c r="V34" s="14" t="b">
        <v>1</v>
      </c>
      <c r="W34" s="14" t="b">
        <v>1</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0.9</v>
      </c>
      <c r="F36" s="25">
        <v>0.78</v>
      </c>
      <c r="G36" s="25">
        <v>0.87</v>
      </c>
      <c r="H36" s="25">
        <v>0.95</v>
      </c>
      <c r="I36" s="25">
        <v>0.49</v>
      </c>
      <c r="J36" s="25">
        <v>0.87</v>
      </c>
      <c r="K36" s="25">
        <v>0.86</v>
      </c>
      <c r="L36" s="50">
        <v>0.74</v>
      </c>
      <c r="O36" s="19"/>
      <c r="Q36" s="14" t="b">
        <v>1</v>
      </c>
      <c r="R36" s="14" t="b">
        <v>0</v>
      </c>
      <c r="S36" s="14" t="b">
        <v>0</v>
      </c>
      <c r="T36" s="14" t="b">
        <v>0</v>
      </c>
      <c r="U36" s="14" t="b">
        <v>1</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0.83</v>
      </c>
      <c r="F37" s="25">
        <v>0.76</v>
      </c>
      <c r="G37" s="25">
        <v>0.82</v>
      </c>
      <c r="H37" s="25">
        <v>0.92</v>
      </c>
      <c r="I37" s="25">
        <v>0.42</v>
      </c>
      <c r="J37" s="25">
        <v>0.83</v>
      </c>
      <c r="K37" s="25">
        <v>0.81</v>
      </c>
      <c r="L37" s="50">
        <v>0.73</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0.89</v>
      </c>
      <c r="F39" s="25">
        <v>0.76</v>
      </c>
      <c r="G39" s="25">
        <v>0.84</v>
      </c>
      <c r="H39" s="25">
        <v>0.93</v>
      </c>
      <c r="I39" s="25">
        <v>0.42</v>
      </c>
      <c r="J39" s="25">
        <v>0.86</v>
      </c>
      <c r="K39" s="25">
        <v>0.85</v>
      </c>
      <c r="L39" s="50">
        <v>0.74</v>
      </c>
      <c r="O39" s="19"/>
      <c r="Q39" s="14" t="b">
        <v>1</v>
      </c>
      <c r="R39" s="14" t="b">
        <v>0</v>
      </c>
      <c r="S39" s="14" t="b">
        <v>0</v>
      </c>
      <c r="T39" s="14" t="b">
        <v>0</v>
      </c>
      <c r="U39" s="14" t="b">
        <v>0</v>
      </c>
      <c r="V39" s="14" t="b">
        <v>0</v>
      </c>
      <c r="W39" s="14" t="b">
        <v>0</v>
      </c>
      <c r="X39" s="14" t="e">
        <v>#REF!</v>
      </c>
      <c r="Y39" s="14" t="e">
        <v>#REF!</v>
      </c>
      <c r="Z39" s="14" t="e">
        <v>#REF!</v>
      </c>
      <c r="AA39" s="14" t="e">
        <v>#REF!</v>
      </c>
      <c r="AB39" s="14" t="e">
        <v>#REF!</v>
      </c>
      <c r="AC39" s="14" t="b">
        <v>0</v>
      </c>
      <c r="AD39" s="14" t="e">
        <v>#REF!</v>
      </c>
    </row>
    <row r="40" spans="1:30" ht="12.75" customHeight="1" x14ac:dyDescent="0.25">
      <c r="A40" s="13">
        <v>8</v>
      </c>
      <c r="C40" s="3" t="s">
        <v>9</v>
      </c>
      <c r="D40" s="20">
        <v>619</v>
      </c>
      <c r="E40" s="24">
        <v>0.81</v>
      </c>
      <c r="F40" s="25">
        <v>0.76</v>
      </c>
      <c r="G40" s="25">
        <v>0.81</v>
      </c>
      <c r="H40" s="25">
        <v>0.92</v>
      </c>
      <c r="I40" s="25">
        <v>0.45</v>
      </c>
      <c r="J40" s="25">
        <v>0.84</v>
      </c>
      <c r="K40" s="25">
        <v>0.83</v>
      </c>
      <c r="L40" s="50">
        <v>0.77</v>
      </c>
      <c r="O40" s="19"/>
      <c r="Q40" s="14" t="b">
        <v>0</v>
      </c>
      <c r="R40" s="14" t="b">
        <v>0</v>
      </c>
      <c r="S40" s="14" t="b">
        <v>0</v>
      </c>
      <c r="T40" s="14" t="b">
        <v>0</v>
      </c>
      <c r="U40" s="14" t="b">
        <v>0</v>
      </c>
      <c r="V40" s="14" t="b">
        <v>0</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0.9</v>
      </c>
      <c r="F41" s="25">
        <v>0.79</v>
      </c>
      <c r="G41" s="25">
        <v>0.88</v>
      </c>
      <c r="H41" s="25">
        <v>0.93</v>
      </c>
      <c r="I41" s="25">
        <v>0.47</v>
      </c>
      <c r="J41" s="25">
        <v>0.87</v>
      </c>
      <c r="K41" s="25">
        <v>0.86</v>
      </c>
      <c r="L41" s="50">
        <v>0.75</v>
      </c>
      <c r="O41" s="19"/>
      <c r="Q41" s="14" t="b">
        <v>1</v>
      </c>
      <c r="R41" s="14" t="b">
        <v>0</v>
      </c>
      <c r="S41" s="14" t="b">
        <v>1</v>
      </c>
      <c r="T41" s="14" t="b">
        <v>0</v>
      </c>
      <c r="U41" s="14" t="b">
        <v>0</v>
      </c>
      <c r="V41" s="14" t="b">
        <v>0</v>
      </c>
      <c r="W41" s="14" t="b">
        <v>0</v>
      </c>
      <c r="X41" s="14" t="e">
        <v>#REF!</v>
      </c>
      <c r="Y41" s="14" t="e">
        <v>#REF!</v>
      </c>
      <c r="Z41" s="14" t="e">
        <v>#REF!</v>
      </c>
      <c r="AA41" s="14" t="e">
        <v>#REF!</v>
      </c>
      <c r="AB41" s="14" t="e">
        <v>#REF!</v>
      </c>
      <c r="AC41" s="14" t="b">
        <v>0</v>
      </c>
      <c r="AD41" s="14" t="e">
        <v>#REF!</v>
      </c>
    </row>
    <row r="42" spans="1:30" ht="12.75" customHeight="1" x14ac:dyDescent="0.25">
      <c r="A42" s="13">
        <v>8</v>
      </c>
      <c r="C42" s="3" t="s">
        <v>11</v>
      </c>
      <c r="D42" s="20">
        <v>700</v>
      </c>
      <c r="E42" s="24">
        <v>0.87</v>
      </c>
      <c r="F42" s="25">
        <v>0.77</v>
      </c>
      <c r="G42" s="25">
        <v>0.87</v>
      </c>
      <c r="H42" s="25">
        <v>0.95</v>
      </c>
      <c r="I42" s="25">
        <v>0.47</v>
      </c>
      <c r="J42" s="25">
        <v>0.85</v>
      </c>
      <c r="K42" s="25">
        <v>0.83</v>
      </c>
      <c r="L42" s="50">
        <v>0.7</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0.85</v>
      </c>
      <c r="F44" s="25">
        <v>0.77</v>
      </c>
      <c r="G44" s="25">
        <v>0.84</v>
      </c>
      <c r="H44" s="25">
        <v>0.93</v>
      </c>
      <c r="I44" s="25">
        <v>0.44</v>
      </c>
      <c r="J44" s="25">
        <v>0.85</v>
      </c>
      <c r="K44" s="25">
        <v>0.83</v>
      </c>
      <c r="L44" s="50">
        <v>0.74</v>
      </c>
      <c r="O44" s="19"/>
      <c r="Q44" s="14" t="b">
        <v>0</v>
      </c>
      <c r="R44" s="14" t="b">
        <v>0</v>
      </c>
      <c r="S44" s="14" t="b">
        <v>0</v>
      </c>
      <c r="T44" s="14" t="b">
        <v>0</v>
      </c>
      <c r="U44" s="14" t="b">
        <v>0</v>
      </c>
      <c r="V44" s="14" t="b">
        <v>0</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0.98</v>
      </c>
      <c r="F45" s="25">
        <v>0.88</v>
      </c>
      <c r="G45" s="25">
        <v>0.98</v>
      </c>
      <c r="H45" s="25">
        <v>0.96</v>
      </c>
      <c r="I45" s="25">
        <v>0.56000000000000005</v>
      </c>
      <c r="J45" s="25">
        <v>0.92</v>
      </c>
      <c r="K45" s="25">
        <v>0.9</v>
      </c>
      <c r="L45" s="50">
        <v>0.84</v>
      </c>
      <c r="O45" s="19"/>
      <c r="Q45" s="14" t="b">
        <v>1</v>
      </c>
      <c r="R45" s="14" t="b">
        <v>1</v>
      </c>
      <c r="S45" s="14" t="b">
        <v>1</v>
      </c>
      <c r="T45" s="14" t="b">
        <v>1</v>
      </c>
      <c r="U45" s="14" t="b">
        <v>1</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0.99</v>
      </c>
      <c r="F46" s="25">
        <v>0.72</v>
      </c>
      <c r="G46" s="25">
        <v>0.96</v>
      </c>
      <c r="H46" s="25">
        <v>0.99</v>
      </c>
      <c r="I46" s="25">
        <v>0.61</v>
      </c>
      <c r="J46" s="25">
        <v>0.9</v>
      </c>
      <c r="K46" s="25">
        <v>0.9</v>
      </c>
      <c r="L46" s="50">
        <v>0.78</v>
      </c>
      <c r="O46" s="19"/>
      <c r="Q46" s="14" t="b">
        <v>1</v>
      </c>
      <c r="R46" s="14" t="b">
        <v>0</v>
      </c>
      <c r="S46" s="14" t="b">
        <v>1</v>
      </c>
      <c r="T46" s="14" t="b">
        <v>1</v>
      </c>
      <c r="U46" s="14" t="b">
        <v>1</v>
      </c>
      <c r="V46" s="14" t="b">
        <v>0</v>
      </c>
      <c r="W46" s="14" t="b">
        <v>1</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0.94</v>
      </c>
      <c r="F47" s="25">
        <v>0.72</v>
      </c>
      <c r="G47" s="25">
        <v>0.89</v>
      </c>
      <c r="H47" s="25">
        <v>0.89</v>
      </c>
      <c r="I47" s="25">
        <v>0.45</v>
      </c>
      <c r="J47" s="25">
        <v>0.9</v>
      </c>
      <c r="K47" s="25">
        <v>0.89</v>
      </c>
      <c r="L47" s="50">
        <v>0.75</v>
      </c>
      <c r="O47" s="19"/>
      <c r="Q47" s="14" t="b">
        <v>1</v>
      </c>
      <c r="R47" s="14" t="b">
        <v>0</v>
      </c>
      <c r="S47" s="14" t="b">
        <v>0</v>
      </c>
      <c r="T47" s="14" t="b">
        <v>0</v>
      </c>
      <c r="U47" s="14" t="b">
        <v>0</v>
      </c>
      <c r="V47" s="14" t="b">
        <v>0</v>
      </c>
      <c r="W47" s="14" t="b">
        <v>0</v>
      </c>
      <c r="X47" s="14" t="e">
        <v>#REF!</v>
      </c>
      <c r="Y47" s="14" t="e">
        <v>#REF!</v>
      </c>
      <c r="Z47" s="14" t="e">
        <v>#REF!</v>
      </c>
      <c r="AA47" s="14" t="e">
        <v>#REF!</v>
      </c>
      <c r="AB47" s="14" t="e">
        <v>#REF!</v>
      </c>
      <c r="AC47" s="14" t="b">
        <v>1</v>
      </c>
      <c r="AD47" s="14" t="e">
        <v>#REF!</v>
      </c>
    </row>
    <row r="48" spans="1:30" ht="12.75" customHeight="1" x14ac:dyDescent="0.25">
      <c r="A48" s="13">
        <v>9</v>
      </c>
      <c r="C48" s="3" t="s">
        <v>55</v>
      </c>
      <c r="D48" s="20">
        <v>64</v>
      </c>
      <c r="E48" s="24">
        <v>0.97</v>
      </c>
      <c r="F48" s="25">
        <v>0.73</v>
      </c>
      <c r="G48" s="25">
        <v>0.94</v>
      </c>
      <c r="H48" s="25">
        <v>0.95</v>
      </c>
      <c r="I48" s="25">
        <v>0.48</v>
      </c>
      <c r="J48" s="25">
        <v>0.92</v>
      </c>
      <c r="K48" s="25">
        <v>0.89</v>
      </c>
      <c r="L48" s="50">
        <v>0.72</v>
      </c>
      <c r="O48" s="19"/>
      <c r="Q48" s="14" t="b">
        <v>1</v>
      </c>
      <c r="R48" s="14" t="b">
        <v>0</v>
      </c>
      <c r="S48" s="14" t="b">
        <v>1</v>
      </c>
      <c r="T48" s="14" t="b">
        <v>0</v>
      </c>
      <c r="U48" s="14" t="b">
        <v>0</v>
      </c>
      <c r="V48" s="14" t="b">
        <v>1</v>
      </c>
      <c r="W48" s="14" t="b">
        <v>0</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0.95</v>
      </c>
      <c r="F49" s="25">
        <v>0.95</v>
      </c>
      <c r="G49" s="25">
        <v>0.86</v>
      </c>
      <c r="H49" s="25">
        <v>1</v>
      </c>
      <c r="I49" s="25">
        <v>0.64</v>
      </c>
      <c r="J49" s="25">
        <v>0.86</v>
      </c>
      <c r="K49" s="25">
        <v>0.86</v>
      </c>
      <c r="L49" s="50">
        <v>0.64</v>
      </c>
      <c r="O49" s="19"/>
      <c r="Q49" s="14" t="b">
        <v>1</v>
      </c>
      <c r="R49" s="14" t="b">
        <v>1</v>
      </c>
      <c r="S49" s="14" t="b">
        <v>0</v>
      </c>
      <c r="T49" s="14" t="b">
        <v>1</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0.72</v>
      </c>
      <c r="F51" s="25">
        <v>0.71</v>
      </c>
      <c r="G51" s="25">
        <v>0.75</v>
      </c>
      <c r="H51" s="25">
        <v>0.86</v>
      </c>
      <c r="I51" s="25">
        <v>0.56000000000000005</v>
      </c>
      <c r="J51" s="25">
        <v>0.77</v>
      </c>
      <c r="K51" s="25">
        <v>0.7</v>
      </c>
      <c r="L51" s="50">
        <v>0.68</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0.87</v>
      </c>
      <c r="F52" s="25">
        <v>0.77</v>
      </c>
      <c r="G52" s="25">
        <v>0.85</v>
      </c>
      <c r="H52" s="25">
        <v>0.94</v>
      </c>
      <c r="I52" s="25">
        <v>0.45</v>
      </c>
      <c r="J52" s="25">
        <v>0.86</v>
      </c>
      <c r="K52" s="25">
        <v>0.84</v>
      </c>
      <c r="L52" s="50">
        <v>0.74</v>
      </c>
      <c r="O52" s="19"/>
      <c r="Q52" s="14" t="b">
        <v>1</v>
      </c>
      <c r="R52" s="14" t="b">
        <v>0</v>
      </c>
      <c r="S52" s="14" t="b">
        <v>1</v>
      </c>
      <c r="T52" s="14" t="b">
        <v>1</v>
      </c>
      <c r="U52" s="14" t="b">
        <v>0</v>
      </c>
      <c r="V52" s="14" t="b">
        <v>1</v>
      </c>
      <c r="W52" s="14" t="b">
        <v>1</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0.74</v>
      </c>
      <c r="F54" s="25">
        <v>0.69</v>
      </c>
      <c r="G54" s="25">
        <v>0.7</v>
      </c>
      <c r="H54" s="25">
        <v>0.85</v>
      </c>
      <c r="I54" s="25">
        <v>0.4</v>
      </c>
      <c r="J54" s="25">
        <v>0.77</v>
      </c>
      <c r="K54" s="25">
        <v>0.75</v>
      </c>
      <c r="L54" s="50">
        <v>0.67</v>
      </c>
      <c r="O54" s="19"/>
      <c r="Q54" s="14" t="b">
        <v>0</v>
      </c>
      <c r="R54" s="14" t="b">
        <v>0</v>
      </c>
      <c r="S54" s="14" t="b">
        <v>0</v>
      </c>
      <c r="T54" s="14" t="b">
        <v>0</v>
      </c>
      <c r="U54" s="14" t="b">
        <v>0</v>
      </c>
      <c r="V54" s="14" t="b">
        <v>0</v>
      </c>
      <c r="W54" s="14" t="b">
        <v>0</v>
      </c>
      <c r="X54" s="14" t="e">
        <v>#REF!</v>
      </c>
      <c r="Y54" s="14" t="e">
        <v>#REF!</v>
      </c>
      <c r="Z54" s="14" t="e">
        <v>#REF!</v>
      </c>
      <c r="AA54" s="14" t="e">
        <v>#REF!</v>
      </c>
      <c r="AB54" s="14" t="e">
        <v>#REF!</v>
      </c>
      <c r="AC54" s="14" t="b">
        <v>0</v>
      </c>
      <c r="AD54" s="14" t="e">
        <v>#REF!</v>
      </c>
    </row>
    <row r="55" spans="1:30" ht="12.75" customHeight="1" x14ac:dyDescent="0.25">
      <c r="A55" s="13">
        <v>11</v>
      </c>
      <c r="C55" s="3" t="s">
        <v>60</v>
      </c>
      <c r="D55" s="20">
        <v>164</v>
      </c>
      <c r="E55" s="24">
        <v>0.88</v>
      </c>
      <c r="F55" s="25">
        <v>0.77</v>
      </c>
      <c r="G55" s="25">
        <v>0.87</v>
      </c>
      <c r="H55" s="25">
        <v>0.95</v>
      </c>
      <c r="I55" s="25">
        <v>0.59</v>
      </c>
      <c r="J55" s="25">
        <v>0.87</v>
      </c>
      <c r="K55" s="25">
        <v>0.9</v>
      </c>
      <c r="L55" s="50">
        <v>0.77</v>
      </c>
      <c r="O55" s="19"/>
      <c r="Q55" s="14" t="b">
        <v>1</v>
      </c>
      <c r="R55" s="14" t="b">
        <v>1</v>
      </c>
      <c r="S55" s="14" t="b">
        <v>1</v>
      </c>
      <c r="T55" s="14" t="b">
        <v>1</v>
      </c>
      <c r="U55" s="14" t="b">
        <v>1</v>
      </c>
      <c r="V55" s="14" t="b">
        <v>1</v>
      </c>
      <c r="W55" s="14" t="b">
        <v>1</v>
      </c>
      <c r="X55" s="14" t="e">
        <v>#REF!</v>
      </c>
      <c r="Y55" s="14" t="e">
        <v>#REF!</v>
      </c>
      <c r="Z55" s="14" t="e">
        <v>#REF!</v>
      </c>
      <c r="AA55" s="14" t="e">
        <v>#REF!</v>
      </c>
      <c r="AB55" s="14" t="e">
        <v>#REF!</v>
      </c>
      <c r="AC55" s="14" t="b">
        <v>1</v>
      </c>
      <c r="AD55" s="14" t="e">
        <v>#REF!</v>
      </c>
    </row>
    <row r="56" spans="1:30" ht="12.75" customHeight="1" x14ac:dyDescent="0.25">
      <c r="A56" s="13">
        <v>11</v>
      </c>
      <c r="C56" s="3" t="s">
        <v>61</v>
      </c>
      <c r="D56" s="20">
        <v>127</v>
      </c>
      <c r="E56" s="24">
        <v>0.84</v>
      </c>
      <c r="F56" s="25">
        <v>0.79</v>
      </c>
      <c r="G56" s="25">
        <v>0.78</v>
      </c>
      <c r="H56" s="25">
        <v>0.87</v>
      </c>
      <c r="I56" s="25">
        <v>0.49</v>
      </c>
      <c r="J56" s="25">
        <v>0.83</v>
      </c>
      <c r="K56" s="25">
        <v>0.84</v>
      </c>
      <c r="L56" s="50">
        <v>0.74</v>
      </c>
      <c r="O56" s="19"/>
      <c r="Q56" s="14" t="b">
        <v>1</v>
      </c>
      <c r="R56" s="14" t="b">
        <v>1</v>
      </c>
      <c r="S56" s="14" t="b">
        <v>1</v>
      </c>
      <c r="T56" s="14" t="b">
        <v>0</v>
      </c>
      <c r="U56" s="14" t="b">
        <v>1</v>
      </c>
      <c r="V56" s="14" t="b">
        <v>0</v>
      </c>
      <c r="W56" s="14" t="b">
        <v>1</v>
      </c>
      <c r="X56" s="14" t="e">
        <v>#REF!</v>
      </c>
      <c r="Y56" s="14" t="e">
        <v>#REF!</v>
      </c>
      <c r="Z56" s="14" t="e">
        <v>#REF!</v>
      </c>
      <c r="AA56" s="14" t="e">
        <v>#REF!</v>
      </c>
      <c r="AB56" s="14" t="e">
        <v>#REF!</v>
      </c>
      <c r="AC56" s="14" t="b">
        <v>1</v>
      </c>
      <c r="AD56" s="14" t="e">
        <v>#REF!</v>
      </c>
    </row>
    <row r="57" spans="1:30" ht="12.75" customHeight="1" x14ac:dyDescent="0.25">
      <c r="A57" s="13">
        <v>11</v>
      </c>
      <c r="C57" s="3" t="s">
        <v>62</v>
      </c>
      <c r="D57" s="20">
        <v>45</v>
      </c>
      <c r="E57" s="24">
        <v>0.8</v>
      </c>
      <c r="F57" s="25">
        <v>0.64</v>
      </c>
      <c r="G57" s="25">
        <v>0.8</v>
      </c>
      <c r="H57" s="25">
        <v>0.84</v>
      </c>
      <c r="I57" s="25">
        <v>0.51</v>
      </c>
      <c r="J57" s="25">
        <v>0.8</v>
      </c>
      <c r="K57" s="25">
        <v>0.78</v>
      </c>
      <c r="L57" s="50">
        <v>0.76</v>
      </c>
      <c r="O57" s="19"/>
      <c r="Q57" s="14" t="b">
        <v>0</v>
      </c>
      <c r="R57" s="14" t="b">
        <v>0</v>
      </c>
      <c r="S57" s="14" t="b">
        <v>1</v>
      </c>
      <c r="T57" s="14" t="b">
        <v>0</v>
      </c>
      <c r="U57" s="14" t="b">
        <v>1</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0.89</v>
      </c>
      <c r="F58" s="25">
        <v>0.78</v>
      </c>
      <c r="G58" s="25">
        <v>0.87</v>
      </c>
      <c r="H58" s="25">
        <v>0.95</v>
      </c>
      <c r="I58" s="25">
        <v>0.45</v>
      </c>
      <c r="J58" s="25">
        <v>0.87</v>
      </c>
      <c r="K58" s="25">
        <v>0.85</v>
      </c>
      <c r="L58" s="50">
        <v>0.75</v>
      </c>
      <c r="O58" s="19"/>
      <c r="Q58" s="14" t="b">
        <v>1</v>
      </c>
      <c r="R58" s="14" t="b">
        <v>1</v>
      </c>
      <c r="S58" s="14" t="b">
        <v>1</v>
      </c>
      <c r="T58" s="14" t="b">
        <v>1</v>
      </c>
      <c r="U58" s="14" t="b">
        <v>0</v>
      </c>
      <c r="V58" s="14" t="b">
        <v>1</v>
      </c>
      <c r="W58" s="14" t="b">
        <v>1</v>
      </c>
      <c r="X58" s="14" t="e">
        <v>#REF!</v>
      </c>
      <c r="Y58" s="14" t="e">
        <v>#REF!</v>
      </c>
      <c r="Z58" s="14" t="e">
        <v>#REF!</v>
      </c>
      <c r="AA58" s="14" t="e">
        <v>#REF!</v>
      </c>
      <c r="AB58" s="14" t="e">
        <v>#REF!</v>
      </c>
      <c r="AC58" s="14" t="b">
        <v>1</v>
      </c>
      <c r="AD58" s="14" t="e">
        <v>#REF!</v>
      </c>
    </row>
    <row r="59" spans="1:30" ht="12.75" customHeight="1" x14ac:dyDescent="0.25">
      <c r="A59" s="13">
        <v>11</v>
      </c>
      <c r="C59" s="3" t="s">
        <v>64</v>
      </c>
      <c r="D59" s="20">
        <v>296</v>
      </c>
      <c r="E59" s="24">
        <v>0.78</v>
      </c>
      <c r="F59" s="25">
        <v>0.69</v>
      </c>
      <c r="G59" s="25">
        <v>0.77</v>
      </c>
      <c r="H59" s="25">
        <v>0.89</v>
      </c>
      <c r="I59" s="25">
        <v>0.41</v>
      </c>
      <c r="J59" s="25">
        <v>0.81</v>
      </c>
      <c r="K59" s="25">
        <v>0.79</v>
      </c>
      <c r="L59" s="50">
        <v>0.66</v>
      </c>
      <c r="O59" s="19"/>
      <c r="Q59" s="14" t="b">
        <v>0</v>
      </c>
      <c r="R59" s="14" t="b">
        <v>0</v>
      </c>
      <c r="S59" s="14" t="b">
        <v>1</v>
      </c>
      <c r="T59" s="14" t="b">
        <v>0</v>
      </c>
      <c r="U59" s="14" t="b">
        <v>0</v>
      </c>
      <c r="V59" s="14" t="b">
        <v>0</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0.81</v>
      </c>
      <c r="F61" s="25">
        <v>0.75</v>
      </c>
      <c r="G61" s="25">
        <v>0.79</v>
      </c>
      <c r="H61" s="25">
        <v>0.9</v>
      </c>
      <c r="I61" s="25">
        <v>0.43</v>
      </c>
      <c r="J61" s="25">
        <v>0.9</v>
      </c>
      <c r="K61" s="25">
        <v>0.8</v>
      </c>
      <c r="L61" s="50">
        <v>0.69</v>
      </c>
      <c r="O61" s="19"/>
      <c r="Q61" s="14" t="b">
        <v>0</v>
      </c>
      <c r="R61" s="14" t="b">
        <v>0</v>
      </c>
      <c r="S61" s="14" t="b">
        <v>0</v>
      </c>
      <c r="T61" s="14" t="b">
        <v>0</v>
      </c>
      <c r="U61" s="14" t="b">
        <v>0</v>
      </c>
      <c r="V61" s="14" t="b">
        <v>0</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0.88</v>
      </c>
      <c r="F62" s="25">
        <v>0.79</v>
      </c>
      <c r="G62" s="25">
        <v>0.86</v>
      </c>
      <c r="H62" s="25">
        <v>0.94</v>
      </c>
      <c r="I62" s="25">
        <v>0.53</v>
      </c>
      <c r="J62" s="25">
        <v>0.87</v>
      </c>
      <c r="K62" s="25">
        <v>0.87</v>
      </c>
      <c r="L62" s="50">
        <v>0.75</v>
      </c>
      <c r="O62" s="19"/>
      <c r="Q62" s="14" t="b">
        <v>1</v>
      </c>
      <c r="R62" s="14" t="b">
        <v>0</v>
      </c>
      <c r="S62" s="14" t="b">
        <v>1</v>
      </c>
      <c r="T62" s="14" t="b">
        <v>0</v>
      </c>
      <c r="U62" s="14" t="b">
        <v>1</v>
      </c>
      <c r="V62" s="14" t="b">
        <v>0</v>
      </c>
      <c r="W62" s="14" t="b">
        <v>1</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0.86</v>
      </c>
      <c r="F63" s="25">
        <v>0.76</v>
      </c>
      <c r="G63" s="25">
        <v>0.85</v>
      </c>
      <c r="H63" s="25">
        <v>0.94</v>
      </c>
      <c r="I63" s="25">
        <v>0.44</v>
      </c>
      <c r="J63" s="25">
        <v>0.85</v>
      </c>
      <c r="K63" s="25">
        <v>0.83</v>
      </c>
      <c r="L63" s="50">
        <v>0.74</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0.44</v>
      </c>
      <c r="F65" s="25">
        <v>0.21</v>
      </c>
      <c r="G65" s="25">
        <v>0.33</v>
      </c>
      <c r="H65" s="25">
        <v>0.62</v>
      </c>
      <c r="I65" s="25">
        <v>0.08</v>
      </c>
      <c r="J65" s="25">
        <v>0.36</v>
      </c>
      <c r="K65" s="25">
        <v>0.31</v>
      </c>
      <c r="L65" s="50">
        <v>0.21</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0.78</v>
      </c>
      <c r="F66" s="25">
        <v>0.63</v>
      </c>
      <c r="G66" s="25">
        <v>0.74</v>
      </c>
      <c r="H66" s="25">
        <v>0.91</v>
      </c>
      <c r="I66" s="25">
        <v>0.25</v>
      </c>
      <c r="J66" s="25">
        <v>0.77</v>
      </c>
      <c r="K66" s="25">
        <v>0.73</v>
      </c>
      <c r="L66" s="50">
        <v>0.54</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0.96</v>
      </c>
      <c r="F67" s="25">
        <v>0.91</v>
      </c>
      <c r="G67" s="25">
        <v>0.97</v>
      </c>
      <c r="H67" s="25">
        <v>0.99</v>
      </c>
      <c r="I67" s="25">
        <v>0.61</v>
      </c>
      <c r="J67" s="25">
        <v>0.97</v>
      </c>
      <c r="K67" s="25">
        <v>0.96</v>
      </c>
      <c r="L67" s="50">
        <v>0.91</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0.83</v>
      </c>
      <c r="F69" s="25">
        <v>0.7</v>
      </c>
      <c r="G69" s="25">
        <v>0.8</v>
      </c>
      <c r="H69" s="25">
        <v>0.9</v>
      </c>
      <c r="I69" s="25">
        <v>0.43</v>
      </c>
      <c r="J69" s="25">
        <v>0.8</v>
      </c>
      <c r="K69" s="25">
        <v>0.78</v>
      </c>
      <c r="L69" s="50">
        <v>0.69</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0.87</v>
      </c>
      <c r="F70" s="25">
        <v>0.79</v>
      </c>
      <c r="G70" s="25">
        <v>0.87</v>
      </c>
      <c r="H70" s="25">
        <v>0.95</v>
      </c>
      <c r="I70" s="25">
        <v>0.46</v>
      </c>
      <c r="J70" s="25">
        <v>0.88</v>
      </c>
      <c r="K70" s="25">
        <v>0.86</v>
      </c>
      <c r="L70" s="50">
        <v>0.76</v>
      </c>
      <c r="O70" s="19"/>
      <c r="Q70" s="14" t="b">
        <v>0</v>
      </c>
      <c r="R70" s="14" t="b">
        <v>1</v>
      </c>
      <c r="S70" s="14" t="b">
        <v>1</v>
      </c>
      <c r="T70" s="14" t="b">
        <v>0</v>
      </c>
      <c r="U70" s="14" t="b">
        <v>0</v>
      </c>
      <c r="V70" s="14" t="b">
        <v>1</v>
      </c>
      <c r="W70" s="14" t="b">
        <v>1</v>
      </c>
      <c r="X70" s="14" t="e">
        <v>#REF!</v>
      </c>
      <c r="Y70" s="14" t="e">
        <v>#REF!</v>
      </c>
      <c r="Z70" s="14" t="e">
        <v>#REF!</v>
      </c>
      <c r="AA70" s="14" t="e">
        <v>#REF!</v>
      </c>
      <c r="AB70" s="14" t="e">
        <v>#REF!</v>
      </c>
      <c r="AC70" s="14" t="b">
        <v>1</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0.77</v>
      </c>
      <c r="F72" s="25">
        <v>0.55000000000000004</v>
      </c>
      <c r="G72" s="25">
        <v>0.7</v>
      </c>
      <c r="H72" s="25">
        <v>0.83</v>
      </c>
      <c r="I72" s="25">
        <v>0.28999999999999998</v>
      </c>
      <c r="J72" s="25">
        <v>0.77</v>
      </c>
      <c r="K72" s="25">
        <v>0.71</v>
      </c>
      <c r="L72" s="50">
        <v>0.54</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0.8</v>
      </c>
      <c r="F73" s="25">
        <v>0.72</v>
      </c>
      <c r="G73" s="25">
        <v>0.8</v>
      </c>
      <c r="H73" s="25">
        <v>0.91</v>
      </c>
      <c r="I73" s="25">
        <v>0.32</v>
      </c>
      <c r="J73" s="25">
        <v>0.81</v>
      </c>
      <c r="K73" s="25">
        <v>0.78</v>
      </c>
      <c r="L73" s="50">
        <v>0.67</v>
      </c>
      <c r="O73" s="19"/>
      <c r="Q73" s="14" t="b">
        <v>0</v>
      </c>
      <c r="R73" s="14" t="b">
        <v>1</v>
      </c>
      <c r="S73" s="14" t="b">
        <v>1</v>
      </c>
      <c r="T73" s="14" t="b">
        <v>1</v>
      </c>
      <c r="U73" s="14" t="b">
        <v>0</v>
      </c>
      <c r="V73" s="14" t="b">
        <v>0</v>
      </c>
      <c r="W73" s="14" t="b">
        <v>1</v>
      </c>
      <c r="X73" s="14" t="e">
        <v>#REF!</v>
      </c>
      <c r="Y73" s="14" t="e">
        <v>#REF!</v>
      </c>
      <c r="Z73" s="14" t="e">
        <v>#REF!</v>
      </c>
      <c r="AA73" s="14" t="e">
        <v>#REF!</v>
      </c>
      <c r="AB73" s="14" t="e">
        <v>#REF!</v>
      </c>
      <c r="AC73" s="14" t="b">
        <v>1</v>
      </c>
      <c r="AD73" s="14" t="e">
        <v>#REF!</v>
      </c>
    </row>
    <row r="74" spans="1:30" ht="12.75" customHeight="1" x14ac:dyDescent="0.25">
      <c r="A74" s="13">
        <v>15</v>
      </c>
      <c r="C74" s="3" t="s">
        <v>78</v>
      </c>
      <c r="D74" s="20">
        <v>1164</v>
      </c>
      <c r="E74" s="24">
        <v>0.93</v>
      </c>
      <c r="F74" s="25">
        <v>0.84</v>
      </c>
      <c r="G74" s="25">
        <v>0.91</v>
      </c>
      <c r="H74" s="25">
        <v>0.97</v>
      </c>
      <c r="I74" s="25">
        <v>0.57999999999999996</v>
      </c>
      <c r="J74" s="25">
        <v>0.91</v>
      </c>
      <c r="K74" s="25">
        <v>0.91</v>
      </c>
      <c r="L74" s="50">
        <v>0.83</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0.8</v>
      </c>
      <c r="F76" s="25">
        <v>0.74</v>
      </c>
      <c r="G76" s="25">
        <v>0.81</v>
      </c>
      <c r="H76" s="25">
        <v>0.91</v>
      </c>
      <c r="I76" s="25">
        <v>0.51</v>
      </c>
      <c r="J76" s="25">
        <v>0.87</v>
      </c>
      <c r="K76" s="25">
        <v>0.89</v>
      </c>
      <c r="L76" s="50">
        <v>0.71</v>
      </c>
      <c r="O76" s="19"/>
      <c r="Q76" s="14" t="b">
        <v>0</v>
      </c>
      <c r="R76" s="14" t="b">
        <v>0</v>
      </c>
      <c r="S76" s="14" t="b">
        <v>0</v>
      </c>
      <c r="T76" s="14" t="b">
        <v>0</v>
      </c>
      <c r="U76" s="14" t="b">
        <v>1</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0.88</v>
      </c>
      <c r="F77" s="25">
        <v>0.75</v>
      </c>
      <c r="G77" s="25">
        <v>0.86</v>
      </c>
      <c r="H77" s="25">
        <v>0.92</v>
      </c>
      <c r="I77" s="25">
        <v>0.51</v>
      </c>
      <c r="J77" s="25">
        <v>0.87</v>
      </c>
      <c r="K77" s="25">
        <v>0.84</v>
      </c>
      <c r="L77" s="50">
        <v>0.76</v>
      </c>
      <c r="O77" s="19"/>
      <c r="Q77" s="14" t="b">
        <v>1</v>
      </c>
      <c r="R77" s="14" t="b">
        <v>0</v>
      </c>
      <c r="S77" s="14" t="b">
        <v>0</v>
      </c>
      <c r="T77" s="14" t="b">
        <v>0</v>
      </c>
      <c r="U77" s="14" t="b">
        <v>1</v>
      </c>
      <c r="V77" s="14" t="b">
        <v>0</v>
      </c>
      <c r="W77" s="14" t="b">
        <v>0</v>
      </c>
      <c r="X77" s="14" t="e">
        <v>#REF!</v>
      </c>
      <c r="Y77" s="14" t="e">
        <v>#REF!</v>
      </c>
      <c r="Z77" s="14" t="e">
        <v>#REF!</v>
      </c>
      <c r="AA77" s="14" t="e">
        <v>#REF!</v>
      </c>
      <c r="AB77" s="14" t="e">
        <v>#REF!</v>
      </c>
      <c r="AC77" s="14" t="b">
        <v>1</v>
      </c>
      <c r="AD77" s="14" t="e">
        <v>#REF!</v>
      </c>
    </row>
    <row r="78" spans="1:30" ht="12.75" customHeight="1" x14ac:dyDescent="0.25">
      <c r="A78" s="13">
        <v>16</v>
      </c>
      <c r="C78" s="3" t="s">
        <v>78</v>
      </c>
      <c r="D78" s="20">
        <v>1635</v>
      </c>
      <c r="E78" s="24">
        <v>0.86</v>
      </c>
      <c r="F78" s="25">
        <v>0.77</v>
      </c>
      <c r="G78" s="25">
        <v>0.85</v>
      </c>
      <c r="H78" s="25">
        <v>0.94</v>
      </c>
      <c r="I78" s="25">
        <v>0.44</v>
      </c>
      <c r="J78" s="25">
        <v>0.86</v>
      </c>
      <c r="K78" s="25">
        <v>0.83</v>
      </c>
      <c r="L78" s="50">
        <v>0.74</v>
      </c>
      <c r="O78" s="19"/>
      <c r="Q78" s="14" t="b">
        <v>0</v>
      </c>
      <c r="R78" s="14" t="b">
        <v>0</v>
      </c>
      <c r="S78" s="14" t="b">
        <v>0</v>
      </c>
      <c r="T78" s="14" t="b">
        <v>0</v>
      </c>
      <c r="U78" s="14" t="b">
        <v>0</v>
      </c>
      <c r="V78" s="14" t="b">
        <v>0</v>
      </c>
      <c r="W78" s="14" t="b">
        <v>0</v>
      </c>
      <c r="X78" s="14" t="e">
        <v>#REF!</v>
      </c>
      <c r="Y78" s="14" t="e">
        <v>#REF!</v>
      </c>
      <c r="Z78" s="14" t="e">
        <v>#REF!</v>
      </c>
      <c r="AA78" s="14" t="e">
        <v>#REF!</v>
      </c>
      <c r="AB78" s="14" t="e">
        <v>#REF!</v>
      </c>
      <c r="AC78" s="14" t="b">
        <v>0</v>
      </c>
      <c r="AD78" s="14" t="e">
        <v>#REF!</v>
      </c>
    </row>
    <row r="79" spans="1:30" ht="12.75" customHeight="1" x14ac:dyDescent="0.25">
      <c r="A79" s="13">
        <v>16</v>
      </c>
      <c r="C79" s="3" t="s">
        <v>80</v>
      </c>
      <c r="D79" s="20">
        <v>253</v>
      </c>
      <c r="E79" s="24">
        <v>0.89</v>
      </c>
      <c r="F79" s="25">
        <v>0.74</v>
      </c>
      <c r="G79" s="25">
        <v>0.84</v>
      </c>
      <c r="H79" s="25">
        <v>0.93</v>
      </c>
      <c r="I79" s="25">
        <v>0.49</v>
      </c>
      <c r="J79" s="25">
        <v>0.82</v>
      </c>
      <c r="K79" s="25">
        <v>0.85</v>
      </c>
      <c r="L79" s="50">
        <v>0.69</v>
      </c>
      <c r="O79" s="19"/>
      <c r="Q79" s="14" t="b">
        <v>1</v>
      </c>
      <c r="R79" s="14" t="b">
        <v>0</v>
      </c>
      <c r="S79" s="14" t="b">
        <v>0</v>
      </c>
      <c r="T79" s="14" t="b">
        <v>0</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0.75</v>
      </c>
      <c r="F81" s="25">
        <v>0.71</v>
      </c>
      <c r="G81" s="25">
        <v>0.79</v>
      </c>
      <c r="H81" s="25">
        <v>0.9</v>
      </c>
      <c r="I81" s="25">
        <v>0.45</v>
      </c>
      <c r="J81" s="25">
        <v>0.77</v>
      </c>
      <c r="K81" s="25">
        <v>0.75</v>
      </c>
      <c r="L81" s="50">
        <v>0.63</v>
      </c>
      <c r="O81" s="19"/>
      <c r="Q81" s="14" t="b">
        <v>0</v>
      </c>
      <c r="R81" s="14" t="b">
        <v>0</v>
      </c>
      <c r="S81" s="14" t="b">
        <v>0</v>
      </c>
      <c r="T81" s="14" t="b">
        <v>0</v>
      </c>
      <c r="U81" s="14" t="b">
        <v>0</v>
      </c>
      <c r="V81" s="14" t="b">
        <v>0</v>
      </c>
      <c r="W81" s="14" t="b">
        <v>0</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0.87</v>
      </c>
      <c r="F82" s="25">
        <v>0.76</v>
      </c>
      <c r="G82" s="25">
        <v>0.84</v>
      </c>
      <c r="H82" s="25">
        <v>0.93</v>
      </c>
      <c r="I82" s="25">
        <v>0.49</v>
      </c>
      <c r="J82" s="25">
        <v>0.86</v>
      </c>
      <c r="K82" s="25">
        <v>0.85</v>
      </c>
      <c r="L82" s="50">
        <v>0.74</v>
      </c>
      <c r="O82" s="19"/>
      <c r="Q82" s="14" t="b">
        <v>1</v>
      </c>
      <c r="R82" s="14" t="b">
        <v>1</v>
      </c>
      <c r="S82" s="14" t="b">
        <v>1</v>
      </c>
      <c r="T82" s="14" t="b">
        <v>1</v>
      </c>
      <c r="U82" s="14" t="b">
        <v>1</v>
      </c>
      <c r="V82" s="14" t="b">
        <v>1</v>
      </c>
      <c r="W82" s="14" t="b">
        <v>1</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0.87</v>
      </c>
      <c r="F83" s="25">
        <v>0.78</v>
      </c>
      <c r="G83" s="25">
        <v>0.85</v>
      </c>
      <c r="H83" s="25">
        <v>0.94</v>
      </c>
      <c r="I83" s="25">
        <v>0.44</v>
      </c>
      <c r="J83" s="25">
        <v>0.86</v>
      </c>
      <c r="K83" s="25">
        <v>0.84</v>
      </c>
      <c r="L83" s="50">
        <v>0.74</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0.86</v>
      </c>
      <c r="F85" s="25">
        <v>0.77</v>
      </c>
      <c r="G85" s="25">
        <v>0.85</v>
      </c>
      <c r="H85" s="25">
        <v>0.93</v>
      </c>
      <c r="I85" s="25">
        <v>0.4</v>
      </c>
      <c r="J85" s="25">
        <v>0.85</v>
      </c>
      <c r="K85" s="25">
        <v>0.85</v>
      </c>
      <c r="L85" s="50">
        <v>0.74</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0.86</v>
      </c>
      <c r="F86" s="25">
        <v>0.77</v>
      </c>
      <c r="G86" s="25">
        <v>0.86</v>
      </c>
      <c r="H86" s="25">
        <v>0.94</v>
      </c>
      <c r="I86" s="25">
        <v>0.45</v>
      </c>
      <c r="J86" s="25">
        <v>0.86</v>
      </c>
      <c r="K86" s="25">
        <v>0.83</v>
      </c>
      <c r="L86" s="50">
        <v>0.74</v>
      </c>
      <c r="O86" s="19"/>
      <c r="Q86" s="14" t="b">
        <v>1</v>
      </c>
      <c r="R86" s="14" t="b">
        <v>1</v>
      </c>
      <c r="S86" s="14" t="b">
        <v>1</v>
      </c>
      <c r="T86" s="14" t="b">
        <v>1</v>
      </c>
      <c r="U86" s="14" t="b">
        <v>0</v>
      </c>
      <c r="V86" s="14" t="b">
        <v>1</v>
      </c>
      <c r="W86" s="14" t="b">
        <v>1</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0.87</v>
      </c>
      <c r="F87" s="25">
        <v>0.76</v>
      </c>
      <c r="G87" s="25">
        <v>0.85</v>
      </c>
      <c r="H87" s="25">
        <v>0.95</v>
      </c>
      <c r="I87" s="25">
        <v>0.52</v>
      </c>
      <c r="J87" s="25">
        <v>0.86</v>
      </c>
      <c r="K87" s="25">
        <v>0.84</v>
      </c>
      <c r="L87" s="50">
        <v>0.74</v>
      </c>
      <c r="O87" s="19"/>
      <c r="Q87" s="14" t="b">
        <v>1</v>
      </c>
      <c r="R87" s="14" t="b">
        <v>1</v>
      </c>
      <c r="S87" s="14" t="b">
        <v>1</v>
      </c>
      <c r="T87" s="14" t="b">
        <v>1</v>
      </c>
      <c r="U87" s="14" t="b">
        <v>1</v>
      </c>
      <c r="V87" s="14" t="b">
        <v>1</v>
      </c>
      <c r="W87" s="14" t="b">
        <v>1</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0.81</v>
      </c>
      <c r="F88" s="25">
        <v>0.75</v>
      </c>
      <c r="G88" s="25">
        <v>0.73</v>
      </c>
      <c r="H88" s="25">
        <v>0.84</v>
      </c>
      <c r="I88" s="25">
        <v>0.48</v>
      </c>
      <c r="J88" s="25">
        <v>0.73</v>
      </c>
      <c r="K88" s="25">
        <v>0.76</v>
      </c>
      <c r="L88" s="50">
        <v>0.63</v>
      </c>
      <c r="O88" s="19"/>
      <c r="Q88" s="14" t="b">
        <v>0</v>
      </c>
      <c r="R88" s="14" t="b">
        <v>1</v>
      </c>
      <c r="S88" s="14" t="b">
        <v>0</v>
      </c>
      <c r="T88" s="14" t="b">
        <v>0</v>
      </c>
      <c r="U88" s="14" t="b">
        <v>1</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0.76</v>
      </c>
      <c r="F90" s="25">
        <v>0.67</v>
      </c>
      <c r="G90" s="25">
        <v>0.73</v>
      </c>
      <c r="H90" s="25">
        <v>0.89</v>
      </c>
      <c r="I90" s="25">
        <v>0.46</v>
      </c>
      <c r="J90" s="25">
        <v>0.8</v>
      </c>
      <c r="K90" s="25">
        <v>0.82</v>
      </c>
      <c r="L90" s="50">
        <v>0.63</v>
      </c>
      <c r="O90" s="19"/>
      <c r="Q90" s="14" t="b">
        <v>0</v>
      </c>
      <c r="R90" s="14" t="b">
        <v>0</v>
      </c>
      <c r="S90" s="14" t="b">
        <v>0</v>
      </c>
      <c r="T90" s="14" t="b">
        <v>0</v>
      </c>
      <c r="U90" s="14" t="b">
        <v>0</v>
      </c>
      <c r="V90" s="14" t="b">
        <v>1</v>
      </c>
      <c r="W90" s="14" t="b">
        <v>1</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0.86</v>
      </c>
      <c r="F91" s="25">
        <v>0.76</v>
      </c>
      <c r="G91" s="25">
        <v>0.85</v>
      </c>
      <c r="H91" s="25">
        <v>0.93</v>
      </c>
      <c r="I91" s="25">
        <v>0.47</v>
      </c>
      <c r="J91" s="25">
        <v>0.85</v>
      </c>
      <c r="K91" s="25">
        <v>0.83</v>
      </c>
      <c r="L91" s="50">
        <v>0.72</v>
      </c>
      <c r="O91" s="19"/>
      <c r="Q91" s="14" t="b">
        <v>1</v>
      </c>
      <c r="R91" s="14" t="b">
        <v>1</v>
      </c>
      <c r="S91" s="14" t="b">
        <v>1</v>
      </c>
      <c r="T91" s="14" t="b">
        <v>1</v>
      </c>
      <c r="U91" s="14" t="b">
        <v>1</v>
      </c>
      <c r="V91" s="14" t="b">
        <v>1</v>
      </c>
      <c r="W91" s="14" t="b">
        <v>1</v>
      </c>
      <c r="X91" s="14" t="e">
        <v>#REF!</v>
      </c>
      <c r="Y91" s="14" t="e">
        <v>#REF!</v>
      </c>
      <c r="Z91" s="14" t="e">
        <v>#REF!</v>
      </c>
      <c r="AA91" s="14" t="e">
        <v>#REF!</v>
      </c>
      <c r="AB91" s="14" t="e">
        <v>#REF!</v>
      </c>
      <c r="AC91" s="14" t="b">
        <v>1</v>
      </c>
      <c r="AD91" s="14" t="e">
        <v>#REF!</v>
      </c>
    </row>
    <row r="92" spans="1:30" ht="12.75" customHeight="1" x14ac:dyDescent="0.25">
      <c r="A92" s="13">
        <v>17</v>
      </c>
      <c r="C92" s="3" t="s">
        <v>72</v>
      </c>
      <c r="D92" s="20">
        <v>1255</v>
      </c>
      <c r="E92" s="24">
        <v>0.87</v>
      </c>
      <c r="F92" s="25">
        <v>0.78</v>
      </c>
      <c r="G92" s="25">
        <v>0.86</v>
      </c>
      <c r="H92" s="25">
        <v>0.94</v>
      </c>
      <c r="I92" s="25">
        <v>0.45</v>
      </c>
      <c r="J92" s="25">
        <v>0.87</v>
      </c>
      <c r="K92" s="25">
        <v>0.85</v>
      </c>
      <c r="L92" s="50">
        <v>0.76</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0.85</v>
      </c>
      <c r="F94" s="25">
        <v>0.75</v>
      </c>
      <c r="G94" s="25">
        <v>0.83</v>
      </c>
      <c r="H94" s="25">
        <v>0.92</v>
      </c>
      <c r="I94" s="25">
        <v>0.46</v>
      </c>
      <c r="J94" s="25">
        <v>0.84</v>
      </c>
      <c r="K94" s="25">
        <v>0.83</v>
      </c>
      <c r="L94" s="50">
        <v>0.72</v>
      </c>
      <c r="O94" s="19"/>
      <c r="Q94" s="14" t="b">
        <v>1</v>
      </c>
      <c r="R94" s="14" t="b">
        <v>1</v>
      </c>
      <c r="S94" s="14" t="b">
        <v>1</v>
      </c>
      <c r="T94" s="14" t="b">
        <v>1</v>
      </c>
      <c r="U94" s="14" t="b">
        <v>0</v>
      </c>
      <c r="V94" s="14" t="b">
        <v>1</v>
      </c>
      <c r="W94" s="14" t="b">
        <v>1</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0.9</v>
      </c>
      <c r="F95" s="25">
        <v>0.81</v>
      </c>
      <c r="G95" s="25">
        <v>0.89</v>
      </c>
      <c r="H95" s="25">
        <v>0.96</v>
      </c>
      <c r="I95" s="25">
        <v>0.45</v>
      </c>
      <c r="J95" s="25">
        <v>0.88</v>
      </c>
      <c r="K95" s="25">
        <v>0.86</v>
      </c>
      <c r="L95" s="50">
        <v>0.77</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0.85</v>
      </c>
      <c r="F97" s="25">
        <v>0.74</v>
      </c>
      <c r="G97" s="25">
        <v>0.83</v>
      </c>
      <c r="H97" s="25">
        <v>0.92</v>
      </c>
      <c r="I97" s="25">
        <v>0.48</v>
      </c>
      <c r="J97" s="25">
        <v>0.84</v>
      </c>
      <c r="K97" s="25">
        <v>0.82</v>
      </c>
      <c r="L97" s="50">
        <v>0.73</v>
      </c>
      <c r="O97" s="19"/>
      <c r="Q97" s="14" t="b">
        <v>1</v>
      </c>
      <c r="R97" s="14" t="b">
        <v>1</v>
      </c>
      <c r="S97" s="14" t="b">
        <v>1</v>
      </c>
      <c r="T97" s="14" t="b">
        <v>1</v>
      </c>
      <c r="U97" s="14" t="b">
        <v>1</v>
      </c>
      <c r="V97" s="14" t="b">
        <v>1</v>
      </c>
      <c r="W97" s="14" t="b">
        <v>1</v>
      </c>
      <c r="X97" s="14" t="e">
        <v>#REF!</v>
      </c>
      <c r="Y97" s="14" t="e">
        <v>#REF!</v>
      </c>
      <c r="Z97" s="14" t="e">
        <v>#REF!</v>
      </c>
      <c r="AA97" s="14" t="e">
        <v>#REF!</v>
      </c>
      <c r="AB97" s="14" t="e">
        <v>#REF!</v>
      </c>
      <c r="AC97" s="14" t="b">
        <v>1</v>
      </c>
      <c r="AD97" s="14" t="e">
        <v>#REF!</v>
      </c>
    </row>
    <row r="98" spans="1:41" ht="12.75" customHeight="1" x14ac:dyDescent="0.25">
      <c r="A98" s="13">
        <v>17</v>
      </c>
      <c r="C98" s="3" t="s">
        <v>12</v>
      </c>
      <c r="D98" s="20">
        <v>1000</v>
      </c>
      <c r="E98" s="24">
        <v>0.88</v>
      </c>
      <c r="F98" s="25">
        <v>0.8</v>
      </c>
      <c r="G98" s="25">
        <v>0.87</v>
      </c>
      <c r="H98" s="25">
        <v>0.95</v>
      </c>
      <c r="I98" s="25">
        <v>0.43</v>
      </c>
      <c r="J98" s="25">
        <v>0.88</v>
      </c>
      <c r="K98" s="25">
        <v>0.86</v>
      </c>
      <c r="L98" s="50">
        <v>0.75</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0.84</v>
      </c>
      <c r="F100" s="25">
        <v>0.75</v>
      </c>
      <c r="G100" s="25">
        <v>0.84</v>
      </c>
      <c r="H100" s="25">
        <v>0.93</v>
      </c>
      <c r="I100" s="25">
        <v>0.51</v>
      </c>
      <c r="J100" s="25">
        <v>0.85</v>
      </c>
      <c r="K100" s="25">
        <v>0.83</v>
      </c>
      <c r="L100" s="50">
        <v>0.72</v>
      </c>
      <c r="O100" s="19"/>
      <c r="Q100" s="14" t="b">
        <v>1</v>
      </c>
      <c r="R100" s="14" t="b">
        <v>1</v>
      </c>
      <c r="S100" s="14" t="b">
        <v>1</v>
      </c>
      <c r="T100" s="14" t="b">
        <v>1</v>
      </c>
      <c r="U100" s="14" t="b">
        <v>1</v>
      </c>
      <c r="V100" s="14" t="b">
        <v>1</v>
      </c>
      <c r="W100" s="14" t="b">
        <v>1</v>
      </c>
      <c r="X100" s="14" t="e">
        <v>#REF!</v>
      </c>
      <c r="Y100" s="14" t="e">
        <v>#REF!</v>
      </c>
      <c r="Z100" s="14" t="e">
        <v>#REF!</v>
      </c>
      <c r="AA100" s="14" t="e">
        <v>#REF!</v>
      </c>
      <c r="AB100" s="14" t="e">
        <v>#REF!</v>
      </c>
      <c r="AC100" s="14" t="b">
        <v>1</v>
      </c>
      <c r="AD100" s="14" t="e">
        <v>#REF!</v>
      </c>
    </row>
    <row r="101" spans="1:41" ht="12.75" customHeight="1" x14ac:dyDescent="0.25">
      <c r="A101" s="13">
        <v>17</v>
      </c>
      <c r="C101" s="3" t="s">
        <v>12</v>
      </c>
      <c r="D101" s="20">
        <v>1122</v>
      </c>
      <c r="E101" s="24">
        <v>0.88</v>
      </c>
      <c r="F101" s="25">
        <v>0.78</v>
      </c>
      <c r="G101" s="25">
        <v>0.86</v>
      </c>
      <c r="H101" s="25">
        <v>0.94</v>
      </c>
      <c r="I101" s="25">
        <v>0.41</v>
      </c>
      <c r="J101" s="25">
        <v>0.86</v>
      </c>
      <c r="K101" s="25">
        <v>0.84</v>
      </c>
      <c r="L101" s="50">
        <v>0.75</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0.79</v>
      </c>
      <c r="F103" s="25">
        <v>0.67</v>
      </c>
      <c r="G103" s="25">
        <v>0.79</v>
      </c>
      <c r="H103" s="25">
        <v>0.94</v>
      </c>
      <c r="I103" s="25">
        <v>0.39</v>
      </c>
      <c r="J103" s="25">
        <v>0.77</v>
      </c>
      <c r="K103" s="25">
        <v>0.74</v>
      </c>
      <c r="L103" s="50">
        <v>0.64</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0.84</v>
      </c>
      <c r="F104" s="25">
        <v>0.75</v>
      </c>
      <c r="G104" s="25">
        <v>0.83</v>
      </c>
      <c r="H104" s="25">
        <v>0.93</v>
      </c>
      <c r="I104" s="25">
        <v>0.5</v>
      </c>
      <c r="J104" s="25">
        <v>0.86</v>
      </c>
      <c r="K104" s="25">
        <v>0.86</v>
      </c>
      <c r="L104" s="50">
        <v>0.75</v>
      </c>
      <c r="O104" s="19"/>
      <c r="Q104" s="14" t="b">
        <v>0</v>
      </c>
      <c r="R104" s="14" t="b">
        <v>1</v>
      </c>
      <c r="S104" s="14" t="b">
        <v>0</v>
      </c>
      <c r="T104" s="14" t="b">
        <v>0</v>
      </c>
      <c r="U104" s="14" t="b">
        <v>1</v>
      </c>
      <c r="V104" s="14" t="b">
        <v>1</v>
      </c>
      <c r="W104" s="14" t="b">
        <v>1</v>
      </c>
      <c r="X104" s="14" t="e">
        <v>#REF!</v>
      </c>
      <c r="Y104" s="14" t="e">
        <v>#REF!</v>
      </c>
      <c r="Z104" s="14" t="e">
        <v>#REF!</v>
      </c>
      <c r="AA104" s="14" t="e">
        <v>#REF!</v>
      </c>
      <c r="AB104" s="14" t="e">
        <v>#REF!</v>
      </c>
      <c r="AC104" s="14" t="b">
        <v>1</v>
      </c>
      <c r="AD104" s="14" t="e">
        <v>#REF!</v>
      </c>
    </row>
    <row r="105" spans="1:41" ht="12.75" customHeight="1" x14ac:dyDescent="0.25">
      <c r="A105" s="13">
        <v>18</v>
      </c>
      <c r="C105" s="3" t="s">
        <v>79</v>
      </c>
      <c r="D105" s="20">
        <v>923</v>
      </c>
      <c r="E105" s="24">
        <v>0.9</v>
      </c>
      <c r="F105" s="25">
        <v>0.82</v>
      </c>
      <c r="G105" s="25">
        <v>0.88</v>
      </c>
      <c r="H105" s="25">
        <v>0.95</v>
      </c>
      <c r="I105" s="25">
        <v>0.47</v>
      </c>
      <c r="J105" s="25">
        <v>0.89</v>
      </c>
      <c r="K105" s="25">
        <v>0.87</v>
      </c>
      <c r="L105" s="50">
        <v>0.79</v>
      </c>
      <c r="O105" s="19"/>
      <c r="Q105" s="14" t="b">
        <v>1</v>
      </c>
      <c r="R105" s="14" t="b">
        <v>1</v>
      </c>
      <c r="S105" s="14" t="b">
        <v>1</v>
      </c>
      <c r="T105" s="14" t="b">
        <v>0</v>
      </c>
      <c r="U105" s="14" t="b">
        <v>1</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0.85</v>
      </c>
      <c r="F106" s="29">
        <v>0.74</v>
      </c>
      <c r="G106" s="29">
        <v>0.83</v>
      </c>
      <c r="H106" s="29">
        <v>0.91</v>
      </c>
      <c r="I106" s="29">
        <v>0.42</v>
      </c>
      <c r="J106" s="29">
        <v>0.84</v>
      </c>
      <c r="K106" s="29">
        <v>0.82</v>
      </c>
      <c r="L106" s="51">
        <v>0.69</v>
      </c>
      <c r="O106" s="19"/>
      <c r="Q106" s="14" t="b">
        <v>0</v>
      </c>
      <c r="R106" s="14" t="b">
        <v>1</v>
      </c>
      <c r="S106" s="14" t="b">
        <v>0</v>
      </c>
      <c r="T106" s="14" t="b">
        <v>0</v>
      </c>
      <c r="U106" s="14" t="b">
        <v>0</v>
      </c>
      <c r="V106" s="14" t="b">
        <v>1</v>
      </c>
      <c r="W106" s="14" t="b">
        <v>1</v>
      </c>
      <c r="X106" s="14" t="e">
        <v>#REF!</v>
      </c>
      <c r="Y106" s="14" t="e">
        <v>#REF!</v>
      </c>
      <c r="Z106" s="14" t="e">
        <v>#REF!</v>
      </c>
      <c r="AA106" s="14" t="e">
        <v>#REF!</v>
      </c>
      <c r="AB106" s="14" t="e">
        <v>#REF!</v>
      </c>
      <c r="AC106" s="14" t="b">
        <v>0</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913" priority="41">
      <formula>N13=TRUE</formula>
    </cfRule>
  </conditionalFormatting>
  <conditionalFormatting sqref="E35">
    <cfRule type="expression" dxfId="1912" priority="28">
      <formula>N35=TRUE</formula>
    </cfRule>
  </conditionalFormatting>
  <conditionalFormatting sqref="E60">
    <cfRule type="expression" dxfId="1911" priority="25">
      <formula>N60=TRUE</formula>
    </cfRule>
  </conditionalFormatting>
  <conditionalFormatting sqref="E64">
    <cfRule type="expression" dxfId="1910" priority="17">
      <formula>N64=TRUE</formula>
    </cfRule>
  </conditionalFormatting>
  <conditionalFormatting sqref="E84">
    <cfRule type="expression" dxfId="1909" priority="14">
      <formula>N84=TRUE</formula>
    </cfRule>
  </conditionalFormatting>
  <conditionalFormatting sqref="E89">
    <cfRule type="expression" dxfId="1908" priority="12">
      <formula>N89=TRUE</formula>
    </cfRule>
  </conditionalFormatting>
  <conditionalFormatting sqref="E93">
    <cfRule type="expression" dxfId="1907" priority="9">
      <formula>N93=TRUE</formula>
    </cfRule>
  </conditionalFormatting>
  <conditionalFormatting sqref="E96">
    <cfRule type="expression" dxfId="1906" priority="7">
      <formula>N96=TRUE</formula>
    </cfRule>
  </conditionalFormatting>
  <conditionalFormatting sqref="E99">
    <cfRule type="expression" dxfId="1905" priority="4">
      <formula>N99=TRUE</formula>
    </cfRule>
  </conditionalFormatting>
  <conditionalFormatting sqref="E112:E142">
    <cfRule type="expression" dxfId="1904" priority="38">
      <formula>N112=TRUE</formula>
    </cfRule>
  </conditionalFormatting>
  <conditionalFormatting sqref="E154:E195">
    <cfRule type="expression" dxfId="1903" priority="40">
      <formula>N154=TRUE</formula>
    </cfRule>
  </conditionalFormatting>
  <conditionalFormatting sqref="E207:E248">
    <cfRule type="expression" dxfId="1902" priority="39">
      <formula>N207=TRUE</formula>
    </cfRule>
  </conditionalFormatting>
  <conditionalFormatting sqref="L11:L12 L29:L31 L33:L34 L36:L37 L51:L52 L65:L67 L69:L70 L72:L74 L81:L83 L94:L95 L97:L98 L100:L101 L14:L21 L23:L24 L26:L27 L39:L42 L44:L49 L54:L59 L61:L63 L76:L79 L85:L88 L90:L92 L103:L106">
    <cfRule type="expression" dxfId="1901" priority="29">
      <formula>AC11=TRUE</formula>
    </cfRule>
  </conditionalFormatting>
  <conditionalFormatting sqref="L13 L22 L25 L28 L32 L43 L50 L53 L71 L75 L80 L102 L112:L142 L35 L38 L60 L64 L68 L84 L89 L93 L96 L99 L154:L195 L207:L248">
    <cfRule type="expression" dxfId="1900" priority="31">
      <formula>AA13=TRUE</formula>
    </cfRule>
  </conditionalFormatting>
  <conditionalFormatting sqref="M110:M267">
    <cfRule type="expression" dxfId="1899" priority="36">
      <formula>AC110=TRUE</formula>
    </cfRule>
  </conditionalFormatting>
  <conditionalFormatting sqref="O8:O106">
    <cfRule type="cellIs" dxfId="1898"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97" priority="653">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96" priority="699">
      <formula>P13=TRUE</formula>
    </cfRule>
  </conditionalFormatting>
  <pageMargins left="0.7" right="0.7" top="0.75" bottom="0.75" header="0.3" footer="0.3"/>
  <pageSetup paperSize="9" orientation="portrait" verticalDpi="0"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Worksheet____25"/>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157</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0.83</v>
      </c>
      <c r="F8" s="18">
        <v>0.72</v>
      </c>
      <c r="G8" s="18">
        <v>0.83</v>
      </c>
      <c r="H8" s="18">
        <v>0.9</v>
      </c>
      <c r="I8" s="18">
        <v>0.43</v>
      </c>
      <c r="J8" s="18">
        <v>0.84</v>
      </c>
      <c r="K8" s="18">
        <v>0.81</v>
      </c>
      <c r="L8" s="18">
        <v>0.7</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0.8</v>
      </c>
      <c r="F11" s="25">
        <v>0.7</v>
      </c>
      <c r="G11" s="25">
        <v>0.8</v>
      </c>
      <c r="H11" s="25">
        <v>0.89</v>
      </c>
      <c r="I11" s="25">
        <v>0.31</v>
      </c>
      <c r="J11" s="25">
        <v>0.84</v>
      </c>
      <c r="K11" s="25">
        <v>0.8</v>
      </c>
      <c r="L11" s="50">
        <v>0.67</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0.86</v>
      </c>
      <c r="F12" s="25">
        <v>0.75</v>
      </c>
      <c r="G12" s="25">
        <v>0.85</v>
      </c>
      <c r="H12" s="25">
        <v>0.92</v>
      </c>
      <c r="I12" s="25">
        <v>0.55000000000000004</v>
      </c>
      <c r="J12" s="25">
        <v>0.85</v>
      </c>
      <c r="K12" s="25">
        <v>0.83</v>
      </c>
      <c r="L12" s="50">
        <v>0.74</v>
      </c>
      <c r="O12" s="19"/>
      <c r="Q12" s="14" t="b">
        <v>0</v>
      </c>
      <c r="R12" s="14" t="b">
        <v>0</v>
      </c>
      <c r="S12" s="14" t="b">
        <v>0</v>
      </c>
      <c r="T12" s="14" t="b">
        <v>0</v>
      </c>
      <c r="U12" s="14" t="b">
        <v>1</v>
      </c>
      <c r="V12" s="14" t="b">
        <v>0</v>
      </c>
      <c r="W12" s="14" t="b">
        <v>0</v>
      </c>
      <c r="X12" s="14" t="e">
        <v>#REF!</v>
      </c>
      <c r="Y12" s="14" t="e">
        <v>#REF!</v>
      </c>
      <c r="Z12" s="14" t="e">
        <v>#REF!</v>
      </c>
      <c r="AA12" s="14" t="e">
        <v>#REF!</v>
      </c>
      <c r="AB12" s="14" t="e">
        <v>#REF!</v>
      </c>
      <c r="AC12" s="14" t="b">
        <v>1</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0.77</v>
      </c>
      <c r="F14" s="25">
        <v>0.68</v>
      </c>
      <c r="G14" s="25">
        <v>0.76</v>
      </c>
      <c r="H14" s="25">
        <v>0.86</v>
      </c>
      <c r="I14" s="25">
        <v>0.42</v>
      </c>
      <c r="J14" s="25">
        <v>0.83</v>
      </c>
      <c r="K14" s="25">
        <v>0.79</v>
      </c>
      <c r="L14" s="50">
        <v>0.64</v>
      </c>
      <c r="O14" s="19"/>
      <c r="Q14" s="14" t="b">
        <v>0</v>
      </c>
      <c r="R14" s="14" t="b">
        <v>0</v>
      </c>
      <c r="S14" s="14" t="b">
        <v>0</v>
      </c>
      <c r="T14" s="14" t="b">
        <v>0</v>
      </c>
      <c r="U14" s="14" t="b">
        <v>0</v>
      </c>
      <c r="V14" s="14" t="b">
        <v>0</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0.8</v>
      </c>
      <c r="F15" s="25">
        <v>0.72</v>
      </c>
      <c r="G15" s="25">
        <v>0.77</v>
      </c>
      <c r="H15" s="25">
        <v>0.88</v>
      </c>
      <c r="I15" s="25">
        <v>0.42</v>
      </c>
      <c r="J15" s="25">
        <v>0.81</v>
      </c>
      <c r="K15" s="25">
        <v>0.74</v>
      </c>
      <c r="L15" s="50">
        <v>0.65</v>
      </c>
      <c r="O15" s="19"/>
      <c r="Q15" s="14" t="b">
        <v>0</v>
      </c>
      <c r="R15" s="14" t="b">
        <v>0</v>
      </c>
      <c r="S15" s="14" t="b">
        <v>0</v>
      </c>
      <c r="T15" s="14" t="b">
        <v>0</v>
      </c>
      <c r="U15" s="14" t="b">
        <v>0</v>
      </c>
      <c r="V15" s="14" t="b">
        <v>0</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0.8</v>
      </c>
      <c r="F16" s="25">
        <v>0.72</v>
      </c>
      <c r="G16" s="25">
        <v>0.8</v>
      </c>
      <c r="H16" s="25">
        <v>0.89</v>
      </c>
      <c r="I16" s="25">
        <v>0.42</v>
      </c>
      <c r="J16" s="25">
        <v>0.82</v>
      </c>
      <c r="K16" s="25">
        <v>0.77</v>
      </c>
      <c r="L16" s="50">
        <v>0.68</v>
      </c>
      <c r="O16" s="19"/>
      <c r="Q16" s="14" t="b">
        <v>0</v>
      </c>
      <c r="R16" s="14" t="b">
        <v>0</v>
      </c>
      <c r="S16" s="14" t="b">
        <v>0</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0.83</v>
      </c>
      <c r="F17" s="25">
        <v>0.72</v>
      </c>
      <c r="G17" s="25">
        <v>0.85</v>
      </c>
      <c r="H17" s="25">
        <v>0.91</v>
      </c>
      <c r="I17" s="25">
        <v>0.42</v>
      </c>
      <c r="J17" s="25">
        <v>0.89</v>
      </c>
      <c r="K17" s="25">
        <v>0.85</v>
      </c>
      <c r="L17" s="50">
        <v>0.75</v>
      </c>
      <c r="O17" s="19"/>
      <c r="Q17" s="14" t="b">
        <v>0</v>
      </c>
      <c r="R17" s="14" t="b">
        <v>0</v>
      </c>
      <c r="S17" s="14" t="b">
        <v>1</v>
      </c>
      <c r="T17" s="14" t="b">
        <v>0</v>
      </c>
      <c r="U17" s="14" t="b">
        <v>0</v>
      </c>
      <c r="V17" s="14" t="b">
        <v>1</v>
      </c>
      <c r="W17" s="14" t="b">
        <v>1</v>
      </c>
      <c r="X17" s="14" t="e">
        <v>#REF!</v>
      </c>
      <c r="Y17" s="14" t="e">
        <v>#REF!</v>
      </c>
      <c r="Z17" s="14" t="e">
        <v>#REF!</v>
      </c>
      <c r="AA17" s="14" t="e">
        <v>#REF!</v>
      </c>
      <c r="AB17" s="14" t="e">
        <v>#REF!</v>
      </c>
      <c r="AC17" s="14" t="b">
        <v>1</v>
      </c>
      <c r="AD17" s="14" t="e">
        <v>#REF!</v>
      </c>
    </row>
    <row r="18" spans="1:30" ht="12.75" customHeight="1" x14ac:dyDescent="0.25">
      <c r="A18" s="13">
        <v>2</v>
      </c>
      <c r="C18" s="3" t="s">
        <v>34</v>
      </c>
      <c r="D18" s="20">
        <v>353</v>
      </c>
      <c r="E18" s="24">
        <v>0.84</v>
      </c>
      <c r="F18" s="25">
        <v>0.73</v>
      </c>
      <c r="G18" s="25">
        <v>0.86</v>
      </c>
      <c r="H18" s="25">
        <v>0.92</v>
      </c>
      <c r="I18" s="25">
        <v>0.37</v>
      </c>
      <c r="J18" s="25">
        <v>0.83</v>
      </c>
      <c r="K18" s="25">
        <v>0.84</v>
      </c>
      <c r="L18" s="50">
        <v>0.71</v>
      </c>
      <c r="O18" s="19"/>
      <c r="Q18" s="14" t="b">
        <v>1</v>
      </c>
      <c r="R18" s="14" t="b">
        <v>0</v>
      </c>
      <c r="S18" s="14" t="b">
        <v>1</v>
      </c>
      <c r="T18" s="14" t="b">
        <v>0</v>
      </c>
      <c r="U18" s="14" t="b">
        <v>0</v>
      </c>
      <c r="V18" s="14" t="b">
        <v>0</v>
      </c>
      <c r="W18" s="14" t="b">
        <v>1</v>
      </c>
      <c r="X18" s="14" t="e">
        <v>#REF!</v>
      </c>
      <c r="Y18" s="14" t="e">
        <v>#REF!</v>
      </c>
      <c r="Z18" s="14" t="e">
        <v>#REF!</v>
      </c>
      <c r="AA18" s="14" t="e">
        <v>#REF!</v>
      </c>
      <c r="AB18" s="14" t="e">
        <v>#REF!</v>
      </c>
      <c r="AC18" s="14" t="b">
        <v>1</v>
      </c>
      <c r="AD18" s="14" t="e">
        <v>#REF!</v>
      </c>
    </row>
    <row r="19" spans="1:30" ht="12.75" customHeight="1" x14ac:dyDescent="0.25">
      <c r="A19" s="13">
        <v>2</v>
      </c>
      <c r="C19" s="3" t="s">
        <v>35</v>
      </c>
      <c r="D19" s="20">
        <v>139</v>
      </c>
      <c r="E19" s="24">
        <v>0.92</v>
      </c>
      <c r="F19" s="25">
        <v>0.75</v>
      </c>
      <c r="G19" s="25">
        <v>0.89</v>
      </c>
      <c r="H19" s="25">
        <v>0.94</v>
      </c>
      <c r="I19" s="25">
        <v>0.52</v>
      </c>
      <c r="J19" s="25">
        <v>0.83</v>
      </c>
      <c r="K19" s="25">
        <v>0.86</v>
      </c>
      <c r="L19" s="50">
        <v>0.77</v>
      </c>
      <c r="O19" s="19"/>
      <c r="Q19" s="14" t="b">
        <v>1</v>
      </c>
      <c r="R19" s="14" t="b">
        <v>1</v>
      </c>
      <c r="S19" s="14" t="b">
        <v>1</v>
      </c>
      <c r="T19" s="14" t="b">
        <v>1</v>
      </c>
      <c r="U19" s="14" t="b">
        <v>1</v>
      </c>
      <c r="V19" s="14" t="b">
        <v>0</v>
      </c>
      <c r="W19" s="14" t="b">
        <v>1</v>
      </c>
      <c r="X19" s="14" t="e">
        <v>#REF!</v>
      </c>
      <c r="Y19" s="14" t="e">
        <v>#REF!</v>
      </c>
      <c r="Z19" s="14" t="e">
        <v>#REF!</v>
      </c>
      <c r="AA19" s="14" t="e">
        <v>#REF!</v>
      </c>
      <c r="AB19" s="14" t="e">
        <v>#REF!</v>
      </c>
      <c r="AC19" s="14" t="b">
        <v>1</v>
      </c>
      <c r="AD19" s="14" t="e">
        <v>#REF!</v>
      </c>
    </row>
    <row r="20" spans="1:30" ht="12.75" customHeight="1" x14ac:dyDescent="0.25">
      <c r="A20" s="13">
        <v>2</v>
      </c>
      <c r="C20" s="3" t="s">
        <v>36</v>
      </c>
      <c r="D20" s="20">
        <v>137</v>
      </c>
      <c r="E20" s="24">
        <v>0.93</v>
      </c>
      <c r="F20" s="25">
        <v>0.77</v>
      </c>
      <c r="G20" s="25">
        <v>0.9</v>
      </c>
      <c r="H20" s="25">
        <v>0.96</v>
      </c>
      <c r="I20" s="25">
        <v>0.48</v>
      </c>
      <c r="J20" s="25">
        <v>0.9</v>
      </c>
      <c r="K20" s="25">
        <v>0.86</v>
      </c>
      <c r="L20" s="50">
        <v>0.75</v>
      </c>
      <c r="O20" s="19"/>
      <c r="Q20" s="14" t="b">
        <v>1</v>
      </c>
      <c r="R20" s="14" t="b">
        <v>1</v>
      </c>
      <c r="S20" s="14" t="b">
        <v>1</v>
      </c>
      <c r="T20" s="14" t="b">
        <v>1</v>
      </c>
      <c r="U20" s="14" t="b">
        <v>1</v>
      </c>
      <c r="V20" s="14" t="b">
        <v>1</v>
      </c>
      <c r="W20" s="14" t="b">
        <v>1</v>
      </c>
      <c r="X20" s="14" t="e">
        <v>#REF!</v>
      </c>
      <c r="Y20" s="14" t="e">
        <v>#REF!</v>
      </c>
      <c r="Z20" s="14" t="e">
        <v>#REF!</v>
      </c>
      <c r="AA20" s="14" t="e">
        <v>#REF!</v>
      </c>
      <c r="AB20" s="14" t="e">
        <v>#REF!</v>
      </c>
      <c r="AC20" s="14" t="b">
        <v>1</v>
      </c>
      <c r="AD20" s="14" t="e">
        <v>#REF!</v>
      </c>
    </row>
    <row r="21" spans="1:30" ht="12.75" customHeight="1" x14ac:dyDescent="0.25">
      <c r="A21" s="13">
        <v>2</v>
      </c>
      <c r="C21" s="3" t="s">
        <v>37</v>
      </c>
      <c r="D21" s="20">
        <v>133</v>
      </c>
      <c r="E21" s="24">
        <v>0.94</v>
      </c>
      <c r="F21" s="25">
        <v>0.78</v>
      </c>
      <c r="G21" s="25">
        <v>0.94</v>
      </c>
      <c r="H21" s="25">
        <v>0.97</v>
      </c>
      <c r="I21" s="25">
        <v>0.52</v>
      </c>
      <c r="J21" s="25">
        <v>0.91</v>
      </c>
      <c r="K21" s="25">
        <v>0.92</v>
      </c>
      <c r="L21" s="50">
        <v>0.77</v>
      </c>
      <c r="O21" s="19"/>
      <c r="Q21" s="14" t="b">
        <v>1</v>
      </c>
      <c r="R21" s="14" t="b">
        <v>1</v>
      </c>
      <c r="S21" s="14" t="b">
        <v>1</v>
      </c>
      <c r="T21" s="14" t="b">
        <v>1</v>
      </c>
      <c r="U21" s="14" t="b">
        <v>1</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0.81</v>
      </c>
      <c r="F23" s="25">
        <v>0.71</v>
      </c>
      <c r="G23" s="25">
        <v>0.81</v>
      </c>
      <c r="H23" s="25">
        <v>0.89</v>
      </c>
      <c r="I23" s="25">
        <v>0.41</v>
      </c>
      <c r="J23" s="25">
        <v>0.84</v>
      </c>
      <c r="K23" s="25">
        <v>0.8</v>
      </c>
      <c r="L23" s="50">
        <v>0.69</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0.93</v>
      </c>
      <c r="F24" s="25">
        <v>0.77</v>
      </c>
      <c r="G24" s="25">
        <v>0.91</v>
      </c>
      <c r="H24" s="25">
        <v>0.96</v>
      </c>
      <c r="I24" s="25">
        <v>0.51</v>
      </c>
      <c r="J24" s="25">
        <v>0.88</v>
      </c>
      <c r="K24" s="25">
        <v>0.88</v>
      </c>
      <c r="L24" s="50">
        <v>0.76</v>
      </c>
      <c r="O24" s="19"/>
      <c r="Q24" s="14" t="b">
        <v>1</v>
      </c>
      <c r="R24" s="14" t="b">
        <v>0</v>
      </c>
      <c r="S24" s="14" t="b">
        <v>1</v>
      </c>
      <c r="T24" s="14" t="b">
        <v>1</v>
      </c>
      <c r="U24" s="14" t="b">
        <v>1</v>
      </c>
      <c r="V24" s="14" t="b">
        <v>0</v>
      </c>
      <c r="W24" s="14" t="b">
        <v>1</v>
      </c>
      <c r="X24" s="14" t="e">
        <v>#REF!</v>
      </c>
      <c r="Y24" s="14" t="e">
        <v>#REF!</v>
      </c>
      <c r="Z24" s="14" t="e">
        <v>#REF!</v>
      </c>
      <c r="AA24" s="14" t="e">
        <v>#REF!</v>
      </c>
      <c r="AB24" s="14" t="e">
        <v>#REF!</v>
      </c>
      <c r="AC24" s="14" t="b">
        <v>1</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0.79</v>
      </c>
      <c r="F26" s="25">
        <v>0.72</v>
      </c>
      <c r="G26" s="25">
        <v>0.79</v>
      </c>
      <c r="H26" s="25">
        <v>0.88</v>
      </c>
      <c r="I26" s="25">
        <v>0.39</v>
      </c>
      <c r="J26" s="25">
        <v>0.82</v>
      </c>
      <c r="K26" s="25">
        <v>0.77</v>
      </c>
      <c r="L26" s="50">
        <v>0.69</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0.85</v>
      </c>
      <c r="F27" s="25">
        <v>0.73</v>
      </c>
      <c r="G27" s="25">
        <v>0.85</v>
      </c>
      <c r="H27" s="25">
        <v>0.92</v>
      </c>
      <c r="I27" s="25">
        <v>0.45</v>
      </c>
      <c r="J27" s="25">
        <v>0.86</v>
      </c>
      <c r="K27" s="25">
        <v>0.84</v>
      </c>
      <c r="L27" s="50">
        <v>0.71</v>
      </c>
      <c r="O27" s="19"/>
      <c r="Q27" s="14" t="b">
        <v>0</v>
      </c>
      <c r="R27" s="14" t="b">
        <v>0</v>
      </c>
      <c r="S27" s="14" t="b">
        <v>0</v>
      </c>
      <c r="T27" s="14" t="b">
        <v>0</v>
      </c>
      <c r="U27" s="14" t="b">
        <v>0</v>
      </c>
      <c r="V27" s="14" t="b">
        <v>0</v>
      </c>
      <c r="W27" s="14" t="b">
        <v>1</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0.83</v>
      </c>
      <c r="F29" s="25">
        <v>0.71</v>
      </c>
      <c r="G29" s="25">
        <v>0.82</v>
      </c>
      <c r="H29" s="25">
        <v>0.89</v>
      </c>
      <c r="I29" s="25">
        <v>0.41</v>
      </c>
      <c r="J29" s="25">
        <v>0.84</v>
      </c>
      <c r="K29" s="25">
        <v>0.8</v>
      </c>
      <c r="L29" s="50">
        <v>0.7</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0.85</v>
      </c>
      <c r="F30" s="25">
        <v>0.71</v>
      </c>
      <c r="G30" s="25">
        <v>0.84</v>
      </c>
      <c r="H30" s="25">
        <v>0.93</v>
      </c>
      <c r="I30" s="25">
        <v>0.45</v>
      </c>
      <c r="J30" s="25">
        <v>0.85</v>
      </c>
      <c r="K30" s="25">
        <v>0.83</v>
      </c>
      <c r="L30" s="50">
        <v>0.7</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0.82</v>
      </c>
      <c r="F31" s="25">
        <v>0.79</v>
      </c>
      <c r="G31" s="25">
        <v>0.84</v>
      </c>
      <c r="H31" s="25">
        <v>0.91</v>
      </c>
      <c r="I31" s="25">
        <v>0.45</v>
      </c>
      <c r="J31" s="25">
        <v>0.86</v>
      </c>
      <c r="K31" s="25">
        <v>0.84</v>
      </c>
      <c r="L31" s="50">
        <v>0.7</v>
      </c>
      <c r="O31" s="19"/>
      <c r="Q31" s="14" t="b">
        <v>0</v>
      </c>
      <c r="R31" s="14" t="b">
        <v>1</v>
      </c>
      <c r="S31" s="14" t="b">
        <v>0</v>
      </c>
      <c r="T31" s="14" t="b">
        <v>0</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0.8</v>
      </c>
      <c r="F33" s="25">
        <v>0.75</v>
      </c>
      <c r="G33" s="25">
        <v>0.81</v>
      </c>
      <c r="H33" s="25">
        <v>0.9</v>
      </c>
      <c r="I33" s="25">
        <v>0.42</v>
      </c>
      <c r="J33" s="25">
        <v>0.83</v>
      </c>
      <c r="K33" s="25">
        <v>0.8</v>
      </c>
      <c r="L33" s="50">
        <v>0.69</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0.96</v>
      </c>
      <c r="F34" s="25">
        <v>0.64</v>
      </c>
      <c r="G34" s="25">
        <v>0.91</v>
      </c>
      <c r="H34" s="25">
        <v>0.94</v>
      </c>
      <c r="I34" s="25">
        <v>0.47</v>
      </c>
      <c r="J34" s="25">
        <v>0.89</v>
      </c>
      <c r="K34" s="25">
        <v>0.87</v>
      </c>
      <c r="L34" s="50">
        <v>0.74</v>
      </c>
      <c r="O34" s="19"/>
      <c r="Q34" s="14" t="b">
        <v>1</v>
      </c>
      <c r="R34" s="14" t="b">
        <v>0</v>
      </c>
      <c r="S34" s="14" t="b">
        <v>1</v>
      </c>
      <c r="T34" s="14" t="b">
        <v>0</v>
      </c>
      <c r="U34" s="14" t="b">
        <v>0</v>
      </c>
      <c r="V34" s="14" t="b">
        <v>0</v>
      </c>
      <c r="W34" s="14" t="b">
        <v>1</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0.85</v>
      </c>
      <c r="F36" s="25">
        <v>0.71</v>
      </c>
      <c r="G36" s="25">
        <v>0.84</v>
      </c>
      <c r="H36" s="25">
        <v>0.92</v>
      </c>
      <c r="I36" s="25">
        <v>0.44</v>
      </c>
      <c r="J36" s="25">
        <v>0.85</v>
      </c>
      <c r="K36" s="25">
        <v>0.84</v>
      </c>
      <c r="L36" s="50">
        <v>0.68</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0.81</v>
      </c>
      <c r="F37" s="25">
        <v>0.74</v>
      </c>
      <c r="G37" s="25">
        <v>0.81</v>
      </c>
      <c r="H37" s="25">
        <v>0.89</v>
      </c>
      <c r="I37" s="25">
        <v>0.41</v>
      </c>
      <c r="J37" s="25">
        <v>0.84</v>
      </c>
      <c r="K37" s="25">
        <v>0.79</v>
      </c>
      <c r="L37" s="50">
        <v>0.72</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0.86</v>
      </c>
      <c r="F39" s="25">
        <v>0.71</v>
      </c>
      <c r="G39" s="25">
        <v>0.82</v>
      </c>
      <c r="H39" s="25">
        <v>0.88</v>
      </c>
      <c r="I39" s="25">
        <v>0.4</v>
      </c>
      <c r="J39" s="25">
        <v>0.84</v>
      </c>
      <c r="K39" s="25">
        <v>0.81</v>
      </c>
      <c r="L39" s="50">
        <v>0.71</v>
      </c>
      <c r="O39" s="19"/>
      <c r="Q39" s="14" t="b">
        <v>1</v>
      </c>
      <c r="R39" s="14" t="b">
        <v>0</v>
      </c>
      <c r="S39" s="14" t="b">
        <v>0</v>
      </c>
      <c r="T39" s="14" t="b">
        <v>0</v>
      </c>
      <c r="U39" s="14" t="b">
        <v>0</v>
      </c>
      <c r="V39" s="14" t="b">
        <v>0</v>
      </c>
      <c r="W39" s="14" t="b">
        <v>0</v>
      </c>
      <c r="X39" s="14" t="e">
        <v>#REF!</v>
      </c>
      <c r="Y39" s="14" t="e">
        <v>#REF!</v>
      </c>
      <c r="Z39" s="14" t="e">
        <v>#REF!</v>
      </c>
      <c r="AA39" s="14" t="e">
        <v>#REF!</v>
      </c>
      <c r="AB39" s="14" t="e">
        <v>#REF!</v>
      </c>
      <c r="AC39" s="14" t="b">
        <v>0</v>
      </c>
      <c r="AD39" s="14" t="e">
        <v>#REF!</v>
      </c>
    </row>
    <row r="40" spans="1:30" ht="12.75" customHeight="1" x14ac:dyDescent="0.25">
      <c r="A40" s="13">
        <v>8</v>
      </c>
      <c r="C40" s="3" t="s">
        <v>9</v>
      </c>
      <c r="D40" s="20">
        <v>619</v>
      </c>
      <c r="E40" s="24">
        <v>0.78</v>
      </c>
      <c r="F40" s="25">
        <v>0.74</v>
      </c>
      <c r="G40" s="25">
        <v>0.79</v>
      </c>
      <c r="H40" s="25">
        <v>0.9</v>
      </c>
      <c r="I40" s="25">
        <v>0.43</v>
      </c>
      <c r="J40" s="25">
        <v>0.85</v>
      </c>
      <c r="K40" s="25">
        <v>0.8</v>
      </c>
      <c r="L40" s="50">
        <v>0.74</v>
      </c>
      <c r="O40" s="19"/>
      <c r="Q40" s="14" t="b">
        <v>0</v>
      </c>
      <c r="R40" s="14" t="b">
        <v>0</v>
      </c>
      <c r="S40" s="14" t="b">
        <v>0</v>
      </c>
      <c r="T40" s="14" t="b">
        <v>0</v>
      </c>
      <c r="U40" s="14" t="b">
        <v>0</v>
      </c>
      <c r="V40" s="14" t="b">
        <v>0</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0.88</v>
      </c>
      <c r="F41" s="25">
        <v>0.72</v>
      </c>
      <c r="G41" s="25">
        <v>0.87</v>
      </c>
      <c r="H41" s="25">
        <v>0.9</v>
      </c>
      <c r="I41" s="25">
        <v>0.46</v>
      </c>
      <c r="J41" s="25">
        <v>0.87</v>
      </c>
      <c r="K41" s="25">
        <v>0.85</v>
      </c>
      <c r="L41" s="50">
        <v>0.74</v>
      </c>
      <c r="O41" s="19"/>
      <c r="Q41" s="14" t="b">
        <v>1</v>
      </c>
      <c r="R41" s="14" t="b">
        <v>0</v>
      </c>
      <c r="S41" s="14" t="b">
        <v>1</v>
      </c>
      <c r="T41" s="14" t="b">
        <v>0</v>
      </c>
      <c r="U41" s="14" t="b">
        <v>0</v>
      </c>
      <c r="V41" s="14" t="b">
        <v>0</v>
      </c>
      <c r="W41" s="14" t="b">
        <v>0</v>
      </c>
      <c r="X41" s="14" t="e">
        <v>#REF!</v>
      </c>
      <c r="Y41" s="14" t="e">
        <v>#REF!</v>
      </c>
      <c r="Z41" s="14" t="e">
        <v>#REF!</v>
      </c>
      <c r="AA41" s="14" t="e">
        <v>#REF!</v>
      </c>
      <c r="AB41" s="14" t="e">
        <v>#REF!</v>
      </c>
      <c r="AC41" s="14" t="b">
        <v>1</v>
      </c>
      <c r="AD41" s="14" t="e">
        <v>#REF!</v>
      </c>
    </row>
    <row r="42" spans="1:30" ht="12.75" customHeight="1" x14ac:dyDescent="0.25">
      <c r="A42" s="13">
        <v>8</v>
      </c>
      <c r="C42" s="3" t="s">
        <v>11</v>
      </c>
      <c r="D42" s="20">
        <v>700</v>
      </c>
      <c r="E42" s="24">
        <v>0.84</v>
      </c>
      <c r="F42" s="25">
        <v>0.72</v>
      </c>
      <c r="G42" s="25">
        <v>0.85</v>
      </c>
      <c r="H42" s="25">
        <v>0.92</v>
      </c>
      <c r="I42" s="25">
        <v>0.43</v>
      </c>
      <c r="J42" s="25">
        <v>0.82</v>
      </c>
      <c r="K42" s="25">
        <v>0.81</v>
      </c>
      <c r="L42" s="50">
        <v>0.65</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0.81</v>
      </c>
      <c r="F44" s="25">
        <v>0.72</v>
      </c>
      <c r="G44" s="25">
        <v>0.81</v>
      </c>
      <c r="H44" s="25">
        <v>0.9</v>
      </c>
      <c r="I44" s="25">
        <v>0.42</v>
      </c>
      <c r="J44" s="25">
        <v>0.84</v>
      </c>
      <c r="K44" s="25">
        <v>0.81</v>
      </c>
      <c r="L44" s="50">
        <v>0.7</v>
      </c>
      <c r="O44" s="19"/>
      <c r="Q44" s="14" t="b">
        <v>0</v>
      </c>
      <c r="R44" s="14" t="b">
        <v>0</v>
      </c>
      <c r="S44" s="14" t="b">
        <v>0</v>
      </c>
      <c r="T44" s="14" t="b">
        <v>0</v>
      </c>
      <c r="U44" s="14" t="b">
        <v>0</v>
      </c>
      <c r="V44" s="14" t="b">
        <v>0</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0.98</v>
      </c>
      <c r="F45" s="25">
        <v>0.7</v>
      </c>
      <c r="G45" s="25">
        <v>0.96</v>
      </c>
      <c r="H45" s="25">
        <v>0.96</v>
      </c>
      <c r="I45" s="25">
        <v>0.48</v>
      </c>
      <c r="J45" s="25">
        <v>0.96</v>
      </c>
      <c r="K45" s="25">
        <v>0.92</v>
      </c>
      <c r="L45" s="50">
        <v>0.84</v>
      </c>
      <c r="O45" s="19"/>
      <c r="Q45" s="14" t="b">
        <v>1</v>
      </c>
      <c r="R45" s="14" t="b">
        <v>0</v>
      </c>
      <c r="S45" s="14" t="b">
        <v>1</v>
      </c>
      <c r="T45" s="14" t="b">
        <v>1</v>
      </c>
      <c r="U45" s="14" t="b">
        <v>0</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0.91</v>
      </c>
      <c r="F46" s="25">
        <v>0.7</v>
      </c>
      <c r="G46" s="25">
        <v>0.88</v>
      </c>
      <c r="H46" s="25">
        <v>0.93</v>
      </c>
      <c r="I46" s="25">
        <v>0.52</v>
      </c>
      <c r="J46" s="25">
        <v>0.88</v>
      </c>
      <c r="K46" s="25">
        <v>0.82</v>
      </c>
      <c r="L46" s="50">
        <v>0.67</v>
      </c>
      <c r="O46" s="19"/>
      <c r="Q46" s="14" t="b">
        <v>1</v>
      </c>
      <c r="R46" s="14" t="b">
        <v>0</v>
      </c>
      <c r="S46" s="14" t="b">
        <v>1</v>
      </c>
      <c r="T46" s="14" t="b">
        <v>0</v>
      </c>
      <c r="U46" s="14" t="b">
        <v>1</v>
      </c>
      <c r="V46" s="14" t="b">
        <v>0</v>
      </c>
      <c r="W46" s="14" t="b">
        <v>0</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0.94</v>
      </c>
      <c r="F47" s="25">
        <v>0.7</v>
      </c>
      <c r="G47" s="25">
        <v>0.88</v>
      </c>
      <c r="H47" s="25">
        <v>0.88</v>
      </c>
      <c r="I47" s="25">
        <v>0.42</v>
      </c>
      <c r="J47" s="25">
        <v>0.89</v>
      </c>
      <c r="K47" s="25">
        <v>0.86</v>
      </c>
      <c r="L47" s="50">
        <v>0.73</v>
      </c>
      <c r="O47" s="19"/>
      <c r="Q47" s="14" t="b">
        <v>1</v>
      </c>
      <c r="R47" s="14" t="b">
        <v>0</v>
      </c>
      <c r="S47" s="14" t="b">
        <v>1</v>
      </c>
      <c r="T47" s="14" t="b">
        <v>0</v>
      </c>
      <c r="U47" s="14" t="b">
        <v>0</v>
      </c>
      <c r="V47" s="14" t="b">
        <v>1</v>
      </c>
      <c r="W47" s="14" t="b">
        <v>0</v>
      </c>
      <c r="X47" s="14" t="e">
        <v>#REF!</v>
      </c>
      <c r="Y47" s="14" t="e">
        <v>#REF!</v>
      </c>
      <c r="Z47" s="14" t="e">
        <v>#REF!</v>
      </c>
      <c r="AA47" s="14" t="e">
        <v>#REF!</v>
      </c>
      <c r="AB47" s="14" t="e">
        <v>#REF!</v>
      </c>
      <c r="AC47" s="14" t="b">
        <v>1</v>
      </c>
      <c r="AD47" s="14" t="e">
        <v>#REF!</v>
      </c>
    </row>
    <row r="48" spans="1:30" ht="12.75" customHeight="1" x14ac:dyDescent="0.25">
      <c r="A48" s="13">
        <v>9</v>
      </c>
      <c r="C48" s="3" t="s">
        <v>55</v>
      </c>
      <c r="D48" s="20">
        <v>64</v>
      </c>
      <c r="E48" s="24">
        <v>0.95</v>
      </c>
      <c r="F48" s="25">
        <v>0.73</v>
      </c>
      <c r="G48" s="25">
        <v>0.94</v>
      </c>
      <c r="H48" s="25">
        <v>0.98</v>
      </c>
      <c r="I48" s="25">
        <v>0.53</v>
      </c>
      <c r="J48" s="25">
        <v>0.92</v>
      </c>
      <c r="K48" s="25">
        <v>0.89</v>
      </c>
      <c r="L48" s="50">
        <v>0.75</v>
      </c>
      <c r="O48" s="19"/>
      <c r="Q48" s="14" t="b">
        <v>1</v>
      </c>
      <c r="R48" s="14" t="b">
        <v>0</v>
      </c>
      <c r="S48" s="14" t="b">
        <v>1</v>
      </c>
      <c r="T48" s="14" t="b">
        <v>1</v>
      </c>
      <c r="U48" s="14" t="b">
        <v>1</v>
      </c>
      <c r="V48" s="14" t="b">
        <v>1</v>
      </c>
      <c r="W48" s="14" t="b">
        <v>1</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0.91</v>
      </c>
      <c r="F49" s="25">
        <v>0.82</v>
      </c>
      <c r="G49" s="25">
        <v>0.86</v>
      </c>
      <c r="H49" s="25">
        <v>0.91</v>
      </c>
      <c r="I49" s="25">
        <v>0.59</v>
      </c>
      <c r="J49" s="25">
        <v>0.82</v>
      </c>
      <c r="K49" s="25">
        <v>0.82</v>
      </c>
      <c r="L49" s="50">
        <v>0.59</v>
      </c>
      <c r="O49" s="19"/>
      <c r="Q49" s="14" t="b">
        <v>1</v>
      </c>
      <c r="R49" s="14" t="b">
        <v>1</v>
      </c>
      <c r="S49" s="14" t="b">
        <v>0</v>
      </c>
      <c r="T49" s="14" t="b">
        <v>0</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0.78</v>
      </c>
      <c r="F51" s="25">
        <v>0.71</v>
      </c>
      <c r="G51" s="25">
        <v>0.78</v>
      </c>
      <c r="H51" s="25">
        <v>0.86</v>
      </c>
      <c r="I51" s="25">
        <v>0.53</v>
      </c>
      <c r="J51" s="25">
        <v>0.8</v>
      </c>
      <c r="K51" s="25">
        <v>0.77</v>
      </c>
      <c r="L51" s="50">
        <v>0.71</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0.83</v>
      </c>
      <c r="F52" s="25">
        <v>0.72</v>
      </c>
      <c r="G52" s="25">
        <v>0.83</v>
      </c>
      <c r="H52" s="25">
        <v>0.91</v>
      </c>
      <c r="I52" s="25">
        <v>0.42</v>
      </c>
      <c r="J52" s="25">
        <v>0.85</v>
      </c>
      <c r="K52" s="25">
        <v>0.82</v>
      </c>
      <c r="L52" s="50">
        <v>0.7</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0.71</v>
      </c>
      <c r="F54" s="25">
        <v>0.67</v>
      </c>
      <c r="G54" s="25">
        <v>0.78</v>
      </c>
      <c r="H54" s="25">
        <v>0.82</v>
      </c>
      <c r="I54" s="25">
        <v>0.38</v>
      </c>
      <c r="J54" s="25">
        <v>0.79</v>
      </c>
      <c r="K54" s="25">
        <v>0.75</v>
      </c>
      <c r="L54" s="50">
        <v>0.63</v>
      </c>
      <c r="O54" s="19"/>
      <c r="Q54" s="14" t="b">
        <v>0</v>
      </c>
      <c r="R54" s="14" t="b">
        <v>0</v>
      </c>
      <c r="S54" s="14" t="b">
        <v>0</v>
      </c>
      <c r="T54" s="14" t="b">
        <v>0</v>
      </c>
      <c r="U54" s="14" t="b">
        <v>0</v>
      </c>
      <c r="V54" s="14" t="b">
        <v>1</v>
      </c>
      <c r="W54" s="14" t="b">
        <v>0</v>
      </c>
      <c r="X54" s="14" t="e">
        <v>#REF!</v>
      </c>
      <c r="Y54" s="14" t="e">
        <v>#REF!</v>
      </c>
      <c r="Z54" s="14" t="e">
        <v>#REF!</v>
      </c>
      <c r="AA54" s="14" t="e">
        <v>#REF!</v>
      </c>
      <c r="AB54" s="14" t="e">
        <v>#REF!</v>
      </c>
      <c r="AC54" s="14" t="b">
        <v>0</v>
      </c>
      <c r="AD54" s="14" t="e">
        <v>#REF!</v>
      </c>
    </row>
    <row r="55" spans="1:30" ht="12.75" customHeight="1" x14ac:dyDescent="0.25">
      <c r="A55" s="13">
        <v>11</v>
      </c>
      <c r="C55" s="3" t="s">
        <v>60</v>
      </c>
      <c r="D55" s="20">
        <v>164</v>
      </c>
      <c r="E55" s="24">
        <v>0.85</v>
      </c>
      <c r="F55" s="25">
        <v>0.74</v>
      </c>
      <c r="G55" s="25">
        <v>0.86</v>
      </c>
      <c r="H55" s="25">
        <v>0.9</v>
      </c>
      <c r="I55" s="25">
        <v>0.55000000000000004</v>
      </c>
      <c r="J55" s="25">
        <v>0.88</v>
      </c>
      <c r="K55" s="25">
        <v>0.88</v>
      </c>
      <c r="L55" s="50">
        <v>0.76</v>
      </c>
      <c r="O55" s="19"/>
      <c r="Q55" s="14" t="b">
        <v>1</v>
      </c>
      <c r="R55" s="14" t="b">
        <v>1</v>
      </c>
      <c r="S55" s="14" t="b">
        <v>1</v>
      </c>
      <c r="T55" s="14" t="b">
        <v>1</v>
      </c>
      <c r="U55" s="14" t="b">
        <v>1</v>
      </c>
      <c r="V55" s="14" t="b">
        <v>1</v>
      </c>
      <c r="W55" s="14" t="b">
        <v>1</v>
      </c>
      <c r="X55" s="14" t="e">
        <v>#REF!</v>
      </c>
      <c r="Y55" s="14" t="e">
        <v>#REF!</v>
      </c>
      <c r="Z55" s="14" t="e">
        <v>#REF!</v>
      </c>
      <c r="AA55" s="14" t="e">
        <v>#REF!</v>
      </c>
      <c r="AB55" s="14" t="e">
        <v>#REF!</v>
      </c>
      <c r="AC55" s="14" t="b">
        <v>1</v>
      </c>
      <c r="AD55" s="14" t="e">
        <v>#REF!</v>
      </c>
    </row>
    <row r="56" spans="1:30" ht="12.75" customHeight="1" x14ac:dyDescent="0.25">
      <c r="A56" s="13">
        <v>11</v>
      </c>
      <c r="C56" s="3" t="s">
        <v>61</v>
      </c>
      <c r="D56" s="20">
        <v>127</v>
      </c>
      <c r="E56" s="24">
        <v>0.82</v>
      </c>
      <c r="F56" s="25">
        <v>0.7</v>
      </c>
      <c r="G56" s="25">
        <v>0.78</v>
      </c>
      <c r="H56" s="25">
        <v>0.82</v>
      </c>
      <c r="I56" s="25">
        <v>0.43</v>
      </c>
      <c r="J56" s="25">
        <v>0.83</v>
      </c>
      <c r="K56" s="25">
        <v>0.8</v>
      </c>
      <c r="L56" s="50">
        <v>0.69</v>
      </c>
      <c r="O56" s="19"/>
      <c r="Q56" s="14" t="b">
        <v>1</v>
      </c>
      <c r="R56" s="14" t="b">
        <v>1</v>
      </c>
      <c r="S56" s="14" t="b">
        <v>0</v>
      </c>
      <c r="T56" s="14" t="b">
        <v>0</v>
      </c>
      <c r="U56" s="14" t="b">
        <v>0</v>
      </c>
      <c r="V56" s="14" t="b">
        <v>1</v>
      </c>
      <c r="W56" s="14" t="b">
        <v>0</v>
      </c>
      <c r="X56" s="14" t="e">
        <v>#REF!</v>
      </c>
      <c r="Y56" s="14" t="e">
        <v>#REF!</v>
      </c>
      <c r="Z56" s="14" t="e">
        <v>#REF!</v>
      </c>
      <c r="AA56" s="14" t="e">
        <v>#REF!</v>
      </c>
      <c r="AB56" s="14" t="e">
        <v>#REF!</v>
      </c>
      <c r="AC56" s="14" t="b">
        <v>0</v>
      </c>
      <c r="AD56" s="14" t="e">
        <v>#REF!</v>
      </c>
    </row>
    <row r="57" spans="1:30" ht="12.75" customHeight="1" x14ac:dyDescent="0.25">
      <c r="A57" s="13">
        <v>11</v>
      </c>
      <c r="C57" s="3" t="s">
        <v>62</v>
      </c>
      <c r="D57" s="20">
        <v>45</v>
      </c>
      <c r="E57" s="24">
        <v>0.71</v>
      </c>
      <c r="F57" s="25">
        <v>0.62</v>
      </c>
      <c r="G57" s="25">
        <v>0.84</v>
      </c>
      <c r="H57" s="25">
        <v>0.76</v>
      </c>
      <c r="I57" s="25">
        <v>0.53</v>
      </c>
      <c r="J57" s="25">
        <v>0.71</v>
      </c>
      <c r="K57" s="25">
        <v>0.76</v>
      </c>
      <c r="L57" s="50">
        <v>0.69</v>
      </c>
      <c r="O57" s="19"/>
      <c r="Q57" s="14" t="b">
        <v>0</v>
      </c>
      <c r="R57" s="14" t="b">
        <v>0</v>
      </c>
      <c r="S57" s="14" t="b">
        <v>1</v>
      </c>
      <c r="T57" s="14" t="b">
        <v>0</v>
      </c>
      <c r="U57" s="14" t="b">
        <v>1</v>
      </c>
      <c r="V57" s="14" t="b">
        <v>0</v>
      </c>
      <c r="W57" s="14" t="b">
        <v>0</v>
      </c>
      <c r="X57" s="14" t="e">
        <v>#REF!</v>
      </c>
      <c r="Y57" s="14" t="e">
        <v>#REF!</v>
      </c>
      <c r="Z57" s="14" t="e">
        <v>#REF!</v>
      </c>
      <c r="AA57" s="14" t="e">
        <v>#REF!</v>
      </c>
      <c r="AB57" s="14" t="e">
        <v>#REF!</v>
      </c>
      <c r="AC57" s="14" t="b">
        <v>0</v>
      </c>
      <c r="AD57" s="14" t="e">
        <v>#REF!</v>
      </c>
    </row>
    <row r="58" spans="1:30" ht="12.75" customHeight="1" x14ac:dyDescent="0.25">
      <c r="A58" s="13">
        <v>11</v>
      </c>
      <c r="C58" s="3" t="s">
        <v>63</v>
      </c>
      <c r="D58" s="20">
        <v>1511</v>
      </c>
      <c r="E58" s="24">
        <v>0.85</v>
      </c>
      <c r="F58" s="25">
        <v>0.73</v>
      </c>
      <c r="G58" s="25">
        <v>0.84</v>
      </c>
      <c r="H58" s="25">
        <v>0.92</v>
      </c>
      <c r="I58" s="25">
        <v>0.42</v>
      </c>
      <c r="J58" s="25">
        <v>0.86</v>
      </c>
      <c r="K58" s="25">
        <v>0.82</v>
      </c>
      <c r="L58" s="50">
        <v>0.71</v>
      </c>
      <c r="O58" s="19"/>
      <c r="Q58" s="14" t="b">
        <v>1</v>
      </c>
      <c r="R58" s="14" t="b">
        <v>1</v>
      </c>
      <c r="S58" s="14" t="b">
        <v>1</v>
      </c>
      <c r="T58" s="14" t="b">
        <v>1</v>
      </c>
      <c r="U58" s="14" t="b">
        <v>0</v>
      </c>
      <c r="V58" s="14" t="b">
        <v>1</v>
      </c>
      <c r="W58" s="14" t="b">
        <v>1</v>
      </c>
      <c r="X58" s="14" t="e">
        <v>#REF!</v>
      </c>
      <c r="Y58" s="14" t="e">
        <v>#REF!</v>
      </c>
      <c r="Z58" s="14" t="e">
        <v>#REF!</v>
      </c>
      <c r="AA58" s="14" t="e">
        <v>#REF!</v>
      </c>
      <c r="AB58" s="14" t="e">
        <v>#REF!</v>
      </c>
      <c r="AC58" s="14" t="b">
        <v>1</v>
      </c>
      <c r="AD58" s="14" t="e">
        <v>#REF!</v>
      </c>
    </row>
    <row r="59" spans="1:30" ht="12.75" customHeight="1" x14ac:dyDescent="0.25">
      <c r="A59" s="13">
        <v>11</v>
      </c>
      <c r="C59" s="3" t="s">
        <v>64</v>
      </c>
      <c r="D59" s="20">
        <v>296</v>
      </c>
      <c r="E59" s="24">
        <v>0.77</v>
      </c>
      <c r="F59" s="25">
        <v>0.68</v>
      </c>
      <c r="G59" s="25">
        <v>0.75</v>
      </c>
      <c r="H59" s="25">
        <v>0.87</v>
      </c>
      <c r="I59" s="25">
        <v>0.39</v>
      </c>
      <c r="J59" s="25">
        <v>0.78</v>
      </c>
      <c r="K59" s="25">
        <v>0.74</v>
      </c>
      <c r="L59" s="50">
        <v>0.63</v>
      </c>
      <c r="O59" s="19"/>
      <c r="Q59" s="14" t="b">
        <v>0</v>
      </c>
      <c r="R59" s="14" t="b">
        <v>0</v>
      </c>
      <c r="S59" s="14" t="b">
        <v>0</v>
      </c>
      <c r="T59" s="14" t="b">
        <v>1</v>
      </c>
      <c r="U59" s="14" t="b">
        <v>0</v>
      </c>
      <c r="V59" s="14" t="b">
        <v>1</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0.78</v>
      </c>
      <c r="F61" s="25">
        <v>0.71</v>
      </c>
      <c r="G61" s="25">
        <v>0.81</v>
      </c>
      <c r="H61" s="25">
        <v>0.94</v>
      </c>
      <c r="I61" s="25">
        <v>0.44</v>
      </c>
      <c r="J61" s="25">
        <v>0.85</v>
      </c>
      <c r="K61" s="25">
        <v>0.81</v>
      </c>
      <c r="L61" s="50">
        <v>0.69</v>
      </c>
      <c r="O61" s="19"/>
      <c r="Q61" s="14" t="b">
        <v>0</v>
      </c>
      <c r="R61" s="14" t="b">
        <v>0</v>
      </c>
      <c r="S61" s="14" t="b">
        <v>0</v>
      </c>
      <c r="T61" s="14" t="b">
        <v>0</v>
      </c>
      <c r="U61" s="14" t="b">
        <v>0</v>
      </c>
      <c r="V61" s="14" t="b">
        <v>0</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0.83</v>
      </c>
      <c r="F62" s="25">
        <v>0.73</v>
      </c>
      <c r="G62" s="25">
        <v>0.84</v>
      </c>
      <c r="H62" s="25">
        <v>0.91</v>
      </c>
      <c r="I62" s="25">
        <v>0.49</v>
      </c>
      <c r="J62" s="25">
        <v>0.85</v>
      </c>
      <c r="K62" s="25">
        <v>0.84</v>
      </c>
      <c r="L62" s="50">
        <v>0.73</v>
      </c>
      <c r="O62" s="19"/>
      <c r="Q62" s="14" t="b">
        <v>0</v>
      </c>
      <c r="R62" s="14" t="b">
        <v>0</v>
      </c>
      <c r="S62" s="14" t="b">
        <v>0</v>
      </c>
      <c r="T62" s="14" t="b">
        <v>0</v>
      </c>
      <c r="U62" s="14" t="b">
        <v>1</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0.83</v>
      </c>
      <c r="F63" s="25">
        <v>0.72</v>
      </c>
      <c r="G63" s="25">
        <v>0.82</v>
      </c>
      <c r="H63" s="25">
        <v>0.9</v>
      </c>
      <c r="I63" s="25">
        <v>0.41</v>
      </c>
      <c r="J63" s="25">
        <v>0.84</v>
      </c>
      <c r="K63" s="25">
        <v>0.81</v>
      </c>
      <c r="L63" s="50">
        <v>0.7</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0.39</v>
      </c>
      <c r="F65" s="25">
        <v>0.2</v>
      </c>
      <c r="G65" s="25">
        <v>0.26</v>
      </c>
      <c r="H65" s="25">
        <v>0.51</v>
      </c>
      <c r="I65" s="25">
        <v>0.08</v>
      </c>
      <c r="J65" s="25">
        <v>0.27</v>
      </c>
      <c r="K65" s="25">
        <v>0.26</v>
      </c>
      <c r="L65" s="50">
        <v>0.13</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0.73</v>
      </c>
      <c r="F66" s="25">
        <v>0.54</v>
      </c>
      <c r="G66" s="25">
        <v>0.71</v>
      </c>
      <c r="H66" s="25">
        <v>0.85</v>
      </c>
      <c r="I66" s="25">
        <v>0.24</v>
      </c>
      <c r="J66" s="25">
        <v>0.75</v>
      </c>
      <c r="K66" s="25">
        <v>0.67</v>
      </c>
      <c r="L66" s="50">
        <v>0.48</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0.94</v>
      </c>
      <c r="F67" s="25">
        <v>0.89</v>
      </c>
      <c r="G67" s="25">
        <v>0.96</v>
      </c>
      <c r="H67" s="25">
        <v>0.98</v>
      </c>
      <c r="I67" s="25">
        <v>0.57999999999999996</v>
      </c>
      <c r="J67" s="25">
        <v>0.97</v>
      </c>
      <c r="K67" s="25">
        <v>0.96</v>
      </c>
      <c r="L67" s="50">
        <v>0.9</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0.77</v>
      </c>
      <c r="F69" s="25">
        <v>0.67</v>
      </c>
      <c r="G69" s="25">
        <v>0.77</v>
      </c>
      <c r="H69" s="25">
        <v>0.87</v>
      </c>
      <c r="I69" s="25">
        <v>0.4</v>
      </c>
      <c r="J69" s="25">
        <v>0.79</v>
      </c>
      <c r="K69" s="25">
        <v>0.76</v>
      </c>
      <c r="L69" s="50">
        <v>0.64</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0.85</v>
      </c>
      <c r="F70" s="25">
        <v>0.74</v>
      </c>
      <c r="G70" s="25">
        <v>0.84</v>
      </c>
      <c r="H70" s="25">
        <v>0.92</v>
      </c>
      <c r="I70" s="25">
        <v>0.44</v>
      </c>
      <c r="J70" s="25">
        <v>0.86</v>
      </c>
      <c r="K70" s="25">
        <v>0.83</v>
      </c>
      <c r="L70" s="50">
        <v>0.72</v>
      </c>
      <c r="O70" s="19"/>
      <c r="Q70" s="14" t="b">
        <v>1</v>
      </c>
      <c r="R70" s="14" t="b">
        <v>1</v>
      </c>
      <c r="S70" s="14" t="b">
        <v>1</v>
      </c>
      <c r="T70" s="14" t="b">
        <v>0</v>
      </c>
      <c r="U70" s="14" t="b">
        <v>0</v>
      </c>
      <c r="V70" s="14" t="b">
        <v>1</v>
      </c>
      <c r="W70" s="14" t="b">
        <v>1</v>
      </c>
      <c r="X70" s="14" t="e">
        <v>#REF!</v>
      </c>
      <c r="Y70" s="14" t="e">
        <v>#REF!</v>
      </c>
      <c r="Z70" s="14" t="e">
        <v>#REF!</v>
      </c>
      <c r="AA70" s="14" t="e">
        <v>#REF!</v>
      </c>
      <c r="AB70" s="14" t="e">
        <v>#REF!</v>
      </c>
      <c r="AC70" s="14" t="b">
        <v>1</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0.71</v>
      </c>
      <c r="F72" s="25">
        <v>0.55000000000000004</v>
      </c>
      <c r="G72" s="25">
        <v>0.65</v>
      </c>
      <c r="H72" s="25">
        <v>0.8</v>
      </c>
      <c r="I72" s="25">
        <v>0.27</v>
      </c>
      <c r="J72" s="25">
        <v>0.75</v>
      </c>
      <c r="K72" s="25">
        <v>0.68</v>
      </c>
      <c r="L72" s="50">
        <v>0.57999999999999996</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0.8</v>
      </c>
      <c r="F73" s="25">
        <v>0.69</v>
      </c>
      <c r="G73" s="25">
        <v>0.77</v>
      </c>
      <c r="H73" s="25">
        <v>0.87</v>
      </c>
      <c r="I73" s="25">
        <v>0.31</v>
      </c>
      <c r="J73" s="25">
        <v>0.8</v>
      </c>
      <c r="K73" s="25">
        <v>0.77</v>
      </c>
      <c r="L73" s="50">
        <v>0.63</v>
      </c>
      <c r="O73" s="19"/>
      <c r="Q73" s="14" t="b">
        <v>1</v>
      </c>
      <c r="R73" s="14" t="b">
        <v>1</v>
      </c>
      <c r="S73" s="14" t="b">
        <v>1</v>
      </c>
      <c r="T73" s="14" t="b">
        <v>1</v>
      </c>
      <c r="U73" s="14" t="b">
        <v>0</v>
      </c>
      <c r="V73" s="14" t="b">
        <v>0</v>
      </c>
      <c r="W73" s="14" t="b">
        <v>1</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0.88</v>
      </c>
      <c r="F74" s="25">
        <v>0.78</v>
      </c>
      <c r="G74" s="25">
        <v>0.9</v>
      </c>
      <c r="H74" s="25">
        <v>0.95</v>
      </c>
      <c r="I74" s="25">
        <v>0.54</v>
      </c>
      <c r="J74" s="25">
        <v>0.89</v>
      </c>
      <c r="K74" s="25">
        <v>0.87</v>
      </c>
      <c r="L74" s="50">
        <v>0.78</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0.82</v>
      </c>
      <c r="F76" s="25">
        <v>0.66</v>
      </c>
      <c r="G76" s="25">
        <v>0.82</v>
      </c>
      <c r="H76" s="25">
        <v>0.86</v>
      </c>
      <c r="I76" s="25">
        <v>0.41</v>
      </c>
      <c r="J76" s="25">
        <v>0.8</v>
      </c>
      <c r="K76" s="25">
        <v>0.84</v>
      </c>
      <c r="L76" s="50">
        <v>0.7</v>
      </c>
      <c r="O76" s="19"/>
      <c r="Q76" s="14" t="b">
        <v>0</v>
      </c>
      <c r="R76" s="14" t="b">
        <v>0</v>
      </c>
      <c r="S76" s="14" t="b">
        <v>0</v>
      </c>
      <c r="T76" s="14" t="b">
        <v>0</v>
      </c>
      <c r="U76" s="14" t="b">
        <v>0</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0.86</v>
      </c>
      <c r="F77" s="25">
        <v>0.72</v>
      </c>
      <c r="G77" s="25">
        <v>0.85</v>
      </c>
      <c r="H77" s="25">
        <v>0.91</v>
      </c>
      <c r="I77" s="25">
        <v>0.47</v>
      </c>
      <c r="J77" s="25">
        <v>0.85</v>
      </c>
      <c r="K77" s="25">
        <v>0.82</v>
      </c>
      <c r="L77" s="50">
        <v>0.69</v>
      </c>
      <c r="O77" s="19"/>
      <c r="Q77" s="14" t="b">
        <v>0</v>
      </c>
      <c r="R77" s="14" t="b">
        <v>0</v>
      </c>
      <c r="S77" s="14" t="b">
        <v>0</v>
      </c>
      <c r="T77" s="14" t="b">
        <v>0</v>
      </c>
      <c r="U77" s="14" t="b">
        <v>0</v>
      </c>
      <c r="V77" s="14" t="b">
        <v>0</v>
      </c>
      <c r="W77" s="14" t="b">
        <v>0</v>
      </c>
      <c r="X77" s="14" t="e">
        <v>#REF!</v>
      </c>
      <c r="Y77" s="14" t="e">
        <v>#REF!</v>
      </c>
      <c r="Z77" s="14" t="e">
        <v>#REF!</v>
      </c>
      <c r="AA77" s="14" t="e">
        <v>#REF!</v>
      </c>
      <c r="AB77" s="14" t="e">
        <v>#REF!</v>
      </c>
      <c r="AC77" s="14" t="b">
        <v>0</v>
      </c>
      <c r="AD77" s="14" t="e">
        <v>#REF!</v>
      </c>
    </row>
    <row r="78" spans="1:30" ht="12.75" customHeight="1" x14ac:dyDescent="0.25">
      <c r="A78" s="13">
        <v>16</v>
      </c>
      <c r="C78" s="3" t="s">
        <v>78</v>
      </c>
      <c r="D78" s="20">
        <v>1635</v>
      </c>
      <c r="E78" s="24">
        <v>0.83</v>
      </c>
      <c r="F78" s="25">
        <v>0.73</v>
      </c>
      <c r="G78" s="25">
        <v>0.82</v>
      </c>
      <c r="H78" s="25">
        <v>0.9</v>
      </c>
      <c r="I78" s="25">
        <v>0.43</v>
      </c>
      <c r="J78" s="25">
        <v>0.85</v>
      </c>
      <c r="K78" s="25">
        <v>0.81</v>
      </c>
      <c r="L78" s="50">
        <v>0.71</v>
      </c>
      <c r="O78" s="19"/>
      <c r="Q78" s="14" t="b">
        <v>0</v>
      </c>
      <c r="R78" s="14" t="b">
        <v>1</v>
      </c>
      <c r="S78" s="14" t="b">
        <v>0</v>
      </c>
      <c r="T78" s="14" t="b">
        <v>0</v>
      </c>
      <c r="U78" s="14" t="b">
        <v>0</v>
      </c>
      <c r="V78" s="14" t="b">
        <v>0</v>
      </c>
      <c r="W78" s="14" t="b">
        <v>0</v>
      </c>
      <c r="X78" s="14" t="e">
        <v>#REF!</v>
      </c>
      <c r="Y78" s="14" t="e">
        <v>#REF!</v>
      </c>
      <c r="Z78" s="14" t="e">
        <v>#REF!</v>
      </c>
      <c r="AA78" s="14" t="e">
        <v>#REF!</v>
      </c>
      <c r="AB78" s="14" t="e">
        <v>#REF!</v>
      </c>
      <c r="AC78" s="14" t="b">
        <v>0</v>
      </c>
      <c r="AD78" s="14" t="e">
        <v>#REF!</v>
      </c>
    </row>
    <row r="79" spans="1:30" ht="12.75" customHeight="1" x14ac:dyDescent="0.25">
      <c r="A79" s="13">
        <v>16</v>
      </c>
      <c r="C79" s="3" t="s">
        <v>80</v>
      </c>
      <c r="D79" s="20">
        <v>253</v>
      </c>
      <c r="E79" s="24">
        <v>0.85</v>
      </c>
      <c r="F79" s="25">
        <v>0.68</v>
      </c>
      <c r="G79" s="25">
        <v>0.85</v>
      </c>
      <c r="H79" s="25">
        <v>0.93</v>
      </c>
      <c r="I79" s="25">
        <v>0.42</v>
      </c>
      <c r="J79" s="25">
        <v>0.81</v>
      </c>
      <c r="K79" s="25">
        <v>0.81</v>
      </c>
      <c r="L79" s="50">
        <v>0.67</v>
      </c>
      <c r="O79" s="19"/>
      <c r="Q79" s="14" t="b">
        <v>0</v>
      </c>
      <c r="R79" s="14" t="b">
        <v>0</v>
      </c>
      <c r="S79" s="14" t="b">
        <v>0</v>
      </c>
      <c r="T79" s="14" t="b">
        <v>1</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0.74</v>
      </c>
      <c r="F81" s="25">
        <v>0.7</v>
      </c>
      <c r="G81" s="25">
        <v>0.77</v>
      </c>
      <c r="H81" s="25">
        <v>0.84</v>
      </c>
      <c r="I81" s="25">
        <v>0.43</v>
      </c>
      <c r="J81" s="25">
        <v>0.75</v>
      </c>
      <c r="K81" s="25">
        <v>0.77</v>
      </c>
      <c r="L81" s="50">
        <v>0.62</v>
      </c>
      <c r="O81" s="19"/>
      <c r="Q81" s="14" t="b">
        <v>0</v>
      </c>
      <c r="R81" s="14" t="b">
        <v>1</v>
      </c>
      <c r="S81" s="14" t="b">
        <v>1</v>
      </c>
      <c r="T81" s="14" t="b">
        <v>0</v>
      </c>
      <c r="U81" s="14" t="b">
        <v>0</v>
      </c>
      <c r="V81" s="14" t="b">
        <v>1</v>
      </c>
      <c r="W81" s="14" t="b">
        <v>1</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0.82</v>
      </c>
      <c r="F82" s="25">
        <v>0.71</v>
      </c>
      <c r="G82" s="25">
        <v>0.82</v>
      </c>
      <c r="H82" s="25">
        <v>0.9</v>
      </c>
      <c r="I82" s="25">
        <v>0.46</v>
      </c>
      <c r="J82" s="25">
        <v>0.85</v>
      </c>
      <c r="K82" s="25">
        <v>0.82</v>
      </c>
      <c r="L82" s="50">
        <v>0.71</v>
      </c>
      <c r="O82" s="19"/>
      <c r="Q82" s="14" t="b">
        <v>1</v>
      </c>
      <c r="R82" s="14" t="b">
        <v>1</v>
      </c>
      <c r="S82" s="14" t="b">
        <v>1</v>
      </c>
      <c r="T82" s="14" t="b">
        <v>1</v>
      </c>
      <c r="U82" s="14" t="b">
        <v>1</v>
      </c>
      <c r="V82" s="14" t="b">
        <v>1</v>
      </c>
      <c r="W82" s="14" t="b">
        <v>1</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0.84</v>
      </c>
      <c r="F83" s="25">
        <v>0.73</v>
      </c>
      <c r="G83" s="25">
        <v>0.83</v>
      </c>
      <c r="H83" s="25">
        <v>0.91</v>
      </c>
      <c r="I83" s="25">
        <v>0.41</v>
      </c>
      <c r="J83" s="25">
        <v>0.85</v>
      </c>
      <c r="K83" s="25">
        <v>0.81</v>
      </c>
      <c r="L83" s="50">
        <v>0.71</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0.84</v>
      </c>
      <c r="F85" s="25">
        <v>0.74</v>
      </c>
      <c r="G85" s="25">
        <v>0.82</v>
      </c>
      <c r="H85" s="25">
        <v>0.9</v>
      </c>
      <c r="I85" s="25">
        <v>0.38</v>
      </c>
      <c r="J85" s="25">
        <v>0.84</v>
      </c>
      <c r="K85" s="25">
        <v>0.83</v>
      </c>
      <c r="L85" s="50">
        <v>0.71</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0.84</v>
      </c>
      <c r="F86" s="25">
        <v>0.72</v>
      </c>
      <c r="G86" s="25">
        <v>0.84</v>
      </c>
      <c r="H86" s="25">
        <v>0.9</v>
      </c>
      <c r="I86" s="25">
        <v>0.43</v>
      </c>
      <c r="J86" s="25">
        <v>0.86</v>
      </c>
      <c r="K86" s="25">
        <v>0.81</v>
      </c>
      <c r="L86" s="50">
        <v>0.7</v>
      </c>
      <c r="O86" s="19"/>
      <c r="Q86" s="14" t="b">
        <v>1</v>
      </c>
      <c r="R86" s="14" t="b">
        <v>1</v>
      </c>
      <c r="S86" s="14" t="b">
        <v>1</v>
      </c>
      <c r="T86" s="14" t="b">
        <v>1</v>
      </c>
      <c r="U86" s="14" t="b">
        <v>0</v>
      </c>
      <c r="V86" s="14" t="b">
        <v>1</v>
      </c>
      <c r="W86" s="14" t="b">
        <v>1</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0.82</v>
      </c>
      <c r="F87" s="25">
        <v>0.72</v>
      </c>
      <c r="G87" s="25">
        <v>0.83</v>
      </c>
      <c r="H87" s="25">
        <v>0.92</v>
      </c>
      <c r="I87" s="25">
        <v>0.48</v>
      </c>
      <c r="J87" s="25">
        <v>0.85</v>
      </c>
      <c r="K87" s="25">
        <v>0.82</v>
      </c>
      <c r="L87" s="50">
        <v>0.71</v>
      </c>
      <c r="O87" s="19"/>
      <c r="Q87" s="14" t="b">
        <v>1</v>
      </c>
      <c r="R87" s="14" t="b">
        <v>1</v>
      </c>
      <c r="S87" s="14" t="b">
        <v>1</v>
      </c>
      <c r="T87" s="14" t="b">
        <v>1</v>
      </c>
      <c r="U87" s="14" t="b">
        <v>1</v>
      </c>
      <c r="V87" s="14" t="b">
        <v>1</v>
      </c>
      <c r="W87" s="14" t="b">
        <v>1</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0.76</v>
      </c>
      <c r="F88" s="25">
        <v>0.65</v>
      </c>
      <c r="G88" s="25">
        <v>0.73</v>
      </c>
      <c r="H88" s="25">
        <v>0.81</v>
      </c>
      <c r="I88" s="25">
        <v>0.38</v>
      </c>
      <c r="J88" s="25">
        <v>0.68</v>
      </c>
      <c r="K88" s="25">
        <v>0.7</v>
      </c>
      <c r="L88" s="50">
        <v>0.59</v>
      </c>
      <c r="O88" s="19"/>
      <c r="Q88" s="14" t="b">
        <v>0</v>
      </c>
      <c r="R88" s="14" t="b">
        <v>0</v>
      </c>
      <c r="S88" s="14" t="b">
        <v>0</v>
      </c>
      <c r="T88" s="14" t="b">
        <v>0</v>
      </c>
      <c r="U88" s="14" t="b">
        <v>0</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0.74</v>
      </c>
      <c r="F90" s="25">
        <v>0.61</v>
      </c>
      <c r="G90" s="25">
        <v>0.7</v>
      </c>
      <c r="H90" s="25">
        <v>0.82</v>
      </c>
      <c r="I90" s="25">
        <v>0.48</v>
      </c>
      <c r="J90" s="25">
        <v>0.77</v>
      </c>
      <c r="K90" s="25">
        <v>0.78</v>
      </c>
      <c r="L90" s="50">
        <v>0.63</v>
      </c>
      <c r="O90" s="19"/>
      <c r="Q90" s="14" t="b">
        <v>0</v>
      </c>
      <c r="R90" s="14" t="b">
        <v>0</v>
      </c>
      <c r="S90" s="14" t="b">
        <v>0</v>
      </c>
      <c r="T90" s="14" t="b">
        <v>0</v>
      </c>
      <c r="U90" s="14" t="b">
        <v>1</v>
      </c>
      <c r="V90" s="14" t="b">
        <v>1</v>
      </c>
      <c r="W90" s="14" t="b">
        <v>1</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0.82</v>
      </c>
      <c r="F91" s="25">
        <v>0.71</v>
      </c>
      <c r="G91" s="25">
        <v>0.83</v>
      </c>
      <c r="H91" s="25">
        <v>0.91</v>
      </c>
      <c r="I91" s="25">
        <v>0.44</v>
      </c>
      <c r="J91" s="25">
        <v>0.84</v>
      </c>
      <c r="K91" s="25">
        <v>0.81</v>
      </c>
      <c r="L91" s="50">
        <v>0.68</v>
      </c>
      <c r="O91" s="19"/>
      <c r="Q91" s="14" t="b">
        <v>1</v>
      </c>
      <c r="R91" s="14" t="b">
        <v>1</v>
      </c>
      <c r="S91" s="14" t="b">
        <v>1</v>
      </c>
      <c r="T91" s="14" t="b">
        <v>1</v>
      </c>
      <c r="U91" s="14" t="b">
        <v>0</v>
      </c>
      <c r="V91" s="14" t="b">
        <v>1</v>
      </c>
      <c r="W91" s="14" t="b">
        <v>1</v>
      </c>
      <c r="X91" s="14" t="e">
        <v>#REF!</v>
      </c>
      <c r="Y91" s="14" t="e">
        <v>#REF!</v>
      </c>
      <c r="Z91" s="14" t="e">
        <v>#REF!</v>
      </c>
      <c r="AA91" s="14" t="e">
        <v>#REF!</v>
      </c>
      <c r="AB91" s="14" t="e">
        <v>#REF!</v>
      </c>
      <c r="AC91" s="14" t="b">
        <v>1</v>
      </c>
      <c r="AD91" s="14" t="e">
        <v>#REF!</v>
      </c>
    </row>
    <row r="92" spans="1:30" ht="12.75" customHeight="1" x14ac:dyDescent="0.25">
      <c r="A92" s="13">
        <v>17</v>
      </c>
      <c r="C92" s="3" t="s">
        <v>72</v>
      </c>
      <c r="D92" s="20">
        <v>1255</v>
      </c>
      <c r="E92" s="24">
        <v>0.85</v>
      </c>
      <c r="F92" s="25">
        <v>0.74</v>
      </c>
      <c r="G92" s="25">
        <v>0.84</v>
      </c>
      <c r="H92" s="25">
        <v>0.91</v>
      </c>
      <c r="I92" s="25">
        <v>0.42</v>
      </c>
      <c r="J92" s="25">
        <v>0.85</v>
      </c>
      <c r="K92" s="25">
        <v>0.82</v>
      </c>
      <c r="L92" s="50">
        <v>0.72</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0.8</v>
      </c>
      <c r="F94" s="25">
        <v>0.7</v>
      </c>
      <c r="G94" s="25">
        <v>0.81</v>
      </c>
      <c r="H94" s="25">
        <v>0.89</v>
      </c>
      <c r="I94" s="25">
        <v>0.43</v>
      </c>
      <c r="J94" s="25">
        <v>0.83</v>
      </c>
      <c r="K94" s="25">
        <v>0.79</v>
      </c>
      <c r="L94" s="50">
        <v>0.68</v>
      </c>
      <c r="O94" s="19"/>
      <c r="Q94" s="14" t="b">
        <v>0</v>
      </c>
      <c r="R94" s="14" t="b">
        <v>1</v>
      </c>
      <c r="S94" s="14" t="b">
        <v>1</v>
      </c>
      <c r="T94" s="14" t="b">
        <v>1</v>
      </c>
      <c r="U94" s="14" t="b">
        <v>0</v>
      </c>
      <c r="V94" s="14" t="b">
        <v>1</v>
      </c>
      <c r="W94" s="14" t="b">
        <v>1</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0.89</v>
      </c>
      <c r="F95" s="25">
        <v>0.77</v>
      </c>
      <c r="G95" s="25">
        <v>0.87</v>
      </c>
      <c r="H95" s="25">
        <v>0.93</v>
      </c>
      <c r="I95" s="25">
        <v>0.43</v>
      </c>
      <c r="J95" s="25">
        <v>0.88</v>
      </c>
      <c r="K95" s="25">
        <v>0.86</v>
      </c>
      <c r="L95" s="50">
        <v>0.75</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0.8</v>
      </c>
      <c r="F97" s="25">
        <v>0.69</v>
      </c>
      <c r="G97" s="25">
        <v>0.8</v>
      </c>
      <c r="H97" s="25">
        <v>0.89</v>
      </c>
      <c r="I97" s="25">
        <v>0.44</v>
      </c>
      <c r="J97" s="25">
        <v>0.84</v>
      </c>
      <c r="K97" s="25">
        <v>0.79</v>
      </c>
      <c r="L97" s="50">
        <v>0.69</v>
      </c>
      <c r="O97" s="19"/>
      <c r="Q97" s="14" t="b">
        <v>0</v>
      </c>
      <c r="R97" s="14" t="b">
        <v>1</v>
      </c>
      <c r="S97" s="14" t="b">
        <v>1</v>
      </c>
      <c r="T97" s="14" t="b">
        <v>1</v>
      </c>
      <c r="U97" s="14" t="b">
        <v>0</v>
      </c>
      <c r="V97" s="14" t="b">
        <v>1</v>
      </c>
      <c r="W97" s="14" t="b">
        <v>1</v>
      </c>
      <c r="X97" s="14" t="e">
        <v>#REF!</v>
      </c>
      <c r="Y97" s="14" t="e">
        <v>#REF!</v>
      </c>
      <c r="Z97" s="14" t="e">
        <v>#REF!</v>
      </c>
      <c r="AA97" s="14" t="e">
        <v>#REF!</v>
      </c>
      <c r="AB97" s="14" t="e">
        <v>#REF!</v>
      </c>
      <c r="AC97" s="14" t="b">
        <v>1</v>
      </c>
      <c r="AD97" s="14" t="e">
        <v>#REF!</v>
      </c>
    </row>
    <row r="98" spans="1:41" ht="12.75" customHeight="1" x14ac:dyDescent="0.25">
      <c r="A98" s="13">
        <v>17</v>
      </c>
      <c r="C98" s="3" t="s">
        <v>12</v>
      </c>
      <c r="D98" s="20">
        <v>1000</v>
      </c>
      <c r="E98" s="24">
        <v>0.87</v>
      </c>
      <c r="F98" s="25">
        <v>0.76</v>
      </c>
      <c r="G98" s="25">
        <v>0.85</v>
      </c>
      <c r="H98" s="25">
        <v>0.92</v>
      </c>
      <c r="I98" s="25">
        <v>0.42</v>
      </c>
      <c r="J98" s="25">
        <v>0.86</v>
      </c>
      <c r="K98" s="25">
        <v>0.84</v>
      </c>
      <c r="L98" s="50">
        <v>0.72</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0.8</v>
      </c>
      <c r="F100" s="25">
        <v>0.7</v>
      </c>
      <c r="G100" s="25">
        <v>0.81</v>
      </c>
      <c r="H100" s="25">
        <v>0.9</v>
      </c>
      <c r="I100" s="25">
        <v>0.47</v>
      </c>
      <c r="J100" s="25">
        <v>0.83</v>
      </c>
      <c r="K100" s="25">
        <v>0.8</v>
      </c>
      <c r="L100" s="50">
        <v>0.69</v>
      </c>
      <c r="O100" s="19"/>
      <c r="Q100" s="14" t="b">
        <v>0</v>
      </c>
      <c r="R100" s="14" t="b">
        <v>1</v>
      </c>
      <c r="S100" s="14" t="b">
        <v>1</v>
      </c>
      <c r="T100" s="14" t="b">
        <v>1</v>
      </c>
      <c r="U100" s="14" t="b">
        <v>1</v>
      </c>
      <c r="V100" s="14" t="b">
        <v>1</v>
      </c>
      <c r="W100" s="14" t="b">
        <v>1</v>
      </c>
      <c r="X100" s="14" t="e">
        <v>#REF!</v>
      </c>
      <c r="Y100" s="14" t="e">
        <v>#REF!</v>
      </c>
      <c r="Z100" s="14" t="e">
        <v>#REF!</v>
      </c>
      <c r="AA100" s="14" t="e">
        <v>#REF!</v>
      </c>
      <c r="AB100" s="14" t="e">
        <v>#REF!</v>
      </c>
      <c r="AC100" s="14" t="b">
        <v>1</v>
      </c>
      <c r="AD100" s="14" t="e">
        <v>#REF!</v>
      </c>
    </row>
    <row r="101" spans="1:41" ht="12.75" customHeight="1" x14ac:dyDescent="0.25">
      <c r="A101" s="13">
        <v>17</v>
      </c>
      <c r="C101" s="3" t="s">
        <v>12</v>
      </c>
      <c r="D101" s="20">
        <v>1122</v>
      </c>
      <c r="E101" s="24">
        <v>0.86</v>
      </c>
      <c r="F101" s="25">
        <v>0.74</v>
      </c>
      <c r="G101" s="25">
        <v>0.84</v>
      </c>
      <c r="H101" s="25">
        <v>0.91</v>
      </c>
      <c r="I101" s="25">
        <v>0.39</v>
      </c>
      <c r="J101" s="25">
        <v>0.86</v>
      </c>
      <c r="K101" s="25">
        <v>0.82</v>
      </c>
      <c r="L101" s="50">
        <v>0.72</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0.79</v>
      </c>
      <c r="F103" s="25">
        <v>0.67</v>
      </c>
      <c r="G103" s="25">
        <v>0.74</v>
      </c>
      <c r="H103" s="25">
        <v>0.85</v>
      </c>
      <c r="I103" s="25">
        <v>0.39</v>
      </c>
      <c r="J103" s="25">
        <v>0.8</v>
      </c>
      <c r="K103" s="25">
        <v>0.74</v>
      </c>
      <c r="L103" s="50">
        <v>0.62</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0.79</v>
      </c>
      <c r="F104" s="25">
        <v>0.71</v>
      </c>
      <c r="G104" s="25">
        <v>0.8</v>
      </c>
      <c r="H104" s="25">
        <v>0.91</v>
      </c>
      <c r="I104" s="25">
        <v>0.45</v>
      </c>
      <c r="J104" s="25">
        <v>0.83</v>
      </c>
      <c r="K104" s="25">
        <v>0.8</v>
      </c>
      <c r="L104" s="50">
        <v>0.7</v>
      </c>
      <c r="O104" s="19"/>
      <c r="Q104" s="14" t="b">
        <v>0</v>
      </c>
      <c r="R104" s="14" t="b">
        <v>0</v>
      </c>
      <c r="S104" s="14" t="b">
        <v>0</v>
      </c>
      <c r="T104" s="14" t="b">
        <v>0</v>
      </c>
      <c r="U104" s="14" t="b">
        <v>0</v>
      </c>
      <c r="V104" s="14" t="b">
        <v>0</v>
      </c>
      <c r="W104" s="14" t="b">
        <v>0</v>
      </c>
      <c r="X104" s="14" t="e">
        <v>#REF!</v>
      </c>
      <c r="Y104" s="14" t="e">
        <v>#REF!</v>
      </c>
      <c r="Z104" s="14" t="e">
        <v>#REF!</v>
      </c>
      <c r="AA104" s="14" t="e">
        <v>#REF!</v>
      </c>
      <c r="AB104" s="14" t="e">
        <v>#REF!</v>
      </c>
      <c r="AC104" s="14" t="b">
        <v>1</v>
      </c>
      <c r="AD104" s="14" t="e">
        <v>#REF!</v>
      </c>
    </row>
    <row r="105" spans="1:41" ht="12.75" customHeight="1" x14ac:dyDescent="0.25">
      <c r="A105" s="13">
        <v>18</v>
      </c>
      <c r="C105" s="3" t="s">
        <v>79</v>
      </c>
      <c r="D105" s="20">
        <v>923</v>
      </c>
      <c r="E105" s="24">
        <v>0.86</v>
      </c>
      <c r="F105" s="25">
        <v>0.76</v>
      </c>
      <c r="G105" s="25">
        <v>0.86</v>
      </c>
      <c r="H105" s="25">
        <v>0.92</v>
      </c>
      <c r="I105" s="25">
        <v>0.45</v>
      </c>
      <c r="J105" s="25">
        <v>0.88</v>
      </c>
      <c r="K105" s="25">
        <v>0.85</v>
      </c>
      <c r="L105" s="50">
        <v>0.76</v>
      </c>
      <c r="O105" s="19"/>
      <c r="Q105" s="14" t="b">
        <v>1</v>
      </c>
      <c r="R105" s="14" t="b">
        <v>1</v>
      </c>
      <c r="S105" s="14" t="b">
        <v>1</v>
      </c>
      <c r="T105" s="14" t="b">
        <v>1</v>
      </c>
      <c r="U105" s="14" t="b">
        <v>0</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0.83</v>
      </c>
      <c r="F106" s="29">
        <v>0.68</v>
      </c>
      <c r="G106" s="29">
        <v>0.83</v>
      </c>
      <c r="H106" s="29">
        <v>0.9</v>
      </c>
      <c r="I106" s="29">
        <v>0.39</v>
      </c>
      <c r="J106" s="29">
        <v>0.81</v>
      </c>
      <c r="K106" s="29">
        <v>0.79</v>
      </c>
      <c r="L106" s="51">
        <v>0.65</v>
      </c>
      <c r="O106" s="19"/>
      <c r="Q106" s="14" t="b">
        <v>0</v>
      </c>
      <c r="R106" s="14" t="b">
        <v>0</v>
      </c>
      <c r="S106" s="14" t="b">
        <v>1</v>
      </c>
      <c r="T106" s="14" t="b">
        <v>0</v>
      </c>
      <c r="U106" s="14" t="b">
        <v>0</v>
      </c>
      <c r="V106" s="14" t="b">
        <v>0</v>
      </c>
      <c r="W106" s="14" t="b">
        <v>0</v>
      </c>
      <c r="X106" s="14" t="e">
        <v>#REF!</v>
      </c>
      <c r="Y106" s="14" t="e">
        <v>#REF!</v>
      </c>
      <c r="Z106" s="14" t="e">
        <v>#REF!</v>
      </c>
      <c r="AA106" s="14" t="e">
        <v>#REF!</v>
      </c>
      <c r="AB106" s="14" t="e">
        <v>#REF!</v>
      </c>
      <c r="AC106" s="14" t="b">
        <v>0</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895" priority="16">
      <formula>N13=TRUE</formula>
    </cfRule>
  </conditionalFormatting>
  <conditionalFormatting sqref="E35">
    <cfRule type="expression" dxfId="1894" priority="9">
      <formula>N35=TRUE</formula>
    </cfRule>
  </conditionalFormatting>
  <conditionalFormatting sqref="E60">
    <cfRule type="expression" dxfId="1893" priority="8">
      <formula>N60=TRUE</formula>
    </cfRule>
  </conditionalFormatting>
  <conditionalFormatting sqref="E64">
    <cfRule type="expression" dxfId="1892" priority="7">
      <formula>N64=TRUE</formula>
    </cfRule>
  </conditionalFormatting>
  <conditionalFormatting sqref="E84">
    <cfRule type="expression" dxfId="1891" priority="6">
      <formula>N84=TRUE</formula>
    </cfRule>
  </conditionalFormatting>
  <conditionalFormatting sqref="E89">
    <cfRule type="expression" dxfId="1890" priority="5">
      <formula>N89=TRUE</formula>
    </cfRule>
  </conditionalFormatting>
  <conditionalFormatting sqref="E93">
    <cfRule type="expression" dxfId="1889" priority="4">
      <formula>N93=TRUE</formula>
    </cfRule>
  </conditionalFormatting>
  <conditionalFormatting sqref="E96">
    <cfRule type="expression" dxfId="1888" priority="3">
      <formula>N96=TRUE</formula>
    </cfRule>
  </conditionalFormatting>
  <conditionalFormatting sqref="E99">
    <cfRule type="expression" dxfId="1887" priority="2">
      <formula>N99=TRUE</formula>
    </cfRule>
  </conditionalFormatting>
  <conditionalFormatting sqref="E112:E142">
    <cfRule type="expression" dxfId="1886" priority="13">
      <formula>N112=TRUE</formula>
    </cfRule>
  </conditionalFormatting>
  <conditionalFormatting sqref="E154:E195">
    <cfRule type="expression" dxfId="1885" priority="15">
      <formula>N154=TRUE</formula>
    </cfRule>
  </conditionalFormatting>
  <conditionalFormatting sqref="E207:E248">
    <cfRule type="expression" dxfId="1884" priority="14">
      <formula>N207=TRUE</formula>
    </cfRule>
  </conditionalFormatting>
  <conditionalFormatting sqref="L11:L12 L29:L31 L33:L34 L36:L37 L51:L52 L65:L67 L69:L70 L72:L74 L81:L83 L94:L95 L97:L98 L100:L101 L14:L21 L23:L24 L26:L27 L39:L42 L44:L49 L54:L59 L61:L63 L76:L79 L85:L88 L90:L92 L103:L106">
    <cfRule type="expression" dxfId="1883" priority="10">
      <formula>AC11=TRUE</formula>
    </cfRule>
  </conditionalFormatting>
  <conditionalFormatting sqref="L13 L22 L25 L28 L32 L43 L50 L53 L71 L75 L80 L102 L112:L142 L35 L38 L60 L64 L68 L84 L89 L93 L96 L99 L154:L195 L207:L248">
    <cfRule type="expression" dxfId="1882" priority="11">
      <formula>AA13=TRUE</formula>
    </cfRule>
  </conditionalFormatting>
  <conditionalFormatting sqref="M110:M267">
    <cfRule type="expression" dxfId="1881" priority="12">
      <formula>AC110=TRUE</formula>
    </cfRule>
  </conditionalFormatting>
  <conditionalFormatting sqref="O8:O106">
    <cfRule type="cellIs" dxfId="1880"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79" priority="17">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78" priority="18">
      <formula>P13=TRUE</formula>
    </cfRule>
  </conditionalFormatting>
  <pageMargins left="0.7" right="0.7" top="0.75" bottom="0.75" header="0.3" footer="0.3"/>
  <pageSetup paperSize="9" orientation="portrait" verticalDpi="0"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Worksheet____26"/>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158</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0.8</v>
      </c>
      <c r="F8" s="18">
        <v>0.63</v>
      </c>
      <c r="G8" s="18">
        <v>0.77</v>
      </c>
      <c r="H8" s="18">
        <v>0.83</v>
      </c>
      <c r="I8" s="18">
        <v>0.33</v>
      </c>
      <c r="J8" s="18">
        <v>0.72</v>
      </c>
      <c r="K8" s="18">
        <v>0.71</v>
      </c>
      <c r="L8" s="18">
        <v>0.52</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0.77</v>
      </c>
      <c r="F11" s="25">
        <v>0.6</v>
      </c>
      <c r="G11" s="25">
        <v>0.75</v>
      </c>
      <c r="H11" s="25">
        <v>0.82</v>
      </c>
      <c r="I11" s="25">
        <v>0.21</v>
      </c>
      <c r="J11" s="25">
        <v>0.71</v>
      </c>
      <c r="K11" s="25">
        <v>0.71</v>
      </c>
      <c r="L11" s="50">
        <v>0.49</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0.82</v>
      </c>
      <c r="F12" s="25">
        <v>0.66</v>
      </c>
      <c r="G12" s="25">
        <v>0.8</v>
      </c>
      <c r="H12" s="25">
        <v>0.84</v>
      </c>
      <c r="I12" s="25">
        <v>0.45</v>
      </c>
      <c r="J12" s="25">
        <v>0.72</v>
      </c>
      <c r="K12" s="25">
        <v>0.74</v>
      </c>
      <c r="L12" s="50">
        <v>0.55000000000000004</v>
      </c>
      <c r="O12" s="19"/>
      <c r="Q12" s="14" t="b">
        <v>0</v>
      </c>
      <c r="R12" s="14" t="b">
        <v>0</v>
      </c>
      <c r="S12" s="14" t="b">
        <v>0</v>
      </c>
      <c r="T12" s="14" t="b">
        <v>0</v>
      </c>
      <c r="U12" s="14" t="b">
        <v>1</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0.74</v>
      </c>
      <c r="F14" s="25">
        <v>0.57999999999999996</v>
      </c>
      <c r="G14" s="25">
        <v>0.66</v>
      </c>
      <c r="H14" s="25">
        <v>0.78</v>
      </c>
      <c r="I14" s="25">
        <v>0.34</v>
      </c>
      <c r="J14" s="25">
        <v>0.69</v>
      </c>
      <c r="K14" s="25">
        <v>0.68</v>
      </c>
      <c r="L14" s="50">
        <v>0.49</v>
      </c>
      <c r="O14" s="19"/>
      <c r="Q14" s="14" t="b">
        <v>0</v>
      </c>
      <c r="R14" s="14" t="b">
        <v>0</v>
      </c>
      <c r="S14" s="14" t="b">
        <v>0</v>
      </c>
      <c r="T14" s="14" t="b">
        <v>0</v>
      </c>
      <c r="U14" s="14" t="b">
        <v>0</v>
      </c>
      <c r="V14" s="14" t="b">
        <v>0</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0.76</v>
      </c>
      <c r="F15" s="25">
        <v>0.65</v>
      </c>
      <c r="G15" s="25">
        <v>0.68</v>
      </c>
      <c r="H15" s="25">
        <v>0.8</v>
      </c>
      <c r="I15" s="25">
        <v>0.33</v>
      </c>
      <c r="J15" s="25">
        <v>0.67</v>
      </c>
      <c r="K15" s="25">
        <v>0.67</v>
      </c>
      <c r="L15" s="50">
        <v>0.5</v>
      </c>
      <c r="O15" s="19"/>
      <c r="Q15" s="14" t="b">
        <v>0</v>
      </c>
      <c r="R15" s="14" t="b">
        <v>1</v>
      </c>
      <c r="S15" s="14" t="b">
        <v>0</v>
      </c>
      <c r="T15" s="14" t="b">
        <v>0</v>
      </c>
      <c r="U15" s="14" t="b">
        <v>0</v>
      </c>
      <c r="V15" s="14" t="b">
        <v>0</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0.78</v>
      </c>
      <c r="F16" s="25">
        <v>0.61</v>
      </c>
      <c r="G16" s="25">
        <v>0.73</v>
      </c>
      <c r="H16" s="25">
        <v>0.77</v>
      </c>
      <c r="I16" s="25">
        <v>0.31</v>
      </c>
      <c r="J16" s="25">
        <v>0.7</v>
      </c>
      <c r="K16" s="25">
        <v>0.69</v>
      </c>
      <c r="L16" s="50">
        <v>0.51</v>
      </c>
      <c r="O16" s="19"/>
      <c r="Q16" s="14" t="b">
        <v>0</v>
      </c>
      <c r="R16" s="14" t="b">
        <v>0</v>
      </c>
      <c r="S16" s="14" t="b">
        <v>1</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0.79</v>
      </c>
      <c r="F17" s="25">
        <v>0.62</v>
      </c>
      <c r="G17" s="25">
        <v>0.83</v>
      </c>
      <c r="H17" s="25">
        <v>0.85</v>
      </c>
      <c r="I17" s="25">
        <v>0.35</v>
      </c>
      <c r="J17" s="25">
        <v>0.74</v>
      </c>
      <c r="K17" s="25">
        <v>0.76</v>
      </c>
      <c r="L17" s="50">
        <v>0.51</v>
      </c>
      <c r="O17" s="19"/>
      <c r="Q17" s="14" t="b">
        <v>0</v>
      </c>
      <c r="R17" s="14" t="b">
        <v>0</v>
      </c>
      <c r="S17" s="14" t="b">
        <v>1</v>
      </c>
      <c r="T17" s="14" t="b">
        <v>1</v>
      </c>
      <c r="U17" s="14" t="b">
        <v>0</v>
      </c>
      <c r="V17" s="14" t="b">
        <v>1</v>
      </c>
      <c r="W17" s="14" t="b">
        <v>1</v>
      </c>
      <c r="X17" s="14" t="e">
        <v>#REF!</v>
      </c>
      <c r="Y17" s="14" t="e">
        <v>#REF!</v>
      </c>
      <c r="Z17" s="14" t="e">
        <v>#REF!</v>
      </c>
      <c r="AA17" s="14" t="e">
        <v>#REF!</v>
      </c>
      <c r="AB17" s="14" t="e">
        <v>#REF!</v>
      </c>
      <c r="AC17" s="14" t="b">
        <v>0</v>
      </c>
      <c r="AD17" s="14" t="e">
        <v>#REF!</v>
      </c>
    </row>
    <row r="18" spans="1:30" ht="12.75" customHeight="1" x14ac:dyDescent="0.25">
      <c r="A18" s="13">
        <v>2</v>
      </c>
      <c r="C18" s="3" t="s">
        <v>34</v>
      </c>
      <c r="D18" s="20">
        <v>353</v>
      </c>
      <c r="E18" s="24">
        <v>0.82</v>
      </c>
      <c r="F18" s="25">
        <v>0.65</v>
      </c>
      <c r="G18" s="25">
        <v>0.83</v>
      </c>
      <c r="H18" s="25">
        <v>0.85</v>
      </c>
      <c r="I18" s="25">
        <v>0.3</v>
      </c>
      <c r="J18" s="25">
        <v>0.71</v>
      </c>
      <c r="K18" s="25">
        <v>0.76</v>
      </c>
      <c r="L18" s="50">
        <v>0.53</v>
      </c>
      <c r="O18" s="19"/>
      <c r="Q18" s="14" t="b">
        <v>1</v>
      </c>
      <c r="R18" s="14" t="b">
        <v>1</v>
      </c>
      <c r="S18" s="14" t="b">
        <v>1</v>
      </c>
      <c r="T18" s="14" t="b">
        <v>1</v>
      </c>
      <c r="U18" s="14" t="b">
        <v>0</v>
      </c>
      <c r="V18" s="14" t="b">
        <v>0</v>
      </c>
      <c r="W18" s="14" t="b">
        <v>1</v>
      </c>
      <c r="X18" s="14" t="e">
        <v>#REF!</v>
      </c>
      <c r="Y18" s="14" t="e">
        <v>#REF!</v>
      </c>
      <c r="Z18" s="14" t="e">
        <v>#REF!</v>
      </c>
      <c r="AA18" s="14" t="e">
        <v>#REF!</v>
      </c>
      <c r="AB18" s="14" t="e">
        <v>#REF!</v>
      </c>
      <c r="AC18" s="14" t="b">
        <v>0</v>
      </c>
      <c r="AD18" s="14" t="e">
        <v>#REF!</v>
      </c>
    </row>
    <row r="19" spans="1:30" ht="12.75" customHeight="1" x14ac:dyDescent="0.25">
      <c r="A19" s="13">
        <v>2</v>
      </c>
      <c r="C19" s="3" t="s">
        <v>35</v>
      </c>
      <c r="D19" s="20">
        <v>139</v>
      </c>
      <c r="E19" s="24">
        <v>0.86</v>
      </c>
      <c r="F19" s="25">
        <v>0.66</v>
      </c>
      <c r="G19" s="25">
        <v>0.87</v>
      </c>
      <c r="H19" s="25">
        <v>0.93</v>
      </c>
      <c r="I19" s="25">
        <v>0.39</v>
      </c>
      <c r="J19" s="25">
        <v>0.73</v>
      </c>
      <c r="K19" s="25">
        <v>0.77</v>
      </c>
      <c r="L19" s="50">
        <v>0.53</v>
      </c>
      <c r="O19" s="19"/>
      <c r="Q19" s="14" t="b">
        <v>1</v>
      </c>
      <c r="R19" s="14" t="b">
        <v>1</v>
      </c>
      <c r="S19" s="14" t="b">
        <v>1</v>
      </c>
      <c r="T19" s="14" t="b">
        <v>1</v>
      </c>
      <c r="U19" s="14" t="b">
        <v>1</v>
      </c>
      <c r="V19" s="14" t="b">
        <v>0</v>
      </c>
      <c r="W19" s="14" t="b">
        <v>1</v>
      </c>
      <c r="X19" s="14" t="e">
        <v>#REF!</v>
      </c>
      <c r="Y19" s="14" t="e">
        <v>#REF!</v>
      </c>
      <c r="Z19" s="14" t="e">
        <v>#REF!</v>
      </c>
      <c r="AA19" s="14" t="e">
        <v>#REF!</v>
      </c>
      <c r="AB19" s="14" t="e">
        <v>#REF!</v>
      </c>
      <c r="AC19" s="14" t="b">
        <v>0</v>
      </c>
      <c r="AD19" s="14" t="e">
        <v>#REF!</v>
      </c>
    </row>
    <row r="20" spans="1:30" ht="12.75" customHeight="1" x14ac:dyDescent="0.25">
      <c r="A20" s="13">
        <v>2</v>
      </c>
      <c r="C20" s="3" t="s">
        <v>36</v>
      </c>
      <c r="D20" s="20">
        <v>137</v>
      </c>
      <c r="E20" s="24">
        <v>0.87</v>
      </c>
      <c r="F20" s="25">
        <v>0.64</v>
      </c>
      <c r="G20" s="25">
        <v>0.86</v>
      </c>
      <c r="H20" s="25">
        <v>0.93</v>
      </c>
      <c r="I20" s="25">
        <v>0.37</v>
      </c>
      <c r="J20" s="25">
        <v>0.83</v>
      </c>
      <c r="K20" s="25">
        <v>0.77</v>
      </c>
      <c r="L20" s="50">
        <v>0.55000000000000004</v>
      </c>
      <c r="O20" s="19"/>
      <c r="Q20" s="14" t="b">
        <v>1</v>
      </c>
      <c r="R20" s="14" t="b">
        <v>0</v>
      </c>
      <c r="S20" s="14" t="b">
        <v>1</v>
      </c>
      <c r="T20" s="14" t="b">
        <v>1</v>
      </c>
      <c r="U20" s="14" t="b">
        <v>1</v>
      </c>
      <c r="V20" s="14" t="b">
        <v>1</v>
      </c>
      <c r="W20" s="14" t="b">
        <v>1</v>
      </c>
      <c r="X20" s="14" t="e">
        <v>#REF!</v>
      </c>
      <c r="Y20" s="14" t="e">
        <v>#REF!</v>
      </c>
      <c r="Z20" s="14" t="e">
        <v>#REF!</v>
      </c>
      <c r="AA20" s="14" t="e">
        <v>#REF!</v>
      </c>
      <c r="AB20" s="14" t="e">
        <v>#REF!</v>
      </c>
      <c r="AC20" s="14" t="b">
        <v>0</v>
      </c>
      <c r="AD20" s="14" t="e">
        <v>#REF!</v>
      </c>
    </row>
    <row r="21" spans="1:30" ht="12.75" customHeight="1" x14ac:dyDescent="0.25">
      <c r="A21" s="13">
        <v>2</v>
      </c>
      <c r="C21" s="3" t="s">
        <v>37</v>
      </c>
      <c r="D21" s="20">
        <v>133</v>
      </c>
      <c r="E21" s="24">
        <v>0.92</v>
      </c>
      <c r="F21" s="25">
        <v>0.72</v>
      </c>
      <c r="G21" s="25">
        <v>0.92</v>
      </c>
      <c r="H21" s="25">
        <v>0.95</v>
      </c>
      <c r="I21" s="25">
        <v>0.35</v>
      </c>
      <c r="J21" s="25">
        <v>0.81</v>
      </c>
      <c r="K21" s="25">
        <v>0.83</v>
      </c>
      <c r="L21" s="50">
        <v>0.65</v>
      </c>
      <c r="O21" s="19"/>
      <c r="Q21" s="14" t="b">
        <v>1</v>
      </c>
      <c r="R21" s="14" t="b">
        <v>1</v>
      </c>
      <c r="S21" s="14" t="b">
        <v>1</v>
      </c>
      <c r="T21" s="14" t="b">
        <v>1</v>
      </c>
      <c r="U21" s="14" t="b">
        <v>0</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0.78</v>
      </c>
      <c r="F23" s="25">
        <v>0.62</v>
      </c>
      <c r="G23" s="25">
        <v>0.75</v>
      </c>
      <c r="H23" s="25">
        <v>0.81</v>
      </c>
      <c r="I23" s="25">
        <v>0.33</v>
      </c>
      <c r="J23" s="25">
        <v>0.7</v>
      </c>
      <c r="K23" s="25">
        <v>0.71</v>
      </c>
      <c r="L23" s="50">
        <v>0.51</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0.89</v>
      </c>
      <c r="F24" s="25">
        <v>0.67</v>
      </c>
      <c r="G24" s="25">
        <v>0.88</v>
      </c>
      <c r="H24" s="25">
        <v>0.94</v>
      </c>
      <c r="I24" s="25">
        <v>0.37</v>
      </c>
      <c r="J24" s="25">
        <v>0.79</v>
      </c>
      <c r="K24" s="25">
        <v>0.79</v>
      </c>
      <c r="L24" s="50">
        <v>0.56999999999999995</v>
      </c>
      <c r="O24" s="19"/>
      <c r="Q24" s="14" t="b">
        <v>1</v>
      </c>
      <c r="R24" s="14" t="b">
        <v>0</v>
      </c>
      <c r="S24" s="14" t="b">
        <v>1</v>
      </c>
      <c r="T24" s="14" t="b">
        <v>1</v>
      </c>
      <c r="U24" s="14" t="b">
        <v>0</v>
      </c>
      <c r="V24" s="14" t="b">
        <v>1</v>
      </c>
      <c r="W24" s="14" t="b">
        <v>1</v>
      </c>
      <c r="X24" s="14" t="e">
        <v>#REF!</v>
      </c>
      <c r="Y24" s="14" t="e">
        <v>#REF!</v>
      </c>
      <c r="Z24" s="14" t="e">
        <v>#REF!</v>
      </c>
      <c r="AA24" s="14" t="e">
        <v>#REF!</v>
      </c>
      <c r="AB24" s="14" t="e">
        <v>#REF!</v>
      </c>
      <c r="AC24" s="14" t="b">
        <v>0</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0.77</v>
      </c>
      <c r="F26" s="25">
        <v>0.63</v>
      </c>
      <c r="G26" s="25">
        <v>0.74</v>
      </c>
      <c r="H26" s="25">
        <v>0.79</v>
      </c>
      <c r="I26" s="25">
        <v>0.32</v>
      </c>
      <c r="J26" s="25">
        <v>0.71</v>
      </c>
      <c r="K26" s="25">
        <v>0.71</v>
      </c>
      <c r="L26" s="50">
        <v>0.54</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0.81</v>
      </c>
      <c r="F27" s="25">
        <v>0.63</v>
      </c>
      <c r="G27" s="25">
        <v>0.79</v>
      </c>
      <c r="H27" s="25">
        <v>0.86</v>
      </c>
      <c r="I27" s="25">
        <v>0.34</v>
      </c>
      <c r="J27" s="25">
        <v>0.72</v>
      </c>
      <c r="K27" s="25">
        <v>0.73</v>
      </c>
      <c r="L27" s="50">
        <v>0.51</v>
      </c>
      <c r="O27" s="19"/>
      <c r="Q27" s="14" t="b">
        <v>0</v>
      </c>
      <c r="R27" s="14" t="b">
        <v>0</v>
      </c>
      <c r="S27" s="14" t="b">
        <v>0</v>
      </c>
      <c r="T27" s="14" t="b">
        <v>1</v>
      </c>
      <c r="U27" s="14" t="b">
        <v>0</v>
      </c>
      <c r="V27" s="14" t="b">
        <v>0</v>
      </c>
      <c r="W27" s="14" t="b">
        <v>0</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0.8</v>
      </c>
      <c r="F29" s="25">
        <v>0.63</v>
      </c>
      <c r="G29" s="25">
        <v>0.77</v>
      </c>
      <c r="H29" s="25">
        <v>0.82</v>
      </c>
      <c r="I29" s="25">
        <v>0.32</v>
      </c>
      <c r="J29" s="25">
        <v>0.71</v>
      </c>
      <c r="K29" s="25">
        <v>0.72</v>
      </c>
      <c r="L29" s="50">
        <v>0.53</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0.81</v>
      </c>
      <c r="F30" s="25">
        <v>0.62</v>
      </c>
      <c r="G30" s="25">
        <v>0.77</v>
      </c>
      <c r="H30" s="25">
        <v>0.84</v>
      </c>
      <c r="I30" s="25">
        <v>0.36</v>
      </c>
      <c r="J30" s="25">
        <v>0.73</v>
      </c>
      <c r="K30" s="25">
        <v>0.74</v>
      </c>
      <c r="L30" s="50">
        <v>0.52</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0.76</v>
      </c>
      <c r="F31" s="25">
        <v>0.68</v>
      </c>
      <c r="G31" s="25">
        <v>0.79</v>
      </c>
      <c r="H31" s="25">
        <v>0.85</v>
      </c>
      <c r="I31" s="25">
        <v>0.34</v>
      </c>
      <c r="J31" s="25">
        <v>0.73</v>
      </c>
      <c r="K31" s="25">
        <v>0.7</v>
      </c>
      <c r="L31" s="50">
        <v>0.51</v>
      </c>
      <c r="O31" s="19"/>
      <c r="Q31" s="14" t="b">
        <v>0</v>
      </c>
      <c r="R31" s="14" t="b">
        <v>0</v>
      </c>
      <c r="S31" s="14" t="b">
        <v>0</v>
      </c>
      <c r="T31" s="14" t="b">
        <v>0</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0.76</v>
      </c>
      <c r="F33" s="25">
        <v>0.66</v>
      </c>
      <c r="G33" s="25">
        <v>0.76</v>
      </c>
      <c r="H33" s="25">
        <v>0.83</v>
      </c>
      <c r="I33" s="25">
        <v>0.32</v>
      </c>
      <c r="J33" s="25">
        <v>0.7</v>
      </c>
      <c r="K33" s="25">
        <v>0.7</v>
      </c>
      <c r="L33" s="50">
        <v>0.51</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0.92</v>
      </c>
      <c r="F34" s="25">
        <v>0.51</v>
      </c>
      <c r="G34" s="25">
        <v>0.83</v>
      </c>
      <c r="H34" s="25">
        <v>0.86</v>
      </c>
      <c r="I34" s="25">
        <v>0.37</v>
      </c>
      <c r="J34" s="25">
        <v>0.77</v>
      </c>
      <c r="K34" s="25">
        <v>0.81</v>
      </c>
      <c r="L34" s="50">
        <v>0.55000000000000004</v>
      </c>
      <c r="O34" s="19"/>
      <c r="Q34" s="14" t="b">
        <v>1</v>
      </c>
      <c r="R34" s="14" t="b">
        <v>0</v>
      </c>
      <c r="S34" s="14" t="b">
        <v>1</v>
      </c>
      <c r="T34" s="14" t="b">
        <v>0</v>
      </c>
      <c r="U34" s="14" t="b">
        <v>0</v>
      </c>
      <c r="V34" s="14" t="b">
        <v>1</v>
      </c>
      <c r="W34" s="14" t="b">
        <v>1</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0.82</v>
      </c>
      <c r="F36" s="25">
        <v>0.61</v>
      </c>
      <c r="G36" s="25">
        <v>0.79</v>
      </c>
      <c r="H36" s="25">
        <v>0.85</v>
      </c>
      <c r="I36" s="25">
        <v>0.35</v>
      </c>
      <c r="J36" s="25">
        <v>0.73</v>
      </c>
      <c r="K36" s="25">
        <v>0.74</v>
      </c>
      <c r="L36" s="50">
        <v>0.51</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0.78</v>
      </c>
      <c r="F37" s="25">
        <v>0.66</v>
      </c>
      <c r="G37" s="25">
        <v>0.76</v>
      </c>
      <c r="H37" s="25">
        <v>0.82</v>
      </c>
      <c r="I37" s="25">
        <v>0.32</v>
      </c>
      <c r="J37" s="25">
        <v>0.71</v>
      </c>
      <c r="K37" s="25">
        <v>0.71</v>
      </c>
      <c r="L37" s="50">
        <v>0.54</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0.81</v>
      </c>
      <c r="F39" s="25">
        <v>0.61</v>
      </c>
      <c r="G39" s="25">
        <v>0.77</v>
      </c>
      <c r="H39" s="25">
        <v>0.83</v>
      </c>
      <c r="I39" s="25">
        <v>0.3</v>
      </c>
      <c r="J39" s="25">
        <v>0.72</v>
      </c>
      <c r="K39" s="25">
        <v>0.73</v>
      </c>
      <c r="L39" s="50">
        <v>0.55000000000000004</v>
      </c>
      <c r="O39" s="19"/>
      <c r="Q39" s="14" t="b">
        <v>0</v>
      </c>
      <c r="R39" s="14" t="b">
        <v>0</v>
      </c>
      <c r="S39" s="14" t="b">
        <v>0</v>
      </c>
      <c r="T39" s="14" t="b">
        <v>0</v>
      </c>
      <c r="U39" s="14" t="b">
        <v>0</v>
      </c>
      <c r="V39" s="14" t="b">
        <v>0</v>
      </c>
      <c r="W39" s="14" t="b">
        <v>0</v>
      </c>
      <c r="X39" s="14" t="e">
        <v>#REF!</v>
      </c>
      <c r="Y39" s="14" t="e">
        <v>#REF!</v>
      </c>
      <c r="Z39" s="14" t="e">
        <v>#REF!</v>
      </c>
      <c r="AA39" s="14" t="e">
        <v>#REF!</v>
      </c>
      <c r="AB39" s="14" t="e">
        <v>#REF!</v>
      </c>
      <c r="AC39" s="14" t="b">
        <v>1</v>
      </c>
      <c r="AD39" s="14" t="e">
        <v>#REF!</v>
      </c>
    </row>
    <row r="40" spans="1:30" ht="12.75" customHeight="1" x14ac:dyDescent="0.25">
      <c r="A40" s="13">
        <v>8</v>
      </c>
      <c r="C40" s="3" t="s">
        <v>9</v>
      </c>
      <c r="D40" s="20">
        <v>619</v>
      </c>
      <c r="E40" s="24">
        <v>0.76</v>
      </c>
      <c r="F40" s="25">
        <v>0.66</v>
      </c>
      <c r="G40" s="25">
        <v>0.75</v>
      </c>
      <c r="H40" s="25">
        <v>0.82</v>
      </c>
      <c r="I40" s="25">
        <v>0.34</v>
      </c>
      <c r="J40" s="25">
        <v>0.71</v>
      </c>
      <c r="K40" s="25">
        <v>0.72</v>
      </c>
      <c r="L40" s="50">
        <v>0.53</v>
      </c>
      <c r="O40" s="19"/>
      <c r="Q40" s="14" t="b">
        <v>0</v>
      </c>
      <c r="R40" s="14" t="b">
        <v>0</v>
      </c>
      <c r="S40" s="14" t="b">
        <v>0</v>
      </c>
      <c r="T40" s="14" t="b">
        <v>0</v>
      </c>
      <c r="U40" s="14" t="b">
        <v>0</v>
      </c>
      <c r="V40" s="14" t="b">
        <v>0</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0.86</v>
      </c>
      <c r="F41" s="25">
        <v>0.63</v>
      </c>
      <c r="G41" s="25">
        <v>0.81</v>
      </c>
      <c r="H41" s="25">
        <v>0.83</v>
      </c>
      <c r="I41" s="25">
        <v>0.36</v>
      </c>
      <c r="J41" s="25">
        <v>0.75</v>
      </c>
      <c r="K41" s="25">
        <v>0.78</v>
      </c>
      <c r="L41" s="50">
        <v>0.59</v>
      </c>
      <c r="O41" s="19"/>
      <c r="Q41" s="14" t="b">
        <v>1</v>
      </c>
      <c r="R41" s="14" t="b">
        <v>0</v>
      </c>
      <c r="S41" s="14" t="b">
        <v>0</v>
      </c>
      <c r="T41" s="14" t="b">
        <v>0</v>
      </c>
      <c r="U41" s="14" t="b">
        <v>0</v>
      </c>
      <c r="V41" s="14" t="b">
        <v>0</v>
      </c>
      <c r="W41" s="14" t="b">
        <v>1</v>
      </c>
      <c r="X41" s="14" t="e">
        <v>#REF!</v>
      </c>
      <c r="Y41" s="14" t="e">
        <v>#REF!</v>
      </c>
      <c r="Z41" s="14" t="e">
        <v>#REF!</v>
      </c>
      <c r="AA41" s="14" t="e">
        <v>#REF!</v>
      </c>
      <c r="AB41" s="14" t="e">
        <v>#REF!</v>
      </c>
      <c r="AC41" s="14" t="b">
        <v>1</v>
      </c>
      <c r="AD41" s="14" t="e">
        <v>#REF!</v>
      </c>
    </row>
    <row r="42" spans="1:30" ht="12.75" customHeight="1" x14ac:dyDescent="0.25">
      <c r="A42" s="13">
        <v>8</v>
      </c>
      <c r="C42" s="3" t="s">
        <v>11</v>
      </c>
      <c r="D42" s="20">
        <v>700</v>
      </c>
      <c r="E42" s="24">
        <v>0.79</v>
      </c>
      <c r="F42" s="25">
        <v>0.62</v>
      </c>
      <c r="G42" s="25">
        <v>0.78</v>
      </c>
      <c r="H42" s="25">
        <v>0.85</v>
      </c>
      <c r="I42" s="25">
        <v>0.34</v>
      </c>
      <c r="J42" s="25">
        <v>0.7</v>
      </c>
      <c r="K42" s="25">
        <v>0.7</v>
      </c>
      <c r="L42" s="50">
        <v>0.46</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0.78</v>
      </c>
      <c r="F44" s="25">
        <v>0.64</v>
      </c>
      <c r="G44" s="25">
        <v>0.76</v>
      </c>
      <c r="H44" s="25">
        <v>0.83</v>
      </c>
      <c r="I44" s="25">
        <v>0.32</v>
      </c>
      <c r="J44" s="25">
        <v>0.71</v>
      </c>
      <c r="K44" s="25">
        <v>0.71</v>
      </c>
      <c r="L44" s="50">
        <v>0.52</v>
      </c>
      <c r="O44" s="19"/>
      <c r="Q44" s="14" t="b">
        <v>0</v>
      </c>
      <c r="R44" s="14" t="b">
        <v>1</v>
      </c>
      <c r="S44" s="14" t="b">
        <v>0</v>
      </c>
      <c r="T44" s="14" t="b">
        <v>0</v>
      </c>
      <c r="U44" s="14" t="b">
        <v>0</v>
      </c>
      <c r="V44" s="14" t="b">
        <v>0</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0.96</v>
      </c>
      <c r="F45" s="25">
        <v>0.6</v>
      </c>
      <c r="G45" s="25">
        <v>0.9</v>
      </c>
      <c r="H45" s="25">
        <v>0.92</v>
      </c>
      <c r="I45" s="25">
        <v>0.4</v>
      </c>
      <c r="J45" s="25">
        <v>0.84</v>
      </c>
      <c r="K45" s="25">
        <v>0.86</v>
      </c>
      <c r="L45" s="50">
        <v>0.68</v>
      </c>
      <c r="O45" s="19"/>
      <c r="Q45" s="14" t="b">
        <v>1</v>
      </c>
      <c r="R45" s="14" t="b">
        <v>1</v>
      </c>
      <c r="S45" s="14" t="b">
        <v>1</v>
      </c>
      <c r="T45" s="14" t="b">
        <v>1</v>
      </c>
      <c r="U45" s="14" t="b">
        <v>1</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0.94</v>
      </c>
      <c r="F46" s="25">
        <v>0.56999999999999995</v>
      </c>
      <c r="G46" s="25">
        <v>0.82</v>
      </c>
      <c r="H46" s="25">
        <v>0.84</v>
      </c>
      <c r="I46" s="25">
        <v>0.48</v>
      </c>
      <c r="J46" s="25">
        <v>0.75</v>
      </c>
      <c r="K46" s="25">
        <v>0.76</v>
      </c>
      <c r="L46" s="50">
        <v>0.61</v>
      </c>
      <c r="O46" s="19"/>
      <c r="Q46" s="14" t="b">
        <v>1</v>
      </c>
      <c r="R46" s="14" t="b">
        <v>0</v>
      </c>
      <c r="S46" s="14" t="b">
        <v>0</v>
      </c>
      <c r="T46" s="14" t="b">
        <v>0</v>
      </c>
      <c r="U46" s="14" t="b">
        <v>1</v>
      </c>
      <c r="V46" s="14" t="b">
        <v>1</v>
      </c>
      <c r="W46" s="14" t="b">
        <v>1</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0.88</v>
      </c>
      <c r="F47" s="25">
        <v>0.53</v>
      </c>
      <c r="G47" s="25">
        <v>0.8</v>
      </c>
      <c r="H47" s="25">
        <v>0.8</v>
      </c>
      <c r="I47" s="25">
        <v>0.3</v>
      </c>
      <c r="J47" s="25">
        <v>0.7</v>
      </c>
      <c r="K47" s="25">
        <v>0.76</v>
      </c>
      <c r="L47" s="50">
        <v>0.51</v>
      </c>
      <c r="O47" s="19"/>
      <c r="Q47" s="14" t="b">
        <v>1</v>
      </c>
      <c r="R47" s="14" t="b">
        <v>0</v>
      </c>
      <c r="S47" s="14" t="b">
        <v>0</v>
      </c>
      <c r="T47" s="14" t="b">
        <v>0</v>
      </c>
      <c r="U47" s="14" t="b">
        <v>0</v>
      </c>
      <c r="V47" s="14" t="b">
        <v>0</v>
      </c>
      <c r="W47" s="14" t="b">
        <v>1</v>
      </c>
      <c r="X47" s="14" t="e">
        <v>#REF!</v>
      </c>
      <c r="Y47" s="14" t="e">
        <v>#REF!</v>
      </c>
      <c r="Z47" s="14" t="e">
        <v>#REF!</v>
      </c>
      <c r="AA47" s="14" t="e">
        <v>#REF!</v>
      </c>
      <c r="AB47" s="14" t="e">
        <v>#REF!</v>
      </c>
      <c r="AC47" s="14" t="b">
        <v>1</v>
      </c>
      <c r="AD47" s="14" t="e">
        <v>#REF!</v>
      </c>
    </row>
    <row r="48" spans="1:30" ht="12.75" customHeight="1" x14ac:dyDescent="0.25">
      <c r="A48" s="13">
        <v>9</v>
      </c>
      <c r="C48" s="3" t="s">
        <v>55</v>
      </c>
      <c r="D48" s="20">
        <v>64</v>
      </c>
      <c r="E48" s="24">
        <v>0.95</v>
      </c>
      <c r="F48" s="25">
        <v>0.55000000000000004</v>
      </c>
      <c r="G48" s="25">
        <v>0.88</v>
      </c>
      <c r="H48" s="25">
        <v>0.84</v>
      </c>
      <c r="I48" s="25">
        <v>0.45</v>
      </c>
      <c r="J48" s="25">
        <v>0.83</v>
      </c>
      <c r="K48" s="25">
        <v>0.89</v>
      </c>
      <c r="L48" s="50">
        <v>0.56000000000000005</v>
      </c>
      <c r="O48" s="19"/>
      <c r="Q48" s="14" t="b">
        <v>1</v>
      </c>
      <c r="R48" s="14" t="b">
        <v>0</v>
      </c>
      <c r="S48" s="14" t="b">
        <v>1</v>
      </c>
      <c r="T48" s="14" t="b">
        <v>0</v>
      </c>
      <c r="U48" s="14" t="b">
        <v>1</v>
      </c>
      <c r="V48" s="14" t="b">
        <v>1</v>
      </c>
      <c r="W48" s="14" t="b">
        <v>1</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0.82</v>
      </c>
      <c r="F49" s="25">
        <v>0.82</v>
      </c>
      <c r="G49" s="25">
        <v>0.86</v>
      </c>
      <c r="H49" s="25">
        <v>0.86</v>
      </c>
      <c r="I49" s="25">
        <v>0.55000000000000004</v>
      </c>
      <c r="J49" s="25">
        <v>0.68</v>
      </c>
      <c r="K49" s="25">
        <v>0.68</v>
      </c>
      <c r="L49" s="50">
        <v>0.32</v>
      </c>
      <c r="O49" s="19"/>
      <c r="Q49" s="14" t="b">
        <v>0</v>
      </c>
      <c r="R49" s="14" t="b">
        <v>1</v>
      </c>
      <c r="S49" s="14" t="b">
        <v>1</v>
      </c>
      <c r="T49" s="14" t="b">
        <v>0</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0.75</v>
      </c>
      <c r="F51" s="25">
        <v>0.67</v>
      </c>
      <c r="G51" s="25">
        <v>0.75</v>
      </c>
      <c r="H51" s="25">
        <v>0.83</v>
      </c>
      <c r="I51" s="25">
        <v>0.45</v>
      </c>
      <c r="J51" s="25">
        <v>0.72</v>
      </c>
      <c r="K51" s="25">
        <v>0.71</v>
      </c>
      <c r="L51" s="50">
        <v>0.55000000000000004</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0.8</v>
      </c>
      <c r="F52" s="25">
        <v>0.63</v>
      </c>
      <c r="G52" s="25">
        <v>0.78</v>
      </c>
      <c r="H52" s="25">
        <v>0.83</v>
      </c>
      <c r="I52" s="25">
        <v>0.33</v>
      </c>
      <c r="J52" s="25">
        <v>0.72</v>
      </c>
      <c r="K52" s="25">
        <v>0.73</v>
      </c>
      <c r="L52" s="50">
        <v>0.52</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0.7</v>
      </c>
      <c r="F54" s="25">
        <v>0.62</v>
      </c>
      <c r="G54" s="25">
        <v>0.65</v>
      </c>
      <c r="H54" s="25">
        <v>0.78</v>
      </c>
      <c r="I54" s="25">
        <v>0.31</v>
      </c>
      <c r="J54" s="25">
        <v>0.65</v>
      </c>
      <c r="K54" s="25">
        <v>0.72</v>
      </c>
      <c r="L54" s="50">
        <v>0.54</v>
      </c>
      <c r="O54" s="19"/>
      <c r="Q54" s="14" t="b">
        <v>0</v>
      </c>
      <c r="R54" s="14" t="b">
        <v>0</v>
      </c>
      <c r="S54" s="14" t="b">
        <v>0</v>
      </c>
      <c r="T54" s="14" t="b">
        <v>1</v>
      </c>
      <c r="U54" s="14" t="b">
        <v>0</v>
      </c>
      <c r="V54" s="14" t="b">
        <v>0</v>
      </c>
      <c r="W54" s="14" t="b">
        <v>1</v>
      </c>
      <c r="X54" s="14" t="e">
        <v>#REF!</v>
      </c>
      <c r="Y54" s="14" t="e">
        <v>#REF!</v>
      </c>
      <c r="Z54" s="14" t="e">
        <v>#REF!</v>
      </c>
      <c r="AA54" s="14" t="e">
        <v>#REF!</v>
      </c>
      <c r="AB54" s="14" t="e">
        <v>#REF!</v>
      </c>
      <c r="AC54" s="14" t="b">
        <v>0</v>
      </c>
      <c r="AD54" s="14" t="e">
        <v>#REF!</v>
      </c>
    </row>
    <row r="55" spans="1:30" ht="12.75" customHeight="1" x14ac:dyDescent="0.25">
      <c r="A55" s="13">
        <v>11</v>
      </c>
      <c r="C55" s="3" t="s">
        <v>60</v>
      </c>
      <c r="D55" s="20">
        <v>164</v>
      </c>
      <c r="E55" s="24">
        <v>0.8</v>
      </c>
      <c r="F55" s="25">
        <v>0.6</v>
      </c>
      <c r="G55" s="25">
        <v>0.78</v>
      </c>
      <c r="H55" s="25">
        <v>0.85</v>
      </c>
      <c r="I55" s="25">
        <v>0.47</v>
      </c>
      <c r="J55" s="25">
        <v>0.72</v>
      </c>
      <c r="K55" s="25">
        <v>0.77</v>
      </c>
      <c r="L55" s="50">
        <v>0.57999999999999996</v>
      </c>
      <c r="O55" s="19"/>
      <c r="Q55" s="14" t="b">
        <v>1</v>
      </c>
      <c r="R55" s="14" t="b">
        <v>0</v>
      </c>
      <c r="S55" s="14" t="b">
        <v>1</v>
      </c>
      <c r="T55" s="14" t="b">
        <v>1</v>
      </c>
      <c r="U55" s="14" t="b">
        <v>1</v>
      </c>
      <c r="V55" s="14" t="b">
        <v>1</v>
      </c>
      <c r="W55" s="14" t="b">
        <v>1</v>
      </c>
      <c r="X55" s="14" t="e">
        <v>#REF!</v>
      </c>
      <c r="Y55" s="14" t="e">
        <v>#REF!</v>
      </c>
      <c r="Z55" s="14" t="e">
        <v>#REF!</v>
      </c>
      <c r="AA55" s="14" t="e">
        <v>#REF!</v>
      </c>
      <c r="AB55" s="14" t="e">
        <v>#REF!</v>
      </c>
      <c r="AC55" s="14" t="b">
        <v>1</v>
      </c>
      <c r="AD55" s="14" t="e">
        <v>#REF!</v>
      </c>
    </row>
    <row r="56" spans="1:30" ht="12.75" customHeight="1" x14ac:dyDescent="0.25">
      <c r="A56" s="13">
        <v>11</v>
      </c>
      <c r="C56" s="3" t="s">
        <v>61</v>
      </c>
      <c r="D56" s="20">
        <v>127</v>
      </c>
      <c r="E56" s="24">
        <v>0.81</v>
      </c>
      <c r="F56" s="25">
        <v>0.66</v>
      </c>
      <c r="G56" s="25">
        <v>0.72</v>
      </c>
      <c r="H56" s="25">
        <v>0.75</v>
      </c>
      <c r="I56" s="25">
        <v>0.34</v>
      </c>
      <c r="J56" s="25">
        <v>0.79</v>
      </c>
      <c r="K56" s="25">
        <v>0.75</v>
      </c>
      <c r="L56" s="50">
        <v>0.54</v>
      </c>
      <c r="O56" s="19"/>
      <c r="Q56" s="14" t="b">
        <v>1</v>
      </c>
      <c r="R56" s="14" t="b">
        <v>0</v>
      </c>
      <c r="S56" s="14" t="b">
        <v>1</v>
      </c>
      <c r="T56" s="14" t="b">
        <v>0</v>
      </c>
      <c r="U56" s="14" t="b">
        <v>0</v>
      </c>
      <c r="V56" s="14" t="b">
        <v>1</v>
      </c>
      <c r="W56" s="14" t="b">
        <v>1</v>
      </c>
      <c r="X56" s="14" t="e">
        <v>#REF!</v>
      </c>
      <c r="Y56" s="14" t="e">
        <v>#REF!</v>
      </c>
      <c r="Z56" s="14" t="e">
        <v>#REF!</v>
      </c>
      <c r="AA56" s="14" t="e">
        <v>#REF!</v>
      </c>
      <c r="AB56" s="14" t="e">
        <v>#REF!</v>
      </c>
      <c r="AC56" s="14" t="b">
        <v>0</v>
      </c>
      <c r="AD56" s="14" t="e">
        <v>#REF!</v>
      </c>
    </row>
    <row r="57" spans="1:30" ht="12.75" customHeight="1" x14ac:dyDescent="0.25">
      <c r="A57" s="13">
        <v>11</v>
      </c>
      <c r="C57" s="3" t="s">
        <v>62</v>
      </c>
      <c r="D57" s="20">
        <v>45</v>
      </c>
      <c r="E57" s="24">
        <v>0.67</v>
      </c>
      <c r="F57" s="25">
        <v>0.67</v>
      </c>
      <c r="G57" s="25">
        <v>0.73</v>
      </c>
      <c r="H57" s="25">
        <v>0.71</v>
      </c>
      <c r="I57" s="25">
        <v>0.42</v>
      </c>
      <c r="J57" s="25">
        <v>0.64</v>
      </c>
      <c r="K57" s="25">
        <v>0.57999999999999996</v>
      </c>
      <c r="L57" s="50">
        <v>0.69</v>
      </c>
      <c r="O57" s="19"/>
      <c r="Q57" s="14" t="b">
        <v>0</v>
      </c>
      <c r="R57" s="14" t="b">
        <v>1</v>
      </c>
      <c r="S57" s="14" t="b">
        <v>1</v>
      </c>
      <c r="T57" s="14" t="b">
        <v>0</v>
      </c>
      <c r="U57" s="14" t="b">
        <v>1</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0.81</v>
      </c>
      <c r="F58" s="25">
        <v>0.63</v>
      </c>
      <c r="G58" s="25">
        <v>0.79</v>
      </c>
      <c r="H58" s="25">
        <v>0.84</v>
      </c>
      <c r="I58" s="25">
        <v>0.32</v>
      </c>
      <c r="J58" s="25">
        <v>0.73</v>
      </c>
      <c r="K58" s="25">
        <v>0.74</v>
      </c>
      <c r="L58" s="50">
        <v>0.52</v>
      </c>
      <c r="O58" s="19"/>
      <c r="Q58" s="14" t="b">
        <v>1</v>
      </c>
      <c r="R58" s="14" t="b">
        <v>0</v>
      </c>
      <c r="S58" s="14" t="b">
        <v>1</v>
      </c>
      <c r="T58" s="14" t="b">
        <v>1</v>
      </c>
      <c r="U58" s="14" t="b">
        <v>0</v>
      </c>
      <c r="V58" s="14" t="b">
        <v>1</v>
      </c>
      <c r="W58" s="14" t="b">
        <v>1</v>
      </c>
      <c r="X58" s="14" t="e">
        <v>#REF!</v>
      </c>
      <c r="Y58" s="14" t="e">
        <v>#REF!</v>
      </c>
      <c r="Z58" s="14" t="e">
        <v>#REF!</v>
      </c>
      <c r="AA58" s="14" t="e">
        <v>#REF!</v>
      </c>
      <c r="AB58" s="14" t="e">
        <v>#REF!</v>
      </c>
      <c r="AC58" s="14" t="b">
        <v>0</v>
      </c>
      <c r="AD58" s="14" t="e">
        <v>#REF!</v>
      </c>
    </row>
    <row r="59" spans="1:30" ht="12.75" customHeight="1" x14ac:dyDescent="0.25">
      <c r="A59" s="13">
        <v>11</v>
      </c>
      <c r="C59" s="3" t="s">
        <v>64</v>
      </c>
      <c r="D59" s="20">
        <v>296</v>
      </c>
      <c r="E59" s="24">
        <v>0.74</v>
      </c>
      <c r="F59" s="25">
        <v>0.61</v>
      </c>
      <c r="G59" s="25">
        <v>0.7</v>
      </c>
      <c r="H59" s="25">
        <v>0.8</v>
      </c>
      <c r="I59" s="25">
        <v>0.33</v>
      </c>
      <c r="J59" s="25">
        <v>0.64</v>
      </c>
      <c r="K59" s="25">
        <v>0.64</v>
      </c>
      <c r="L59" s="50">
        <v>0.48</v>
      </c>
      <c r="O59" s="19"/>
      <c r="Q59" s="14" t="b">
        <v>1</v>
      </c>
      <c r="R59" s="14" t="b">
        <v>0</v>
      </c>
      <c r="S59" s="14" t="b">
        <v>0</v>
      </c>
      <c r="T59" s="14" t="b">
        <v>1</v>
      </c>
      <c r="U59" s="14" t="b">
        <v>0</v>
      </c>
      <c r="V59" s="14" t="b">
        <v>0</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0.78</v>
      </c>
      <c r="F61" s="25">
        <v>0.61</v>
      </c>
      <c r="G61" s="25">
        <v>0.8</v>
      </c>
      <c r="H61" s="25">
        <v>0.8</v>
      </c>
      <c r="I61" s="25">
        <v>0.38</v>
      </c>
      <c r="J61" s="25">
        <v>0.78</v>
      </c>
      <c r="K61" s="25">
        <v>0.72</v>
      </c>
      <c r="L61" s="50">
        <v>0.54</v>
      </c>
      <c r="O61" s="19"/>
      <c r="Q61" s="14" t="b">
        <v>0</v>
      </c>
      <c r="R61" s="14" t="b">
        <v>0</v>
      </c>
      <c r="S61" s="14" t="b">
        <v>0</v>
      </c>
      <c r="T61" s="14" t="b">
        <v>0</v>
      </c>
      <c r="U61" s="14" t="b">
        <v>0</v>
      </c>
      <c r="V61" s="14" t="b">
        <v>1</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0.81</v>
      </c>
      <c r="F62" s="25">
        <v>0.65</v>
      </c>
      <c r="G62" s="25">
        <v>0.78</v>
      </c>
      <c r="H62" s="25">
        <v>0.8</v>
      </c>
      <c r="I62" s="25">
        <v>0.38</v>
      </c>
      <c r="J62" s="25">
        <v>0.7</v>
      </c>
      <c r="K62" s="25">
        <v>0.73</v>
      </c>
      <c r="L62" s="50">
        <v>0.54</v>
      </c>
      <c r="O62" s="19"/>
      <c r="Q62" s="14" t="b">
        <v>0</v>
      </c>
      <c r="R62" s="14" t="b">
        <v>0</v>
      </c>
      <c r="S62" s="14" t="b">
        <v>0</v>
      </c>
      <c r="T62" s="14" t="b">
        <v>0</v>
      </c>
      <c r="U62" s="14" t="b">
        <v>0</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0.79</v>
      </c>
      <c r="F63" s="25">
        <v>0.63</v>
      </c>
      <c r="G63" s="25">
        <v>0.77</v>
      </c>
      <c r="H63" s="25">
        <v>0.84</v>
      </c>
      <c r="I63" s="25">
        <v>0.32</v>
      </c>
      <c r="J63" s="25">
        <v>0.72</v>
      </c>
      <c r="K63" s="25">
        <v>0.72</v>
      </c>
      <c r="L63" s="50">
        <v>0.52</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0.28999999999999998</v>
      </c>
      <c r="F65" s="25">
        <v>0.11</v>
      </c>
      <c r="G65" s="25">
        <v>0.15</v>
      </c>
      <c r="H65" s="25">
        <v>0.34</v>
      </c>
      <c r="I65" s="25">
        <v>0.04</v>
      </c>
      <c r="J65" s="25">
        <v>0.1</v>
      </c>
      <c r="K65" s="25">
        <v>0.15</v>
      </c>
      <c r="L65" s="50">
        <v>0.05</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0.67</v>
      </c>
      <c r="F66" s="25">
        <v>0.43</v>
      </c>
      <c r="G66" s="25">
        <v>0.61</v>
      </c>
      <c r="H66" s="25">
        <v>0.71</v>
      </c>
      <c r="I66" s="25">
        <v>0.15</v>
      </c>
      <c r="J66" s="25">
        <v>0.52</v>
      </c>
      <c r="K66" s="25">
        <v>0.5</v>
      </c>
      <c r="L66" s="50">
        <v>0.25</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0.93</v>
      </c>
      <c r="F67" s="25">
        <v>0.81</v>
      </c>
      <c r="G67" s="25">
        <v>0.94</v>
      </c>
      <c r="H67" s="25">
        <v>0.96</v>
      </c>
      <c r="I67" s="25">
        <v>0.47</v>
      </c>
      <c r="J67" s="25">
        <v>0.9</v>
      </c>
      <c r="K67" s="25">
        <v>0.92</v>
      </c>
      <c r="L67" s="50">
        <v>0.73</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0.73</v>
      </c>
      <c r="F69" s="25">
        <v>0.6</v>
      </c>
      <c r="G69" s="25">
        <v>0.73</v>
      </c>
      <c r="H69" s="25">
        <v>0.8</v>
      </c>
      <c r="I69" s="25">
        <v>0.34</v>
      </c>
      <c r="J69" s="25">
        <v>0.65</v>
      </c>
      <c r="K69" s="25">
        <v>0.66</v>
      </c>
      <c r="L69" s="50">
        <v>0.48</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0.82</v>
      </c>
      <c r="F70" s="25">
        <v>0.64</v>
      </c>
      <c r="G70" s="25">
        <v>0.79</v>
      </c>
      <c r="H70" s="25">
        <v>0.84</v>
      </c>
      <c r="I70" s="25">
        <v>0.33</v>
      </c>
      <c r="J70" s="25">
        <v>0.74</v>
      </c>
      <c r="K70" s="25">
        <v>0.75</v>
      </c>
      <c r="L70" s="50">
        <v>0.54</v>
      </c>
      <c r="O70" s="19"/>
      <c r="Q70" s="14" t="b">
        <v>1</v>
      </c>
      <c r="R70" s="14" t="b">
        <v>0</v>
      </c>
      <c r="S70" s="14" t="b">
        <v>0</v>
      </c>
      <c r="T70" s="14" t="b">
        <v>0</v>
      </c>
      <c r="U70" s="14" t="b">
        <v>0</v>
      </c>
      <c r="V70" s="14" t="b">
        <v>1</v>
      </c>
      <c r="W70" s="14" t="b">
        <v>1</v>
      </c>
      <c r="X70" s="14" t="e">
        <v>#REF!</v>
      </c>
      <c r="Y70" s="14" t="e">
        <v>#REF!</v>
      </c>
      <c r="Z70" s="14" t="e">
        <v>#REF!</v>
      </c>
      <c r="AA70" s="14" t="e">
        <v>#REF!</v>
      </c>
      <c r="AB70" s="14" t="e">
        <v>#REF!</v>
      </c>
      <c r="AC70" s="14" t="b">
        <v>0</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0.7</v>
      </c>
      <c r="F72" s="25">
        <v>0.47</v>
      </c>
      <c r="G72" s="25">
        <v>0.61</v>
      </c>
      <c r="H72" s="25">
        <v>0.71</v>
      </c>
      <c r="I72" s="25">
        <v>0.24</v>
      </c>
      <c r="J72" s="25">
        <v>0.59</v>
      </c>
      <c r="K72" s="25">
        <v>0.59</v>
      </c>
      <c r="L72" s="50">
        <v>0.42</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0.75</v>
      </c>
      <c r="F73" s="25">
        <v>0.59</v>
      </c>
      <c r="G73" s="25">
        <v>0.72</v>
      </c>
      <c r="H73" s="25">
        <v>0.79</v>
      </c>
      <c r="I73" s="25">
        <v>0.22</v>
      </c>
      <c r="J73" s="25">
        <v>0.65</v>
      </c>
      <c r="K73" s="25">
        <v>0.66</v>
      </c>
      <c r="L73" s="50">
        <v>0.44</v>
      </c>
      <c r="O73" s="19"/>
      <c r="Q73" s="14" t="b">
        <v>0</v>
      </c>
      <c r="R73" s="14" t="b">
        <v>1</v>
      </c>
      <c r="S73" s="14" t="b">
        <v>1</v>
      </c>
      <c r="T73" s="14" t="b">
        <v>1</v>
      </c>
      <c r="U73" s="14" t="b">
        <v>0</v>
      </c>
      <c r="V73" s="14" t="b">
        <v>0</v>
      </c>
      <c r="W73" s="14" t="b">
        <v>1</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0.85</v>
      </c>
      <c r="F74" s="25">
        <v>0.69</v>
      </c>
      <c r="G74" s="25">
        <v>0.84</v>
      </c>
      <c r="H74" s="25">
        <v>0.89</v>
      </c>
      <c r="I74" s="25">
        <v>0.43</v>
      </c>
      <c r="J74" s="25">
        <v>0.79</v>
      </c>
      <c r="K74" s="25">
        <v>0.8</v>
      </c>
      <c r="L74" s="50">
        <v>0.6</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0.77</v>
      </c>
      <c r="F76" s="25">
        <v>0.59</v>
      </c>
      <c r="G76" s="25">
        <v>0.73</v>
      </c>
      <c r="H76" s="25">
        <v>0.8</v>
      </c>
      <c r="I76" s="25">
        <v>0.4</v>
      </c>
      <c r="J76" s="25">
        <v>0.65</v>
      </c>
      <c r="K76" s="25">
        <v>0.7</v>
      </c>
      <c r="L76" s="50">
        <v>0.52</v>
      </c>
      <c r="O76" s="19"/>
      <c r="Q76" s="14" t="b">
        <v>0</v>
      </c>
      <c r="R76" s="14" t="b">
        <v>0</v>
      </c>
      <c r="S76" s="14" t="b">
        <v>0</v>
      </c>
      <c r="T76" s="14" t="b">
        <v>0</v>
      </c>
      <c r="U76" s="14" t="b">
        <v>1</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0.8</v>
      </c>
      <c r="F77" s="25">
        <v>0.64</v>
      </c>
      <c r="G77" s="25">
        <v>0.78</v>
      </c>
      <c r="H77" s="25">
        <v>0.82</v>
      </c>
      <c r="I77" s="25">
        <v>0.4</v>
      </c>
      <c r="J77" s="25">
        <v>0.7</v>
      </c>
      <c r="K77" s="25">
        <v>0.74</v>
      </c>
      <c r="L77" s="50">
        <v>0.52</v>
      </c>
      <c r="O77" s="19"/>
      <c r="Q77" s="14" t="b">
        <v>0</v>
      </c>
      <c r="R77" s="14" t="b">
        <v>1</v>
      </c>
      <c r="S77" s="14" t="b">
        <v>0</v>
      </c>
      <c r="T77" s="14" t="b">
        <v>0</v>
      </c>
      <c r="U77" s="14" t="b">
        <v>1</v>
      </c>
      <c r="V77" s="14" t="b">
        <v>0</v>
      </c>
      <c r="W77" s="14" t="b">
        <v>0</v>
      </c>
      <c r="X77" s="14" t="e">
        <v>#REF!</v>
      </c>
      <c r="Y77" s="14" t="e">
        <v>#REF!</v>
      </c>
      <c r="Z77" s="14" t="e">
        <v>#REF!</v>
      </c>
      <c r="AA77" s="14" t="e">
        <v>#REF!</v>
      </c>
      <c r="AB77" s="14" t="e">
        <v>#REF!</v>
      </c>
      <c r="AC77" s="14" t="b">
        <v>0</v>
      </c>
      <c r="AD77" s="14" t="e">
        <v>#REF!</v>
      </c>
    </row>
    <row r="78" spans="1:30" ht="12.75" customHeight="1" x14ac:dyDescent="0.25">
      <c r="A78" s="13">
        <v>16</v>
      </c>
      <c r="C78" s="3" t="s">
        <v>78</v>
      </c>
      <c r="D78" s="20">
        <v>1635</v>
      </c>
      <c r="E78" s="24">
        <v>0.79</v>
      </c>
      <c r="F78" s="25">
        <v>0.64</v>
      </c>
      <c r="G78" s="25">
        <v>0.78</v>
      </c>
      <c r="H78" s="25">
        <v>0.84</v>
      </c>
      <c r="I78" s="25">
        <v>0.32</v>
      </c>
      <c r="J78" s="25">
        <v>0.74</v>
      </c>
      <c r="K78" s="25">
        <v>0.73</v>
      </c>
      <c r="L78" s="50">
        <v>0.53</v>
      </c>
      <c r="O78" s="19"/>
      <c r="Q78" s="14" t="b">
        <v>0</v>
      </c>
      <c r="R78" s="14" t="b">
        <v>1</v>
      </c>
      <c r="S78" s="14" t="b">
        <v>0</v>
      </c>
      <c r="T78" s="14" t="b">
        <v>0</v>
      </c>
      <c r="U78" s="14" t="b">
        <v>0</v>
      </c>
      <c r="V78" s="14" t="b">
        <v>1</v>
      </c>
      <c r="W78" s="14" t="b">
        <v>0</v>
      </c>
      <c r="X78" s="14" t="e">
        <v>#REF!</v>
      </c>
      <c r="Y78" s="14" t="e">
        <v>#REF!</v>
      </c>
      <c r="Z78" s="14" t="e">
        <v>#REF!</v>
      </c>
      <c r="AA78" s="14" t="e">
        <v>#REF!</v>
      </c>
      <c r="AB78" s="14" t="e">
        <v>#REF!</v>
      </c>
      <c r="AC78" s="14" t="b">
        <v>0</v>
      </c>
      <c r="AD78" s="14" t="e">
        <v>#REF!</v>
      </c>
    </row>
    <row r="79" spans="1:30" ht="12.75" customHeight="1" x14ac:dyDescent="0.25">
      <c r="A79" s="13">
        <v>16</v>
      </c>
      <c r="C79" s="3" t="s">
        <v>80</v>
      </c>
      <c r="D79" s="20">
        <v>253</v>
      </c>
      <c r="E79" s="24">
        <v>0.83</v>
      </c>
      <c r="F79" s="25">
        <v>0.56999999999999995</v>
      </c>
      <c r="G79" s="25">
        <v>0.72</v>
      </c>
      <c r="H79" s="25">
        <v>0.81</v>
      </c>
      <c r="I79" s="25">
        <v>0.32</v>
      </c>
      <c r="J79" s="25">
        <v>0.64</v>
      </c>
      <c r="K79" s="25">
        <v>0.7</v>
      </c>
      <c r="L79" s="50">
        <v>0.5</v>
      </c>
      <c r="O79" s="19"/>
      <c r="Q79" s="14" t="b">
        <v>0</v>
      </c>
      <c r="R79" s="14" t="b">
        <v>0</v>
      </c>
      <c r="S79" s="14" t="b">
        <v>0</v>
      </c>
      <c r="T79" s="14" t="b">
        <v>0</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0.66</v>
      </c>
      <c r="F81" s="25">
        <v>0.57999999999999996</v>
      </c>
      <c r="G81" s="25">
        <v>0.68</v>
      </c>
      <c r="H81" s="25">
        <v>0.76</v>
      </c>
      <c r="I81" s="25">
        <v>0.4</v>
      </c>
      <c r="J81" s="25">
        <v>0.67</v>
      </c>
      <c r="K81" s="25">
        <v>0.64</v>
      </c>
      <c r="L81" s="50">
        <v>0.51</v>
      </c>
      <c r="O81" s="19"/>
      <c r="Q81" s="14" t="b">
        <v>0</v>
      </c>
      <c r="R81" s="14" t="b">
        <v>0</v>
      </c>
      <c r="S81" s="14" t="b">
        <v>0</v>
      </c>
      <c r="T81" s="14" t="b">
        <v>0</v>
      </c>
      <c r="U81" s="14" t="b">
        <v>1</v>
      </c>
      <c r="V81" s="14" t="b">
        <v>0</v>
      </c>
      <c r="W81" s="14" t="b">
        <v>0</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0.79</v>
      </c>
      <c r="F82" s="25">
        <v>0.64</v>
      </c>
      <c r="G82" s="25">
        <v>0.76</v>
      </c>
      <c r="H82" s="25">
        <v>0.8</v>
      </c>
      <c r="I82" s="25">
        <v>0.37</v>
      </c>
      <c r="J82" s="25">
        <v>0.71</v>
      </c>
      <c r="K82" s="25">
        <v>0.72</v>
      </c>
      <c r="L82" s="50">
        <v>0.51</v>
      </c>
      <c r="O82" s="19"/>
      <c r="Q82" s="14" t="b">
        <v>1</v>
      </c>
      <c r="R82" s="14" t="b">
        <v>1</v>
      </c>
      <c r="S82" s="14" t="b">
        <v>1</v>
      </c>
      <c r="T82" s="14" t="b">
        <v>1</v>
      </c>
      <c r="U82" s="14" t="b">
        <v>1</v>
      </c>
      <c r="V82" s="14" t="b">
        <v>1</v>
      </c>
      <c r="W82" s="14" t="b">
        <v>1</v>
      </c>
      <c r="X82" s="14" t="e">
        <v>#REF!</v>
      </c>
      <c r="Y82" s="14" t="e">
        <v>#REF!</v>
      </c>
      <c r="Z82" s="14" t="e">
        <v>#REF!</v>
      </c>
      <c r="AA82" s="14" t="e">
        <v>#REF!</v>
      </c>
      <c r="AB82" s="14" t="e">
        <v>#REF!</v>
      </c>
      <c r="AC82" s="14" t="b">
        <v>0</v>
      </c>
      <c r="AD82" s="14" t="e">
        <v>#REF!</v>
      </c>
    </row>
    <row r="83" spans="1:30" ht="12.75" customHeight="1" x14ac:dyDescent="0.25">
      <c r="A83" s="13">
        <v>17</v>
      </c>
      <c r="C83" s="3" t="s">
        <v>72</v>
      </c>
      <c r="D83" s="20">
        <v>1375</v>
      </c>
      <c r="E83" s="24">
        <v>0.81</v>
      </c>
      <c r="F83" s="25">
        <v>0.63</v>
      </c>
      <c r="G83" s="25">
        <v>0.79</v>
      </c>
      <c r="H83" s="25">
        <v>0.85</v>
      </c>
      <c r="I83" s="25">
        <v>0.31</v>
      </c>
      <c r="J83" s="25">
        <v>0.73</v>
      </c>
      <c r="K83" s="25">
        <v>0.73</v>
      </c>
      <c r="L83" s="50">
        <v>0.53</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0</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0.83</v>
      </c>
      <c r="F85" s="25">
        <v>0.65</v>
      </c>
      <c r="G85" s="25">
        <v>0.78</v>
      </c>
      <c r="H85" s="25">
        <v>0.85</v>
      </c>
      <c r="I85" s="25">
        <v>0.27</v>
      </c>
      <c r="J85" s="25">
        <v>0.74</v>
      </c>
      <c r="K85" s="25">
        <v>0.75</v>
      </c>
      <c r="L85" s="50">
        <v>0.54</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0.8</v>
      </c>
      <c r="F86" s="25">
        <v>0.63</v>
      </c>
      <c r="G86" s="25">
        <v>0.79</v>
      </c>
      <c r="H86" s="25">
        <v>0.83</v>
      </c>
      <c r="I86" s="25">
        <v>0.35</v>
      </c>
      <c r="J86" s="25">
        <v>0.72</v>
      </c>
      <c r="K86" s="25">
        <v>0.72</v>
      </c>
      <c r="L86" s="50">
        <v>0.51</v>
      </c>
      <c r="O86" s="19"/>
      <c r="Q86" s="14" t="b">
        <v>1</v>
      </c>
      <c r="R86" s="14" t="b">
        <v>1</v>
      </c>
      <c r="S86" s="14" t="b">
        <v>1</v>
      </c>
      <c r="T86" s="14" t="b">
        <v>1</v>
      </c>
      <c r="U86" s="14" t="b">
        <v>1</v>
      </c>
      <c r="V86" s="14" t="b">
        <v>1</v>
      </c>
      <c r="W86" s="14" t="b">
        <v>1</v>
      </c>
      <c r="X86" s="14" t="e">
        <v>#REF!</v>
      </c>
      <c r="Y86" s="14" t="e">
        <v>#REF!</v>
      </c>
      <c r="Z86" s="14" t="e">
        <v>#REF!</v>
      </c>
      <c r="AA86" s="14" t="e">
        <v>#REF!</v>
      </c>
      <c r="AB86" s="14" t="e">
        <v>#REF!</v>
      </c>
      <c r="AC86" s="14" t="b">
        <v>0</v>
      </c>
      <c r="AD86" s="14" t="e">
        <v>#REF!</v>
      </c>
    </row>
    <row r="87" spans="1:30" ht="12.75" customHeight="1" x14ac:dyDescent="0.25">
      <c r="A87" s="13">
        <v>17</v>
      </c>
      <c r="C87" s="3" t="s">
        <v>72</v>
      </c>
      <c r="D87" s="20">
        <v>600</v>
      </c>
      <c r="E87" s="24">
        <v>0.76</v>
      </c>
      <c r="F87" s="25">
        <v>0.61</v>
      </c>
      <c r="G87" s="25">
        <v>0.75</v>
      </c>
      <c r="H87" s="25">
        <v>0.82</v>
      </c>
      <c r="I87" s="25">
        <v>0.38</v>
      </c>
      <c r="J87" s="25">
        <v>0.7</v>
      </c>
      <c r="K87" s="25">
        <v>0.71</v>
      </c>
      <c r="L87" s="50">
        <v>0.51</v>
      </c>
      <c r="O87" s="19"/>
      <c r="Q87" s="14" t="b">
        <v>1</v>
      </c>
      <c r="R87" s="14" t="b">
        <v>0</v>
      </c>
      <c r="S87" s="14" t="b">
        <v>1</v>
      </c>
      <c r="T87" s="14" t="b">
        <v>1</v>
      </c>
      <c r="U87" s="14" t="b">
        <v>1</v>
      </c>
      <c r="V87" s="14" t="b">
        <v>1</v>
      </c>
      <c r="W87" s="14" t="b">
        <v>1</v>
      </c>
      <c r="X87" s="14" t="e">
        <v>#REF!</v>
      </c>
      <c r="Y87" s="14" t="e">
        <v>#REF!</v>
      </c>
      <c r="Z87" s="14" t="e">
        <v>#REF!</v>
      </c>
      <c r="AA87" s="14" t="e">
        <v>#REF!</v>
      </c>
      <c r="AB87" s="14" t="e">
        <v>#REF!</v>
      </c>
      <c r="AC87" s="14" t="b">
        <v>0</v>
      </c>
      <c r="AD87" s="14" t="e">
        <v>#REF!</v>
      </c>
    </row>
    <row r="88" spans="1:30" ht="12.75" customHeight="1" x14ac:dyDescent="0.25">
      <c r="A88" s="13">
        <v>17</v>
      </c>
      <c r="C88" s="3" t="s">
        <v>83</v>
      </c>
      <c r="D88" s="20">
        <v>63</v>
      </c>
      <c r="E88" s="24">
        <v>0.75</v>
      </c>
      <c r="F88" s="25">
        <v>0.6</v>
      </c>
      <c r="G88" s="25">
        <v>0.65</v>
      </c>
      <c r="H88" s="25">
        <v>0.73</v>
      </c>
      <c r="I88" s="25">
        <v>0.38</v>
      </c>
      <c r="J88" s="25">
        <v>0.63</v>
      </c>
      <c r="K88" s="25">
        <v>0.7</v>
      </c>
      <c r="L88" s="50">
        <v>0.49</v>
      </c>
      <c r="O88" s="19"/>
      <c r="Q88" s="14" t="b">
        <v>1</v>
      </c>
      <c r="R88" s="14" t="b">
        <v>0</v>
      </c>
      <c r="S88" s="14" t="b">
        <v>0</v>
      </c>
      <c r="T88" s="14" t="b">
        <v>0</v>
      </c>
      <c r="U88" s="14" t="b">
        <v>1</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0.69</v>
      </c>
      <c r="F90" s="25">
        <v>0.56000000000000005</v>
      </c>
      <c r="G90" s="25">
        <v>0.66</v>
      </c>
      <c r="H90" s="25">
        <v>0.73</v>
      </c>
      <c r="I90" s="25">
        <v>0.4</v>
      </c>
      <c r="J90" s="25">
        <v>0.61</v>
      </c>
      <c r="K90" s="25">
        <v>0.65</v>
      </c>
      <c r="L90" s="50">
        <v>0.52</v>
      </c>
      <c r="O90" s="19"/>
      <c r="Q90" s="14" t="b">
        <v>0</v>
      </c>
      <c r="R90" s="14" t="b">
        <v>0</v>
      </c>
      <c r="S90" s="14" t="b">
        <v>0</v>
      </c>
      <c r="T90" s="14" t="b">
        <v>0</v>
      </c>
      <c r="U90" s="14" t="b">
        <v>1</v>
      </c>
      <c r="V90" s="14" t="b">
        <v>0</v>
      </c>
      <c r="W90" s="14" t="b">
        <v>0</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0.78</v>
      </c>
      <c r="F91" s="25">
        <v>0.62</v>
      </c>
      <c r="G91" s="25">
        <v>0.76</v>
      </c>
      <c r="H91" s="25">
        <v>0.82</v>
      </c>
      <c r="I91" s="25">
        <v>0.34</v>
      </c>
      <c r="J91" s="25">
        <v>0.68</v>
      </c>
      <c r="K91" s="25">
        <v>0.7</v>
      </c>
      <c r="L91" s="50">
        <v>0.47</v>
      </c>
      <c r="O91" s="19"/>
      <c r="Q91" s="14" t="b">
        <v>1</v>
      </c>
      <c r="R91" s="14" t="b">
        <v>0</v>
      </c>
      <c r="S91" s="14" t="b">
        <v>1</v>
      </c>
      <c r="T91" s="14" t="b">
        <v>1</v>
      </c>
      <c r="U91" s="14" t="b">
        <v>1</v>
      </c>
      <c r="V91" s="14" t="b">
        <v>1</v>
      </c>
      <c r="W91" s="14" t="b">
        <v>0</v>
      </c>
      <c r="X91" s="14" t="e">
        <v>#REF!</v>
      </c>
      <c r="Y91" s="14" t="e">
        <v>#REF!</v>
      </c>
      <c r="Z91" s="14" t="e">
        <v>#REF!</v>
      </c>
      <c r="AA91" s="14" t="e">
        <v>#REF!</v>
      </c>
      <c r="AB91" s="14" t="e">
        <v>#REF!</v>
      </c>
      <c r="AC91" s="14" t="b">
        <v>0</v>
      </c>
      <c r="AD91" s="14" t="e">
        <v>#REF!</v>
      </c>
    </row>
    <row r="92" spans="1:30" ht="12.75" customHeight="1" x14ac:dyDescent="0.25">
      <c r="A92" s="13">
        <v>17</v>
      </c>
      <c r="C92" s="3" t="s">
        <v>72</v>
      </c>
      <c r="D92" s="20">
        <v>1255</v>
      </c>
      <c r="E92" s="24">
        <v>0.82</v>
      </c>
      <c r="F92" s="25">
        <v>0.65</v>
      </c>
      <c r="G92" s="25">
        <v>0.79</v>
      </c>
      <c r="H92" s="25">
        <v>0.85</v>
      </c>
      <c r="I92" s="25">
        <v>0.32</v>
      </c>
      <c r="J92" s="25">
        <v>0.75</v>
      </c>
      <c r="K92" s="25">
        <v>0.75</v>
      </c>
      <c r="L92" s="50">
        <v>0.55000000000000004</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0.77</v>
      </c>
      <c r="F94" s="25">
        <v>0.6</v>
      </c>
      <c r="G94" s="25">
        <v>0.75</v>
      </c>
      <c r="H94" s="25">
        <v>0.81</v>
      </c>
      <c r="I94" s="25">
        <v>0.34</v>
      </c>
      <c r="J94" s="25">
        <v>0.69</v>
      </c>
      <c r="K94" s="25">
        <v>0.69</v>
      </c>
      <c r="L94" s="50">
        <v>0.49</v>
      </c>
      <c r="O94" s="19"/>
      <c r="Q94" s="14" t="b">
        <v>1</v>
      </c>
      <c r="R94" s="14" t="b">
        <v>0</v>
      </c>
      <c r="S94" s="14" t="b">
        <v>1</v>
      </c>
      <c r="T94" s="14" t="b">
        <v>1</v>
      </c>
      <c r="U94" s="14" t="b">
        <v>1</v>
      </c>
      <c r="V94" s="14" t="b">
        <v>1</v>
      </c>
      <c r="W94" s="14" t="b">
        <v>0</v>
      </c>
      <c r="X94" s="14" t="e">
        <v>#REF!</v>
      </c>
      <c r="Y94" s="14" t="e">
        <v>#REF!</v>
      </c>
      <c r="Z94" s="14" t="e">
        <v>#REF!</v>
      </c>
      <c r="AA94" s="14" t="e">
        <v>#REF!</v>
      </c>
      <c r="AB94" s="14" t="e">
        <v>#REF!</v>
      </c>
      <c r="AC94" s="14" t="b">
        <v>0</v>
      </c>
      <c r="AD94" s="14" t="e">
        <v>#REF!</v>
      </c>
    </row>
    <row r="95" spans="1:30" ht="12.75" customHeight="1" x14ac:dyDescent="0.25">
      <c r="A95" s="13">
        <v>17</v>
      </c>
      <c r="C95" s="3" t="s">
        <v>12</v>
      </c>
      <c r="D95" s="20">
        <v>695</v>
      </c>
      <c r="E95" s="24">
        <v>0.86</v>
      </c>
      <c r="F95" s="25">
        <v>0.69</v>
      </c>
      <c r="G95" s="25">
        <v>0.83</v>
      </c>
      <c r="H95" s="25">
        <v>0.89</v>
      </c>
      <c r="I95" s="25">
        <v>0.32</v>
      </c>
      <c r="J95" s="25">
        <v>0.78</v>
      </c>
      <c r="K95" s="25">
        <v>0.8</v>
      </c>
      <c r="L95" s="50">
        <v>0.59</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0.75</v>
      </c>
      <c r="F97" s="25">
        <v>0.59</v>
      </c>
      <c r="G97" s="25">
        <v>0.74</v>
      </c>
      <c r="H97" s="25">
        <v>0.8</v>
      </c>
      <c r="I97" s="25">
        <v>0.35</v>
      </c>
      <c r="J97" s="25">
        <v>0.69</v>
      </c>
      <c r="K97" s="25">
        <v>0.69</v>
      </c>
      <c r="L97" s="50">
        <v>0.5</v>
      </c>
      <c r="O97" s="19"/>
      <c r="Q97" s="14" t="b">
        <v>1</v>
      </c>
      <c r="R97" s="14" t="b">
        <v>0</v>
      </c>
      <c r="S97" s="14" t="b">
        <v>1</v>
      </c>
      <c r="T97" s="14" t="b">
        <v>1</v>
      </c>
      <c r="U97" s="14" t="b">
        <v>1</v>
      </c>
      <c r="V97" s="14" t="b">
        <v>1</v>
      </c>
      <c r="W97" s="14" t="b">
        <v>0</v>
      </c>
      <c r="X97" s="14" t="e">
        <v>#REF!</v>
      </c>
      <c r="Y97" s="14" t="e">
        <v>#REF!</v>
      </c>
      <c r="Z97" s="14" t="e">
        <v>#REF!</v>
      </c>
      <c r="AA97" s="14" t="e">
        <v>#REF!</v>
      </c>
      <c r="AB97" s="14" t="e">
        <v>#REF!</v>
      </c>
      <c r="AC97" s="14" t="b">
        <v>0</v>
      </c>
      <c r="AD97" s="14" t="e">
        <v>#REF!</v>
      </c>
    </row>
    <row r="98" spans="1:41" ht="12.75" customHeight="1" x14ac:dyDescent="0.25">
      <c r="A98" s="13">
        <v>17</v>
      </c>
      <c r="C98" s="3" t="s">
        <v>12</v>
      </c>
      <c r="D98" s="20">
        <v>1000</v>
      </c>
      <c r="E98" s="24">
        <v>0.85</v>
      </c>
      <c r="F98" s="25">
        <v>0.69</v>
      </c>
      <c r="G98" s="25">
        <v>0.81</v>
      </c>
      <c r="H98" s="25">
        <v>0.88</v>
      </c>
      <c r="I98" s="25">
        <v>0.31</v>
      </c>
      <c r="J98" s="25">
        <v>0.75</v>
      </c>
      <c r="K98" s="25">
        <v>0.77</v>
      </c>
      <c r="L98" s="50">
        <v>0.55000000000000004</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0.77</v>
      </c>
      <c r="F100" s="25">
        <v>0.62</v>
      </c>
      <c r="G100" s="25">
        <v>0.76</v>
      </c>
      <c r="H100" s="25">
        <v>0.81</v>
      </c>
      <c r="I100" s="25">
        <v>0.39</v>
      </c>
      <c r="J100" s="25">
        <v>0.69</v>
      </c>
      <c r="K100" s="25">
        <v>0.7</v>
      </c>
      <c r="L100" s="50">
        <v>0.49</v>
      </c>
      <c r="O100" s="19"/>
      <c r="Q100" s="14" t="b">
        <v>1</v>
      </c>
      <c r="R100" s="14" t="b">
        <v>0</v>
      </c>
      <c r="S100" s="14" t="b">
        <v>1</v>
      </c>
      <c r="T100" s="14" t="b">
        <v>1</v>
      </c>
      <c r="U100" s="14" t="b">
        <v>1</v>
      </c>
      <c r="V100" s="14" t="b">
        <v>1</v>
      </c>
      <c r="W100" s="14" t="b">
        <v>0</v>
      </c>
      <c r="X100" s="14" t="e">
        <v>#REF!</v>
      </c>
      <c r="Y100" s="14" t="e">
        <v>#REF!</v>
      </c>
      <c r="Z100" s="14" t="e">
        <v>#REF!</v>
      </c>
      <c r="AA100" s="14" t="e">
        <v>#REF!</v>
      </c>
      <c r="AB100" s="14" t="e">
        <v>#REF!</v>
      </c>
      <c r="AC100" s="14" t="b">
        <v>0</v>
      </c>
      <c r="AD100" s="14" t="e">
        <v>#REF!</v>
      </c>
    </row>
    <row r="101" spans="1:41" ht="12.75" customHeight="1" x14ac:dyDescent="0.25">
      <c r="A101" s="13">
        <v>17</v>
      </c>
      <c r="C101" s="3" t="s">
        <v>12</v>
      </c>
      <c r="D101" s="20">
        <v>1122</v>
      </c>
      <c r="E101" s="24">
        <v>0.82</v>
      </c>
      <c r="F101" s="25">
        <v>0.64</v>
      </c>
      <c r="G101" s="25">
        <v>0.79</v>
      </c>
      <c r="H101" s="25">
        <v>0.86</v>
      </c>
      <c r="I101" s="25">
        <v>0.28000000000000003</v>
      </c>
      <c r="J101" s="25">
        <v>0.74</v>
      </c>
      <c r="K101" s="25">
        <v>0.75</v>
      </c>
      <c r="L101" s="50">
        <v>0.55000000000000004</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0.72</v>
      </c>
      <c r="F103" s="25">
        <v>0.56999999999999995</v>
      </c>
      <c r="G103" s="25">
        <v>0.68</v>
      </c>
      <c r="H103" s="25">
        <v>0.76</v>
      </c>
      <c r="I103" s="25">
        <v>0.32</v>
      </c>
      <c r="J103" s="25">
        <v>0.63</v>
      </c>
      <c r="K103" s="25">
        <v>0.64</v>
      </c>
      <c r="L103" s="50">
        <v>0.42</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0.76</v>
      </c>
      <c r="F104" s="25">
        <v>0.6</v>
      </c>
      <c r="G104" s="25">
        <v>0.74</v>
      </c>
      <c r="H104" s="25">
        <v>0.81</v>
      </c>
      <c r="I104" s="25">
        <v>0.33</v>
      </c>
      <c r="J104" s="25">
        <v>0.7</v>
      </c>
      <c r="K104" s="25">
        <v>0.71</v>
      </c>
      <c r="L104" s="50">
        <v>0.49</v>
      </c>
      <c r="O104" s="19"/>
      <c r="Q104" s="14" t="b">
        <v>0</v>
      </c>
      <c r="R104" s="14" t="b">
        <v>0</v>
      </c>
      <c r="S104" s="14" t="b">
        <v>0</v>
      </c>
      <c r="T104" s="14" t="b">
        <v>0</v>
      </c>
      <c r="U104" s="14" t="b">
        <v>0</v>
      </c>
      <c r="V104" s="14" t="b">
        <v>1</v>
      </c>
      <c r="W104" s="14" t="b">
        <v>1</v>
      </c>
      <c r="X104" s="14" t="e">
        <v>#REF!</v>
      </c>
      <c r="Y104" s="14" t="e">
        <v>#REF!</v>
      </c>
      <c r="Z104" s="14" t="e">
        <v>#REF!</v>
      </c>
      <c r="AA104" s="14" t="e">
        <v>#REF!</v>
      </c>
      <c r="AB104" s="14" t="e">
        <v>#REF!</v>
      </c>
      <c r="AC104" s="14" t="b">
        <v>1</v>
      </c>
      <c r="AD104" s="14" t="e">
        <v>#REF!</v>
      </c>
    </row>
    <row r="105" spans="1:41" ht="12.75" customHeight="1" x14ac:dyDescent="0.25">
      <c r="A105" s="13">
        <v>18</v>
      </c>
      <c r="C105" s="3" t="s">
        <v>79</v>
      </c>
      <c r="D105" s="20">
        <v>923</v>
      </c>
      <c r="E105" s="24">
        <v>0.83</v>
      </c>
      <c r="F105" s="25">
        <v>0.69</v>
      </c>
      <c r="G105" s="25">
        <v>0.83</v>
      </c>
      <c r="H105" s="25">
        <v>0.87</v>
      </c>
      <c r="I105" s="25">
        <v>0.36</v>
      </c>
      <c r="J105" s="25">
        <v>0.77</v>
      </c>
      <c r="K105" s="25">
        <v>0.77</v>
      </c>
      <c r="L105" s="50">
        <v>0.59</v>
      </c>
      <c r="O105" s="19"/>
      <c r="Q105" s="14" t="b">
        <v>1</v>
      </c>
      <c r="R105" s="14" t="b">
        <v>1</v>
      </c>
      <c r="S105" s="14" t="b">
        <v>1</v>
      </c>
      <c r="T105" s="14" t="b">
        <v>1</v>
      </c>
      <c r="U105" s="14" t="b">
        <v>0</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0.8</v>
      </c>
      <c r="F106" s="29">
        <v>0.57999999999999996</v>
      </c>
      <c r="G106" s="29">
        <v>0.75</v>
      </c>
      <c r="H106" s="29">
        <v>0.82</v>
      </c>
      <c r="I106" s="29">
        <v>0.3</v>
      </c>
      <c r="J106" s="29">
        <v>0.68</v>
      </c>
      <c r="K106" s="29">
        <v>0.7</v>
      </c>
      <c r="L106" s="51">
        <v>0.49</v>
      </c>
      <c r="O106" s="19"/>
      <c r="Q106" s="14" t="b">
        <v>1</v>
      </c>
      <c r="R106" s="14" t="b">
        <v>0</v>
      </c>
      <c r="S106" s="14" t="b">
        <v>1</v>
      </c>
      <c r="T106" s="14" t="b">
        <v>0</v>
      </c>
      <c r="U106" s="14" t="b">
        <v>0</v>
      </c>
      <c r="V106" s="14" t="b">
        <v>0</v>
      </c>
      <c r="W106" s="14" t="b">
        <v>0</v>
      </c>
      <c r="X106" s="14" t="e">
        <v>#REF!</v>
      </c>
      <c r="Y106" s="14" t="e">
        <v>#REF!</v>
      </c>
      <c r="Z106" s="14" t="e">
        <v>#REF!</v>
      </c>
      <c r="AA106" s="14" t="e">
        <v>#REF!</v>
      </c>
      <c r="AB106" s="14" t="e">
        <v>#REF!</v>
      </c>
      <c r="AC106" s="14" t="b">
        <v>1</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877" priority="16">
      <formula>N13=TRUE</formula>
    </cfRule>
  </conditionalFormatting>
  <conditionalFormatting sqref="E35">
    <cfRule type="expression" dxfId="1876" priority="9">
      <formula>N35=TRUE</formula>
    </cfRule>
  </conditionalFormatting>
  <conditionalFormatting sqref="E60">
    <cfRule type="expression" dxfId="1875" priority="8">
      <formula>N60=TRUE</formula>
    </cfRule>
  </conditionalFormatting>
  <conditionalFormatting sqref="E64">
    <cfRule type="expression" dxfId="1874" priority="7">
      <formula>N64=TRUE</formula>
    </cfRule>
  </conditionalFormatting>
  <conditionalFormatting sqref="E84">
    <cfRule type="expression" dxfId="1873" priority="6">
      <formula>N84=TRUE</formula>
    </cfRule>
  </conditionalFormatting>
  <conditionalFormatting sqref="E89">
    <cfRule type="expression" dxfId="1872" priority="5">
      <formula>N89=TRUE</formula>
    </cfRule>
  </conditionalFormatting>
  <conditionalFormatting sqref="E93">
    <cfRule type="expression" dxfId="1871" priority="4">
      <formula>N93=TRUE</formula>
    </cfRule>
  </conditionalFormatting>
  <conditionalFormatting sqref="E96">
    <cfRule type="expression" dxfId="1870" priority="3">
      <formula>N96=TRUE</formula>
    </cfRule>
  </conditionalFormatting>
  <conditionalFormatting sqref="E99">
    <cfRule type="expression" dxfId="1869" priority="2">
      <formula>N99=TRUE</formula>
    </cfRule>
  </conditionalFormatting>
  <conditionalFormatting sqref="E112:E142">
    <cfRule type="expression" dxfId="1868" priority="13">
      <formula>N112=TRUE</formula>
    </cfRule>
  </conditionalFormatting>
  <conditionalFormatting sqref="E154:E195">
    <cfRule type="expression" dxfId="1867" priority="15">
      <formula>N154=TRUE</formula>
    </cfRule>
  </conditionalFormatting>
  <conditionalFormatting sqref="E207:E248">
    <cfRule type="expression" dxfId="1866" priority="14">
      <formula>N207=TRUE</formula>
    </cfRule>
  </conditionalFormatting>
  <conditionalFormatting sqref="L11:L12 L29:L31 L33:L34 L36:L37 L51:L52 L65:L67 L69:L70 L72:L74 L81:L83 L94:L95 L97:L98 L100:L101 L14:L21 L23:L24 L26:L27 L39:L42 L44:L49 L54:L59 L61:L63 L76:L79 L85:L88 L90:L92 L103:L106">
    <cfRule type="expression" dxfId="1865" priority="10">
      <formula>AC11=TRUE</formula>
    </cfRule>
  </conditionalFormatting>
  <conditionalFormatting sqref="L13 L22 L25 L28 L32 L43 L50 L53 L71 L75 L80 L102 L112:L142 L35 L38 L60 L64 L68 L84 L89 L93 L96 L99 L154:L195 L207:L248">
    <cfRule type="expression" dxfId="1864" priority="11">
      <formula>AA13=TRUE</formula>
    </cfRule>
  </conditionalFormatting>
  <conditionalFormatting sqref="M110:M267">
    <cfRule type="expression" dxfId="1863" priority="12">
      <formula>AC110=TRUE</formula>
    </cfRule>
  </conditionalFormatting>
  <conditionalFormatting sqref="O8:O106">
    <cfRule type="cellIs" dxfId="1862"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61" priority="17">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60" priority="18">
      <formula>P13=TRUE</formula>
    </cfRule>
  </conditionalFormatting>
  <pageMargins left="0.7" right="0.7" top="0.75" bottom="0.75" header="0.3" footer="0.3"/>
  <pageSetup paperSize="9" orientation="portrait" verticalDpi="0"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Worksheet____27"/>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159</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0.73</v>
      </c>
      <c r="F8" s="18">
        <v>0.61</v>
      </c>
      <c r="G8" s="18">
        <v>0.73</v>
      </c>
      <c r="H8" s="18">
        <v>0.81</v>
      </c>
      <c r="I8" s="18">
        <v>0.34</v>
      </c>
      <c r="J8" s="18">
        <v>0.7</v>
      </c>
      <c r="K8" s="18">
        <v>0.65</v>
      </c>
      <c r="L8" s="18">
        <v>0.51</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0.69</v>
      </c>
      <c r="F11" s="25">
        <v>0.56999999999999995</v>
      </c>
      <c r="G11" s="25">
        <v>0.7</v>
      </c>
      <c r="H11" s="25">
        <v>0.79</v>
      </c>
      <c r="I11" s="25">
        <v>0.22</v>
      </c>
      <c r="J11" s="25">
        <v>0.7</v>
      </c>
      <c r="K11" s="25">
        <v>0.64</v>
      </c>
      <c r="L11" s="50">
        <v>0.48</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0.77</v>
      </c>
      <c r="F12" s="25">
        <v>0.65</v>
      </c>
      <c r="G12" s="25">
        <v>0.76</v>
      </c>
      <c r="H12" s="25">
        <v>0.82</v>
      </c>
      <c r="I12" s="25">
        <v>0.45</v>
      </c>
      <c r="J12" s="25">
        <v>0.71</v>
      </c>
      <c r="K12" s="25">
        <v>0.65</v>
      </c>
      <c r="L12" s="50">
        <v>0.54</v>
      </c>
      <c r="O12" s="19"/>
      <c r="Q12" s="14" t="b">
        <v>1</v>
      </c>
      <c r="R12" s="14" t="b">
        <v>1</v>
      </c>
      <c r="S12" s="14" t="b">
        <v>0</v>
      </c>
      <c r="T12" s="14" t="b">
        <v>0</v>
      </c>
      <c r="U12" s="14" t="b">
        <v>1</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0.69</v>
      </c>
      <c r="F14" s="25">
        <v>0.6</v>
      </c>
      <c r="G14" s="25">
        <v>0.65</v>
      </c>
      <c r="H14" s="25">
        <v>0.76</v>
      </c>
      <c r="I14" s="25">
        <v>0.32</v>
      </c>
      <c r="J14" s="25">
        <v>0.67</v>
      </c>
      <c r="K14" s="25">
        <v>0.59</v>
      </c>
      <c r="L14" s="50">
        <v>0.5</v>
      </c>
      <c r="O14" s="19"/>
      <c r="Q14" s="14" t="b">
        <v>0</v>
      </c>
      <c r="R14" s="14" t="b">
        <v>0</v>
      </c>
      <c r="S14" s="14" t="b">
        <v>0</v>
      </c>
      <c r="T14" s="14" t="b">
        <v>0</v>
      </c>
      <c r="U14" s="14" t="b">
        <v>0</v>
      </c>
      <c r="V14" s="14" t="b">
        <v>0</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0.65</v>
      </c>
      <c r="F15" s="25">
        <v>0.6</v>
      </c>
      <c r="G15" s="25">
        <v>0.64</v>
      </c>
      <c r="H15" s="25">
        <v>0.76</v>
      </c>
      <c r="I15" s="25">
        <v>0.33</v>
      </c>
      <c r="J15" s="25">
        <v>0.66</v>
      </c>
      <c r="K15" s="25">
        <v>0.57999999999999996</v>
      </c>
      <c r="L15" s="50">
        <v>0.49</v>
      </c>
      <c r="O15" s="19"/>
      <c r="Q15" s="14" t="b">
        <v>0</v>
      </c>
      <c r="R15" s="14" t="b">
        <v>0</v>
      </c>
      <c r="S15" s="14" t="b">
        <v>0</v>
      </c>
      <c r="T15" s="14" t="b">
        <v>0</v>
      </c>
      <c r="U15" s="14" t="b">
        <v>0</v>
      </c>
      <c r="V15" s="14" t="b">
        <v>0</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0.73</v>
      </c>
      <c r="F16" s="25">
        <v>0.59</v>
      </c>
      <c r="G16" s="25">
        <v>0.72</v>
      </c>
      <c r="H16" s="25">
        <v>0.78</v>
      </c>
      <c r="I16" s="25">
        <v>0.34</v>
      </c>
      <c r="J16" s="25">
        <v>0.7</v>
      </c>
      <c r="K16" s="25">
        <v>0.62</v>
      </c>
      <c r="L16" s="50">
        <v>0.5</v>
      </c>
      <c r="O16" s="19"/>
      <c r="Q16" s="14" t="b">
        <v>1</v>
      </c>
      <c r="R16" s="14" t="b">
        <v>0</v>
      </c>
      <c r="S16" s="14" t="b">
        <v>1</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0.73</v>
      </c>
      <c r="F17" s="25">
        <v>0.61</v>
      </c>
      <c r="G17" s="25">
        <v>0.75</v>
      </c>
      <c r="H17" s="25">
        <v>0.82</v>
      </c>
      <c r="I17" s="25">
        <v>0.31</v>
      </c>
      <c r="J17" s="25">
        <v>0.7</v>
      </c>
      <c r="K17" s="25">
        <v>0.67</v>
      </c>
      <c r="L17" s="50">
        <v>0.46</v>
      </c>
      <c r="O17" s="19"/>
      <c r="Q17" s="14" t="b">
        <v>1</v>
      </c>
      <c r="R17" s="14" t="b">
        <v>0</v>
      </c>
      <c r="S17" s="14" t="b">
        <v>1</v>
      </c>
      <c r="T17" s="14" t="b">
        <v>0</v>
      </c>
      <c r="U17" s="14" t="b">
        <v>0</v>
      </c>
      <c r="V17" s="14" t="b">
        <v>0</v>
      </c>
      <c r="W17" s="14" t="b">
        <v>1</v>
      </c>
      <c r="X17" s="14" t="e">
        <v>#REF!</v>
      </c>
      <c r="Y17" s="14" t="e">
        <v>#REF!</v>
      </c>
      <c r="Z17" s="14" t="e">
        <v>#REF!</v>
      </c>
      <c r="AA17" s="14" t="e">
        <v>#REF!</v>
      </c>
      <c r="AB17" s="14" t="e">
        <v>#REF!</v>
      </c>
      <c r="AC17" s="14" t="b">
        <v>0</v>
      </c>
      <c r="AD17" s="14" t="e">
        <v>#REF!</v>
      </c>
    </row>
    <row r="18" spans="1:30" ht="12.75" customHeight="1" x14ac:dyDescent="0.25">
      <c r="A18" s="13">
        <v>2</v>
      </c>
      <c r="C18" s="3" t="s">
        <v>34</v>
      </c>
      <c r="D18" s="20">
        <v>353</v>
      </c>
      <c r="E18" s="24">
        <v>0.75</v>
      </c>
      <c r="F18" s="25">
        <v>0.64</v>
      </c>
      <c r="G18" s="25">
        <v>0.79</v>
      </c>
      <c r="H18" s="25">
        <v>0.84</v>
      </c>
      <c r="I18" s="25">
        <v>0.32</v>
      </c>
      <c r="J18" s="25">
        <v>0.71</v>
      </c>
      <c r="K18" s="25">
        <v>0.68</v>
      </c>
      <c r="L18" s="50">
        <v>0.52</v>
      </c>
      <c r="O18" s="19"/>
      <c r="Q18" s="14" t="b">
        <v>1</v>
      </c>
      <c r="R18" s="14" t="b">
        <v>0</v>
      </c>
      <c r="S18" s="14" t="b">
        <v>1</v>
      </c>
      <c r="T18" s="14" t="b">
        <v>1</v>
      </c>
      <c r="U18" s="14" t="b">
        <v>0</v>
      </c>
      <c r="V18" s="14" t="b">
        <v>0</v>
      </c>
      <c r="W18" s="14" t="b">
        <v>1</v>
      </c>
      <c r="X18" s="14" t="e">
        <v>#REF!</v>
      </c>
      <c r="Y18" s="14" t="e">
        <v>#REF!</v>
      </c>
      <c r="Z18" s="14" t="e">
        <v>#REF!</v>
      </c>
      <c r="AA18" s="14" t="e">
        <v>#REF!</v>
      </c>
      <c r="AB18" s="14" t="e">
        <v>#REF!</v>
      </c>
      <c r="AC18" s="14" t="b">
        <v>0</v>
      </c>
      <c r="AD18" s="14" t="e">
        <v>#REF!</v>
      </c>
    </row>
    <row r="19" spans="1:30" ht="12.75" customHeight="1" x14ac:dyDescent="0.25">
      <c r="A19" s="13">
        <v>2</v>
      </c>
      <c r="C19" s="3" t="s">
        <v>35</v>
      </c>
      <c r="D19" s="20">
        <v>139</v>
      </c>
      <c r="E19" s="24">
        <v>0.8</v>
      </c>
      <c r="F19" s="25">
        <v>0.59</v>
      </c>
      <c r="G19" s="25">
        <v>0.81</v>
      </c>
      <c r="H19" s="25">
        <v>0.89</v>
      </c>
      <c r="I19" s="25">
        <v>0.4</v>
      </c>
      <c r="J19" s="25">
        <v>0.69</v>
      </c>
      <c r="K19" s="25">
        <v>0.71</v>
      </c>
      <c r="L19" s="50">
        <v>0.57999999999999996</v>
      </c>
      <c r="O19" s="19"/>
      <c r="Q19" s="14" t="b">
        <v>1</v>
      </c>
      <c r="R19" s="14" t="b">
        <v>0</v>
      </c>
      <c r="S19" s="14" t="b">
        <v>1</v>
      </c>
      <c r="T19" s="14" t="b">
        <v>1</v>
      </c>
      <c r="U19" s="14" t="b">
        <v>1</v>
      </c>
      <c r="V19" s="14" t="b">
        <v>0</v>
      </c>
      <c r="W19" s="14" t="b">
        <v>1</v>
      </c>
      <c r="X19" s="14" t="e">
        <v>#REF!</v>
      </c>
      <c r="Y19" s="14" t="e">
        <v>#REF!</v>
      </c>
      <c r="Z19" s="14" t="e">
        <v>#REF!</v>
      </c>
      <c r="AA19" s="14" t="e">
        <v>#REF!</v>
      </c>
      <c r="AB19" s="14" t="e">
        <v>#REF!</v>
      </c>
      <c r="AC19" s="14" t="b">
        <v>1</v>
      </c>
      <c r="AD19" s="14" t="e">
        <v>#REF!</v>
      </c>
    </row>
    <row r="20" spans="1:30" ht="12.75" customHeight="1" x14ac:dyDescent="0.25">
      <c r="A20" s="13">
        <v>2</v>
      </c>
      <c r="C20" s="3" t="s">
        <v>36</v>
      </c>
      <c r="D20" s="20">
        <v>137</v>
      </c>
      <c r="E20" s="24">
        <v>0.81</v>
      </c>
      <c r="F20" s="25">
        <v>0.62</v>
      </c>
      <c r="G20" s="25">
        <v>0.8</v>
      </c>
      <c r="H20" s="25">
        <v>0.84</v>
      </c>
      <c r="I20" s="25">
        <v>0.39</v>
      </c>
      <c r="J20" s="25">
        <v>0.82</v>
      </c>
      <c r="K20" s="25">
        <v>0.72</v>
      </c>
      <c r="L20" s="50">
        <v>0.5</v>
      </c>
      <c r="O20" s="19"/>
      <c r="Q20" s="14" t="b">
        <v>1</v>
      </c>
      <c r="R20" s="14" t="b">
        <v>0</v>
      </c>
      <c r="S20" s="14" t="b">
        <v>1</v>
      </c>
      <c r="T20" s="14" t="b">
        <v>1</v>
      </c>
      <c r="U20" s="14" t="b">
        <v>1</v>
      </c>
      <c r="V20" s="14" t="b">
        <v>1</v>
      </c>
      <c r="W20" s="14" t="b">
        <v>1</v>
      </c>
      <c r="X20" s="14" t="e">
        <v>#REF!</v>
      </c>
      <c r="Y20" s="14" t="e">
        <v>#REF!</v>
      </c>
      <c r="Z20" s="14" t="e">
        <v>#REF!</v>
      </c>
      <c r="AA20" s="14" t="e">
        <v>#REF!</v>
      </c>
      <c r="AB20" s="14" t="e">
        <v>#REF!</v>
      </c>
      <c r="AC20" s="14" t="b">
        <v>0</v>
      </c>
      <c r="AD20" s="14" t="e">
        <v>#REF!</v>
      </c>
    </row>
    <row r="21" spans="1:30" ht="12.75" customHeight="1" x14ac:dyDescent="0.25">
      <c r="A21" s="13">
        <v>2</v>
      </c>
      <c r="C21" s="3" t="s">
        <v>37</v>
      </c>
      <c r="D21" s="20">
        <v>133</v>
      </c>
      <c r="E21" s="24">
        <v>0.86</v>
      </c>
      <c r="F21" s="25">
        <v>0.71</v>
      </c>
      <c r="G21" s="25">
        <v>0.86</v>
      </c>
      <c r="H21" s="25">
        <v>0.9</v>
      </c>
      <c r="I21" s="25">
        <v>0.37</v>
      </c>
      <c r="J21" s="25">
        <v>0.8</v>
      </c>
      <c r="K21" s="25">
        <v>0.8</v>
      </c>
      <c r="L21" s="50">
        <v>0.6</v>
      </c>
      <c r="O21" s="19"/>
      <c r="Q21" s="14" t="b">
        <v>1</v>
      </c>
      <c r="R21" s="14" t="b">
        <v>1</v>
      </c>
      <c r="S21" s="14" t="b">
        <v>1</v>
      </c>
      <c r="T21" s="14" t="b">
        <v>1</v>
      </c>
      <c r="U21" s="14" t="b">
        <v>0</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0.71</v>
      </c>
      <c r="F23" s="25">
        <v>0.61</v>
      </c>
      <c r="G23" s="25">
        <v>0.71</v>
      </c>
      <c r="H23" s="25">
        <v>0.79</v>
      </c>
      <c r="I23" s="25">
        <v>0.32</v>
      </c>
      <c r="J23" s="25">
        <v>0.69</v>
      </c>
      <c r="K23" s="25">
        <v>0.63</v>
      </c>
      <c r="L23" s="50">
        <v>0.49</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0.82</v>
      </c>
      <c r="F24" s="25">
        <v>0.64</v>
      </c>
      <c r="G24" s="25">
        <v>0.82</v>
      </c>
      <c r="H24" s="25">
        <v>0.88</v>
      </c>
      <c r="I24" s="25">
        <v>0.39</v>
      </c>
      <c r="J24" s="25">
        <v>0.77</v>
      </c>
      <c r="K24" s="25">
        <v>0.74</v>
      </c>
      <c r="L24" s="50">
        <v>0.56000000000000005</v>
      </c>
      <c r="O24" s="19"/>
      <c r="Q24" s="14" t="b">
        <v>1</v>
      </c>
      <c r="R24" s="14" t="b">
        <v>0</v>
      </c>
      <c r="S24" s="14" t="b">
        <v>1</v>
      </c>
      <c r="T24" s="14" t="b">
        <v>1</v>
      </c>
      <c r="U24" s="14" t="b">
        <v>1</v>
      </c>
      <c r="V24" s="14" t="b">
        <v>1</v>
      </c>
      <c r="W24" s="14" t="b">
        <v>1</v>
      </c>
      <c r="X24" s="14" t="e">
        <v>#REF!</v>
      </c>
      <c r="Y24" s="14" t="e">
        <v>#REF!</v>
      </c>
      <c r="Z24" s="14" t="e">
        <v>#REF!</v>
      </c>
      <c r="AA24" s="14" t="e">
        <v>#REF!</v>
      </c>
      <c r="AB24" s="14" t="e">
        <v>#REF!</v>
      </c>
      <c r="AC24" s="14" t="b">
        <v>1</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0.71</v>
      </c>
      <c r="F26" s="25">
        <v>0.61</v>
      </c>
      <c r="G26" s="25">
        <v>0.7</v>
      </c>
      <c r="H26" s="25">
        <v>0.78</v>
      </c>
      <c r="I26" s="25">
        <v>0.32</v>
      </c>
      <c r="J26" s="25">
        <v>0.7</v>
      </c>
      <c r="K26" s="25">
        <v>0.62</v>
      </c>
      <c r="L26" s="50">
        <v>0.52</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0.74</v>
      </c>
      <c r="F27" s="25">
        <v>0.61</v>
      </c>
      <c r="G27" s="25">
        <v>0.75</v>
      </c>
      <c r="H27" s="25">
        <v>0.82</v>
      </c>
      <c r="I27" s="25">
        <v>0.34</v>
      </c>
      <c r="J27" s="25">
        <v>0.71</v>
      </c>
      <c r="K27" s="25">
        <v>0.66</v>
      </c>
      <c r="L27" s="50">
        <v>0.5</v>
      </c>
      <c r="O27" s="19"/>
      <c r="Q27" s="14" t="b">
        <v>0</v>
      </c>
      <c r="R27" s="14" t="b">
        <v>0</v>
      </c>
      <c r="S27" s="14" t="b">
        <v>0</v>
      </c>
      <c r="T27" s="14" t="b">
        <v>0</v>
      </c>
      <c r="U27" s="14" t="b">
        <v>0</v>
      </c>
      <c r="V27" s="14" t="b">
        <v>0</v>
      </c>
      <c r="W27" s="14" t="b">
        <v>0</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0.73</v>
      </c>
      <c r="F29" s="25">
        <v>0.6</v>
      </c>
      <c r="G29" s="25">
        <v>0.73</v>
      </c>
      <c r="H29" s="25">
        <v>0.8</v>
      </c>
      <c r="I29" s="25">
        <v>0.32</v>
      </c>
      <c r="J29" s="25">
        <v>0.7</v>
      </c>
      <c r="K29" s="25">
        <v>0.64</v>
      </c>
      <c r="L29" s="50">
        <v>0.51</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0.74</v>
      </c>
      <c r="F30" s="25">
        <v>0.6</v>
      </c>
      <c r="G30" s="25">
        <v>0.72</v>
      </c>
      <c r="H30" s="25">
        <v>0.82</v>
      </c>
      <c r="I30" s="25">
        <v>0.36</v>
      </c>
      <c r="J30" s="25">
        <v>0.71</v>
      </c>
      <c r="K30" s="25">
        <v>0.66</v>
      </c>
      <c r="L30" s="50">
        <v>0.5</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0.7</v>
      </c>
      <c r="F31" s="25">
        <v>0.68</v>
      </c>
      <c r="G31" s="25">
        <v>0.76</v>
      </c>
      <c r="H31" s="25">
        <v>0.84</v>
      </c>
      <c r="I31" s="25">
        <v>0.34</v>
      </c>
      <c r="J31" s="25">
        <v>0.7</v>
      </c>
      <c r="K31" s="25">
        <v>0.67</v>
      </c>
      <c r="L31" s="50">
        <v>0.5</v>
      </c>
      <c r="O31" s="19"/>
      <c r="Q31" s="14" t="b">
        <v>0</v>
      </c>
      <c r="R31" s="14" t="b">
        <v>1</v>
      </c>
      <c r="S31" s="14" t="b">
        <v>0</v>
      </c>
      <c r="T31" s="14" t="b">
        <v>0</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0.7</v>
      </c>
      <c r="F33" s="25">
        <v>0.65</v>
      </c>
      <c r="G33" s="25">
        <v>0.72</v>
      </c>
      <c r="H33" s="25">
        <v>0.81</v>
      </c>
      <c r="I33" s="25">
        <v>0.33</v>
      </c>
      <c r="J33" s="25">
        <v>0.7</v>
      </c>
      <c r="K33" s="25">
        <v>0.64</v>
      </c>
      <c r="L33" s="50">
        <v>0.51</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0.84</v>
      </c>
      <c r="F34" s="25">
        <v>0.46</v>
      </c>
      <c r="G34" s="25">
        <v>0.76</v>
      </c>
      <c r="H34" s="25">
        <v>0.81</v>
      </c>
      <c r="I34" s="25">
        <v>0.35</v>
      </c>
      <c r="J34" s="25">
        <v>0.73</v>
      </c>
      <c r="K34" s="25">
        <v>0.69</v>
      </c>
      <c r="L34" s="50">
        <v>0.49</v>
      </c>
      <c r="O34" s="19"/>
      <c r="Q34" s="14" t="b">
        <v>1</v>
      </c>
      <c r="R34" s="14" t="b">
        <v>0</v>
      </c>
      <c r="S34" s="14" t="b">
        <v>0</v>
      </c>
      <c r="T34" s="14" t="b">
        <v>0</v>
      </c>
      <c r="U34" s="14" t="b">
        <v>0</v>
      </c>
      <c r="V34" s="14" t="b">
        <v>0</v>
      </c>
      <c r="W34" s="14" t="b">
        <v>0</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0.74</v>
      </c>
      <c r="F36" s="25">
        <v>0.59</v>
      </c>
      <c r="G36" s="25">
        <v>0.74</v>
      </c>
      <c r="H36" s="25">
        <v>0.82</v>
      </c>
      <c r="I36" s="25">
        <v>0.34</v>
      </c>
      <c r="J36" s="25">
        <v>0.7</v>
      </c>
      <c r="K36" s="25">
        <v>0.66</v>
      </c>
      <c r="L36" s="50">
        <v>0.49</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0.72</v>
      </c>
      <c r="F37" s="25">
        <v>0.64</v>
      </c>
      <c r="G37" s="25">
        <v>0.73</v>
      </c>
      <c r="H37" s="25">
        <v>0.79</v>
      </c>
      <c r="I37" s="25">
        <v>0.33</v>
      </c>
      <c r="J37" s="25">
        <v>0.7</v>
      </c>
      <c r="K37" s="25">
        <v>0.64</v>
      </c>
      <c r="L37" s="50">
        <v>0.53</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0.76</v>
      </c>
      <c r="F39" s="25">
        <v>0.6</v>
      </c>
      <c r="G39" s="25">
        <v>0.75</v>
      </c>
      <c r="H39" s="25">
        <v>0.83</v>
      </c>
      <c r="I39" s="25">
        <v>0.31</v>
      </c>
      <c r="J39" s="25">
        <v>0.72</v>
      </c>
      <c r="K39" s="25">
        <v>0.69</v>
      </c>
      <c r="L39" s="50">
        <v>0.52</v>
      </c>
      <c r="O39" s="19"/>
      <c r="Q39" s="14" t="b">
        <v>1</v>
      </c>
      <c r="R39" s="14" t="b">
        <v>0</v>
      </c>
      <c r="S39" s="14" t="b">
        <v>0</v>
      </c>
      <c r="T39" s="14" t="b">
        <v>0</v>
      </c>
      <c r="U39" s="14" t="b">
        <v>0</v>
      </c>
      <c r="V39" s="14" t="b">
        <v>0</v>
      </c>
      <c r="W39" s="14" t="b">
        <v>1</v>
      </c>
      <c r="X39" s="14" t="e">
        <v>#REF!</v>
      </c>
      <c r="Y39" s="14" t="e">
        <v>#REF!</v>
      </c>
      <c r="Z39" s="14" t="e">
        <v>#REF!</v>
      </c>
      <c r="AA39" s="14" t="e">
        <v>#REF!</v>
      </c>
      <c r="AB39" s="14" t="e">
        <v>#REF!</v>
      </c>
      <c r="AC39" s="14" t="b">
        <v>1</v>
      </c>
      <c r="AD39" s="14" t="e">
        <v>#REF!</v>
      </c>
    </row>
    <row r="40" spans="1:30" ht="12.75" customHeight="1" x14ac:dyDescent="0.25">
      <c r="A40" s="13">
        <v>8</v>
      </c>
      <c r="C40" s="3" t="s">
        <v>9</v>
      </c>
      <c r="D40" s="20">
        <v>619</v>
      </c>
      <c r="E40" s="24">
        <v>0.69</v>
      </c>
      <c r="F40" s="25">
        <v>0.63</v>
      </c>
      <c r="G40" s="25">
        <v>0.7</v>
      </c>
      <c r="H40" s="25">
        <v>0.8</v>
      </c>
      <c r="I40" s="25">
        <v>0.35</v>
      </c>
      <c r="J40" s="25">
        <v>0.72</v>
      </c>
      <c r="K40" s="25">
        <v>0.63</v>
      </c>
      <c r="L40" s="50">
        <v>0.55000000000000004</v>
      </c>
      <c r="O40" s="19"/>
      <c r="Q40" s="14" t="b">
        <v>0</v>
      </c>
      <c r="R40" s="14" t="b">
        <v>0</v>
      </c>
      <c r="S40" s="14" t="b">
        <v>0</v>
      </c>
      <c r="T40" s="14" t="b">
        <v>0</v>
      </c>
      <c r="U40" s="14" t="b">
        <v>0</v>
      </c>
      <c r="V40" s="14" t="b">
        <v>0</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0.75</v>
      </c>
      <c r="F41" s="25">
        <v>0.61</v>
      </c>
      <c r="G41" s="25">
        <v>0.74</v>
      </c>
      <c r="H41" s="25">
        <v>0.8</v>
      </c>
      <c r="I41" s="25">
        <v>0.36</v>
      </c>
      <c r="J41" s="25">
        <v>0.72</v>
      </c>
      <c r="K41" s="25">
        <v>0.68</v>
      </c>
      <c r="L41" s="50">
        <v>0.54</v>
      </c>
      <c r="O41" s="19"/>
      <c r="Q41" s="14" t="b">
        <v>0</v>
      </c>
      <c r="R41" s="14" t="b">
        <v>0</v>
      </c>
      <c r="S41" s="14" t="b">
        <v>0</v>
      </c>
      <c r="T41" s="14" t="b">
        <v>0</v>
      </c>
      <c r="U41" s="14" t="b">
        <v>0</v>
      </c>
      <c r="V41" s="14" t="b">
        <v>0</v>
      </c>
      <c r="W41" s="14" t="b">
        <v>0</v>
      </c>
      <c r="X41" s="14" t="e">
        <v>#REF!</v>
      </c>
      <c r="Y41" s="14" t="e">
        <v>#REF!</v>
      </c>
      <c r="Z41" s="14" t="e">
        <v>#REF!</v>
      </c>
      <c r="AA41" s="14" t="e">
        <v>#REF!</v>
      </c>
      <c r="AB41" s="14" t="e">
        <v>#REF!</v>
      </c>
      <c r="AC41" s="14" t="b">
        <v>1</v>
      </c>
      <c r="AD41" s="14" t="e">
        <v>#REF!</v>
      </c>
    </row>
    <row r="42" spans="1:30" ht="12.75" customHeight="1" x14ac:dyDescent="0.25">
      <c r="A42" s="13">
        <v>8</v>
      </c>
      <c r="C42" s="3" t="s">
        <v>11</v>
      </c>
      <c r="D42" s="20">
        <v>700</v>
      </c>
      <c r="E42" s="24">
        <v>0.74</v>
      </c>
      <c r="F42" s="25">
        <v>0.61</v>
      </c>
      <c r="G42" s="25">
        <v>0.74</v>
      </c>
      <c r="H42" s="25">
        <v>0.81</v>
      </c>
      <c r="I42" s="25">
        <v>0.33</v>
      </c>
      <c r="J42" s="25">
        <v>0.67</v>
      </c>
      <c r="K42" s="25">
        <v>0.62</v>
      </c>
      <c r="L42" s="50">
        <v>0.44</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0.71</v>
      </c>
      <c r="F44" s="25">
        <v>0.62</v>
      </c>
      <c r="G44" s="25">
        <v>0.73</v>
      </c>
      <c r="H44" s="25">
        <v>0.81</v>
      </c>
      <c r="I44" s="25">
        <v>0.33</v>
      </c>
      <c r="J44" s="25">
        <v>0.7</v>
      </c>
      <c r="K44" s="25">
        <v>0.64</v>
      </c>
      <c r="L44" s="50">
        <v>0.51</v>
      </c>
      <c r="O44" s="19"/>
      <c r="Q44" s="14" t="b">
        <v>0</v>
      </c>
      <c r="R44" s="14" t="b">
        <v>1</v>
      </c>
      <c r="S44" s="14" t="b">
        <v>0</v>
      </c>
      <c r="T44" s="14" t="b">
        <v>1</v>
      </c>
      <c r="U44" s="14" t="b">
        <v>0</v>
      </c>
      <c r="V44" s="14" t="b">
        <v>1</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0.92</v>
      </c>
      <c r="F45" s="25">
        <v>0.5</v>
      </c>
      <c r="G45" s="25">
        <v>0.86</v>
      </c>
      <c r="H45" s="25">
        <v>0.88</v>
      </c>
      <c r="I45" s="25">
        <v>0.38</v>
      </c>
      <c r="J45" s="25">
        <v>0.8</v>
      </c>
      <c r="K45" s="25">
        <v>0.7</v>
      </c>
      <c r="L45" s="50">
        <v>0.62</v>
      </c>
      <c r="O45" s="19"/>
      <c r="Q45" s="14" t="b">
        <v>1</v>
      </c>
      <c r="R45" s="14" t="b">
        <v>0</v>
      </c>
      <c r="S45" s="14" t="b">
        <v>1</v>
      </c>
      <c r="T45" s="14" t="b">
        <v>1</v>
      </c>
      <c r="U45" s="14" t="b">
        <v>1</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v>
      </c>
      <c r="F46" s="25">
        <v>0.56999999999999995</v>
      </c>
      <c r="G46" s="25">
        <v>0.81</v>
      </c>
      <c r="H46" s="25">
        <v>0.82</v>
      </c>
      <c r="I46" s="25">
        <v>0.46</v>
      </c>
      <c r="J46" s="25">
        <v>0.76</v>
      </c>
      <c r="K46" s="25">
        <v>0.75</v>
      </c>
      <c r="L46" s="50">
        <v>0.56999999999999995</v>
      </c>
      <c r="O46" s="19"/>
      <c r="Q46" s="14" t="b">
        <v>1</v>
      </c>
      <c r="R46" s="14" t="b">
        <v>1</v>
      </c>
      <c r="S46" s="14" t="b">
        <v>1</v>
      </c>
      <c r="T46" s="14" t="b">
        <v>1</v>
      </c>
      <c r="U46" s="14" t="b">
        <v>1</v>
      </c>
      <c r="V46" s="14" t="b">
        <v>1</v>
      </c>
      <c r="W46" s="14" t="b">
        <v>1</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0.75</v>
      </c>
      <c r="F47" s="25">
        <v>0.49</v>
      </c>
      <c r="G47" s="25">
        <v>0.69</v>
      </c>
      <c r="H47" s="25">
        <v>0.7</v>
      </c>
      <c r="I47" s="25">
        <v>0.28999999999999998</v>
      </c>
      <c r="J47" s="25">
        <v>0.64</v>
      </c>
      <c r="K47" s="25">
        <v>0.61</v>
      </c>
      <c r="L47" s="50">
        <v>0.42</v>
      </c>
      <c r="O47" s="19"/>
      <c r="Q47" s="14" t="b">
        <v>0</v>
      </c>
      <c r="R47" s="14" t="b">
        <v>0</v>
      </c>
      <c r="S47" s="14" t="b">
        <v>0</v>
      </c>
      <c r="T47" s="14" t="b">
        <v>0</v>
      </c>
      <c r="U47" s="14" t="b">
        <v>0</v>
      </c>
      <c r="V47" s="14" t="b">
        <v>1</v>
      </c>
      <c r="W47" s="14" t="b">
        <v>0</v>
      </c>
      <c r="X47" s="14" t="e">
        <v>#REF!</v>
      </c>
      <c r="Y47" s="14" t="e">
        <v>#REF!</v>
      </c>
      <c r="Z47" s="14" t="e">
        <v>#REF!</v>
      </c>
      <c r="AA47" s="14" t="e">
        <v>#REF!</v>
      </c>
      <c r="AB47" s="14" t="e">
        <v>#REF!</v>
      </c>
      <c r="AC47" s="14" t="b">
        <v>0</v>
      </c>
      <c r="AD47" s="14" t="e">
        <v>#REF!</v>
      </c>
    </row>
    <row r="48" spans="1:30" ht="12.75" customHeight="1" x14ac:dyDescent="0.25">
      <c r="A48" s="13">
        <v>9</v>
      </c>
      <c r="C48" s="3" t="s">
        <v>55</v>
      </c>
      <c r="D48" s="20">
        <v>64</v>
      </c>
      <c r="E48" s="24">
        <v>0.83</v>
      </c>
      <c r="F48" s="25">
        <v>0.56000000000000005</v>
      </c>
      <c r="G48" s="25">
        <v>0.72</v>
      </c>
      <c r="H48" s="25">
        <v>0.81</v>
      </c>
      <c r="I48" s="25">
        <v>0.38</v>
      </c>
      <c r="J48" s="25">
        <v>0.72</v>
      </c>
      <c r="K48" s="25">
        <v>0.7</v>
      </c>
      <c r="L48" s="50">
        <v>0.45</v>
      </c>
      <c r="O48" s="19"/>
      <c r="Q48" s="14" t="b">
        <v>1</v>
      </c>
      <c r="R48" s="14" t="b">
        <v>1</v>
      </c>
      <c r="S48" s="14" t="b">
        <v>0</v>
      </c>
      <c r="T48" s="14" t="b">
        <v>1</v>
      </c>
      <c r="U48" s="14" t="b">
        <v>1</v>
      </c>
      <c r="V48" s="14" t="b">
        <v>1</v>
      </c>
      <c r="W48" s="14" t="b">
        <v>1</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0.86</v>
      </c>
      <c r="F49" s="25">
        <v>0.82</v>
      </c>
      <c r="G49" s="25">
        <v>0.73</v>
      </c>
      <c r="H49" s="25">
        <v>0.82</v>
      </c>
      <c r="I49" s="25">
        <v>0.55000000000000004</v>
      </c>
      <c r="J49" s="25">
        <v>0.5</v>
      </c>
      <c r="K49" s="25">
        <v>0.59</v>
      </c>
      <c r="L49" s="50">
        <v>0.36</v>
      </c>
      <c r="O49" s="19"/>
      <c r="Q49" s="14" t="b">
        <v>1</v>
      </c>
      <c r="R49" s="14" t="b">
        <v>1</v>
      </c>
      <c r="S49" s="14" t="b">
        <v>0</v>
      </c>
      <c r="T49" s="14" t="b">
        <v>1</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0.77</v>
      </c>
      <c r="F51" s="25">
        <v>0.62</v>
      </c>
      <c r="G51" s="25">
        <v>0.76</v>
      </c>
      <c r="H51" s="25">
        <v>0.84</v>
      </c>
      <c r="I51" s="25">
        <v>0.43</v>
      </c>
      <c r="J51" s="25">
        <v>0.71</v>
      </c>
      <c r="K51" s="25">
        <v>0.6</v>
      </c>
      <c r="L51" s="50">
        <v>0.51</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0.73</v>
      </c>
      <c r="F52" s="25">
        <v>0.61</v>
      </c>
      <c r="G52" s="25">
        <v>0.73</v>
      </c>
      <c r="H52" s="25">
        <v>0.81</v>
      </c>
      <c r="I52" s="25">
        <v>0.33</v>
      </c>
      <c r="J52" s="25">
        <v>0.7</v>
      </c>
      <c r="K52" s="25">
        <v>0.65</v>
      </c>
      <c r="L52" s="50">
        <v>0.51</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0.68</v>
      </c>
      <c r="F54" s="25">
        <v>0.68</v>
      </c>
      <c r="G54" s="25">
        <v>0.66</v>
      </c>
      <c r="H54" s="25">
        <v>0.76</v>
      </c>
      <c r="I54" s="25">
        <v>0.33</v>
      </c>
      <c r="J54" s="25">
        <v>0.64</v>
      </c>
      <c r="K54" s="25">
        <v>0.66</v>
      </c>
      <c r="L54" s="50">
        <v>0.56999999999999995</v>
      </c>
      <c r="O54" s="19"/>
      <c r="Q54" s="14" t="b">
        <v>0</v>
      </c>
      <c r="R54" s="14" t="b">
        <v>1</v>
      </c>
      <c r="S54" s="14" t="b">
        <v>0</v>
      </c>
      <c r="T54" s="14" t="b">
        <v>0</v>
      </c>
      <c r="U54" s="14" t="b">
        <v>0</v>
      </c>
      <c r="V54" s="14" t="b">
        <v>0</v>
      </c>
      <c r="W54" s="14" t="b">
        <v>0</v>
      </c>
      <c r="X54" s="14" t="e">
        <v>#REF!</v>
      </c>
      <c r="Y54" s="14" t="e">
        <v>#REF!</v>
      </c>
      <c r="Z54" s="14" t="e">
        <v>#REF!</v>
      </c>
      <c r="AA54" s="14" t="e">
        <v>#REF!</v>
      </c>
      <c r="AB54" s="14" t="e">
        <v>#REF!</v>
      </c>
      <c r="AC54" s="14" t="b">
        <v>1</v>
      </c>
      <c r="AD54" s="14" t="e">
        <v>#REF!</v>
      </c>
    </row>
    <row r="55" spans="1:30" ht="12.75" customHeight="1" x14ac:dyDescent="0.25">
      <c r="A55" s="13">
        <v>11</v>
      </c>
      <c r="C55" s="3" t="s">
        <v>60</v>
      </c>
      <c r="D55" s="20">
        <v>164</v>
      </c>
      <c r="E55" s="24">
        <v>0.74</v>
      </c>
      <c r="F55" s="25">
        <v>0.56000000000000005</v>
      </c>
      <c r="G55" s="25">
        <v>0.76</v>
      </c>
      <c r="H55" s="25">
        <v>0.79</v>
      </c>
      <c r="I55" s="25">
        <v>0.44</v>
      </c>
      <c r="J55" s="25">
        <v>0.73</v>
      </c>
      <c r="K55" s="25">
        <v>0.66</v>
      </c>
      <c r="L55" s="50">
        <v>0.5</v>
      </c>
      <c r="O55" s="19"/>
      <c r="Q55" s="14" t="b">
        <v>1</v>
      </c>
      <c r="R55" s="14" t="b">
        <v>0</v>
      </c>
      <c r="S55" s="14" t="b">
        <v>1</v>
      </c>
      <c r="T55" s="14" t="b">
        <v>1</v>
      </c>
      <c r="U55" s="14" t="b">
        <v>1</v>
      </c>
      <c r="V55" s="14" t="b">
        <v>1</v>
      </c>
      <c r="W55" s="14" t="b">
        <v>0</v>
      </c>
      <c r="X55" s="14" t="e">
        <v>#REF!</v>
      </c>
      <c r="Y55" s="14" t="e">
        <v>#REF!</v>
      </c>
      <c r="Z55" s="14" t="e">
        <v>#REF!</v>
      </c>
      <c r="AA55" s="14" t="e">
        <v>#REF!</v>
      </c>
      <c r="AB55" s="14" t="e">
        <v>#REF!</v>
      </c>
      <c r="AC55" s="14" t="b">
        <v>0</v>
      </c>
      <c r="AD55" s="14" t="e">
        <v>#REF!</v>
      </c>
    </row>
    <row r="56" spans="1:30" ht="12.75" customHeight="1" x14ac:dyDescent="0.25">
      <c r="A56" s="13">
        <v>11</v>
      </c>
      <c r="C56" s="3" t="s">
        <v>61</v>
      </c>
      <c r="D56" s="20">
        <v>127</v>
      </c>
      <c r="E56" s="24">
        <v>0.78</v>
      </c>
      <c r="F56" s="25">
        <v>0.56000000000000005</v>
      </c>
      <c r="G56" s="25">
        <v>0.69</v>
      </c>
      <c r="H56" s="25">
        <v>0.72</v>
      </c>
      <c r="I56" s="25">
        <v>0.38</v>
      </c>
      <c r="J56" s="25">
        <v>0.72</v>
      </c>
      <c r="K56" s="25">
        <v>0.66</v>
      </c>
      <c r="L56" s="50">
        <v>0.51</v>
      </c>
      <c r="O56" s="19"/>
      <c r="Q56" s="14" t="b">
        <v>1</v>
      </c>
      <c r="R56" s="14" t="b">
        <v>0</v>
      </c>
      <c r="S56" s="14" t="b">
        <v>0</v>
      </c>
      <c r="T56" s="14" t="b">
        <v>0</v>
      </c>
      <c r="U56" s="14" t="b">
        <v>0</v>
      </c>
      <c r="V56" s="14" t="b">
        <v>1</v>
      </c>
      <c r="W56" s="14" t="b">
        <v>0</v>
      </c>
      <c r="X56" s="14" t="e">
        <v>#REF!</v>
      </c>
      <c r="Y56" s="14" t="e">
        <v>#REF!</v>
      </c>
      <c r="Z56" s="14" t="e">
        <v>#REF!</v>
      </c>
      <c r="AA56" s="14" t="e">
        <v>#REF!</v>
      </c>
      <c r="AB56" s="14" t="e">
        <v>#REF!</v>
      </c>
      <c r="AC56" s="14" t="b">
        <v>0</v>
      </c>
      <c r="AD56" s="14" t="e">
        <v>#REF!</v>
      </c>
    </row>
    <row r="57" spans="1:30" ht="12.75" customHeight="1" x14ac:dyDescent="0.25">
      <c r="A57" s="13">
        <v>11</v>
      </c>
      <c r="C57" s="3" t="s">
        <v>62</v>
      </c>
      <c r="D57" s="20">
        <v>45</v>
      </c>
      <c r="E57" s="24">
        <v>0.73</v>
      </c>
      <c r="F57" s="25">
        <v>0.56000000000000005</v>
      </c>
      <c r="G57" s="25">
        <v>0.71</v>
      </c>
      <c r="H57" s="25">
        <v>0.76</v>
      </c>
      <c r="I57" s="25">
        <v>0.47</v>
      </c>
      <c r="J57" s="25">
        <v>0.64</v>
      </c>
      <c r="K57" s="25">
        <v>0.6</v>
      </c>
      <c r="L57" s="50">
        <v>0.62</v>
      </c>
      <c r="O57" s="19"/>
      <c r="Q57" s="14" t="b">
        <v>0</v>
      </c>
      <c r="R57" s="14" t="b">
        <v>0</v>
      </c>
      <c r="S57" s="14" t="b">
        <v>0</v>
      </c>
      <c r="T57" s="14" t="b">
        <v>0</v>
      </c>
      <c r="U57" s="14" t="b">
        <v>1</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0.74</v>
      </c>
      <c r="F58" s="25">
        <v>0.62</v>
      </c>
      <c r="G58" s="25">
        <v>0.75</v>
      </c>
      <c r="H58" s="25">
        <v>0.83</v>
      </c>
      <c r="I58" s="25">
        <v>0.32</v>
      </c>
      <c r="J58" s="25">
        <v>0.71</v>
      </c>
      <c r="K58" s="25">
        <v>0.66</v>
      </c>
      <c r="L58" s="50">
        <v>0.5</v>
      </c>
      <c r="O58" s="19"/>
      <c r="Q58" s="14" t="b">
        <v>1</v>
      </c>
      <c r="R58" s="14" t="b">
        <v>0</v>
      </c>
      <c r="S58" s="14" t="b">
        <v>1</v>
      </c>
      <c r="T58" s="14" t="b">
        <v>1</v>
      </c>
      <c r="U58" s="14" t="b">
        <v>0</v>
      </c>
      <c r="V58" s="14" t="b">
        <v>1</v>
      </c>
      <c r="W58" s="14" t="b">
        <v>0</v>
      </c>
      <c r="X58" s="14" t="e">
        <v>#REF!</v>
      </c>
      <c r="Y58" s="14" t="e">
        <v>#REF!</v>
      </c>
      <c r="Z58" s="14" t="e">
        <v>#REF!</v>
      </c>
      <c r="AA58" s="14" t="e">
        <v>#REF!</v>
      </c>
      <c r="AB58" s="14" t="e">
        <v>#REF!</v>
      </c>
      <c r="AC58" s="14" t="b">
        <v>0</v>
      </c>
      <c r="AD58" s="14" t="e">
        <v>#REF!</v>
      </c>
    </row>
    <row r="59" spans="1:30" ht="12.75" customHeight="1" x14ac:dyDescent="0.25">
      <c r="A59" s="13">
        <v>11</v>
      </c>
      <c r="C59" s="3" t="s">
        <v>64</v>
      </c>
      <c r="D59" s="20">
        <v>296</v>
      </c>
      <c r="E59" s="24">
        <v>0.67</v>
      </c>
      <c r="F59" s="25">
        <v>0.57999999999999996</v>
      </c>
      <c r="G59" s="25">
        <v>0.66</v>
      </c>
      <c r="H59" s="25">
        <v>0.74</v>
      </c>
      <c r="I59" s="25">
        <v>0.34</v>
      </c>
      <c r="J59" s="25">
        <v>0.64</v>
      </c>
      <c r="K59" s="25">
        <v>0.6</v>
      </c>
      <c r="L59" s="50">
        <v>0.5</v>
      </c>
      <c r="O59" s="19"/>
      <c r="Q59" s="14" t="b">
        <v>0</v>
      </c>
      <c r="R59" s="14" t="b">
        <v>0</v>
      </c>
      <c r="S59" s="14" t="b">
        <v>0</v>
      </c>
      <c r="T59" s="14" t="b">
        <v>0</v>
      </c>
      <c r="U59" s="14" t="b">
        <v>0</v>
      </c>
      <c r="V59" s="14" t="b">
        <v>0</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0.72</v>
      </c>
      <c r="F61" s="25">
        <v>0.63</v>
      </c>
      <c r="G61" s="25">
        <v>0.75</v>
      </c>
      <c r="H61" s="25">
        <v>0.86</v>
      </c>
      <c r="I61" s="25">
        <v>0.39</v>
      </c>
      <c r="J61" s="25">
        <v>0.76</v>
      </c>
      <c r="K61" s="25">
        <v>0.69</v>
      </c>
      <c r="L61" s="50">
        <v>0.56000000000000005</v>
      </c>
      <c r="O61" s="19"/>
      <c r="Q61" s="14" t="b">
        <v>0</v>
      </c>
      <c r="R61" s="14" t="b">
        <v>0</v>
      </c>
      <c r="S61" s="14" t="b">
        <v>0</v>
      </c>
      <c r="T61" s="14" t="b">
        <v>0</v>
      </c>
      <c r="U61" s="14" t="b">
        <v>1</v>
      </c>
      <c r="V61" s="14" t="b">
        <v>0</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0.74</v>
      </c>
      <c r="F62" s="25">
        <v>0.62</v>
      </c>
      <c r="G62" s="25">
        <v>0.75</v>
      </c>
      <c r="H62" s="25">
        <v>0.81</v>
      </c>
      <c r="I62" s="25">
        <v>0.4</v>
      </c>
      <c r="J62" s="25">
        <v>0.71</v>
      </c>
      <c r="K62" s="25">
        <v>0.67</v>
      </c>
      <c r="L62" s="50">
        <v>0.53</v>
      </c>
      <c r="O62" s="19"/>
      <c r="Q62" s="14" t="b">
        <v>0</v>
      </c>
      <c r="R62" s="14" t="b">
        <v>0</v>
      </c>
      <c r="S62" s="14" t="b">
        <v>0</v>
      </c>
      <c r="T62" s="14" t="b">
        <v>0</v>
      </c>
      <c r="U62" s="14" t="b">
        <v>1</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0.73</v>
      </c>
      <c r="F63" s="25">
        <v>0.61</v>
      </c>
      <c r="G63" s="25">
        <v>0.72</v>
      </c>
      <c r="H63" s="25">
        <v>0.8</v>
      </c>
      <c r="I63" s="25">
        <v>0.31</v>
      </c>
      <c r="J63" s="25">
        <v>0.7</v>
      </c>
      <c r="K63" s="25">
        <v>0.64</v>
      </c>
      <c r="L63" s="50">
        <v>0.5</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0.19</v>
      </c>
      <c r="F65" s="25">
        <v>0.1</v>
      </c>
      <c r="G65" s="25">
        <v>0.13</v>
      </c>
      <c r="H65" s="25">
        <v>0.28000000000000003</v>
      </c>
      <c r="I65" s="25">
        <v>7.0000000000000007E-2</v>
      </c>
      <c r="J65" s="25">
        <v>0.12</v>
      </c>
      <c r="K65" s="25">
        <v>0.13</v>
      </c>
      <c r="L65" s="50">
        <v>0.05</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0.57999999999999996</v>
      </c>
      <c r="F66" s="25">
        <v>0.39</v>
      </c>
      <c r="G66" s="25">
        <v>0.53</v>
      </c>
      <c r="H66" s="25">
        <v>0.69</v>
      </c>
      <c r="I66" s="25">
        <v>0.14000000000000001</v>
      </c>
      <c r="J66" s="25">
        <v>0.49</v>
      </c>
      <c r="K66" s="25">
        <v>0.39</v>
      </c>
      <c r="L66" s="50">
        <v>0.22</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0.88</v>
      </c>
      <c r="F67" s="25">
        <v>0.8</v>
      </c>
      <c r="G67" s="25">
        <v>0.92</v>
      </c>
      <c r="H67" s="25">
        <v>0.94</v>
      </c>
      <c r="I67" s="25">
        <v>0.48</v>
      </c>
      <c r="J67" s="25">
        <v>0.89</v>
      </c>
      <c r="K67" s="25">
        <v>0.86</v>
      </c>
      <c r="L67" s="50">
        <v>0.72</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0.68</v>
      </c>
      <c r="F69" s="25">
        <v>0.56999999999999995</v>
      </c>
      <c r="G69" s="25">
        <v>0.67</v>
      </c>
      <c r="H69" s="25">
        <v>0.77</v>
      </c>
      <c r="I69" s="25">
        <v>0.32</v>
      </c>
      <c r="J69" s="25">
        <v>0.66</v>
      </c>
      <c r="K69" s="25">
        <v>0.56999999999999995</v>
      </c>
      <c r="L69" s="50">
        <v>0.47</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0.75</v>
      </c>
      <c r="F70" s="25">
        <v>0.63</v>
      </c>
      <c r="G70" s="25">
        <v>0.75</v>
      </c>
      <c r="H70" s="25">
        <v>0.82</v>
      </c>
      <c r="I70" s="25">
        <v>0.34</v>
      </c>
      <c r="J70" s="25">
        <v>0.72</v>
      </c>
      <c r="K70" s="25">
        <v>0.68</v>
      </c>
      <c r="L70" s="50">
        <v>0.52</v>
      </c>
      <c r="O70" s="19"/>
      <c r="Q70" s="14" t="b">
        <v>1</v>
      </c>
      <c r="R70" s="14" t="b">
        <v>0</v>
      </c>
      <c r="S70" s="14" t="b">
        <v>1</v>
      </c>
      <c r="T70" s="14" t="b">
        <v>0</v>
      </c>
      <c r="U70" s="14" t="b">
        <v>0</v>
      </c>
      <c r="V70" s="14" t="b">
        <v>0</v>
      </c>
      <c r="W70" s="14" t="b">
        <v>1</v>
      </c>
      <c r="X70" s="14" t="e">
        <v>#REF!</v>
      </c>
      <c r="Y70" s="14" t="e">
        <v>#REF!</v>
      </c>
      <c r="Z70" s="14" t="e">
        <v>#REF!</v>
      </c>
      <c r="AA70" s="14" t="e">
        <v>#REF!</v>
      </c>
      <c r="AB70" s="14" t="e">
        <v>#REF!</v>
      </c>
      <c r="AC70" s="14" t="b">
        <v>0</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0.65</v>
      </c>
      <c r="F72" s="25">
        <v>0.48</v>
      </c>
      <c r="G72" s="25">
        <v>0.61</v>
      </c>
      <c r="H72" s="25">
        <v>0.71</v>
      </c>
      <c r="I72" s="25">
        <v>0.25</v>
      </c>
      <c r="J72" s="25">
        <v>0.62</v>
      </c>
      <c r="K72" s="25">
        <v>0.56999999999999995</v>
      </c>
      <c r="L72" s="50">
        <v>0.4</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0.67</v>
      </c>
      <c r="F73" s="25">
        <v>0.56999999999999995</v>
      </c>
      <c r="G73" s="25">
        <v>0.67</v>
      </c>
      <c r="H73" s="25">
        <v>0.78</v>
      </c>
      <c r="I73" s="25">
        <v>0.23</v>
      </c>
      <c r="J73" s="25">
        <v>0.66</v>
      </c>
      <c r="K73" s="25">
        <v>0.57999999999999996</v>
      </c>
      <c r="L73" s="50">
        <v>0.44</v>
      </c>
      <c r="O73" s="19"/>
      <c r="Q73" s="14" t="b">
        <v>0</v>
      </c>
      <c r="R73" s="14" t="b">
        <v>1</v>
      </c>
      <c r="S73" s="14" t="b">
        <v>0</v>
      </c>
      <c r="T73" s="14" t="b">
        <v>1</v>
      </c>
      <c r="U73" s="14" t="b">
        <v>0</v>
      </c>
      <c r="V73" s="14" t="b">
        <v>0</v>
      </c>
      <c r="W73" s="14" t="b">
        <v>0</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0.79</v>
      </c>
      <c r="F74" s="25">
        <v>0.67</v>
      </c>
      <c r="G74" s="25">
        <v>0.8</v>
      </c>
      <c r="H74" s="25">
        <v>0.84</v>
      </c>
      <c r="I74" s="25">
        <v>0.43</v>
      </c>
      <c r="J74" s="25">
        <v>0.75</v>
      </c>
      <c r="K74" s="25">
        <v>0.71</v>
      </c>
      <c r="L74" s="50">
        <v>0.56999999999999995</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0.71</v>
      </c>
      <c r="F76" s="25">
        <v>0.59</v>
      </c>
      <c r="G76" s="25">
        <v>0.7</v>
      </c>
      <c r="H76" s="25">
        <v>0.74</v>
      </c>
      <c r="I76" s="25">
        <v>0.4</v>
      </c>
      <c r="J76" s="25">
        <v>0.68</v>
      </c>
      <c r="K76" s="25">
        <v>0.6</v>
      </c>
      <c r="L76" s="50">
        <v>0.48</v>
      </c>
      <c r="O76" s="19"/>
      <c r="Q76" s="14" t="b">
        <v>0</v>
      </c>
      <c r="R76" s="14" t="b">
        <v>0</v>
      </c>
      <c r="S76" s="14" t="b">
        <v>0</v>
      </c>
      <c r="T76" s="14" t="b">
        <v>0</v>
      </c>
      <c r="U76" s="14" t="b">
        <v>1</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0.79</v>
      </c>
      <c r="F77" s="25">
        <v>0.61</v>
      </c>
      <c r="G77" s="25">
        <v>0.78</v>
      </c>
      <c r="H77" s="25">
        <v>0.83</v>
      </c>
      <c r="I77" s="25">
        <v>0.42</v>
      </c>
      <c r="J77" s="25">
        <v>0.71</v>
      </c>
      <c r="K77" s="25">
        <v>0.66</v>
      </c>
      <c r="L77" s="50">
        <v>0.51</v>
      </c>
      <c r="O77" s="19"/>
      <c r="Q77" s="14" t="b">
        <v>1</v>
      </c>
      <c r="R77" s="14" t="b">
        <v>1</v>
      </c>
      <c r="S77" s="14" t="b">
        <v>1</v>
      </c>
      <c r="T77" s="14" t="b">
        <v>1</v>
      </c>
      <c r="U77" s="14" t="b">
        <v>1</v>
      </c>
      <c r="V77" s="14" t="b">
        <v>1</v>
      </c>
      <c r="W77" s="14" t="b">
        <v>0</v>
      </c>
      <c r="X77" s="14" t="e">
        <v>#REF!</v>
      </c>
      <c r="Y77" s="14" t="e">
        <v>#REF!</v>
      </c>
      <c r="Z77" s="14" t="e">
        <v>#REF!</v>
      </c>
      <c r="AA77" s="14" t="e">
        <v>#REF!</v>
      </c>
      <c r="AB77" s="14" t="e">
        <v>#REF!</v>
      </c>
      <c r="AC77" s="14" t="b">
        <v>0</v>
      </c>
      <c r="AD77" s="14" t="e">
        <v>#REF!</v>
      </c>
    </row>
    <row r="78" spans="1:30" ht="12.75" customHeight="1" x14ac:dyDescent="0.25">
      <c r="A78" s="13">
        <v>16</v>
      </c>
      <c r="C78" s="3" t="s">
        <v>78</v>
      </c>
      <c r="D78" s="20">
        <v>1635</v>
      </c>
      <c r="E78" s="24">
        <v>0.73</v>
      </c>
      <c r="F78" s="25">
        <v>0.63</v>
      </c>
      <c r="G78" s="25">
        <v>0.73</v>
      </c>
      <c r="H78" s="25">
        <v>0.81</v>
      </c>
      <c r="I78" s="25">
        <v>0.32</v>
      </c>
      <c r="J78" s="25">
        <v>0.71</v>
      </c>
      <c r="K78" s="25">
        <v>0.66</v>
      </c>
      <c r="L78" s="50">
        <v>0.52</v>
      </c>
      <c r="O78" s="19"/>
      <c r="Q78" s="14" t="b">
        <v>0</v>
      </c>
      <c r="R78" s="14" t="b">
        <v>1</v>
      </c>
      <c r="S78" s="14" t="b">
        <v>0</v>
      </c>
      <c r="T78" s="14" t="b">
        <v>1</v>
      </c>
      <c r="U78" s="14" t="b">
        <v>0</v>
      </c>
      <c r="V78" s="14" t="b">
        <v>1</v>
      </c>
      <c r="W78" s="14" t="b">
        <v>0</v>
      </c>
      <c r="X78" s="14" t="e">
        <v>#REF!</v>
      </c>
      <c r="Y78" s="14" t="e">
        <v>#REF!</v>
      </c>
      <c r="Z78" s="14" t="e">
        <v>#REF!</v>
      </c>
      <c r="AA78" s="14" t="e">
        <v>#REF!</v>
      </c>
      <c r="AB78" s="14" t="e">
        <v>#REF!</v>
      </c>
      <c r="AC78" s="14" t="b">
        <v>1</v>
      </c>
      <c r="AD78" s="14" t="e">
        <v>#REF!</v>
      </c>
    </row>
    <row r="79" spans="1:30" ht="12.75" customHeight="1" x14ac:dyDescent="0.25">
      <c r="A79" s="13">
        <v>16</v>
      </c>
      <c r="C79" s="3" t="s">
        <v>80</v>
      </c>
      <c r="D79" s="20">
        <v>253</v>
      </c>
      <c r="E79" s="24">
        <v>0.7</v>
      </c>
      <c r="F79" s="25">
        <v>0.53</v>
      </c>
      <c r="G79" s="25">
        <v>0.71</v>
      </c>
      <c r="H79" s="25">
        <v>0.77</v>
      </c>
      <c r="I79" s="25">
        <v>0.34</v>
      </c>
      <c r="J79" s="25">
        <v>0.64</v>
      </c>
      <c r="K79" s="25">
        <v>0.6</v>
      </c>
      <c r="L79" s="50">
        <v>0.45</v>
      </c>
      <c r="O79" s="19"/>
      <c r="Q79" s="14" t="b">
        <v>0</v>
      </c>
      <c r="R79" s="14" t="b">
        <v>0</v>
      </c>
      <c r="S79" s="14" t="b">
        <v>0</v>
      </c>
      <c r="T79" s="14" t="b">
        <v>0</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0.66</v>
      </c>
      <c r="F81" s="25">
        <v>0.6</v>
      </c>
      <c r="G81" s="25">
        <v>0.68</v>
      </c>
      <c r="H81" s="25">
        <v>0.77</v>
      </c>
      <c r="I81" s="25">
        <v>0.33</v>
      </c>
      <c r="J81" s="25">
        <v>0.65</v>
      </c>
      <c r="K81" s="25">
        <v>0.59</v>
      </c>
      <c r="L81" s="50">
        <v>0.5</v>
      </c>
      <c r="O81" s="19"/>
      <c r="Q81" s="14" t="b">
        <v>0</v>
      </c>
      <c r="R81" s="14" t="b">
        <v>1</v>
      </c>
      <c r="S81" s="14" t="b">
        <v>1</v>
      </c>
      <c r="T81" s="14" t="b">
        <v>1</v>
      </c>
      <c r="U81" s="14" t="b">
        <v>0</v>
      </c>
      <c r="V81" s="14" t="b">
        <v>0</v>
      </c>
      <c r="W81" s="14" t="b">
        <v>0</v>
      </c>
      <c r="X81" s="14" t="e">
        <v>#REF!</v>
      </c>
      <c r="Y81" s="14" t="e">
        <v>#REF!</v>
      </c>
      <c r="Z81" s="14" t="e">
        <v>#REF!</v>
      </c>
      <c r="AA81" s="14" t="e">
        <v>#REF!</v>
      </c>
      <c r="AB81" s="14" t="e">
        <v>#REF!</v>
      </c>
      <c r="AC81" s="14" t="b">
        <v>1</v>
      </c>
      <c r="AD81" s="14" t="e">
        <v>#REF!</v>
      </c>
    </row>
    <row r="82" spans="1:30" ht="12.75" customHeight="1" x14ac:dyDescent="0.25">
      <c r="A82" s="13">
        <v>17</v>
      </c>
      <c r="C82" s="3" t="s">
        <v>71</v>
      </c>
      <c r="D82" s="20">
        <v>696</v>
      </c>
      <c r="E82" s="24">
        <v>0.73</v>
      </c>
      <c r="F82" s="25">
        <v>0.59</v>
      </c>
      <c r="G82" s="25">
        <v>0.72</v>
      </c>
      <c r="H82" s="25">
        <v>0.78</v>
      </c>
      <c r="I82" s="25">
        <v>0.38</v>
      </c>
      <c r="J82" s="25">
        <v>0.69</v>
      </c>
      <c r="K82" s="25">
        <v>0.62</v>
      </c>
      <c r="L82" s="50">
        <v>0.5</v>
      </c>
      <c r="O82" s="19"/>
      <c r="Q82" s="14" t="b">
        <v>1</v>
      </c>
      <c r="R82" s="14" t="b">
        <v>1</v>
      </c>
      <c r="S82" s="14" t="b">
        <v>1</v>
      </c>
      <c r="T82" s="14" t="b">
        <v>1</v>
      </c>
      <c r="U82" s="14" t="b">
        <v>1</v>
      </c>
      <c r="V82" s="14" t="b">
        <v>1</v>
      </c>
      <c r="W82" s="14" t="b">
        <v>0</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0.74</v>
      </c>
      <c r="F83" s="25">
        <v>0.62</v>
      </c>
      <c r="G83" s="25">
        <v>0.74</v>
      </c>
      <c r="H83" s="25">
        <v>0.82</v>
      </c>
      <c r="I83" s="25">
        <v>0.31</v>
      </c>
      <c r="J83" s="25">
        <v>0.72</v>
      </c>
      <c r="K83" s="25">
        <v>0.67</v>
      </c>
      <c r="L83" s="50">
        <v>0.51</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0.75</v>
      </c>
      <c r="F85" s="25">
        <v>0.63</v>
      </c>
      <c r="G85" s="25">
        <v>0.75</v>
      </c>
      <c r="H85" s="25">
        <v>0.82</v>
      </c>
      <c r="I85" s="25">
        <v>0.28999999999999998</v>
      </c>
      <c r="J85" s="25">
        <v>0.74</v>
      </c>
      <c r="K85" s="25">
        <v>0.68</v>
      </c>
      <c r="L85" s="50">
        <v>0.56000000000000005</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0.72</v>
      </c>
      <c r="F86" s="25">
        <v>0.61</v>
      </c>
      <c r="G86" s="25">
        <v>0.72</v>
      </c>
      <c r="H86" s="25">
        <v>0.8</v>
      </c>
      <c r="I86" s="25">
        <v>0.34</v>
      </c>
      <c r="J86" s="25">
        <v>0.69</v>
      </c>
      <c r="K86" s="25">
        <v>0.65</v>
      </c>
      <c r="L86" s="50">
        <v>0.48</v>
      </c>
      <c r="O86" s="19"/>
      <c r="Q86" s="14" t="b">
        <v>1</v>
      </c>
      <c r="R86" s="14" t="b">
        <v>1</v>
      </c>
      <c r="S86" s="14" t="b">
        <v>1</v>
      </c>
      <c r="T86" s="14" t="b">
        <v>1</v>
      </c>
      <c r="U86" s="14" t="b">
        <v>0</v>
      </c>
      <c r="V86" s="14" t="b">
        <v>1</v>
      </c>
      <c r="W86" s="14" t="b">
        <v>1</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0.74</v>
      </c>
      <c r="F87" s="25">
        <v>0.61</v>
      </c>
      <c r="G87" s="25">
        <v>0.73</v>
      </c>
      <c r="H87" s="25">
        <v>0.81</v>
      </c>
      <c r="I87" s="25">
        <v>0.39</v>
      </c>
      <c r="J87" s="25">
        <v>0.7</v>
      </c>
      <c r="K87" s="25">
        <v>0.62</v>
      </c>
      <c r="L87" s="50">
        <v>0.49</v>
      </c>
      <c r="O87" s="19"/>
      <c r="Q87" s="14" t="b">
        <v>1</v>
      </c>
      <c r="R87" s="14" t="b">
        <v>1</v>
      </c>
      <c r="S87" s="14" t="b">
        <v>1</v>
      </c>
      <c r="T87" s="14" t="b">
        <v>1</v>
      </c>
      <c r="U87" s="14" t="b">
        <v>1</v>
      </c>
      <c r="V87" s="14" t="b">
        <v>1</v>
      </c>
      <c r="W87" s="14" t="b">
        <v>0</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0.6</v>
      </c>
      <c r="F88" s="25">
        <v>0.56999999999999995</v>
      </c>
      <c r="G88" s="25">
        <v>0.56000000000000005</v>
      </c>
      <c r="H88" s="25">
        <v>0.65</v>
      </c>
      <c r="I88" s="25">
        <v>0.35</v>
      </c>
      <c r="J88" s="25">
        <v>0.6</v>
      </c>
      <c r="K88" s="25">
        <v>0.59</v>
      </c>
      <c r="L88" s="50">
        <v>0.4</v>
      </c>
      <c r="O88" s="19"/>
      <c r="Q88" s="14" t="b">
        <v>0</v>
      </c>
      <c r="R88" s="14" t="b">
        <v>0</v>
      </c>
      <c r="S88" s="14" t="b">
        <v>0</v>
      </c>
      <c r="T88" s="14" t="b">
        <v>0</v>
      </c>
      <c r="U88" s="14" t="b">
        <v>0</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0.68</v>
      </c>
      <c r="F90" s="25">
        <v>0.51</v>
      </c>
      <c r="G90" s="25">
        <v>0.61</v>
      </c>
      <c r="H90" s="25">
        <v>0.7</v>
      </c>
      <c r="I90" s="25">
        <v>0.38</v>
      </c>
      <c r="J90" s="25">
        <v>0.63</v>
      </c>
      <c r="K90" s="25">
        <v>0.56999999999999995</v>
      </c>
      <c r="L90" s="50">
        <v>0.42</v>
      </c>
      <c r="O90" s="19"/>
      <c r="Q90" s="14" t="b">
        <v>1</v>
      </c>
      <c r="R90" s="14" t="b">
        <v>0</v>
      </c>
      <c r="S90" s="14" t="b">
        <v>0</v>
      </c>
      <c r="T90" s="14" t="b">
        <v>0</v>
      </c>
      <c r="U90" s="14" t="b">
        <v>1</v>
      </c>
      <c r="V90" s="14" t="b">
        <v>0</v>
      </c>
      <c r="W90" s="14" t="b">
        <v>0</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0.71</v>
      </c>
      <c r="F91" s="25">
        <v>0.56999999999999995</v>
      </c>
      <c r="G91" s="25">
        <v>0.7</v>
      </c>
      <c r="H91" s="25">
        <v>0.78</v>
      </c>
      <c r="I91" s="25">
        <v>0.36</v>
      </c>
      <c r="J91" s="25">
        <v>0.67</v>
      </c>
      <c r="K91" s="25">
        <v>0.6</v>
      </c>
      <c r="L91" s="50">
        <v>0.48</v>
      </c>
      <c r="O91" s="19"/>
      <c r="Q91" s="14" t="b">
        <v>1</v>
      </c>
      <c r="R91" s="14" t="b">
        <v>0</v>
      </c>
      <c r="S91" s="14" t="b">
        <v>1</v>
      </c>
      <c r="T91" s="14" t="b">
        <v>1</v>
      </c>
      <c r="U91" s="14" t="b">
        <v>1</v>
      </c>
      <c r="V91" s="14" t="b">
        <v>1</v>
      </c>
      <c r="W91" s="14" t="b">
        <v>0</v>
      </c>
      <c r="X91" s="14" t="e">
        <v>#REF!</v>
      </c>
      <c r="Y91" s="14" t="e">
        <v>#REF!</v>
      </c>
      <c r="Z91" s="14" t="e">
        <v>#REF!</v>
      </c>
      <c r="AA91" s="14" t="e">
        <v>#REF!</v>
      </c>
      <c r="AB91" s="14" t="e">
        <v>#REF!</v>
      </c>
      <c r="AC91" s="14" t="b">
        <v>1</v>
      </c>
      <c r="AD91" s="14" t="e">
        <v>#REF!</v>
      </c>
    </row>
    <row r="92" spans="1:30" ht="12.75" customHeight="1" x14ac:dyDescent="0.25">
      <c r="A92" s="13">
        <v>17</v>
      </c>
      <c r="C92" s="3" t="s">
        <v>72</v>
      </c>
      <c r="D92" s="20">
        <v>1255</v>
      </c>
      <c r="E92" s="24">
        <v>0.75</v>
      </c>
      <c r="F92" s="25">
        <v>0.65</v>
      </c>
      <c r="G92" s="25">
        <v>0.76</v>
      </c>
      <c r="H92" s="25">
        <v>0.83</v>
      </c>
      <c r="I92" s="25">
        <v>0.32</v>
      </c>
      <c r="J92" s="25">
        <v>0.73</v>
      </c>
      <c r="K92" s="25">
        <v>0.68</v>
      </c>
      <c r="L92" s="50">
        <v>0.53</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0.7</v>
      </c>
      <c r="F94" s="25">
        <v>0.57999999999999996</v>
      </c>
      <c r="G94" s="25">
        <v>0.7</v>
      </c>
      <c r="H94" s="25">
        <v>0.79</v>
      </c>
      <c r="I94" s="25">
        <v>0.34</v>
      </c>
      <c r="J94" s="25">
        <v>0.67</v>
      </c>
      <c r="K94" s="25">
        <v>0.61</v>
      </c>
      <c r="L94" s="50">
        <v>0.48</v>
      </c>
      <c r="O94" s="19"/>
      <c r="Q94" s="14" t="b">
        <v>1</v>
      </c>
      <c r="R94" s="14" t="b">
        <v>1</v>
      </c>
      <c r="S94" s="14" t="b">
        <v>1</v>
      </c>
      <c r="T94" s="14" t="b">
        <v>1</v>
      </c>
      <c r="U94" s="14" t="b">
        <v>0</v>
      </c>
      <c r="V94" s="14" t="b">
        <v>1</v>
      </c>
      <c r="W94" s="14" t="b">
        <v>0</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0.79</v>
      </c>
      <c r="F95" s="25">
        <v>0.68</v>
      </c>
      <c r="G95" s="25">
        <v>0.79</v>
      </c>
      <c r="H95" s="25">
        <v>0.85</v>
      </c>
      <c r="I95" s="25">
        <v>0.32</v>
      </c>
      <c r="J95" s="25">
        <v>0.77</v>
      </c>
      <c r="K95" s="25">
        <v>0.73</v>
      </c>
      <c r="L95" s="50">
        <v>0.56000000000000005</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0.7</v>
      </c>
      <c r="F97" s="25">
        <v>0.56999999999999995</v>
      </c>
      <c r="G97" s="25">
        <v>0.7</v>
      </c>
      <c r="H97" s="25">
        <v>0.79</v>
      </c>
      <c r="I97" s="25">
        <v>0.36</v>
      </c>
      <c r="J97" s="25">
        <v>0.67</v>
      </c>
      <c r="K97" s="25">
        <v>0.6</v>
      </c>
      <c r="L97" s="50">
        <v>0.48</v>
      </c>
      <c r="O97" s="19"/>
      <c r="Q97" s="14" t="b">
        <v>1</v>
      </c>
      <c r="R97" s="14" t="b">
        <v>0</v>
      </c>
      <c r="S97" s="14" t="b">
        <v>1</v>
      </c>
      <c r="T97" s="14" t="b">
        <v>1</v>
      </c>
      <c r="U97" s="14" t="b">
        <v>1</v>
      </c>
      <c r="V97" s="14" t="b">
        <v>1</v>
      </c>
      <c r="W97" s="14" t="b">
        <v>0</v>
      </c>
      <c r="X97" s="14" t="e">
        <v>#REF!</v>
      </c>
      <c r="Y97" s="14" t="e">
        <v>#REF!</v>
      </c>
      <c r="Z97" s="14" t="e">
        <v>#REF!</v>
      </c>
      <c r="AA97" s="14" t="e">
        <v>#REF!</v>
      </c>
      <c r="AB97" s="14" t="e">
        <v>#REF!</v>
      </c>
      <c r="AC97" s="14" t="b">
        <v>1</v>
      </c>
      <c r="AD97" s="14" t="e">
        <v>#REF!</v>
      </c>
    </row>
    <row r="98" spans="1:41" ht="12.75" customHeight="1" x14ac:dyDescent="0.25">
      <c r="A98" s="13">
        <v>17</v>
      </c>
      <c r="C98" s="3" t="s">
        <v>12</v>
      </c>
      <c r="D98" s="20">
        <v>1000</v>
      </c>
      <c r="E98" s="24">
        <v>0.77</v>
      </c>
      <c r="F98" s="25">
        <v>0.67</v>
      </c>
      <c r="G98" s="25">
        <v>0.76</v>
      </c>
      <c r="H98" s="25">
        <v>0.83</v>
      </c>
      <c r="I98" s="25">
        <v>0.31</v>
      </c>
      <c r="J98" s="25">
        <v>0.75</v>
      </c>
      <c r="K98" s="25">
        <v>0.7</v>
      </c>
      <c r="L98" s="50">
        <v>0.54</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0.72</v>
      </c>
      <c r="F100" s="25">
        <v>0.59</v>
      </c>
      <c r="G100" s="25">
        <v>0.72</v>
      </c>
      <c r="H100" s="25">
        <v>0.79</v>
      </c>
      <c r="I100" s="25">
        <v>0.38</v>
      </c>
      <c r="J100" s="25">
        <v>0.67</v>
      </c>
      <c r="K100" s="25">
        <v>0.61</v>
      </c>
      <c r="L100" s="50">
        <v>0.47</v>
      </c>
      <c r="O100" s="19"/>
      <c r="Q100" s="14" t="b">
        <v>1</v>
      </c>
      <c r="R100" s="14" t="b">
        <v>1</v>
      </c>
      <c r="S100" s="14" t="b">
        <v>1</v>
      </c>
      <c r="T100" s="14" t="b">
        <v>1</v>
      </c>
      <c r="U100" s="14" t="b">
        <v>1</v>
      </c>
      <c r="V100" s="14" t="b">
        <v>1</v>
      </c>
      <c r="W100" s="14" t="b">
        <v>0</v>
      </c>
      <c r="X100" s="14" t="e">
        <v>#REF!</v>
      </c>
      <c r="Y100" s="14" t="e">
        <v>#REF!</v>
      </c>
      <c r="Z100" s="14" t="e">
        <v>#REF!</v>
      </c>
      <c r="AA100" s="14" t="e">
        <v>#REF!</v>
      </c>
      <c r="AB100" s="14" t="e">
        <v>#REF!</v>
      </c>
      <c r="AC100" s="14" t="b">
        <v>1</v>
      </c>
      <c r="AD100" s="14" t="e">
        <v>#REF!</v>
      </c>
    </row>
    <row r="101" spans="1:41" ht="12.75" customHeight="1" x14ac:dyDescent="0.25">
      <c r="A101" s="13">
        <v>17</v>
      </c>
      <c r="C101" s="3" t="s">
        <v>12</v>
      </c>
      <c r="D101" s="20">
        <v>1122</v>
      </c>
      <c r="E101" s="24">
        <v>0.74</v>
      </c>
      <c r="F101" s="25">
        <v>0.63</v>
      </c>
      <c r="G101" s="25">
        <v>0.74</v>
      </c>
      <c r="H101" s="25">
        <v>0.83</v>
      </c>
      <c r="I101" s="25">
        <v>0.3</v>
      </c>
      <c r="J101" s="25">
        <v>0.73</v>
      </c>
      <c r="K101" s="25">
        <v>0.69</v>
      </c>
      <c r="L101" s="50">
        <v>0.54</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0.7</v>
      </c>
      <c r="F103" s="25">
        <v>0.55000000000000004</v>
      </c>
      <c r="G103" s="25">
        <v>0.66</v>
      </c>
      <c r="H103" s="25">
        <v>0.78</v>
      </c>
      <c r="I103" s="25">
        <v>0.32</v>
      </c>
      <c r="J103" s="25">
        <v>0.62</v>
      </c>
      <c r="K103" s="25">
        <v>0.57999999999999996</v>
      </c>
      <c r="L103" s="50">
        <v>0.41</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0.73</v>
      </c>
      <c r="F104" s="25">
        <v>0.59</v>
      </c>
      <c r="G104" s="25">
        <v>0.7</v>
      </c>
      <c r="H104" s="25">
        <v>0.8</v>
      </c>
      <c r="I104" s="25">
        <v>0.38</v>
      </c>
      <c r="J104" s="25">
        <v>0.67</v>
      </c>
      <c r="K104" s="25">
        <v>0.61</v>
      </c>
      <c r="L104" s="50">
        <v>0.49</v>
      </c>
      <c r="O104" s="19"/>
      <c r="Q104" s="14" t="b">
        <v>0</v>
      </c>
      <c r="R104" s="14" t="b">
        <v>0</v>
      </c>
      <c r="S104" s="14" t="b">
        <v>0</v>
      </c>
      <c r="T104" s="14" t="b">
        <v>0</v>
      </c>
      <c r="U104" s="14" t="b">
        <v>1</v>
      </c>
      <c r="V104" s="14" t="b">
        <v>0</v>
      </c>
      <c r="W104" s="14" t="b">
        <v>0</v>
      </c>
      <c r="X104" s="14" t="e">
        <v>#REF!</v>
      </c>
      <c r="Y104" s="14" t="e">
        <v>#REF!</v>
      </c>
      <c r="Z104" s="14" t="e">
        <v>#REF!</v>
      </c>
      <c r="AA104" s="14" t="e">
        <v>#REF!</v>
      </c>
      <c r="AB104" s="14" t="e">
        <v>#REF!</v>
      </c>
      <c r="AC104" s="14" t="b">
        <v>1</v>
      </c>
      <c r="AD104" s="14" t="e">
        <v>#REF!</v>
      </c>
    </row>
    <row r="105" spans="1:41" ht="12.75" customHeight="1" x14ac:dyDescent="0.25">
      <c r="A105" s="13">
        <v>18</v>
      </c>
      <c r="C105" s="3" t="s">
        <v>79</v>
      </c>
      <c r="D105" s="20">
        <v>923</v>
      </c>
      <c r="E105" s="24">
        <v>0.76</v>
      </c>
      <c r="F105" s="25">
        <v>0.67</v>
      </c>
      <c r="G105" s="25">
        <v>0.79</v>
      </c>
      <c r="H105" s="25">
        <v>0.84</v>
      </c>
      <c r="I105" s="25">
        <v>0.34</v>
      </c>
      <c r="J105" s="25">
        <v>0.76</v>
      </c>
      <c r="K105" s="25">
        <v>0.71</v>
      </c>
      <c r="L105" s="50">
        <v>0.56000000000000005</v>
      </c>
      <c r="O105" s="19"/>
      <c r="Q105" s="14" t="b">
        <v>0</v>
      </c>
      <c r="R105" s="14" t="b">
        <v>1</v>
      </c>
      <c r="S105" s="14" t="b">
        <v>1</v>
      </c>
      <c r="T105" s="14" t="b">
        <v>1</v>
      </c>
      <c r="U105" s="14" t="b">
        <v>0</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0.7</v>
      </c>
      <c r="F106" s="29">
        <v>0.56000000000000005</v>
      </c>
      <c r="G106" s="29">
        <v>0.69</v>
      </c>
      <c r="H106" s="29">
        <v>0.76</v>
      </c>
      <c r="I106" s="29">
        <v>0.28999999999999998</v>
      </c>
      <c r="J106" s="29">
        <v>0.68</v>
      </c>
      <c r="K106" s="29">
        <v>0.62</v>
      </c>
      <c r="L106" s="51">
        <v>0.47</v>
      </c>
      <c r="O106" s="19"/>
      <c r="Q106" s="14" t="b">
        <v>0</v>
      </c>
      <c r="R106" s="14" t="b">
        <v>0</v>
      </c>
      <c r="S106" s="14" t="b">
        <v>0</v>
      </c>
      <c r="T106" s="14" t="b">
        <v>0</v>
      </c>
      <c r="U106" s="14" t="b">
        <v>0</v>
      </c>
      <c r="V106" s="14" t="b">
        <v>0</v>
      </c>
      <c r="W106" s="14" t="b">
        <v>0</v>
      </c>
      <c r="X106" s="14" t="e">
        <v>#REF!</v>
      </c>
      <c r="Y106" s="14" t="e">
        <v>#REF!</v>
      </c>
      <c r="Z106" s="14" t="e">
        <v>#REF!</v>
      </c>
      <c r="AA106" s="14" t="e">
        <v>#REF!</v>
      </c>
      <c r="AB106" s="14" t="e">
        <v>#REF!</v>
      </c>
      <c r="AC106" s="14" t="b">
        <v>0</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859" priority="16">
      <formula>N13=TRUE</formula>
    </cfRule>
  </conditionalFormatting>
  <conditionalFormatting sqref="E35">
    <cfRule type="expression" dxfId="1858" priority="9">
      <formula>N35=TRUE</formula>
    </cfRule>
  </conditionalFormatting>
  <conditionalFormatting sqref="E60">
    <cfRule type="expression" dxfId="1857" priority="8">
      <formula>N60=TRUE</formula>
    </cfRule>
  </conditionalFormatting>
  <conditionalFormatting sqref="E64">
    <cfRule type="expression" dxfId="1856" priority="7">
      <formula>N64=TRUE</formula>
    </cfRule>
  </conditionalFormatting>
  <conditionalFormatting sqref="E84">
    <cfRule type="expression" dxfId="1855" priority="6">
      <formula>N84=TRUE</formula>
    </cfRule>
  </conditionalFormatting>
  <conditionalFormatting sqref="E89">
    <cfRule type="expression" dxfId="1854" priority="5">
      <formula>N89=TRUE</formula>
    </cfRule>
  </conditionalFormatting>
  <conditionalFormatting sqref="E93">
    <cfRule type="expression" dxfId="1853" priority="4">
      <formula>N93=TRUE</formula>
    </cfRule>
  </conditionalFormatting>
  <conditionalFormatting sqref="E96">
    <cfRule type="expression" dxfId="1852" priority="3">
      <formula>N96=TRUE</formula>
    </cfRule>
  </conditionalFormatting>
  <conditionalFormatting sqref="E99">
    <cfRule type="expression" dxfId="1851" priority="2">
      <formula>N99=TRUE</formula>
    </cfRule>
  </conditionalFormatting>
  <conditionalFormatting sqref="E112:E142">
    <cfRule type="expression" dxfId="1850" priority="13">
      <formula>N112=TRUE</formula>
    </cfRule>
  </conditionalFormatting>
  <conditionalFormatting sqref="E154:E195">
    <cfRule type="expression" dxfId="1849" priority="15">
      <formula>N154=TRUE</formula>
    </cfRule>
  </conditionalFormatting>
  <conditionalFormatting sqref="E207:E248">
    <cfRule type="expression" dxfId="1848" priority="14">
      <formula>N207=TRUE</formula>
    </cfRule>
  </conditionalFormatting>
  <conditionalFormatting sqref="L11:L12 L29:L31 L33:L34 L36:L37 L51:L52 L65:L67 L69:L70 L72:L74 L81:L83 L94:L95 L97:L98 L100:L101 L14:L21 L23:L24 L26:L27 L39:L42 L44:L49 L54:L59 L61:L63 L76:L79 L85:L88 L90:L92 L103:L106">
    <cfRule type="expression" dxfId="1847" priority="10">
      <formula>AC11=TRUE</formula>
    </cfRule>
  </conditionalFormatting>
  <conditionalFormatting sqref="L13 L22 L25 L28 L32 L43 L50 L53 L71 L75 L80 L102 L112:L142 L35 L38 L60 L64 L68 L84 L89 L93 L96 L99 L154:L195 L207:L248">
    <cfRule type="expression" dxfId="1846" priority="11">
      <formula>AA13=TRUE</formula>
    </cfRule>
  </conditionalFormatting>
  <conditionalFormatting sqref="M110:M267">
    <cfRule type="expression" dxfId="1845" priority="12">
      <formula>AC110=TRUE</formula>
    </cfRule>
  </conditionalFormatting>
  <conditionalFormatting sqref="O8:O106">
    <cfRule type="cellIs" dxfId="1844"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43" priority="17">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42" priority="18">
      <formula>P13=TRUE</formula>
    </cfRule>
  </conditionalFormatting>
  <pageMargins left="0.7" right="0.7" top="0.75" bottom="0.75" header="0.3" footer="0.3"/>
  <pageSetup paperSize="9" orientation="portrait" verticalDpi="0"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Worksheet____28"/>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160</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0.88</v>
      </c>
      <c r="F8" s="18">
        <v>0.68</v>
      </c>
      <c r="G8" s="18">
        <v>0.82</v>
      </c>
      <c r="H8" s="18">
        <v>0.88</v>
      </c>
      <c r="I8" s="18">
        <v>0.36</v>
      </c>
      <c r="J8" s="18">
        <v>0.77</v>
      </c>
      <c r="K8" s="18">
        <v>0.76</v>
      </c>
      <c r="L8" s="18">
        <v>0.6</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0.86</v>
      </c>
      <c r="F11" s="25">
        <v>0.66</v>
      </c>
      <c r="G11" s="25">
        <v>0.79</v>
      </c>
      <c r="H11" s="25">
        <v>0.88</v>
      </c>
      <c r="I11" s="25">
        <v>0.24</v>
      </c>
      <c r="J11" s="25">
        <v>0.77</v>
      </c>
      <c r="K11" s="25">
        <v>0.75</v>
      </c>
      <c r="L11" s="50">
        <v>0.57999999999999996</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0.89</v>
      </c>
      <c r="F12" s="25">
        <v>0.71</v>
      </c>
      <c r="G12" s="25">
        <v>0.84</v>
      </c>
      <c r="H12" s="25">
        <v>0.88</v>
      </c>
      <c r="I12" s="25">
        <v>0.47</v>
      </c>
      <c r="J12" s="25">
        <v>0.76</v>
      </c>
      <c r="K12" s="25">
        <v>0.76</v>
      </c>
      <c r="L12" s="50">
        <v>0.62</v>
      </c>
      <c r="O12" s="19"/>
      <c r="Q12" s="14" t="b">
        <v>0</v>
      </c>
      <c r="R12" s="14" t="b">
        <v>0</v>
      </c>
      <c r="S12" s="14" t="b">
        <v>0</v>
      </c>
      <c r="T12" s="14" t="b">
        <v>0</v>
      </c>
      <c r="U12" s="14" t="b">
        <v>1</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0.85</v>
      </c>
      <c r="F14" s="25">
        <v>0.68</v>
      </c>
      <c r="G14" s="25">
        <v>0.8</v>
      </c>
      <c r="H14" s="25">
        <v>0.87</v>
      </c>
      <c r="I14" s="25">
        <v>0.4</v>
      </c>
      <c r="J14" s="25">
        <v>0.79</v>
      </c>
      <c r="K14" s="25">
        <v>0.75</v>
      </c>
      <c r="L14" s="50">
        <v>0.6</v>
      </c>
      <c r="O14" s="19"/>
      <c r="Q14" s="14" t="b">
        <v>0</v>
      </c>
      <c r="R14" s="14" t="b">
        <v>0</v>
      </c>
      <c r="S14" s="14" t="b">
        <v>0</v>
      </c>
      <c r="T14" s="14" t="b">
        <v>0</v>
      </c>
      <c r="U14" s="14" t="b">
        <v>1</v>
      </c>
      <c r="V14" s="14" t="b">
        <v>1</v>
      </c>
      <c r="W14" s="14" t="b">
        <v>0</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0.89</v>
      </c>
      <c r="F15" s="25">
        <v>0.69</v>
      </c>
      <c r="G15" s="25">
        <v>0.79</v>
      </c>
      <c r="H15" s="25">
        <v>0.88</v>
      </c>
      <c r="I15" s="25">
        <v>0.36</v>
      </c>
      <c r="J15" s="25">
        <v>0.75</v>
      </c>
      <c r="K15" s="25">
        <v>0.76</v>
      </c>
      <c r="L15" s="50">
        <v>0.59</v>
      </c>
      <c r="O15" s="19"/>
      <c r="Q15" s="14" t="b">
        <v>0</v>
      </c>
      <c r="R15" s="14" t="b">
        <v>0</v>
      </c>
      <c r="S15" s="14" t="b">
        <v>0</v>
      </c>
      <c r="T15" s="14" t="b">
        <v>0</v>
      </c>
      <c r="U15" s="14" t="b">
        <v>0</v>
      </c>
      <c r="V15" s="14" t="b">
        <v>0</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0.85</v>
      </c>
      <c r="F16" s="25">
        <v>0.66</v>
      </c>
      <c r="G16" s="25">
        <v>0.77</v>
      </c>
      <c r="H16" s="25">
        <v>0.84</v>
      </c>
      <c r="I16" s="25">
        <v>0.33</v>
      </c>
      <c r="J16" s="25">
        <v>0.72</v>
      </c>
      <c r="K16" s="25">
        <v>0.73</v>
      </c>
      <c r="L16" s="50">
        <v>0.61</v>
      </c>
      <c r="O16" s="19"/>
      <c r="Q16" s="14" t="b">
        <v>0</v>
      </c>
      <c r="R16" s="14" t="b">
        <v>0</v>
      </c>
      <c r="S16" s="14" t="b">
        <v>0</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0.87</v>
      </c>
      <c r="F17" s="25">
        <v>0.7</v>
      </c>
      <c r="G17" s="25">
        <v>0.81</v>
      </c>
      <c r="H17" s="25">
        <v>0.89</v>
      </c>
      <c r="I17" s="25">
        <v>0.35</v>
      </c>
      <c r="J17" s="25">
        <v>0.77</v>
      </c>
      <c r="K17" s="25">
        <v>0.77</v>
      </c>
      <c r="L17" s="50">
        <v>0.59</v>
      </c>
      <c r="O17" s="19"/>
      <c r="Q17" s="14" t="b">
        <v>0</v>
      </c>
      <c r="R17" s="14" t="b">
        <v>0</v>
      </c>
      <c r="S17" s="14" t="b">
        <v>0</v>
      </c>
      <c r="T17" s="14" t="b">
        <v>0</v>
      </c>
      <c r="U17" s="14" t="b">
        <v>0</v>
      </c>
      <c r="V17" s="14" t="b">
        <v>0</v>
      </c>
      <c r="W17" s="14" t="b">
        <v>0</v>
      </c>
      <c r="X17" s="14" t="e">
        <v>#REF!</v>
      </c>
      <c r="Y17" s="14" t="e">
        <v>#REF!</v>
      </c>
      <c r="Z17" s="14" t="e">
        <v>#REF!</v>
      </c>
      <c r="AA17" s="14" t="e">
        <v>#REF!</v>
      </c>
      <c r="AB17" s="14" t="e">
        <v>#REF!</v>
      </c>
      <c r="AC17" s="14" t="b">
        <v>0</v>
      </c>
      <c r="AD17" s="14" t="e">
        <v>#REF!</v>
      </c>
    </row>
    <row r="18" spans="1:30" ht="12.75" customHeight="1" x14ac:dyDescent="0.25">
      <c r="A18" s="13">
        <v>2</v>
      </c>
      <c r="C18" s="3" t="s">
        <v>34</v>
      </c>
      <c r="D18" s="20">
        <v>353</v>
      </c>
      <c r="E18" s="24">
        <v>0.87</v>
      </c>
      <c r="F18" s="25">
        <v>0.7</v>
      </c>
      <c r="G18" s="25">
        <v>0.84</v>
      </c>
      <c r="H18" s="25">
        <v>0.88</v>
      </c>
      <c r="I18" s="25">
        <v>0.31</v>
      </c>
      <c r="J18" s="25">
        <v>0.72</v>
      </c>
      <c r="K18" s="25">
        <v>0.72</v>
      </c>
      <c r="L18" s="50">
        <v>0.56999999999999995</v>
      </c>
      <c r="O18" s="19"/>
      <c r="Q18" s="14" t="b">
        <v>0</v>
      </c>
      <c r="R18" s="14" t="b">
        <v>0</v>
      </c>
      <c r="S18" s="14" t="b">
        <v>1</v>
      </c>
      <c r="T18" s="14" t="b">
        <v>0</v>
      </c>
      <c r="U18" s="14" t="b">
        <v>0</v>
      </c>
      <c r="V18" s="14" t="b">
        <v>0</v>
      </c>
      <c r="W18" s="14" t="b">
        <v>0</v>
      </c>
      <c r="X18" s="14" t="e">
        <v>#REF!</v>
      </c>
      <c r="Y18" s="14" t="e">
        <v>#REF!</v>
      </c>
      <c r="Z18" s="14" t="e">
        <v>#REF!</v>
      </c>
      <c r="AA18" s="14" t="e">
        <v>#REF!</v>
      </c>
      <c r="AB18" s="14" t="e">
        <v>#REF!</v>
      </c>
      <c r="AC18" s="14" t="b">
        <v>0</v>
      </c>
      <c r="AD18" s="14" t="e">
        <v>#REF!</v>
      </c>
    </row>
    <row r="19" spans="1:30" ht="12.75" customHeight="1" x14ac:dyDescent="0.25">
      <c r="A19" s="13">
        <v>2</v>
      </c>
      <c r="C19" s="3" t="s">
        <v>35</v>
      </c>
      <c r="D19" s="20">
        <v>139</v>
      </c>
      <c r="E19" s="24">
        <v>0.93</v>
      </c>
      <c r="F19" s="25">
        <v>0.65</v>
      </c>
      <c r="G19" s="25">
        <v>0.87</v>
      </c>
      <c r="H19" s="25">
        <v>0.92</v>
      </c>
      <c r="I19" s="25">
        <v>0.41</v>
      </c>
      <c r="J19" s="25">
        <v>0.81</v>
      </c>
      <c r="K19" s="25">
        <v>0.76</v>
      </c>
      <c r="L19" s="50">
        <v>0.65</v>
      </c>
      <c r="O19" s="19"/>
      <c r="Q19" s="14" t="b">
        <v>1</v>
      </c>
      <c r="R19" s="14" t="b">
        <v>0</v>
      </c>
      <c r="S19" s="14" t="b">
        <v>1</v>
      </c>
      <c r="T19" s="14" t="b">
        <v>1</v>
      </c>
      <c r="U19" s="14" t="b">
        <v>1</v>
      </c>
      <c r="V19" s="14" t="b">
        <v>1</v>
      </c>
      <c r="W19" s="14" t="b">
        <v>0</v>
      </c>
      <c r="X19" s="14" t="e">
        <v>#REF!</v>
      </c>
      <c r="Y19" s="14" t="e">
        <v>#REF!</v>
      </c>
      <c r="Z19" s="14" t="e">
        <v>#REF!</v>
      </c>
      <c r="AA19" s="14" t="e">
        <v>#REF!</v>
      </c>
      <c r="AB19" s="14" t="e">
        <v>#REF!</v>
      </c>
      <c r="AC19" s="14" t="b">
        <v>1</v>
      </c>
      <c r="AD19" s="14" t="e">
        <v>#REF!</v>
      </c>
    </row>
    <row r="20" spans="1:30" ht="12.75" customHeight="1" x14ac:dyDescent="0.25">
      <c r="A20" s="13">
        <v>2</v>
      </c>
      <c r="C20" s="3" t="s">
        <v>36</v>
      </c>
      <c r="D20" s="20">
        <v>137</v>
      </c>
      <c r="E20" s="24">
        <v>0.96</v>
      </c>
      <c r="F20" s="25">
        <v>0.64</v>
      </c>
      <c r="G20" s="25">
        <v>0.86</v>
      </c>
      <c r="H20" s="25">
        <v>0.93</v>
      </c>
      <c r="I20" s="25">
        <v>0.42</v>
      </c>
      <c r="J20" s="25">
        <v>0.83</v>
      </c>
      <c r="K20" s="25">
        <v>0.79</v>
      </c>
      <c r="L20" s="50">
        <v>0.59</v>
      </c>
      <c r="O20" s="19"/>
      <c r="Q20" s="14" t="b">
        <v>1</v>
      </c>
      <c r="R20" s="14" t="b">
        <v>0</v>
      </c>
      <c r="S20" s="14" t="b">
        <v>1</v>
      </c>
      <c r="T20" s="14" t="b">
        <v>1</v>
      </c>
      <c r="U20" s="14" t="b">
        <v>1</v>
      </c>
      <c r="V20" s="14" t="b">
        <v>1</v>
      </c>
      <c r="W20" s="14" t="b">
        <v>1</v>
      </c>
      <c r="X20" s="14" t="e">
        <v>#REF!</v>
      </c>
      <c r="Y20" s="14" t="e">
        <v>#REF!</v>
      </c>
      <c r="Z20" s="14" t="e">
        <v>#REF!</v>
      </c>
      <c r="AA20" s="14" t="e">
        <v>#REF!</v>
      </c>
      <c r="AB20" s="14" t="e">
        <v>#REF!</v>
      </c>
      <c r="AC20" s="14" t="b">
        <v>0</v>
      </c>
      <c r="AD20" s="14" t="e">
        <v>#REF!</v>
      </c>
    </row>
    <row r="21" spans="1:30" ht="12.75" customHeight="1" x14ac:dyDescent="0.25">
      <c r="A21" s="13">
        <v>2</v>
      </c>
      <c r="C21" s="3" t="s">
        <v>37</v>
      </c>
      <c r="D21" s="20">
        <v>133</v>
      </c>
      <c r="E21" s="24">
        <v>0.92</v>
      </c>
      <c r="F21" s="25">
        <v>0.74</v>
      </c>
      <c r="G21" s="25">
        <v>0.89</v>
      </c>
      <c r="H21" s="25">
        <v>0.94</v>
      </c>
      <c r="I21" s="25">
        <v>0.38</v>
      </c>
      <c r="J21" s="25">
        <v>0.86</v>
      </c>
      <c r="K21" s="25">
        <v>0.86</v>
      </c>
      <c r="L21" s="50">
        <v>0.68</v>
      </c>
      <c r="O21" s="19"/>
      <c r="Q21" s="14" t="b">
        <v>1</v>
      </c>
      <c r="R21" s="14" t="b">
        <v>1</v>
      </c>
      <c r="S21" s="14" t="b">
        <v>1</v>
      </c>
      <c r="T21" s="14" t="b">
        <v>1</v>
      </c>
      <c r="U21" s="14" t="b">
        <v>1</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0.87</v>
      </c>
      <c r="F23" s="25">
        <v>0.69</v>
      </c>
      <c r="G23" s="25">
        <v>0.8</v>
      </c>
      <c r="H23" s="25">
        <v>0.87</v>
      </c>
      <c r="I23" s="25">
        <v>0.35</v>
      </c>
      <c r="J23" s="25">
        <v>0.75</v>
      </c>
      <c r="K23" s="25">
        <v>0.75</v>
      </c>
      <c r="L23" s="50">
        <v>0.59</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0.94</v>
      </c>
      <c r="F24" s="25">
        <v>0.67</v>
      </c>
      <c r="G24" s="25">
        <v>0.88</v>
      </c>
      <c r="H24" s="25">
        <v>0.93</v>
      </c>
      <c r="I24" s="25">
        <v>0.4</v>
      </c>
      <c r="J24" s="25">
        <v>0.83</v>
      </c>
      <c r="K24" s="25">
        <v>0.8</v>
      </c>
      <c r="L24" s="50">
        <v>0.64</v>
      </c>
      <c r="O24" s="19"/>
      <c r="Q24" s="14" t="b">
        <v>1</v>
      </c>
      <c r="R24" s="14" t="b">
        <v>0</v>
      </c>
      <c r="S24" s="14" t="b">
        <v>1</v>
      </c>
      <c r="T24" s="14" t="b">
        <v>0</v>
      </c>
      <c r="U24" s="14" t="b">
        <v>0</v>
      </c>
      <c r="V24" s="14" t="b">
        <v>1</v>
      </c>
      <c r="W24" s="14" t="b">
        <v>0</v>
      </c>
      <c r="X24" s="14" t="e">
        <v>#REF!</v>
      </c>
      <c r="Y24" s="14" t="e">
        <v>#REF!</v>
      </c>
      <c r="Z24" s="14" t="e">
        <v>#REF!</v>
      </c>
      <c r="AA24" s="14" t="e">
        <v>#REF!</v>
      </c>
      <c r="AB24" s="14" t="e">
        <v>#REF!</v>
      </c>
      <c r="AC24" s="14" t="b">
        <v>0</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0.87</v>
      </c>
      <c r="F26" s="25">
        <v>0.69</v>
      </c>
      <c r="G26" s="25">
        <v>0.8</v>
      </c>
      <c r="H26" s="25">
        <v>0.86</v>
      </c>
      <c r="I26" s="25">
        <v>0.35</v>
      </c>
      <c r="J26" s="25">
        <v>0.75</v>
      </c>
      <c r="K26" s="25">
        <v>0.73</v>
      </c>
      <c r="L26" s="50">
        <v>0.63</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0.88</v>
      </c>
      <c r="F27" s="25">
        <v>0.68</v>
      </c>
      <c r="G27" s="25">
        <v>0.83</v>
      </c>
      <c r="H27" s="25">
        <v>0.89</v>
      </c>
      <c r="I27" s="25">
        <v>0.36</v>
      </c>
      <c r="J27" s="25">
        <v>0.77</v>
      </c>
      <c r="K27" s="25">
        <v>0.77</v>
      </c>
      <c r="L27" s="50">
        <v>0.59</v>
      </c>
      <c r="O27" s="19"/>
      <c r="Q27" s="14" t="b">
        <v>0</v>
      </c>
      <c r="R27" s="14" t="b">
        <v>0</v>
      </c>
      <c r="S27" s="14" t="b">
        <v>0</v>
      </c>
      <c r="T27" s="14" t="b">
        <v>0</v>
      </c>
      <c r="U27" s="14" t="b">
        <v>0</v>
      </c>
      <c r="V27" s="14" t="b">
        <v>0</v>
      </c>
      <c r="W27" s="14" t="b">
        <v>0</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0.88</v>
      </c>
      <c r="F29" s="25">
        <v>0.68</v>
      </c>
      <c r="G29" s="25">
        <v>0.82</v>
      </c>
      <c r="H29" s="25">
        <v>0.87</v>
      </c>
      <c r="I29" s="25">
        <v>0.35</v>
      </c>
      <c r="J29" s="25">
        <v>0.76</v>
      </c>
      <c r="K29" s="25">
        <v>0.75</v>
      </c>
      <c r="L29" s="50">
        <v>0.61</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0.88</v>
      </c>
      <c r="F30" s="25">
        <v>0.65</v>
      </c>
      <c r="G30" s="25">
        <v>0.82</v>
      </c>
      <c r="H30" s="25">
        <v>0.88</v>
      </c>
      <c r="I30" s="25">
        <v>0.37</v>
      </c>
      <c r="J30" s="25">
        <v>0.77</v>
      </c>
      <c r="K30" s="25">
        <v>0.77</v>
      </c>
      <c r="L30" s="50">
        <v>0.59</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0.87</v>
      </c>
      <c r="F31" s="25">
        <v>0.76</v>
      </c>
      <c r="G31" s="25">
        <v>0.8</v>
      </c>
      <c r="H31" s="25">
        <v>0.93</v>
      </c>
      <c r="I31" s="25">
        <v>0.38</v>
      </c>
      <c r="J31" s="25">
        <v>0.78</v>
      </c>
      <c r="K31" s="25">
        <v>0.76</v>
      </c>
      <c r="L31" s="50">
        <v>0.57999999999999996</v>
      </c>
      <c r="O31" s="19"/>
      <c r="Q31" s="14" t="b">
        <v>0</v>
      </c>
      <c r="R31" s="14" t="b">
        <v>1</v>
      </c>
      <c r="S31" s="14" t="b">
        <v>0</v>
      </c>
      <c r="T31" s="14" t="b">
        <v>0</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0.86</v>
      </c>
      <c r="F33" s="25">
        <v>0.73</v>
      </c>
      <c r="G33" s="25">
        <v>0.81</v>
      </c>
      <c r="H33" s="25">
        <v>0.88</v>
      </c>
      <c r="I33" s="25">
        <v>0.35</v>
      </c>
      <c r="J33" s="25">
        <v>0.76</v>
      </c>
      <c r="K33" s="25">
        <v>0.75</v>
      </c>
      <c r="L33" s="50">
        <v>0.61</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0.96</v>
      </c>
      <c r="F34" s="25">
        <v>0.52</v>
      </c>
      <c r="G34" s="25">
        <v>0.86</v>
      </c>
      <c r="H34" s="25">
        <v>0.9</v>
      </c>
      <c r="I34" s="25">
        <v>0.38</v>
      </c>
      <c r="J34" s="25">
        <v>0.8</v>
      </c>
      <c r="K34" s="25">
        <v>0.79</v>
      </c>
      <c r="L34" s="50">
        <v>0.59</v>
      </c>
      <c r="O34" s="19"/>
      <c r="Q34" s="14" t="b">
        <v>1</v>
      </c>
      <c r="R34" s="14" t="b">
        <v>0</v>
      </c>
      <c r="S34" s="14" t="b">
        <v>0</v>
      </c>
      <c r="T34" s="14" t="b">
        <v>0</v>
      </c>
      <c r="U34" s="14" t="b">
        <v>0</v>
      </c>
      <c r="V34" s="14" t="b">
        <v>0</v>
      </c>
      <c r="W34" s="14" t="b">
        <v>0</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0.89</v>
      </c>
      <c r="F36" s="25">
        <v>0.66</v>
      </c>
      <c r="G36" s="25">
        <v>0.81</v>
      </c>
      <c r="H36" s="25">
        <v>0.89</v>
      </c>
      <c r="I36" s="25">
        <v>0.35</v>
      </c>
      <c r="J36" s="25">
        <v>0.76</v>
      </c>
      <c r="K36" s="25">
        <v>0.77</v>
      </c>
      <c r="L36" s="50">
        <v>0.57999999999999996</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0.87</v>
      </c>
      <c r="F37" s="25">
        <v>0.71</v>
      </c>
      <c r="G37" s="25">
        <v>0.82</v>
      </c>
      <c r="H37" s="25">
        <v>0.87</v>
      </c>
      <c r="I37" s="25">
        <v>0.37</v>
      </c>
      <c r="J37" s="25">
        <v>0.77</v>
      </c>
      <c r="K37" s="25">
        <v>0.74</v>
      </c>
      <c r="L37" s="50">
        <v>0.63</v>
      </c>
      <c r="O37" s="19"/>
      <c r="Q37" s="14" t="b">
        <v>0</v>
      </c>
      <c r="R37" s="14" t="b">
        <v>0</v>
      </c>
      <c r="S37" s="14" t="b">
        <v>0</v>
      </c>
      <c r="T37" s="14" t="b">
        <v>0</v>
      </c>
      <c r="U37" s="14" t="b">
        <v>0</v>
      </c>
      <c r="V37" s="14" t="b">
        <v>0</v>
      </c>
      <c r="W37" s="14" t="b">
        <v>0</v>
      </c>
      <c r="X37" s="14" t="e">
        <v>#REF!</v>
      </c>
      <c r="Y37" s="14" t="e">
        <v>#REF!</v>
      </c>
      <c r="Z37" s="14" t="e">
        <v>#REF!</v>
      </c>
      <c r="AA37" s="14" t="e">
        <v>#REF!</v>
      </c>
      <c r="AB37" s="14" t="e">
        <v>#REF!</v>
      </c>
      <c r="AC37" s="14" t="b">
        <v>0</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0.9</v>
      </c>
      <c r="F39" s="25">
        <v>0.68</v>
      </c>
      <c r="G39" s="25">
        <v>0.82</v>
      </c>
      <c r="H39" s="25">
        <v>0.87</v>
      </c>
      <c r="I39" s="25">
        <v>0.34</v>
      </c>
      <c r="J39" s="25">
        <v>0.78</v>
      </c>
      <c r="K39" s="25">
        <v>0.77</v>
      </c>
      <c r="L39" s="50">
        <v>0.61</v>
      </c>
      <c r="O39" s="19"/>
      <c r="Q39" s="14" t="b">
        <v>0</v>
      </c>
      <c r="R39" s="14" t="b">
        <v>0</v>
      </c>
      <c r="S39" s="14" t="b">
        <v>0</v>
      </c>
      <c r="T39" s="14" t="b">
        <v>0</v>
      </c>
      <c r="U39" s="14" t="b">
        <v>0</v>
      </c>
      <c r="V39" s="14" t="b">
        <v>0</v>
      </c>
      <c r="W39" s="14" t="b">
        <v>0</v>
      </c>
      <c r="X39" s="14" t="e">
        <v>#REF!</v>
      </c>
      <c r="Y39" s="14" t="e">
        <v>#REF!</v>
      </c>
      <c r="Z39" s="14" t="e">
        <v>#REF!</v>
      </c>
      <c r="AA39" s="14" t="e">
        <v>#REF!</v>
      </c>
      <c r="AB39" s="14" t="e">
        <v>#REF!</v>
      </c>
      <c r="AC39" s="14" t="b">
        <v>1</v>
      </c>
      <c r="AD39" s="14" t="e">
        <v>#REF!</v>
      </c>
    </row>
    <row r="40" spans="1:30" ht="12.75" customHeight="1" x14ac:dyDescent="0.25">
      <c r="A40" s="13">
        <v>8</v>
      </c>
      <c r="C40" s="3" t="s">
        <v>9</v>
      </c>
      <c r="D40" s="20">
        <v>619</v>
      </c>
      <c r="E40" s="24">
        <v>0.85</v>
      </c>
      <c r="F40" s="25">
        <v>0.73</v>
      </c>
      <c r="G40" s="25">
        <v>0.8</v>
      </c>
      <c r="H40" s="25">
        <v>0.88</v>
      </c>
      <c r="I40" s="25">
        <v>0.38</v>
      </c>
      <c r="J40" s="25">
        <v>0.78</v>
      </c>
      <c r="K40" s="25">
        <v>0.76</v>
      </c>
      <c r="L40" s="50">
        <v>0.65</v>
      </c>
      <c r="O40" s="19"/>
      <c r="Q40" s="14" t="b">
        <v>0</v>
      </c>
      <c r="R40" s="14" t="b">
        <v>1</v>
      </c>
      <c r="S40" s="14" t="b">
        <v>0</v>
      </c>
      <c r="T40" s="14" t="b">
        <v>0</v>
      </c>
      <c r="U40" s="14" t="b">
        <v>0</v>
      </c>
      <c r="V40" s="14" t="b">
        <v>0</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0.89</v>
      </c>
      <c r="F41" s="25">
        <v>0.66</v>
      </c>
      <c r="G41" s="25">
        <v>0.83</v>
      </c>
      <c r="H41" s="25">
        <v>0.87</v>
      </c>
      <c r="I41" s="25">
        <v>0.38</v>
      </c>
      <c r="J41" s="25">
        <v>0.81</v>
      </c>
      <c r="K41" s="25">
        <v>0.78</v>
      </c>
      <c r="L41" s="50">
        <v>0.63</v>
      </c>
      <c r="O41" s="19"/>
      <c r="Q41" s="14" t="b">
        <v>0</v>
      </c>
      <c r="R41" s="14" t="b">
        <v>0</v>
      </c>
      <c r="S41" s="14" t="b">
        <v>0</v>
      </c>
      <c r="T41" s="14" t="b">
        <v>0</v>
      </c>
      <c r="U41" s="14" t="b">
        <v>0</v>
      </c>
      <c r="V41" s="14" t="b">
        <v>1</v>
      </c>
      <c r="W41" s="14" t="b">
        <v>0</v>
      </c>
      <c r="X41" s="14" t="e">
        <v>#REF!</v>
      </c>
      <c r="Y41" s="14" t="e">
        <v>#REF!</v>
      </c>
      <c r="Z41" s="14" t="e">
        <v>#REF!</v>
      </c>
      <c r="AA41" s="14" t="e">
        <v>#REF!</v>
      </c>
      <c r="AB41" s="14" t="e">
        <v>#REF!</v>
      </c>
      <c r="AC41" s="14" t="b">
        <v>1</v>
      </c>
      <c r="AD41" s="14" t="e">
        <v>#REF!</v>
      </c>
    </row>
    <row r="42" spans="1:30" ht="12.75" customHeight="1" x14ac:dyDescent="0.25">
      <c r="A42" s="13">
        <v>8</v>
      </c>
      <c r="C42" s="3" t="s">
        <v>11</v>
      </c>
      <c r="D42" s="20">
        <v>700</v>
      </c>
      <c r="E42" s="24">
        <v>0.88</v>
      </c>
      <c r="F42" s="25">
        <v>0.66</v>
      </c>
      <c r="G42" s="25">
        <v>0.82</v>
      </c>
      <c r="H42" s="25">
        <v>0.9</v>
      </c>
      <c r="I42" s="25">
        <v>0.35</v>
      </c>
      <c r="J42" s="25">
        <v>0.72</v>
      </c>
      <c r="K42" s="25">
        <v>0.74</v>
      </c>
      <c r="L42" s="50">
        <v>0.54</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0.87</v>
      </c>
      <c r="F44" s="25">
        <v>0.7</v>
      </c>
      <c r="G44" s="25">
        <v>0.81</v>
      </c>
      <c r="H44" s="25">
        <v>0.88</v>
      </c>
      <c r="I44" s="25">
        <v>0.35</v>
      </c>
      <c r="J44" s="25">
        <v>0.76</v>
      </c>
      <c r="K44" s="25">
        <v>0.75</v>
      </c>
      <c r="L44" s="50">
        <v>0.61</v>
      </c>
      <c r="O44" s="19"/>
      <c r="Q44" s="14" t="b">
        <v>0</v>
      </c>
      <c r="R44" s="14" t="b">
        <v>1</v>
      </c>
      <c r="S44" s="14" t="b">
        <v>1</v>
      </c>
      <c r="T44" s="14" t="b">
        <v>1</v>
      </c>
      <c r="U44" s="14" t="b">
        <v>0</v>
      </c>
      <c r="V44" s="14" t="b">
        <v>1</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0.98</v>
      </c>
      <c r="F45" s="25">
        <v>0.62</v>
      </c>
      <c r="G45" s="25">
        <v>0.9</v>
      </c>
      <c r="H45" s="25">
        <v>0.9</v>
      </c>
      <c r="I45" s="25">
        <v>0.44</v>
      </c>
      <c r="J45" s="25">
        <v>0.86</v>
      </c>
      <c r="K45" s="25">
        <v>0.84</v>
      </c>
      <c r="L45" s="50">
        <v>0.68</v>
      </c>
      <c r="O45" s="19"/>
      <c r="Q45" s="14" t="b">
        <v>1</v>
      </c>
      <c r="R45" s="14" t="b">
        <v>1</v>
      </c>
      <c r="S45" s="14" t="b">
        <v>1</v>
      </c>
      <c r="T45" s="14" t="b">
        <v>1</v>
      </c>
      <c r="U45" s="14" t="b">
        <v>1</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0.99</v>
      </c>
      <c r="F46" s="25">
        <v>0.6</v>
      </c>
      <c r="G46" s="25">
        <v>0.85</v>
      </c>
      <c r="H46" s="25">
        <v>0.9</v>
      </c>
      <c r="I46" s="25">
        <v>0.45</v>
      </c>
      <c r="J46" s="25">
        <v>0.79</v>
      </c>
      <c r="K46" s="25">
        <v>0.79</v>
      </c>
      <c r="L46" s="50">
        <v>0.6</v>
      </c>
      <c r="O46" s="19"/>
      <c r="Q46" s="14" t="b">
        <v>1</v>
      </c>
      <c r="R46" s="14" t="b">
        <v>1</v>
      </c>
      <c r="S46" s="14" t="b">
        <v>1</v>
      </c>
      <c r="T46" s="14" t="b">
        <v>1</v>
      </c>
      <c r="U46" s="14" t="b">
        <v>1</v>
      </c>
      <c r="V46" s="14" t="b">
        <v>1</v>
      </c>
      <c r="W46" s="14" t="b">
        <v>0</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0.93</v>
      </c>
      <c r="F47" s="25">
        <v>0.52</v>
      </c>
      <c r="G47" s="25">
        <v>0.82</v>
      </c>
      <c r="H47" s="25">
        <v>0.86</v>
      </c>
      <c r="I47" s="25">
        <v>0.33</v>
      </c>
      <c r="J47" s="25">
        <v>0.78</v>
      </c>
      <c r="K47" s="25">
        <v>0.73</v>
      </c>
      <c r="L47" s="50">
        <v>0.51</v>
      </c>
      <c r="O47" s="19"/>
      <c r="Q47" s="14" t="b">
        <v>1</v>
      </c>
      <c r="R47" s="14" t="b">
        <v>0</v>
      </c>
      <c r="S47" s="14" t="b">
        <v>1</v>
      </c>
      <c r="T47" s="14" t="b">
        <v>1</v>
      </c>
      <c r="U47" s="14" t="b">
        <v>0</v>
      </c>
      <c r="V47" s="14" t="b">
        <v>1</v>
      </c>
      <c r="W47" s="14" t="b">
        <v>0</v>
      </c>
      <c r="X47" s="14" t="e">
        <v>#REF!</v>
      </c>
      <c r="Y47" s="14" t="e">
        <v>#REF!</v>
      </c>
      <c r="Z47" s="14" t="e">
        <v>#REF!</v>
      </c>
      <c r="AA47" s="14" t="e">
        <v>#REF!</v>
      </c>
      <c r="AB47" s="14" t="e">
        <v>#REF!</v>
      </c>
      <c r="AC47" s="14" t="b">
        <v>0</v>
      </c>
      <c r="AD47" s="14" t="e">
        <v>#REF!</v>
      </c>
    </row>
    <row r="48" spans="1:30" ht="12.75" customHeight="1" x14ac:dyDescent="0.25">
      <c r="A48" s="13">
        <v>9</v>
      </c>
      <c r="C48" s="3" t="s">
        <v>55</v>
      </c>
      <c r="D48" s="20">
        <v>64</v>
      </c>
      <c r="E48" s="24">
        <v>0.97</v>
      </c>
      <c r="F48" s="25">
        <v>0.55000000000000004</v>
      </c>
      <c r="G48" s="25">
        <v>0.86</v>
      </c>
      <c r="H48" s="25">
        <v>0.92</v>
      </c>
      <c r="I48" s="25">
        <v>0.41</v>
      </c>
      <c r="J48" s="25">
        <v>0.81</v>
      </c>
      <c r="K48" s="25">
        <v>0.8</v>
      </c>
      <c r="L48" s="50">
        <v>0.57999999999999996</v>
      </c>
      <c r="O48" s="19"/>
      <c r="Q48" s="14" t="b">
        <v>1</v>
      </c>
      <c r="R48" s="14" t="b">
        <v>0</v>
      </c>
      <c r="S48" s="14" t="b">
        <v>1</v>
      </c>
      <c r="T48" s="14" t="b">
        <v>1</v>
      </c>
      <c r="U48" s="14" t="b">
        <v>1</v>
      </c>
      <c r="V48" s="14" t="b">
        <v>1</v>
      </c>
      <c r="W48" s="14" t="b">
        <v>1</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0.86</v>
      </c>
      <c r="F49" s="25">
        <v>0.82</v>
      </c>
      <c r="G49" s="25">
        <v>0.68</v>
      </c>
      <c r="H49" s="25">
        <v>0.77</v>
      </c>
      <c r="I49" s="25">
        <v>0.5</v>
      </c>
      <c r="J49" s="25">
        <v>0.59</v>
      </c>
      <c r="K49" s="25">
        <v>0.73</v>
      </c>
      <c r="L49" s="50">
        <v>0.45</v>
      </c>
      <c r="O49" s="19"/>
      <c r="Q49" s="14" t="b">
        <v>0</v>
      </c>
      <c r="R49" s="14" t="b">
        <v>1</v>
      </c>
      <c r="S49" s="14" t="b">
        <v>0</v>
      </c>
      <c r="T49" s="14" t="b">
        <v>0</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0.83</v>
      </c>
      <c r="F51" s="25">
        <v>0.67</v>
      </c>
      <c r="G51" s="25">
        <v>0.76</v>
      </c>
      <c r="H51" s="25">
        <v>0.82</v>
      </c>
      <c r="I51" s="25">
        <v>0.53</v>
      </c>
      <c r="J51" s="25">
        <v>0.71</v>
      </c>
      <c r="K51" s="25">
        <v>0.71</v>
      </c>
      <c r="L51" s="50">
        <v>0.63</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0</v>
      </c>
      <c r="AD51" s="14" t="e">
        <v>#REF!</v>
      </c>
    </row>
    <row r="52" spans="1:30" ht="12.75" customHeight="1" x14ac:dyDescent="0.25">
      <c r="A52" s="13">
        <v>10</v>
      </c>
      <c r="C52" s="3" t="s">
        <v>12</v>
      </c>
      <c r="D52" s="20">
        <v>2090</v>
      </c>
      <c r="E52" s="24">
        <v>0.88</v>
      </c>
      <c r="F52" s="25">
        <v>0.68</v>
      </c>
      <c r="G52" s="25">
        <v>0.82</v>
      </c>
      <c r="H52" s="25">
        <v>0.88</v>
      </c>
      <c r="I52" s="25">
        <v>0.35</v>
      </c>
      <c r="J52" s="25">
        <v>0.77</v>
      </c>
      <c r="K52" s="25">
        <v>0.76</v>
      </c>
      <c r="L52" s="50">
        <v>0.6</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0.78</v>
      </c>
      <c r="F54" s="25">
        <v>0.66</v>
      </c>
      <c r="G54" s="25">
        <v>0.75</v>
      </c>
      <c r="H54" s="25">
        <v>0.82</v>
      </c>
      <c r="I54" s="25">
        <v>0.37</v>
      </c>
      <c r="J54" s="25">
        <v>0.71</v>
      </c>
      <c r="K54" s="25">
        <v>0.69</v>
      </c>
      <c r="L54" s="50">
        <v>0.57999999999999996</v>
      </c>
      <c r="O54" s="19"/>
      <c r="Q54" s="14" t="b">
        <v>0</v>
      </c>
      <c r="R54" s="14" t="b">
        <v>0</v>
      </c>
      <c r="S54" s="14" t="b">
        <v>0</v>
      </c>
      <c r="T54" s="14" t="b">
        <v>0</v>
      </c>
      <c r="U54" s="14" t="b">
        <v>0</v>
      </c>
      <c r="V54" s="14" t="b">
        <v>0</v>
      </c>
      <c r="W54" s="14" t="b">
        <v>0</v>
      </c>
      <c r="X54" s="14" t="e">
        <v>#REF!</v>
      </c>
      <c r="Y54" s="14" t="e">
        <v>#REF!</v>
      </c>
      <c r="Z54" s="14" t="e">
        <v>#REF!</v>
      </c>
      <c r="AA54" s="14" t="e">
        <v>#REF!</v>
      </c>
      <c r="AB54" s="14" t="e">
        <v>#REF!</v>
      </c>
      <c r="AC54" s="14" t="b">
        <v>0</v>
      </c>
      <c r="AD54" s="14" t="e">
        <v>#REF!</v>
      </c>
    </row>
    <row r="55" spans="1:30" ht="12.75" customHeight="1" x14ac:dyDescent="0.25">
      <c r="A55" s="13">
        <v>11</v>
      </c>
      <c r="C55" s="3" t="s">
        <v>60</v>
      </c>
      <c r="D55" s="20">
        <v>164</v>
      </c>
      <c r="E55" s="24">
        <v>0.88</v>
      </c>
      <c r="F55" s="25">
        <v>0.65</v>
      </c>
      <c r="G55" s="25">
        <v>0.84</v>
      </c>
      <c r="H55" s="25">
        <v>0.88</v>
      </c>
      <c r="I55" s="25">
        <v>0.47</v>
      </c>
      <c r="J55" s="25">
        <v>0.78</v>
      </c>
      <c r="K55" s="25">
        <v>0.8</v>
      </c>
      <c r="L55" s="50">
        <v>0.61</v>
      </c>
      <c r="O55" s="19"/>
      <c r="Q55" s="14" t="b">
        <v>1</v>
      </c>
      <c r="R55" s="14" t="b">
        <v>0</v>
      </c>
      <c r="S55" s="14" t="b">
        <v>1</v>
      </c>
      <c r="T55" s="14" t="b">
        <v>1</v>
      </c>
      <c r="U55" s="14" t="b">
        <v>1</v>
      </c>
      <c r="V55" s="14" t="b">
        <v>1</v>
      </c>
      <c r="W55" s="14" t="b">
        <v>1</v>
      </c>
      <c r="X55" s="14" t="e">
        <v>#REF!</v>
      </c>
      <c r="Y55" s="14" t="e">
        <v>#REF!</v>
      </c>
      <c r="Z55" s="14" t="e">
        <v>#REF!</v>
      </c>
      <c r="AA55" s="14" t="e">
        <v>#REF!</v>
      </c>
      <c r="AB55" s="14" t="e">
        <v>#REF!</v>
      </c>
      <c r="AC55" s="14" t="b">
        <v>0</v>
      </c>
      <c r="AD55" s="14" t="e">
        <v>#REF!</v>
      </c>
    </row>
    <row r="56" spans="1:30" ht="12.75" customHeight="1" x14ac:dyDescent="0.25">
      <c r="A56" s="13">
        <v>11</v>
      </c>
      <c r="C56" s="3" t="s">
        <v>61</v>
      </c>
      <c r="D56" s="20">
        <v>127</v>
      </c>
      <c r="E56" s="24">
        <v>0.87</v>
      </c>
      <c r="F56" s="25">
        <v>0.62</v>
      </c>
      <c r="G56" s="25">
        <v>0.74</v>
      </c>
      <c r="H56" s="25">
        <v>0.82</v>
      </c>
      <c r="I56" s="25">
        <v>0.4</v>
      </c>
      <c r="J56" s="25">
        <v>0.79</v>
      </c>
      <c r="K56" s="25">
        <v>0.7</v>
      </c>
      <c r="L56" s="50">
        <v>0.57999999999999996</v>
      </c>
      <c r="O56" s="19"/>
      <c r="Q56" s="14" t="b">
        <v>1</v>
      </c>
      <c r="R56" s="14" t="b">
        <v>0</v>
      </c>
      <c r="S56" s="14" t="b">
        <v>0</v>
      </c>
      <c r="T56" s="14" t="b">
        <v>0</v>
      </c>
      <c r="U56" s="14" t="b">
        <v>0</v>
      </c>
      <c r="V56" s="14" t="b">
        <v>1</v>
      </c>
      <c r="W56" s="14" t="b">
        <v>0</v>
      </c>
      <c r="X56" s="14" t="e">
        <v>#REF!</v>
      </c>
      <c r="Y56" s="14" t="e">
        <v>#REF!</v>
      </c>
      <c r="Z56" s="14" t="e">
        <v>#REF!</v>
      </c>
      <c r="AA56" s="14" t="e">
        <v>#REF!</v>
      </c>
      <c r="AB56" s="14" t="e">
        <v>#REF!</v>
      </c>
      <c r="AC56" s="14" t="b">
        <v>0</v>
      </c>
      <c r="AD56" s="14" t="e">
        <v>#REF!</v>
      </c>
    </row>
    <row r="57" spans="1:30" ht="12.75" customHeight="1" x14ac:dyDescent="0.25">
      <c r="A57" s="13">
        <v>11</v>
      </c>
      <c r="C57" s="3" t="s">
        <v>62</v>
      </c>
      <c r="D57" s="20">
        <v>45</v>
      </c>
      <c r="E57" s="24">
        <v>0.78</v>
      </c>
      <c r="F57" s="25">
        <v>0.64</v>
      </c>
      <c r="G57" s="25">
        <v>0.8</v>
      </c>
      <c r="H57" s="25">
        <v>0.76</v>
      </c>
      <c r="I57" s="25">
        <v>0.47</v>
      </c>
      <c r="J57" s="25">
        <v>0.71</v>
      </c>
      <c r="K57" s="25">
        <v>0.67</v>
      </c>
      <c r="L57" s="50">
        <v>0.69</v>
      </c>
      <c r="O57" s="19"/>
      <c r="Q57" s="14" t="b">
        <v>0</v>
      </c>
      <c r="R57" s="14" t="b">
        <v>0</v>
      </c>
      <c r="S57" s="14" t="b">
        <v>0</v>
      </c>
      <c r="T57" s="14" t="b">
        <v>0</v>
      </c>
      <c r="U57" s="14" t="b">
        <v>1</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0.89</v>
      </c>
      <c r="F58" s="25">
        <v>0.69</v>
      </c>
      <c r="G58" s="25">
        <v>0.83</v>
      </c>
      <c r="H58" s="25">
        <v>0.9</v>
      </c>
      <c r="I58" s="25">
        <v>0.34</v>
      </c>
      <c r="J58" s="25">
        <v>0.78</v>
      </c>
      <c r="K58" s="25">
        <v>0.77</v>
      </c>
      <c r="L58" s="50">
        <v>0.61</v>
      </c>
      <c r="O58" s="19"/>
      <c r="Q58" s="14" t="b">
        <v>1</v>
      </c>
      <c r="R58" s="14" t="b">
        <v>1</v>
      </c>
      <c r="S58" s="14" t="b">
        <v>1</v>
      </c>
      <c r="T58" s="14" t="b">
        <v>1</v>
      </c>
      <c r="U58" s="14" t="b">
        <v>0</v>
      </c>
      <c r="V58" s="14" t="b">
        <v>1</v>
      </c>
      <c r="W58" s="14" t="b">
        <v>1</v>
      </c>
      <c r="X58" s="14" t="e">
        <v>#REF!</v>
      </c>
      <c r="Y58" s="14" t="e">
        <v>#REF!</v>
      </c>
      <c r="Z58" s="14" t="e">
        <v>#REF!</v>
      </c>
      <c r="AA58" s="14" t="e">
        <v>#REF!</v>
      </c>
      <c r="AB58" s="14" t="e">
        <v>#REF!</v>
      </c>
      <c r="AC58" s="14" t="b">
        <v>0</v>
      </c>
      <c r="AD58" s="14" t="e">
        <v>#REF!</v>
      </c>
    </row>
    <row r="59" spans="1:30" ht="12.75" customHeight="1" x14ac:dyDescent="0.25">
      <c r="A59" s="13">
        <v>11</v>
      </c>
      <c r="C59" s="3" t="s">
        <v>64</v>
      </c>
      <c r="D59" s="20">
        <v>296</v>
      </c>
      <c r="E59" s="24">
        <v>0.84</v>
      </c>
      <c r="F59" s="25">
        <v>0.66</v>
      </c>
      <c r="G59" s="25">
        <v>0.77</v>
      </c>
      <c r="H59" s="25">
        <v>0.83</v>
      </c>
      <c r="I59" s="25">
        <v>0.36</v>
      </c>
      <c r="J59" s="25">
        <v>0.69</v>
      </c>
      <c r="K59" s="25">
        <v>0.72</v>
      </c>
      <c r="L59" s="50">
        <v>0.55000000000000004</v>
      </c>
      <c r="O59" s="19"/>
      <c r="Q59" s="14" t="b">
        <v>0</v>
      </c>
      <c r="R59" s="14" t="b">
        <v>0</v>
      </c>
      <c r="S59" s="14" t="b">
        <v>0</v>
      </c>
      <c r="T59" s="14" t="b">
        <v>1</v>
      </c>
      <c r="U59" s="14" t="b">
        <v>0</v>
      </c>
      <c r="V59" s="14" t="b">
        <v>0</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0.87</v>
      </c>
      <c r="F61" s="25">
        <v>0.71</v>
      </c>
      <c r="G61" s="25">
        <v>0.88</v>
      </c>
      <c r="H61" s="25">
        <v>0.88</v>
      </c>
      <c r="I61" s="25">
        <v>0.44</v>
      </c>
      <c r="J61" s="25">
        <v>0.86</v>
      </c>
      <c r="K61" s="25">
        <v>0.82</v>
      </c>
      <c r="L61" s="50">
        <v>0.61</v>
      </c>
      <c r="O61" s="19"/>
      <c r="Q61" s="14" t="b">
        <v>0</v>
      </c>
      <c r="R61" s="14" t="b">
        <v>0</v>
      </c>
      <c r="S61" s="14" t="b">
        <v>1</v>
      </c>
      <c r="T61" s="14" t="b">
        <v>0</v>
      </c>
      <c r="U61" s="14" t="b">
        <v>1</v>
      </c>
      <c r="V61" s="14" t="b">
        <v>1</v>
      </c>
      <c r="W61" s="14" t="b">
        <v>1</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0.88</v>
      </c>
      <c r="F62" s="25">
        <v>0.69</v>
      </c>
      <c r="G62" s="25">
        <v>0.81</v>
      </c>
      <c r="H62" s="25">
        <v>0.88</v>
      </c>
      <c r="I62" s="25">
        <v>0.42</v>
      </c>
      <c r="J62" s="25">
        <v>0.77</v>
      </c>
      <c r="K62" s="25">
        <v>0.77</v>
      </c>
      <c r="L62" s="50">
        <v>0.63</v>
      </c>
      <c r="O62" s="19"/>
      <c r="Q62" s="14" t="b">
        <v>0</v>
      </c>
      <c r="R62" s="14" t="b">
        <v>0</v>
      </c>
      <c r="S62" s="14" t="b">
        <v>0</v>
      </c>
      <c r="T62" s="14" t="b">
        <v>0</v>
      </c>
      <c r="U62" s="14" t="b">
        <v>1</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0.88</v>
      </c>
      <c r="F63" s="25">
        <v>0.68</v>
      </c>
      <c r="G63" s="25">
        <v>0.81</v>
      </c>
      <c r="H63" s="25">
        <v>0.88</v>
      </c>
      <c r="I63" s="25">
        <v>0.34</v>
      </c>
      <c r="J63" s="25">
        <v>0.76</v>
      </c>
      <c r="K63" s="25">
        <v>0.75</v>
      </c>
      <c r="L63" s="50">
        <v>0.59</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0.53</v>
      </c>
      <c r="F65" s="25">
        <v>0.16</v>
      </c>
      <c r="G65" s="25">
        <v>0.27</v>
      </c>
      <c r="H65" s="25">
        <v>0.4</v>
      </c>
      <c r="I65" s="25">
        <v>7.0000000000000007E-2</v>
      </c>
      <c r="J65" s="25">
        <v>0.19</v>
      </c>
      <c r="K65" s="25">
        <v>0.2</v>
      </c>
      <c r="L65" s="50">
        <v>0.06</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0.81</v>
      </c>
      <c r="F66" s="25">
        <v>0.52</v>
      </c>
      <c r="G66" s="25">
        <v>0.68</v>
      </c>
      <c r="H66" s="25">
        <v>0.81</v>
      </c>
      <c r="I66" s="25">
        <v>0.17</v>
      </c>
      <c r="J66" s="25">
        <v>0.59</v>
      </c>
      <c r="K66" s="25">
        <v>0.55000000000000004</v>
      </c>
      <c r="L66" s="50">
        <v>0.32</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0.96</v>
      </c>
      <c r="F67" s="25">
        <v>0.84</v>
      </c>
      <c r="G67" s="25">
        <v>0.96</v>
      </c>
      <c r="H67" s="25">
        <v>0.98</v>
      </c>
      <c r="I67" s="25">
        <v>0.5</v>
      </c>
      <c r="J67" s="25">
        <v>0.94</v>
      </c>
      <c r="K67" s="25">
        <v>0.94</v>
      </c>
      <c r="L67" s="50">
        <v>0.82</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0.84</v>
      </c>
      <c r="F69" s="25">
        <v>0.63</v>
      </c>
      <c r="G69" s="25">
        <v>0.76</v>
      </c>
      <c r="H69" s="25">
        <v>0.85</v>
      </c>
      <c r="I69" s="25">
        <v>0.38</v>
      </c>
      <c r="J69" s="25">
        <v>0.67</v>
      </c>
      <c r="K69" s="25">
        <v>0.67</v>
      </c>
      <c r="L69" s="50">
        <v>0.55000000000000004</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0.89</v>
      </c>
      <c r="F70" s="25">
        <v>0.7</v>
      </c>
      <c r="G70" s="25">
        <v>0.83</v>
      </c>
      <c r="H70" s="25">
        <v>0.89</v>
      </c>
      <c r="I70" s="25">
        <v>0.35</v>
      </c>
      <c r="J70" s="25">
        <v>0.8</v>
      </c>
      <c r="K70" s="25">
        <v>0.78</v>
      </c>
      <c r="L70" s="50">
        <v>0.62</v>
      </c>
      <c r="O70" s="19"/>
      <c r="Q70" s="14" t="b">
        <v>0</v>
      </c>
      <c r="R70" s="14" t="b">
        <v>1</v>
      </c>
      <c r="S70" s="14" t="b">
        <v>1</v>
      </c>
      <c r="T70" s="14" t="b">
        <v>0</v>
      </c>
      <c r="U70" s="14" t="b">
        <v>0</v>
      </c>
      <c r="V70" s="14" t="b">
        <v>1</v>
      </c>
      <c r="W70" s="14" t="b">
        <v>1</v>
      </c>
      <c r="X70" s="14" t="e">
        <v>#REF!</v>
      </c>
      <c r="Y70" s="14" t="e">
        <v>#REF!</v>
      </c>
      <c r="Z70" s="14" t="e">
        <v>#REF!</v>
      </c>
      <c r="AA70" s="14" t="e">
        <v>#REF!</v>
      </c>
      <c r="AB70" s="14" t="e">
        <v>#REF!</v>
      </c>
      <c r="AC70" s="14" t="b">
        <v>1</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0.81</v>
      </c>
      <c r="F72" s="25">
        <v>0.53</v>
      </c>
      <c r="G72" s="25">
        <v>0.68</v>
      </c>
      <c r="H72" s="25">
        <v>0.78</v>
      </c>
      <c r="I72" s="25">
        <v>0.27</v>
      </c>
      <c r="J72" s="25">
        <v>0.66</v>
      </c>
      <c r="K72" s="25">
        <v>0.65</v>
      </c>
      <c r="L72" s="50">
        <v>0.5</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0.84</v>
      </c>
      <c r="F73" s="25">
        <v>0.65</v>
      </c>
      <c r="G73" s="25">
        <v>0.75</v>
      </c>
      <c r="H73" s="25">
        <v>0.85</v>
      </c>
      <c r="I73" s="25">
        <v>0.26</v>
      </c>
      <c r="J73" s="25">
        <v>0.72</v>
      </c>
      <c r="K73" s="25">
        <v>0.71</v>
      </c>
      <c r="L73" s="50">
        <v>0.53</v>
      </c>
      <c r="O73" s="19"/>
      <c r="Q73" s="14" t="b">
        <v>0</v>
      </c>
      <c r="R73" s="14" t="b">
        <v>1</v>
      </c>
      <c r="S73" s="14" t="b">
        <v>1</v>
      </c>
      <c r="T73" s="14" t="b">
        <v>1</v>
      </c>
      <c r="U73" s="14" t="b">
        <v>0</v>
      </c>
      <c r="V73" s="14" t="b">
        <v>0</v>
      </c>
      <c r="W73" s="14" t="b">
        <v>0</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0.92</v>
      </c>
      <c r="F74" s="25">
        <v>0.74</v>
      </c>
      <c r="G74" s="25">
        <v>0.89</v>
      </c>
      <c r="H74" s="25">
        <v>0.92</v>
      </c>
      <c r="I74" s="25">
        <v>0.45</v>
      </c>
      <c r="J74" s="25">
        <v>0.82</v>
      </c>
      <c r="K74" s="25">
        <v>0.81</v>
      </c>
      <c r="L74" s="50">
        <v>0.67</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0.82</v>
      </c>
      <c r="F76" s="25">
        <v>0.63</v>
      </c>
      <c r="G76" s="25">
        <v>0.77</v>
      </c>
      <c r="H76" s="25">
        <v>0.84</v>
      </c>
      <c r="I76" s="25">
        <v>0.43</v>
      </c>
      <c r="J76" s="25">
        <v>0.72</v>
      </c>
      <c r="K76" s="25">
        <v>0.72</v>
      </c>
      <c r="L76" s="50">
        <v>0.54</v>
      </c>
      <c r="O76" s="19"/>
      <c r="Q76" s="14" t="b">
        <v>0</v>
      </c>
      <c r="R76" s="14" t="b">
        <v>0</v>
      </c>
      <c r="S76" s="14" t="b">
        <v>0</v>
      </c>
      <c r="T76" s="14" t="b">
        <v>0</v>
      </c>
      <c r="U76" s="14" t="b">
        <v>1</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0.87</v>
      </c>
      <c r="F77" s="25">
        <v>0.65</v>
      </c>
      <c r="G77" s="25">
        <v>0.82</v>
      </c>
      <c r="H77" s="25">
        <v>0.85</v>
      </c>
      <c r="I77" s="25">
        <v>0.44</v>
      </c>
      <c r="J77" s="25">
        <v>0.76</v>
      </c>
      <c r="K77" s="25">
        <v>0.75</v>
      </c>
      <c r="L77" s="50">
        <v>0.61</v>
      </c>
      <c r="O77" s="19"/>
      <c r="Q77" s="14" t="b">
        <v>0</v>
      </c>
      <c r="R77" s="14" t="b">
        <v>0</v>
      </c>
      <c r="S77" s="14" t="b">
        <v>0</v>
      </c>
      <c r="T77" s="14" t="b">
        <v>0</v>
      </c>
      <c r="U77" s="14" t="b">
        <v>1</v>
      </c>
      <c r="V77" s="14" t="b">
        <v>0</v>
      </c>
      <c r="W77" s="14" t="b">
        <v>0</v>
      </c>
      <c r="X77" s="14" t="e">
        <v>#REF!</v>
      </c>
      <c r="Y77" s="14" t="e">
        <v>#REF!</v>
      </c>
      <c r="Z77" s="14" t="e">
        <v>#REF!</v>
      </c>
      <c r="AA77" s="14" t="e">
        <v>#REF!</v>
      </c>
      <c r="AB77" s="14" t="e">
        <v>#REF!</v>
      </c>
      <c r="AC77" s="14" t="b">
        <v>1</v>
      </c>
      <c r="AD77" s="14" t="e">
        <v>#REF!</v>
      </c>
    </row>
    <row r="78" spans="1:30" ht="12.75" customHeight="1" x14ac:dyDescent="0.25">
      <c r="A78" s="13">
        <v>16</v>
      </c>
      <c r="C78" s="3" t="s">
        <v>78</v>
      </c>
      <c r="D78" s="20">
        <v>1635</v>
      </c>
      <c r="E78" s="24">
        <v>0.88</v>
      </c>
      <c r="F78" s="25">
        <v>0.7</v>
      </c>
      <c r="G78" s="25">
        <v>0.83</v>
      </c>
      <c r="H78" s="25">
        <v>0.89</v>
      </c>
      <c r="I78" s="25">
        <v>0.35</v>
      </c>
      <c r="J78" s="25">
        <v>0.78</v>
      </c>
      <c r="K78" s="25">
        <v>0.76</v>
      </c>
      <c r="L78" s="50">
        <v>0.62</v>
      </c>
      <c r="O78" s="19"/>
      <c r="Q78" s="14" t="b">
        <v>0</v>
      </c>
      <c r="R78" s="14" t="b">
        <v>1</v>
      </c>
      <c r="S78" s="14" t="b">
        <v>0</v>
      </c>
      <c r="T78" s="14" t="b">
        <v>0</v>
      </c>
      <c r="U78" s="14" t="b">
        <v>0</v>
      </c>
      <c r="V78" s="14" t="b">
        <v>1</v>
      </c>
      <c r="W78" s="14" t="b">
        <v>0</v>
      </c>
      <c r="X78" s="14" t="e">
        <v>#REF!</v>
      </c>
      <c r="Y78" s="14" t="e">
        <v>#REF!</v>
      </c>
      <c r="Z78" s="14" t="e">
        <v>#REF!</v>
      </c>
      <c r="AA78" s="14" t="e">
        <v>#REF!</v>
      </c>
      <c r="AB78" s="14" t="e">
        <v>#REF!</v>
      </c>
      <c r="AC78" s="14" t="b">
        <v>1</v>
      </c>
      <c r="AD78" s="14" t="e">
        <v>#REF!</v>
      </c>
    </row>
    <row r="79" spans="1:30" ht="12.75" customHeight="1" x14ac:dyDescent="0.25">
      <c r="A79" s="13">
        <v>16</v>
      </c>
      <c r="C79" s="3" t="s">
        <v>80</v>
      </c>
      <c r="D79" s="20">
        <v>253</v>
      </c>
      <c r="E79" s="24">
        <v>0.89</v>
      </c>
      <c r="F79" s="25">
        <v>0.6</v>
      </c>
      <c r="G79" s="25">
        <v>0.77</v>
      </c>
      <c r="H79" s="25">
        <v>0.88</v>
      </c>
      <c r="I79" s="25">
        <v>0.36</v>
      </c>
      <c r="J79" s="25">
        <v>0.71</v>
      </c>
      <c r="K79" s="25">
        <v>0.73</v>
      </c>
      <c r="L79" s="50">
        <v>0.53</v>
      </c>
      <c r="O79" s="19"/>
      <c r="Q79" s="14" t="b">
        <v>1</v>
      </c>
      <c r="R79" s="14" t="b">
        <v>0</v>
      </c>
      <c r="S79" s="14" t="b">
        <v>0</v>
      </c>
      <c r="T79" s="14" t="b">
        <v>0</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0.83</v>
      </c>
      <c r="F81" s="25">
        <v>0.64</v>
      </c>
      <c r="G81" s="25">
        <v>0.81</v>
      </c>
      <c r="H81" s="25">
        <v>0.84</v>
      </c>
      <c r="I81" s="25">
        <v>0.42</v>
      </c>
      <c r="J81" s="25">
        <v>0.75</v>
      </c>
      <c r="K81" s="25">
        <v>0.71</v>
      </c>
      <c r="L81" s="50">
        <v>0.54</v>
      </c>
      <c r="O81" s="19"/>
      <c r="Q81" s="14" t="b">
        <v>0</v>
      </c>
      <c r="R81" s="14" t="b">
        <v>0</v>
      </c>
      <c r="S81" s="14" t="b">
        <v>1</v>
      </c>
      <c r="T81" s="14" t="b">
        <v>0</v>
      </c>
      <c r="U81" s="14" t="b">
        <v>1</v>
      </c>
      <c r="V81" s="14" t="b">
        <v>1</v>
      </c>
      <c r="W81" s="14" t="b">
        <v>1</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0.87</v>
      </c>
      <c r="F82" s="25">
        <v>0.68</v>
      </c>
      <c r="G82" s="25">
        <v>0.78</v>
      </c>
      <c r="H82" s="25">
        <v>0.86</v>
      </c>
      <c r="I82" s="25">
        <v>0.4</v>
      </c>
      <c r="J82" s="25">
        <v>0.73</v>
      </c>
      <c r="K82" s="25">
        <v>0.75</v>
      </c>
      <c r="L82" s="50">
        <v>0.59</v>
      </c>
      <c r="O82" s="19"/>
      <c r="Q82" s="14" t="b">
        <v>1</v>
      </c>
      <c r="R82" s="14" t="b">
        <v>1</v>
      </c>
      <c r="S82" s="14" t="b">
        <v>1</v>
      </c>
      <c r="T82" s="14" t="b">
        <v>1</v>
      </c>
      <c r="U82" s="14" t="b">
        <v>1</v>
      </c>
      <c r="V82" s="14" t="b">
        <v>1</v>
      </c>
      <c r="W82" s="14" t="b">
        <v>1</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0.89</v>
      </c>
      <c r="F83" s="25">
        <v>0.69</v>
      </c>
      <c r="G83" s="25">
        <v>0.84</v>
      </c>
      <c r="H83" s="25">
        <v>0.9</v>
      </c>
      <c r="I83" s="25">
        <v>0.34</v>
      </c>
      <c r="J83" s="25">
        <v>0.79</v>
      </c>
      <c r="K83" s="25">
        <v>0.76</v>
      </c>
      <c r="L83" s="50">
        <v>0.61</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0.89</v>
      </c>
      <c r="F85" s="25">
        <v>0.7</v>
      </c>
      <c r="G85" s="25">
        <v>0.83</v>
      </c>
      <c r="H85" s="25">
        <v>0.89</v>
      </c>
      <c r="I85" s="25">
        <v>0.31</v>
      </c>
      <c r="J85" s="25">
        <v>0.79</v>
      </c>
      <c r="K85" s="25">
        <v>0.78</v>
      </c>
      <c r="L85" s="50">
        <v>0.64</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0.88</v>
      </c>
      <c r="F86" s="25">
        <v>0.7</v>
      </c>
      <c r="G86" s="25">
        <v>0.83</v>
      </c>
      <c r="H86" s="25">
        <v>0.88</v>
      </c>
      <c r="I86" s="25">
        <v>0.37</v>
      </c>
      <c r="J86" s="25">
        <v>0.77</v>
      </c>
      <c r="K86" s="25">
        <v>0.75</v>
      </c>
      <c r="L86" s="50">
        <v>0.57999999999999996</v>
      </c>
      <c r="O86" s="19"/>
      <c r="Q86" s="14" t="b">
        <v>1</v>
      </c>
      <c r="R86" s="14" t="b">
        <v>1</v>
      </c>
      <c r="S86" s="14" t="b">
        <v>1</v>
      </c>
      <c r="T86" s="14" t="b">
        <v>1</v>
      </c>
      <c r="U86" s="14" t="b">
        <v>0</v>
      </c>
      <c r="V86" s="14" t="b">
        <v>1</v>
      </c>
      <c r="W86" s="14" t="b">
        <v>1</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0.87</v>
      </c>
      <c r="F87" s="25">
        <v>0.65</v>
      </c>
      <c r="G87" s="25">
        <v>0.8</v>
      </c>
      <c r="H87" s="25">
        <v>0.88</v>
      </c>
      <c r="I87" s="25">
        <v>0.41</v>
      </c>
      <c r="J87" s="25">
        <v>0.75</v>
      </c>
      <c r="K87" s="25">
        <v>0.74</v>
      </c>
      <c r="L87" s="50">
        <v>0.59</v>
      </c>
      <c r="O87" s="19"/>
      <c r="Q87" s="14" t="b">
        <v>1</v>
      </c>
      <c r="R87" s="14" t="b">
        <v>1</v>
      </c>
      <c r="S87" s="14" t="b">
        <v>1</v>
      </c>
      <c r="T87" s="14" t="b">
        <v>1</v>
      </c>
      <c r="U87" s="14" t="b">
        <v>1</v>
      </c>
      <c r="V87" s="14" t="b">
        <v>1</v>
      </c>
      <c r="W87" s="14" t="b">
        <v>1</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0.83</v>
      </c>
      <c r="F88" s="25">
        <v>0.6</v>
      </c>
      <c r="G88" s="25">
        <v>0.71</v>
      </c>
      <c r="H88" s="25">
        <v>0.79</v>
      </c>
      <c r="I88" s="25">
        <v>0.35</v>
      </c>
      <c r="J88" s="25">
        <v>0.6</v>
      </c>
      <c r="K88" s="25">
        <v>0.67</v>
      </c>
      <c r="L88" s="50">
        <v>0.51</v>
      </c>
      <c r="O88" s="19"/>
      <c r="Q88" s="14" t="b">
        <v>0</v>
      </c>
      <c r="R88" s="14" t="b">
        <v>0</v>
      </c>
      <c r="S88" s="14" t="b">
        <v>0</v>
      </c>
      <c r="T88" s="14" t="b">
        <v>0</v>
      </c>
      <c r="U88" s="14" t="b">
        <v>0</v>
      </c>
      <c r="V88" s="14" t="b">
        <v>0</v>
      </c>
      <c r="W88" s="14" t="b">
        <v>0</v>
      </c>
      <c r="X88" s="14" t="e">
        <v>#REF!</v>
      </c>
      <c r="Y88" s="14" t="e">
        <v>#REF!</v>
      </c>
      <c r="Z88" s="14" t="e">
        <v>#REF!</v>
      </c>
      <c r="AA88" s="14" t="e">
        <v>#REF!</v>
      </c>
      <c r="AB88" s="14" t="e">
        <v>#REF!</v>
      </c>
      <c r="AC88" s="14" t="b">
        <v>0</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0.79</v>
      </c>
      <c r="F90" s="25">
        <v>0.57999999999999996</v>
      </c>
      <c r="G90" s="25">
        <v>0.68</v>
      </c>
      <c r="H90" s="25">
        <v>0.78</v>
      </c>
      <c r="I90" s="25">
        <v>0.41</v>
      </c>
      <c r="J90" s="25">
        <v>0.66</v>
      </c>
      <c r="K90" s="25">
        <v>0.63</v>
      </c>
      <c r="L90" s="50">
        <v>0.48</v>
      </c>
      <c r="O90" s="19"/>
      <c r="Q90" s="14" t="b">
        <v>0</v>
      </c>
      <c r="R90" s="14" t="b">
        <v>0</v>
      </c>
      <c r="S90" s="14" t="b">
        <v>0</v>
      </c>
      <c r="T90" s="14" t="b">
        <v>0</v>
      </c>
      <c r="U90" s="14" t="b">
        <v>1</v>
      </c>
      <c r="V90" s="14" t="b">
        <v>0</v>
      </c>
      <c r="W90" s="14" t="b">
        <v>0</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0.86</v>
      </c>
      <c r="F91" s="25">
        <v>0.63</v>
      </c>
      <c r="G91" s="25">
        <v>0.8</v>
      </c>
      <c r="H91" s="25">
        <v>0.86</v>
      </c>
      <c r="I91" s="25">
        <v>0.39</v>
      </c>
      <c r="J91" s="25">
        <v>0.72</v>
      </c>
      <c r="K91" s="25">
        <v>0.72</v>
      </c>
      <c r="L91" s="50">
        <v>0.56000000000000005</v>
      </c>
      <c r="O91" s="19"/>
      <c r="Q91" s="14" t="b">
        <v>1</v>
      </c>
      <c r="R91" s="14" t="b">
        <v>0</v>
      </c>
      <c r="S91" s="14" t="b">
        <v>1</v>
      </c>
      <c r="T91" s="14" t="b">
        <v>1</v>
      </c>
      <c r="U91" s="14" t="b">
        <v>1</v>
      </c>
      <c r="V91" s="14" t="b">
        <v>1</v>
      </c>
      <c r="W91" s="14" t="b">
        <v>1</v>
      </c>
      <c r="X91" s="14" t="e">
        <v>#REF!</v>
      </c>
      <c r="Y91" s="14" t="e">
        <v>#REF!</v>
      </c>
      <c r="Z91" s="14" t="e">
        <v>#REF!</v>
      </c>
      <c r="AA91" s="14" t="e">
        <v>#REF!</v>
      </c>
      <c r="AB91" s="14" t="e">
        <v>#REF!</v>
      </c>
      <c r="AC91" s="14" t="b">
        <v>1</v>
      </c>
      <c r="AD91" s="14" t="e">
        <v>#REF!</v>
      </c>
    </row>
    <row r="92" spans="1:30" ht="12.75" customHeight="1" x14ac:dyDescent="0.25">
      <c r="A92" s="13">
        <v>17</v>
      </c>
      <c r="C92" s="3" t="s">
        <v>72</v>
      </c>
      <c r="D92" s="20">
        <v>1255</v>
      </c>
      <c r="E92" s="24">
        <v>0.9</v>
      </c>
      <c r="F92" s="25">
        <v>0.73</v>
      </c>
      <c r="G92" s="25">
        <v>0.84</v>
      </c>
      <c r="H92" s="25">
        <v>0.9</v>
      </c>
      <c r="I92" s="25">
        <v>0.34</v>
      </c>
      <c r="J92" s="25">
        <v>0.81</v>
      </c>
      <c r="K92" s="25">
        <v>0.79</v>
      </c>
      <c r="L92" s="50">
        <v>0.64</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0.87</v>
      </c>
      <c r="F94" s="25">
        <v>0.66</v>
      </c>
      <c r="G94" s="25">
        <v>0.8</v>
      </c>
      <c r="H94" s="25">
        <v>0.87</v>
      </c>
      <c r="I94" s="25">
        <v>0.37</v>
      </c>
      <c r="J94" s="25">
        <v>0.74</v>
      </c>
      <c r="K94" s="25">
        <v>0.73</v>
      </c>
      <c r="L94" s="50">
        <v>0.57999999999999996</v>
      </c>
      <c r="O94" s="19"/>
      <c r="Q94" s="14" t="b">
        <v>1</v>
      </c>
      <c r="R94" s="14" t="b">
        <v>1</v>
      </c>
      <c r="S94" s="14" t="b">
        <v>1</v>
      </c>
      <c r="T94" s="14" t="b">
        <v>1</v>
      </c>
      <c r="U94" s="14" t="b">
        <v>0</v>
      </c>
      <c r="V94" s="14" t="b">
        <v>1</v>
      </c>
      <c r="W94" s="14" t="b">
        <v>1</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0.9</v>
      </c>
      <c r="F95" s="25">
        <v>0.73</v>
      </c>
      <c r="G95" s="25">
        <v>0.85</v>
      </c>
      <c r="H95" s="25">
        <v>0.91</v>
      </c>
      <c r="I95" s="25">
        <v>0.33</v>
      </c>
      <c r="J95" s="25">
        <v>0.82</v>
      </c>
      <c r="K95" s="25">
        <v>0.81</v>
      </c>
      <c r="L95" s="50">
        <v>0.65</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0.86</v>
      </c>
      <c r="F97" s="25">
        <v>0.65</v>
      </c>
      <c r="G97" s="25">
        <v>0.78</v>
      </c>
      <c r="H97" s="25">
        <v>0.86</v>
      </c>
      <c r="I97" s="25">
        <v>0.39</v>
      </c>
      <c r="J97" s="25">
        <v>0.74</v>
      </c>
      <c r="K97" s="25">
        <v>0.73</v>
      </c>
      <c r="L97" s="50">
        <v>0.59</v>
      </c>
      <c r="O97" s="19"/>
      <c r="Q97" s="14" t="b">
        <v>1</v>
      </c>
      <c r="R97" s="14" t="b">
        <v>1</v>
      </c>
      <c r="S97" s="14" t="b">
        <v>1</v>
      </c>
      <c r="T97" s="14" t="b">
        <v>1</v>
      </c>
      <c r="U97" s="14" t="b">
        <v>1</v>
      </c>
      <c r="V97" s="14" t="b">
        <v>1</v>
      </c>
      <c r="W97" s="14" t="b">
        <v>1</v>
      </c>
      <c r="X97" s="14" t="e">
        <v>#REF!</v>
      </c>
      <c r="Y97" s="14" t="e">
        <v>#REF!</v>
      </c>
      <c r="Z97" s="14" t="e">
        <v>#REF!</v>
      </c>
      <c r="AA97" s="14" t="e">
        <v>#REF!</v>
      </c>
      <c r="AB97" s="14" t="e">
        <v>#REF!</v>
      </c>
      <c r="AC97" s="14" t="b">
        <v>1</v>
      </c>
      <c r="AD97" s="14" t="e">
        <v>#REF!</v>
      </c>
    </row>
    <row r="98" spans="1:41" ht="12.75" customHeight="1" x14ac:dyDescent="0.25">
      <c r="A98" s="13">
        <v>17</v>
      </c>
      <c r="C98" s="3" t="s">
        <v>12</v>
      </c>
      <c r="D98" s="20">
        <v>1000</v>
      </c>
      <c r="E98" s="24">
        <v>0.9</v>
      </c>
      <c r="F98" s="25">
        <v>0.72</v>
      </c>
      <c r="G98" s="25">
        <v>0.85</v>
      </c>
      <c r="H98" s="25">
        <v>0.9</v>
      </c>
      <c r="I98" s="25">
        <v>0.33</v>
      </c>
      <c r="J98" s="25">
        <v>0.8</v>
      </c>
      <c r="K98" s="25">
        <v>0.79</v>
      </c>
      <c r="L98" s="50">
        <v>0.62</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0.85</v>
      </c>
      <c r="F100" s="25">
        <v>0.66</v>
      </c>
      <c r="G100" s="25">
        <v>0.81</v>
      </c>
      <c r="H100" s="25">
        <v>0.85</v>
      </c>
      <c r="I100" s="25">
        <v>0.43</v>
      </c>
      <c r="J100" s="25">
        <v>0.75</v>
      </c>
      <c r="K100" s="25">
        <v>0.75</v>
      </c>
      <c r="L100" s="50">
        <v>0.57999999999999996</v>
      </c>
      <c r="O100" s="19"/>
      <c r="Q100" s="14" t="b">
        <v>0</v>
      </c>
      <c r="R100" s="14" t="b">
        <v>1</v>
      </c>
      <c r="S100" s="14" t="b">
        <v>1</v>
      </c>
      <c r="T100" s="14" t="b">
        <v>1</v>
      </c>
      <c r="U100" s="14" t="b">
        <v>1</v>
      </c>
      <c r="V100" s="14" t="b">
        <v>1</v>
      </c>
      <c r="W100" s="14" t="b">
        <v>1</v>
      </c>
      <c r="X100" s="14" t="e">
        <v>#REF!</v>
      </c>
      <c r="Y100" s="14" t="e">
        <v>#REF!</v>
      </c>
      <c r="Z100" s="14" t="e">
        <v>#REF!</v>
      </c>
      <c r="AA100" s="14" t="e">
        <v>#REF!</v>
      </c>
      <c r="AB100" s="14" t="e">
        <v>#REF!</v>
      </c>
      <c r="AC100" s="14" t="b">
        <v>1</v>
      </c>
      <c r="AD100" s="14" t="e">
        <v>#REF!</v>
      </c>
    </row>
    <row r="101" spans="1:41" ht="12.75" customHeight="1" x14ac:dyDescent="0.25">
      <c r="A101" s="13">
        <v>17</v>
      </c>
      <c r="C101" s="3" t="s">
        <v>12</v>
      </c>
      <c r="D101" s="20">
        <v>1122</v>
      </c>
      <c r="E101" s="24">
        <v>0.9</v>
      </c>
      <c r="F101" s="25">
        <v>0.71</v>
      </c>
      <c r="G101" s="25">
        <v>0.83</v>
      </c>
      <c r="H101" s="25">
        <v>0.91</v>
      </c>
      <c r="I101" s="25">
        <v>0.3</v>
      </c>
      <c r="J101" s="25">
        <v>0.79</v>
      </c>
      <c r="K101" s="25">
        <v>0.76</v>
      </c>
      <c r="L101" s="50">
        <v>0.62</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0.87</v>
      </c>
      <c r="F103" s="25">
        <v>0.63</v>
      </c>
      <c r="G103" s="25">
        <v>0.72</v>
      </c>
      <c r="H103" s="25">
        <v>0.84</v>
      </c>
      <c r="I103" s="25">
        <v>0.35</v>
      </c>
      <c r="J103" s="25">
        <v>0.71</v>
      </c>
      <c r="K103" s="25">
        <v>0.67</v>
      </c>
      <c r="L103" s="50">
        <v>0.51</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0.88</v>
      </c>
      <c r="F104" s="25">
        <v>0.67</v>
      </c>
      <c r="G104" s="25">
        <v>0.78</v>
      </c>
      <c r="H104" s="25">
        <v>0.87</v>
      </c>
      <c r="I104" s="25">
        <v>0.39</v>
      </c>
      <c r="J104" s="25">
        <v>0.74</v>
      </c>
      <c r="K104" s="25">
        <v>0.75</v>
      </c>
      <c r="L104" s="50">
        <v>0.56999999999999995</v>
      </c>
      <c r="O104" s="19"/>
      <c r="Q104" s="14" t="b">
        <v>0</v>
      </c>
      <c r="R104" s="14" t="b">
        <v>0</v>
      </c>
      <c r="S104" s="14" t="b">
        <v>0</v>
      </c>
      <c r="T104" s="14" t="b">
        <v>0</v>
      </c>
      <c r="U104" s="14" t="b">
        <v>1</v>
      </c>
      <c r="V104" s="14" t="b">
        <v>0</v>
      </c>
      <c r="W104" s="14" t="b">
        <v>1</v>
      </c>
      <c r="X104" s="14" t="e">
        <v>#REF!</v>
      </c>
      <c r="Y104" s="14" t="e">
        <v>#REF!</v>
      </c>
      <c r="Z104" s="14" t="e">
        <v>#REF!</v>
      </c>
      <c r="AA104" s="14" t="e">
        <v>#REF!</v>
      </c>
      <c r="AB104" s="14" t="e">
        <v>#REF!</v>
      </c>
      <c r="AC104" s="14" t="b">
        <v>0</v>
      </c>
      <c r="AD104" s="14" t="e">
        <v>#REF!</v>
      </c>
    </row>
    <row r="105" spans="1:41" ht="12.75" customHeight="1" x14ac:dyDescent="0.25">
      <c r="A105" s="13">
        <v>18</v>
      </c>
      <c r="C105" s="3" t="s">
        <v>79</v>
      </c>
      <c r="D105" s="20">
        <v>923</v>
      </c>
      <c r="E105" s="24">
        <v>0.89</v>
      </c>
      <c r="F105" s="25">
        <v>0.72</v>
      </c>
      <c r="G105" s="25">
        <v>0.86</v>
      </c>
      <c r="H105" s="25">
        <v>0.9</v>
      </c>
      <c r="I105" s="25">
        <v>0.37</v>
      </c>
      <c r="J105" s="25">
        <v>0.81</v>
      </c>
      <c r="K105" s="25">
        <v>0.79</v>
      </c>
      <c r="L105" s="50">
        <v>0.67</v>
      </c>
      <c r="O105" s="19"/>
      <c r="Q105" s="14" t="b">
        <v>0</v>
      </c>
      <c r="R105" s="14" t="b">
        <v>1</v>
      </c>
      <c r="S105" s="14" t="b">
        <v>1</v>
      </c>
      <c r="T105" s="14" t="b">
        <v>0</v>
      </c>
      <c r="U105" s="14" t="b">
        <v>0</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0.87</v>
      </c>
      <c r="F106" s="29">
        <v>0.66</v>
      </c>
      <c r="G106" s="29">
        <v>0.81</v>
      </c>
      <c r="H106" s="29">
        <v>0.88</v>
      </c>
      <c r="I106" s="29">
        <v>0.32</v>
      </c>
      <c r="J106" s="29">
        <v>0.74</v>
      </c>
      <c r="K106" s="29">
        <v>0.73</v>
      </c>
      <c r="L106" s="51">
        <v>0.55000000000000004</v>
      </c>
      <c r="O106" s="19"/>
      <c r="Q106" s="14" t="b">
        <v>0</v>
      </c>
      <c r="R106" s="14" t="b">
        <v>0</v>
      </c>
      <c r="S106" s="14" t="b">
        <v>1</v>
      </c>
      <c r="T106" s="14" t="b">
        <v>0</v>
      </c>
      <c r="U106" s="14" t="b">
        <v>0</v>
      </c>
      <c r="V106" s="14" t="b">
        <v>0</v>
      </c>
      <c r="W106" s="14" t="b">
        <v>0</v>
      </c>
      <c r="X106" s="14" t="e">
        <v>#REF!</v>
      </c>
      <c r="Y106" s="14" t="e">
        <v>#REF!</v>
      </c>
      <c r="Z106" s="14" t="e">
        <v>#REF!</v>
      </c>
      <c r="AA106" s="14" t="e">
        <v>#REF!</v>
      </c>
      <c r="AB106" s="14" t="e">
        <v>#REF!</v>
      </c>
      <c r="AC106" s="14" t="b">
        <v>0</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841" priority="16">
      <formula>N13=TRUE</formula>
    </cfRule>
  </conditionalFormatting>
  <conditionalFormatting sqref="E35">
    <cfRule type="expression" dxfId="1840" priority="9">
      <formula>N35=TRUE</formula>
    </cfRule>
  </conditionalFormatting>
  <conditionalFormatting sqref="E60">
    <cfRule type="expression" dxfId="1839" priority="8">
      <formula>N60=TRUE</formula>
    </cfRule>
  </conditionalFormatting>
  <conditionalFormatting sqref="E64">
    <cfRule type="expression" dxfId="1838" priority="7">
      <formula>N64=TRUE</formula>
    </cfRule>
  </conditionalFormatting>
  <conditionalFormatting sqref="E84">
    <cfRule type="expression" dxfId="1837" priority="6">
      <formula>N84=TRUE</formula>
    </cfRule>
  </conditionalFormatting>
  <conditionalFormatting sqref="E89">
    <cfRule type="expression" dxfId="1836" priority="5">
      <formula>N89=TRUE</formula>
    </cfRule>
  </conditionalFormatting>
  <conditionalFormatting sqref="E93">
    <cfRule type="expression" dxfId="1835" priority="4">
      <formula>N93=TRUE</formula>
    </cfRule>
  </conditionalFormatting>
  <conditionalFormatting sqref="E96">
    <cfRule type="expression" dxfId="1834" priority="3">
      <formula>N96=TRUE</formula>
    </cfRule>
  </conditionalFormatting>
  <conditionalFormatting sqref="E99">
    <cfRule type="expression" dxfId="1833" priority="2">
      <formula>N99=TRUE</formula>
    </cfRule>
  </conditionalFormatting>
  <conditionalFormatting sqref="E112:E142">
    <cfRule type="expression" dxfId="1832" priority="13">
      <formula>N112=TRUE</formula>
    </cfRule>
  </conditionalFormatting>
  <conditionalFormatting sqref="E154:E195">
    <cfRule type="expression" dxfId="1831" priority="15">
      <formula>N154=TRUE</formula>
    </cfRule>
  </conditionalFormatting>
  <conditionalFormatting sqref="E207:E248">
    <cfRule type="expression" dxfId="1830" priority="14">
      <formula>N207=TRUE</formula>
    </cfRule>
  </conditionalFormatting>
  <conditionalFormatting sqref="L11:L12 L29:L31 L33:L34 L36:L37 L51:L52 L65:L67 L69:L70 L72:L74 L81:L83 L94:L95 L97:L98 L100:L101 L14:L21 L23:L24 L26:L27 L39:L42 L44:L49 L54:L59 L61:L63 L76:L79 L85:L88 L90:L92 L103:L106">
    <cfRule type="expression" dxfId="1829" priority="10">
      <formula>AC11=TRUE</formula>
    </cfRule>
  </conditionalFormatting>
  <conditionalFormatting sqref="L13 L22 L25 L28 L32 L43 L50 L53 L71 L75 L80 L102 L112:L142 L35 L38 L60 L64 L68 L84 L89 L93 L96 L99 L154:L195 L207:L248">
    <cfRule type="expression" dxfId="1828" priority="11">
      <formula>AA13=TRUE</formula>
    </cfRule>
  </conditionalFormatting>
  <conditionalFormatting sqref="M110:M267">
    <cfRule type="expression" dxfId="1827" priority="12">
      <formula>AC110=TRUE</formula>
    </cfRule>
  </conditionalFormatting>
  <conditionalFormatting sqref="O8:O106">
    <cfRule type="cellIs" dxfId="1826"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25" priority="17">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24" priority="18">
      <formula>P13=TRUE</formula>
    </cfRule>
  </conditionalFormatting>
  <pageMargins left="0.7" right="0.7" top="0.75" bottom="0.75" header="0.3" footer="0.3"/>
  <pageSetup paperSize="9" orientation="portrait" verticalDpi="0"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Worksheet____29"/>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8.28515625" style="3" customWidth="1"/>
    <col min="6" max="7" width="9.42578125" style="3" customWidth="1"/>
    <col min="8" max="8" width="11.85546875" style="3" customWidth="1"/>
    <col min="9" max="9" width="11" style="3" customWidth="1"/>
    <col min="10" max="10" width="9.42578125" style="3" customWidth="1"/>
    <col min="11" max="11" width="16.140625" style="3" customWidth="1"/>
    <col min="12" max="12" width="21.8554687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161</v>
      </c>
      <c r="D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148</v>
      </c>
      <c r="F7" s="6" t="s">
        <v>149</v>
      </c>
      <c r="G7" s="6" t="s">
        <v>150</v>
      </c>
      <c r="H7" s="6" t="s">
        <v>151</v>
      </c>
      <c r="I7" s="6" t="s">
        <v>152</v>
      </c>
      <c r="J7" s="6" t="s">
        <v>153</v>
      </c>
      <c r="K7" s="6" t="s">
        <v>154</v>
      </c>
      <c r="L7" s="6" t="s">
        <v>155</v>
      </c>
    </row>
    <row r="8" spans="1:38" x14ac:dyDescent="0.25">
      <c r="C8" s="7" t="s">
        <v>0</v>
      </c>
      <c r="D8" s="8">
        <v>2177</v>
      </c>
      <c r="E8" s="18">
        <v>0.83</v>
      </c>
      <c r="F8" s="18">
        <v>0.65</v>
      </c>
      <c r="G8" s="18">
        <v>0.77</v>
      </c>
      <c r="H8" s="18">
        <v>0.84</v>
      </c>
      <c r="I8" s="18">
        <v>0.34</v>
      </c>
      <c r="J8" s="18">
        <v>0.67</v>
      </c>
      <c r="K8" s="18">
        <v>0.68</v>
      </c>
      <c r="L8" s="18">
        <v>0.56000000000000005</v>
      </c>
      <c r="O8" s="19"/>
    </row>
    <row r="9" spans="1:38" ht="12.75" customHeight="1" x14ac:dyDescent="0.25">
      <c r="C9" s="9" t="s">
        <v>1</v>
      </c>
      <c r="D9" s="20" t="s">
        <v>2</v>
      </c>
      <c r="E9" s="21" t="s">
        <v>2</v>
      </c>
      <c r="F9" s="22" t="s">
        <v>2</v>
      </c>
      <c r="G9" s="22" t="s">
        <v>2</v>
      </c>
      <c r="H9" s="22"/>
      <c r="I9" s="22"/>
      <c r="J9" s="22"/>
      <c r="K9" s="22"/>
      <c r="L9" s="48" t="s">
        <v>2</v>
      </c>
      <c r="O9" s="19"/>
    </row>
    <row r="10" spans="1:38" ht="12.75" customHeight="1" x14ac:dyDescent="0.25">
      <c r="C10" s="10" t="s">
        <v>26</v>
      </c>
      <c r="D10" s="23"/>
      <c r="E10" s="23"/>
      <c r="L10" s="49"/>
    </row>
    <row r="11" spans="1:38" ht="12.75" customHeight="1" x14ac:dyDescent="0.25">
      <c r="A11" s="13">
        <v>1</v>
      </c>
      <c r="C11" s="3" t="s">
        <v>27</v>
      </c>
      <c r="D11" s="20">
        <v>1073</v>
      </c>
      <c r="E11" s="24">
        <v>0.81</v>
      </c>
      <c r="F11" s="25">
        <v>0.64</v>
      </c>
      <c r="G11" s="25">
        <v>0.76</v>
      </c>
      <c r="H11" s="25">
        <v>0.84</v>
      </c>
      <c r="I11" s="25">
        <v>0.24</v>
      </c>
      <c r="J11" s="25">
        <v>0.67</v>
      </c>
      <c r="K11" s="25">
        <v>0.68</v>
      </c>
      <c r="L11" s="50">
        <v>0.53</v>
      </c>
      <c r="O11" s="19"/>
      <c r="Q11" s="14" t="b">
        <v>0</v>
      </c>
      <c r="R11" s="14" t="b">
        <v>0</v>
      </c>
      <c r="S11" s="14" t="b">
        <v>0</v>
      </c>
      <c r="T11" s="14" t="b">
        <v>0</v>
      </c>
      <c r="U11" s="14" t="b">
        <v>0</v>
      </c>
      <c r="V11" s="14" t="b">
        <v>0</v>
      </c>
      <c r="W11" s="14" t="b">
        <v>0</v>
      </c>
      <c r="X11" s="14" t="e">
        <v>#REF!</v>
      </c>
      <c r="Y11" s="14" t="e">
        <v>#REF!</v>
      </c>
      <c r="Z11" s="14" t="e">
        <v>#REF!</v>
      </c>
      <c r="AA11" s="14" t="e">
        <v>#REF!</v>
      </c>
      <c r="AB11" s="14" t="e">
        <v>#REF!</v>
      </c>
      <c r="AC11" s="14" t="b">
        <v>0</v>
      </c>
      <c r="AD11" s="14" t="e">
        <v>#REF!</v>
      </c>
    </row>
    <row r="12" spans="1:38" ht="12.75" customHeight="1" x14ac:dyDescent="0.25">
      <c r="A12" s="13">
        <v>1</v>
      </c>
      <c r="C12" s="3" t="s">
        <v>28</v>
      </c>
      <c r="D12" s="20">
        <v>1104</v>
      </c>
      <c r="E12" s="24">
        <v>0.84</v>
      </c>
      <c r="F12" s="25">
        <v>0.66</v>
      </c>
      <c r="G12" s="25">
        <v>0.78</v>
      </c>
      <c r="H12" s="25">
        <v>0.84</v>
      </c>
      <c r="I12" s="25">
        <v>0.45</v>
      </c>
      <c r="J12" s="25">
        <v>0.67</v>
      </c>
      <c r="K12" s="25">
        <v>0.69</v>
      </c>
      <c r="L12" s="50">
        <v>0.59</v>
      </c>
      <c r="O12" s="19"/>
      <c r="Q12" s="14" t="b">
        <v>0</v>
      </c>
      <c r="R12" s="14" t="b">
        <v>0</v>
      </c>
      <c r="S12" s="14" t="b">
        <v>0</v>
      </c>
      <c r="T12" s="14" t="b">
        <v>0</v>
      </c>
      <c r="U12" s="14" t="b">
        <v>1</v>
      </c>
      <c r="V12" s="14" t="b">
        <v>0</v>
      </c>
      <c r="W12" s="14" t="b">
        <v>0</v>
      </c>
      <c r="X12" s="14" t="e">
        <v>#REF!</v>
      </c>
      <c r="Y12" s="14" t="e">
        <v>#REF!</v>
      </c>
      <c r="Z12" s="14" t="e">
        <v>#REF!</v>
      </c>
      <c r="AA12" s="14" t="e">
        <v>#REF!</v>
      </c>
      <c r="AB12" s="14" t="e">
        <v>#REF!</v>
      </c>
      <c r="AC12" s="14" t="b">
        <v>0</v>
      </c>
      <c r="AD12" s="14" t="e">
        <v>#REF!</v>
      </c>
    </row>
    <row r="13" spans="1:38" ht="12.75" customHeight="1" x14ac:dyDescent="0.25">
      <c r="C13" s="10" t="s">
        <v>29</v>
      </c>
      <c r="D13" s="23"/>
      <c r="E13" s="24"/>
      <c r="F13" s="25"/>
      <c r="G13" s="25"/>
      <c r="H13" s="25"/>
      <c r="I13" s="25"/>
      <c r="J13" s="25"/>
      <c r="K13" s="25"/>
      <c r="L13" s="50"/>
      <c r="O13" s="19"/>
    </row>
    <row r="14" spans="1:38" ht="12.75" customHeight="1" x14ac:dyDescent="0.25">
      <c r="A14" s="13">
        <v>2</v>
      </c>
      <c r="C14" s="3" t="s">
        <v>30</v>
      </c>
      <c r="D14" s="20">
        <v>351</v>
      </c>
      <c r="E14" s="24">
        <v>0.83</v>
      </c>
      <c r="F14" s="25">
        <v>0.66</v>
      </c>
      <c r="G14" s="25">
        <v>0.75</v>
      </c>
      <c r="H14" s="25">
        <v>0.85</v>
      </c>
      <c r="I14" s="25">
        <v>0.39</v>
      </c>
      <c r="J14" s="25">
        <v>0.7</v>
      </c>
      <c r="K14" s="25">
        <v>0.69</v>
      </c>
      <c r="L14" s="50">
        <v>0.57999999999999996</v>
      </c>
      <c r="O14" s="19"/>
      <c r="Q14" s="14" t="b">
        <v>0</v>
      </c>
      <c r="R14" s="14" t="b">
        <v>0</v>
      </c>
      <c r="S14" s="14" t="b">
        <v>0</v>
      </c>
      <c r="T14" s="14" t="b">
        <v>0</v>
      </c>
      <c r="U14" s="14" t="b">
        <v>1</v>
      </c>
      <c r="V14" s="14" t="b">
        <v>1</v>
      </c>
      <c r="W14" s="14" t="b">
        <v>1</v>
      </c>
      <c r="X14" s="14" t="e">
        <v>#REF!</v>
      </c>
      <c r="Y14" s="14" t="e">
        <v>#REF!</v>
      </c>
      <c r="Z14" s="14" t="e">
        <v>#REF!</v>
      </c>
      <c r="AA14" s="14" t="e">
        <v>#REF!</v>
      </c>
      <c r="AB14" s="14" t="e">
        <v>#REF!</v>
      </c>
      <c r="AC14" s="14" t="b">
        <v>0</v>
      </c>
      <c r="AD14" s="14" t="e">
        <v>#REF!</v>
      </c>
    </row>
    <row r="15" spans="1:38" ht="12.75" customHeight="1" x14ac:dyDescent="0.25">
      <c r="A15" s="13">
        <v>2</v>
      </c>
      <c r="C15" s="3" t="s">
        <v>31</v>
      </c>
      <c r="D15" s="20">
        <v>357</v>
      </c>
      <c r="E15" s="24">
        <v>0.81</v>
      </c>
      <c r="F15" s="25">
        <v>0.65</v>
      </c>
      <c r="G15" s="25">
        <v>0.73</v>
      </c>
      <c r="H15" s="25">
        <v>0.83</v>
      </c>
      <c r="I15" s="25">
        <v>0.36</v>
      </c>
      <c r="J15" s="25">
        <v>0.7</v>
      </c>
      <c r="K15" s="25">
        <v>0.64</v>
      </c>
      <c r="L15" s="50">
        <v>0.55000000000000004</v>
      </c>
      <c r="O15" s="19"/>
      <c r="Q15" s="14" t="b">
        <v>0</v>
      </c>
      <c r="R15" s="14" t="b">
        <v>0</v>
      </c>
      <c r="S15" s="14" t="b">
        <v>0</v>
      </c>
      <c r="T15" s="14" t="b">
        <v>0</v>
      </c>
      <c r="U15" s="14" t="b">
        <v>1</v>
      </c>
      <c r="V15" s="14" t="b">
        <v>1</v>
      </c>
      <c r="W15" s="14" t="b">
        <v>0</v>
      </c>
      <c r="X15" s="14" t="e">
        <v>#REF!</v>
      </c>
      <c r="Y15" s="14" t="e">
        <v>#REF!</v>
      </c>
      <c r="Z15" s="14" t="e">
        <v>#REF!</v>
      </c>
      <c r="AA15" s="14" t="e">
        <v>#REF!</v>
      </c>
      <c r="AB15" s="14" t="e">
        <v>#REF!</v>
      </c>
      <c r="AC15" s="14" t="b">
        <v>0</v>
      </c>
      <c r="AD15" s="14" t="e">
        <v>#REF!</v>
      </c>
    </row>
    <row r="16" spans="1:38" ht="12.75" customHeight="1" x14ac:dyDescent="0.25">
      <c r="A16" s="13">
        <v>2</v>
      </c>
      <c r="C16" s="3" t="s">
        <v>32</v>
      </c>
      <c r="D16" s="20">
        <v>358</v>
      </c>
      <c r="E16" s="24">
        <v>0.8</v>
      </c>
      <c r="F16" s="25">
        <v>0.63</v>
      </c>
      <c r="G16" s="25">
        <v>0.71</v>
      </c>
      <c r="H16" s="25">
        <v>0.8</v>
      </c>
      <c r="I16" s="25">
        <v>0.32</v>
      </c>
      <c r="J16" s="25">
        <v>0.61</v>
      </c>
      <c r="K16" s="25">
        <v>0.62</v>
      </c>
      <c r="L16" s="50">
        <v>0.56000000000000005</v>
      </c>
      <c r="O16" s="19"/>
      <c r="Q16" s="14" t="b">
        <v>0</v>
      </c>
      <c r="R16" s="14" t="b">
        <v>0</v>
      </c>
      <c r="S16" s="14" t="b">
        <v>0</v>
      </c>
      <c r="T16" s="14" t="b">
        <v>0</v>
      </c>
      <c r="U16" s="14" t="b">
        <v>0</v>
      </c>
      <c r="V16" s="14" t="b">
        <v>0</v>
      </c>
      <c r="W16" s="14" t="b">
        <v>0</v>
      </c>
      <c r="X16" s="14" t="e">
        <v>#REF!</v>
      </c>
      <c r="Y16" s="14" t="e">
        <v>#REF!</v>
      </c>
      <c r="Z16" s="14" t="e">
        <v>#REF!</v>
      </c>
      <c r="AA16" s="14" t="e">
        <v>#REF!</v>
      </c>
      <c r="AB16" s="14" t="e">
        <v>#REF!</v>
      </c>
      <c r="AC16" s="14" t="b">
        <v>0</v>
      </c>
      <c r="AD16" s="14" t="e">
        <v>#REF!</v>
      </c>
    </row>
    <row r="17" spans="1:30" ht="12.75" customHeight="1" x14ac:dyDescent="0.25">
      <c r="A17" s="13">
        <v>2</v>
      </c>
      <c r="C17" s="3" t="s">
        <v>33</v>
      </c>
      <c r="D17" s="20">
        <v>349</v>
      </c>
      <c r="E17" s="24">
        <v>0.83</v>
      </c>
      <c r="F17" s="25">
        <v>0.67</v>
      </c>
      <c r="G17" s="25">
        <v>0.77</v>
      </c>
      <c r="H17" s="25">
        <v>0.84</v>
      </c>
      <c r="I17" s="25">
        <v>0.34</v>
      </c>
      <c r="J17" s="25">
        <v>0.66</v>
      </c>
      <c r="K17" s="25">
        <v>0.72</v>
      </c>
      <c r="L17" s="50">
        <v>0.55000000000000004</v>
      </c>
      <c r="O17" s="19"/>
      <c r="Q17" s="14" t="b">
        <v>0</v>
      </c>
      <c r="R17" s="14" t="b">
        <v>0</v>
      </c>
      <c r="S17" s="14" t="b">
        <v>0</v>
      </c>
      <c r="T17" s="14" t="b">
        <v>0</v>
      </c>
      <c r="U17" s="14" t="b">
        <v>0</v>
      </c>
      <c r="V17" s="14" t="b">
        <v>0</v>
      </c>
      <c r="W17" s="14" t="b">
        <v>1</v>
      </c>
      <c r="X17" s="14" t="e">
        <v>#REF!</v>
      </c>
      <c r="Y17" s="14" t="e">
        <v>#REF!</v>
      </c>
      <c r="Z17" s="14" t="e">
        <v>#REF!</v>
      </c>
      <c r="AA17" s="14" t="e">
        <v>#REF!</v>
      </c>
      <c r="AB17" s="14" t="e">
        <v>#REF!</v>
      </c>
      <c r="AC17" s="14" t="b">
        <v>0</v>
      </c>
      <c r="AD17" s="14" t="e">
        <v>#REF!</v>
      </c>
    </row>
    <row r="18" spans="1:30" ht="12.75" customHeight="1" x14ac:dyDescent="0.25">
      <c r="A18" s="13">
        <v>2</v>
      </c>
      <c r="C18" s="3" t="s">
        <v>34</v>
      </c>
      <c r="D18" s="20">
        <v>353</v>
      </c>
      <c r="E18" s="24">
        <v>0.81</v>
      </c>
      <c r="F18" s="25">
        <v>0.65</v>
      </c>
      <c r="G18" s="25">
        <v>0.81</v>
      </c>
      <c r="H18" s="25">
        <v>0.84</v>
      </c>
      <c r="I18" s="25">
        <v>0.28999999999999998</v>
      </c>
      <c r="J18" s="25">
        <v>0.65</v>
      </c>
      <c r="K18" s="25">
        <v>0.68</v>
      </c>
      <c r="L18" s="50">
        <v>0.56000000000000005</v>
      </c>
      <c r="O18" s="19"/>
      <c r="Q18" s="14" t="b">
        <v>0</v>
      </c>
      <c r="R18" s="14" t="b">
        <v>0</v>
      </c>
      <c r="S18" s="14" t="b">
        <v>1</v>
      </c>
      <c r="T18" s="14" t="b">
        <v>0</v>
      </c>
      <c r="U18" s="14" t="b">
        <v>0</v>
      </c>
      <c r="V18" s="14" t="b">
        <v>0</v>
      </c>
      <c r="W18" s="14" t="b">
        <v>0</v>
      </c>
      <c r="X18" s="14" t="e">
        <v>#REF!</v>
      </c>
      <c r="Y18" s="14" t="e">
        <v>#REF!</v>
      </c>
      <c r="Z18" s="14" t="e">
        <v>#REF!</v>
      </c>
      <c r="AA18" s="14" t="e">
        <v>#REF!</v>
      </c>
      <c r="AB18" s="14" t="e">
        <v>#REF!</v>
      </c>
      <c r="AC18" s="14" t="b">
        <v>0</v>
      </c>
      <c r="AD18" s="14" t="e">
        <v>#REF!</v>
      </c>
    </row>
    <row r="19" spans="1:30" ht="12.75" customHeight="1" x14ac:dyDescent="0.25">
      <c r="A19" s="13">
        <v>2</v>
      </c>
      <c r="C19" s="3" t="s">
        <v>35</v>
      </c>
      <c r="D19" s="20">
        <v>139</v>
      </c>
      <c r="E19" s="24">
        <v>0.87</v>
      </c>
      <c r="F19" s="25">
        <v>0.62</v>
      </c>
      <c r="G19" s="25">
        <v>0.81</v>
      </c>
      <c r="H19" s="25">
        <v>0.86</v>
      </c>
      <c r="I19" s="25">
        <v>0.36</v>
      </c>
      <c r="J19" s="25">
        <v>0.63</v>
      </c>
      <c r="K19" s="25">
        <v>0.71</v>
      </c>
      <c r="L19" s="50">
        <v>0.55000000000000004</v>
      </c>
      <c r="O19" s="19"/>
      <c r="Q19" s="14" t="b">
        <v>1</v>
      </c>
      <c r="R19" s="14" t="b">
        <v>0</v>
      </c>
      <c r="S19" s="14" t="b">
        <v>1</v>
      </c>
      <c r="T19" s="14" t="b">
        <v>0</v>
      </c>
      <c r="U19" s="14" t="b">
        <v>1</v>
      </c>
      <c r="V19" s="14" t="b">
        <v>0</v>
      </c>
      <c r="W19" s="14" t="b">
        <v>1</v>
      </c>
      <c r="X19" s="14" t="e">
        <v>#REF!</v>
      </c>
      <c r="Y19" s="14" t="e">
        <v>#REF!</v>
      </c>
      <c r="Z19" s="14" t="e">
        <v>#REF!</v>
      </c>
      <c r="AA19" s="14" t="e">
        <v>#REF!</v>
      </c>
      <c r="AB19" s="14" t="e">
        <v>#REF!</v>
      </c>
      <c r="AC19" s="14" t="b">
        <v>0</v>
      </c>
      <c r="AD19" s="14" t="e">
        <v>#REF!</v>
      </c>
    </row>
    <row r="20" spans="1:30" ht="12.75" customHeight="1" x14ac:dyDescent="0.25">
      <c r="A20" s="13">
        <v>2</v>
      </c>
      <c r="C20" s="3" t="s">
        <v>36</v>
      </c>
      <c r="D20" s="20">
        <v>137</v>
      </c>
      <c r="E20" s="24">
        <v>0.9</v>
      </c>
      <c r="F20" s="25">
        <v>0.66</v>
      </c>
      <c r="G20" s="25">
        <v>0.84</v>
      </c>
      <c r="H20" s="25">
        <v>0.9</v>
      </c>
      <c r="I20" s="25">
        <v>0.39</v>
      </c>
      <c r="J20" s="25">
        <v>0.72</v>
      </c>
      <c r="K20" s="25">
        <v>0.7</v>
      </c>
      <c r="L20" s="50">
        <v>0.56000000000000005</v>
      </c>
      <c r="O20" s="19"/>
      <c r="Q20" s="14" t="b">
        <v>1</v>
      </c>
      <c r="R20" s="14" t="b">
        <v>0</v>
      </c>
      <c r="S20" s="14" t="b">
        <v>1</v>
      </c>
      <c r="T20" s="14" t="b">
        <v>1</v>
      </c>
      <c r="U20" s="14" t="b">
        <v>1</v>
      </c>
      <c r="V20" s="14" t="b">
        <v>1</v>
      </c>
      <c r="W20" s="14" t="b">
        <v>1</v>
      </c>
      <c r="X20" s="14" t="e">
        <v>#REF!</v>
      </c>
      <c r="Y20" s="14" t="e">
        <v>#REF!</v>
      </c>
      <c r="Z20" s="14" t="e">
        <v>#REF!</v>
      </c>
      <c r="AA20" s="14" t="e">
        <v>#REF!</v>
      </c>
      <c r="AB20" s="14" t="e">
        <v>#REF!</v>
      </c>
      <c r="AC20" s="14" t="b">
        <v>0</v>
      </c>
      <c r="AD20" s="14" t="e">
        <v>#REF!</v>
      </c>
    </row>
    <row r="21" spans="1:30" ht="12.75" customHeight="1" x14ac:dyDescent="0.25">
      <c r="A21" s="13">
        <v>2</v>
      </c>
      <c r="C21" s="3" t="s">
        <v>37</v>
      </c>
      <c r="D21" s="20">
        <v>133</v>
      </c>
      <c r="E21" s="24">
        <v>0.86</v>
      </c>
      <c r="F21" s="25">
        <v>0.67</v>
      </c>
      <c r="G21" s="25">
        <v>0.86</v>
      </c>
      <c r="H21" s="25">
        <v>0.87</v>
      </c>
      <c r="I21" s="25">
        <v>0.32</v>
      </c>
      <c r="J21" s="25">
        <v>0.76</v>
      </c>
      <c r="K21" s="25">
        <v>0.79</v>
      </c>
      <c r="L21" s="50">
        <v>0.62</v>
      </c>
      <c r="O21" s="19"/>
      <c r="Q21" s="14" t="b">
        <v>0</v>
      </c>
      <c r="R21" s="14" t="b">
        <v>0</v>
      </c>
      <c r="S21" s="14" t="b">
        <v>1</v>
      </c>
      <c r="T21" s="14" t="b">
        <v>1</v>
      </c>
      <c r="U21" s="14" t="b">
        <v>0</v>
      </c>
      <c r="V21" s="14" t="b">
        <v>1</v>
      </c>
      <c r="W21" s="14" t="b">
        <v>1</v>
      </c>
      <c r="X21" s="14" t="e">
        <v>#REF!</v>
      </c>
      <c r="Y21" s="14" t="e">
        <v>#REF!</v>
      </c>
      <c r="Z21" s="14" t="e">
        <v>#REF!</v>
      </c>
      <c r="AA21" s="14" t="e">
        <v>#REF!</v>
      </c>
      <c r="AB21" s="14" t="e">
        <v>#REF!</v>
      </c>
      <c r="AC21" s="14" t="b">
        <v>1</v>
      </c>
      <c r="AD21" s="14" t="e">
        <v>#REF!</v>
      </c>
    </row>
    <row r="22" spans="1:30" ht="12.75" customHeight="1" x14ac:dyDescent="0.25">
      <c r="C22" s="10" t="s">
        <v>38</v>
      </c>
      <c r="D22" s="23"/>
      <c r="E22" s="24"/>
      <c r="F22" s="25"/>
      <c r="G22" s="25"/>
      <c r="H22" s="25"/>
      <c r="I22" s="25"/>
      <c r="J22" s="25"/>
      <c r="K22" s="25"/>
      <c r="L22" s="50"/>
      <c r="O22" s="19"/>
    </row>
    <row r="23" spans="1:30" ht="12.75" customHeight="1" x14ac:dyDescent="0.25">
      <c r="A23" s="13">
        <v>3</v>
      </c>
      <c r="C23" s="3" t="s">
        <v>39</v>
      </c>
      <c r="D23" s="20">
        <v>1768</v>
      </c>
      <c r="E23" s="24">
        <v>0.82</v>
      </c>
      <c r="F23" s="25">
        <v>0.65</v>
      </c>
      <c r="G23" s="25">
        <v>0.75</v>
      </c>
      <c r="H23" s="25">
        <v>0.83</v>
      </c>
      <c r="I23" s="25">
        <v>0.34</v>
      </c>
      <c r="J23" s="25">
        <v>0.66</v>
      </c>
      <c r="K23" s="25">
        <v>0.67</v>
      </c>
      <c r="L23" s="50">
        <v>0.56000000000000005</v>
      </c>
      <c r="O23" s="19"/>
      <c r="Q23" s="14" t="b">
        <v>0</v>
      </c>
      <c r="R23" s="14" t="b">
        <v>0</v>
      </c>
      <c r="S23" s="14" t="b">
        <v>0</v>
      </c>
      <c r="T23" s="14" t="b">
        <v>0</v>
      </c>
      <c r="U23" s="14" t="b">
        <v>0</v>
      </c>
      <c r="V23" s="14" t="b">
        <v>0</v>
      </c>
      <c r="W23" s="14" t="b">
        <v>0</v>
      </c>
      <c r="X23" s="14" t="e">
        <v>#REF!</v>
      </c>
      <c r="Y23" s="14" t="e">
        <v>#REF!</v>
      </c>
      <c r="Z23" s="14" t="e">
        <v>#REF!</v>
      </c>
      <c r="AA23" s="14" t="e">
        <v>#REF!</v>
      </c>
      <c r="AB23" s="14" t="e">
        <v>#REF!</v>
      </c>
      <c r="AC23" s="14" t="b">
        <v>0</v>
      </c>
      <c r="AD23" s="14" t="e">
        <v>#REF!</v>
      </c>
    </row>
    <row r="24" spans="1:30" ht="12.75" customHeight="1" x14ac:dyDescent="0.25">
      <c r="A24" s="13">
        <v>3</v>
      </c>
      <c r="C24" s="3" t="s">
        <v>40</v>
      </c>
      <c r="D24" s="20">
        <v>409</v>
      </c>
      <c r="E24" s="24">
        <v>0.88</v>
      </c>
      <c r="F24" s="25">
        <v>0.65</v>
      </c>
      <c r="G24" s="25">
        <v>0.83</v>
      </c>
      <c r="H24" s="25">
        <v>0.88</v>
      </c>
      <c r="I24" s="25">
        <v>0.36</v>
      </c>
      <c r="J24" s="25">
        <v>0.7</v>
      </c>
      <c r="K24" s="25">
        <v>0.73</v>
      </c>
      <c r="L24" s="50">
        <v>0.56999999999999995</v>
      </c>
      <c r="O24" s="19"/>
      <c r="Q24" s="14" t="b">
        <v>0</v>
      </c>
      <c r="R24" s="14" t="b">
        <v>0</v>
      </c>
      <c r="S24" s="14" t="b">
        <v>1</v>
      </c>
      <c r="T24" s="14" t="b">
        <v>0</v>
      </c>
      <c r="U24" s="14" t="b">
        <v>0</v>
      </c>
      <c r="V24" s="14" t="b">
        <v>0</v>
      </c>
      <c r="W24" s="14" t="b">
        <v>0</v>
      </c>
      <c r="X24" s="14" t="e">
        <v>#REF!</v>
      </c>
      <c r="Y24" s="14" t="e">
        <v>#REF!</v>
      </c>
      <c r="Z24" s="14" t="e">
        <v>#REF!</v>
      </c>
      <c r="AA24" s="14" t="e">
        <v>#REF!</v>
      </c>
      <c r="AB24" s="14" t="e">
        <v>#REF!</v>
      </c>
      <c r="AC24" s="14" t="b">
        <v>0</v>
      </c>
      <c r="AD24" s="14" t="e">
        <v>#REF!</v>
      </c>
    </row>
    <row r="25" spans="1:30" ht="12.75" customHeight="1" x14ac:dyDescent="0.25">
      <c r="C25" s="10" t="s">
        <v>41</v>
      </c>
      <c r="D25" s="23"/>
      <c r="E25" s="24"/>
      <c r="F25" s="25"/>
      <c r="G25" s="25"/>
      <c r="H25" s="25"/>
      <c r="I25" s="25"/>
      <c r="J25" s="25"/>
      <c r="K25" s="25"/>
      <c r="L25" s="50"/>
      <c r="O25" s="19"/>
    </row>
    <row r="26" spans="1:30" ht="12.75" customHeight="1" x14ac:dyDescent="0.25">
      <c r="A26" s="13">
        <v>4</v>
      </c>
      <c r="C26" s="3" t="s">
        <v>42</v>
      </c>
      <c r="D26" s="20">
        <v>738</v>
      </c>
      <c r="E26" s="24">
        <v>0.81</v>
      </c>
      <c r="F26" s="25">
        <v>0.67</v>
      </c>
      <c r="G26" s="25">
        <v>0.75</v>
      </c>
      <c r="H26" s="25">
        <v>0.83</v>
      </c>
      <c r="I26" s="25">
        <v>0.34</v>
      </c>
      <c r="J26" s="25">
        <v>0.69</v>
      </c>
      <c r="K26" s="25">
        <v>0.69</v>
      </c>
      <c r="L26" s="50">
        <v>0.6</v>
      </c>
      <c r="O26" s="19"/>
      <c r="Q26" s="14" t="b">
        <v>0</v>
      </c>
      <c r="R26" s="14" t="b">
        <v>0</v>
      </c>
      <c r="S26" s="14" t="b">
        <v>0</v>
      </c>
      <c r="T26" s="14" t="b">
        <v>0</v>
      </c>
      <c r="U26" s="14" t="b">
        <v>0</v>
      </c>
      <c r="V26" s="14" t="b">
        <v>0</v>
      </c>
      <c r="W26" s="14" t="b">
        <v>0</v>
      </c>
      <c r="X26" s="14" t="e">
        <v>#REF!</v>
      </c>
      <c r="Y26" s="14" t="e">
        <v>#REF!</v>
      </c>
      <c r="Z26" s="14" t="e">
        <v>#REF!</v>
      </c>
      <c r="AA26" s="14" t="e">
        <v>#REF!</v>
      </c>
      <c r="AB26" s="14" t="e">
        <v>#REF!</v>
      </c>
      <c r="AC26" s="14" t="b">
        <v>0</v>
      </c>
      <c r="AD26" s="14" t="e">
        <v>#REF!</v>
      </c>
    </row>
    <row r="27" spans="1:30" ht="12.75" customHeight="1" x14ac:dyDescent="0.25">
      <c r="A27" s="13">
        <v>4</v>
      </c>
      <c r="C27" s="3" t="s">
        <v>43</v>
      </c>
      <c r="D27" s="20">
        <v>1439</v>
      </c>
      <c r="E27" s="24">
        <v>0.83</v>
      </c>
      <c r="F27" s="25">
        <v>0.64</v>
      </c>
      <c r="G27" s="25">
        <v>0.78</v>
      </c>
      <c r="H27" s="25">
        <v>0.85</v>
      </c>
      <c r="I27" s="25">
        <v>0.34</v>
      </c>
      <c r="J27" s="25">
        <v>0.66</v>
      </c>
      <c r="K27" s="25">
        <v>0.68</v>
      </c>
      <c r="L27" s="50">
        <v>0.54</v>
      </c>
      <c r="O27" s="19"/>
      <c r="Q27" s="14" t="b">
        <v>0</v>
      </c>
      <c r="R27" s="14" t="b">
        <v>0</v>
      </c>
      <c r="S27" s="14" t="b">
        <v>0</v>
      </c>
      <c r="T27" s="14" t="b">
        <v>0</v>
      </c>
      <c r="U27" s="14" t="b">
        <v>0</v>
      </c>
      <c r="V27" s="14" t="b">
        <v>0</v>
      </c>
      <c r="W27" s="14" t="b">
        <v>0</v>
      </c>
      <c r="X27" s="14" t="e">
        <v>#REF!</v>
      </c>
      <c r="Y27" s="14" t="e">
        <v>#REF!</v>
      </c>
      <c r="Z27" s="14" t="e">
        <v>#REF!</v>
      </c>
      <c r="AA27" s="14" t="e">
        <v>#REF!</v>
      </c>
      <c r="AB27" s="14" t="e">
        <v>#REF!</v>
      </c>
      <c r="AC27" s="14" t="b">
        <v>0</v>
      </c>
      <c r="AD27" s="14" t="e">
        <v>#REF!</v>
      </c>
    </row>
    <row r="28" spans="1:30" ht="12.75" customHeight="1" x14ac:dyDescent="0.25">
      <c r="C28" s="10" t="s">
        <v>44</v>
      </c>
      <c r="D28" s="23"/>
      <c r="E28" s="24"/>
      <c r="F28" s="25"/>
      <c r="G28" s="25"/>
      <c r="H28" s="25"/>
      <c r="I28" s="25"/>
      <c r="J28" s="25"/>
      <c r="K28" s="25"/>
      <c r="L28" s="50"/>
      <c r="O28" s="19"/>
    </row>
    <row r="29" spans="1:30" ht="12.75" customHeight="1" x14ac:dyDescent="0.25">
      <c r="A29" s="13">
        <v>5</v>
      </c>
      <c r="C29" s="3" t="s">
        <v>45</v>
      </c>
      <c r="D29" s="20">
        <v>1258</v>
      </c>
      <c r="E29" s="24">
        <v>0.83</v>
      </c>
      <c r="F29" s="25">
        <v>0.66</v>
      </c>
      <c r="G29" s="25">
        <v>0.78</v>
      </c>
      <c r="H29" s="25">
        <v>0.84</v>
      </c>
      <c r="I29" s="25">
        <v>0.33</v>
      </c>
      <c r="J29" s="25">
        <v>0.68</v>
      </c>
      <c r="K29" s="25">
        <v>0.69</v>
      </c>
      <c r="L29" s="50">
        <v>0.57999999999999996</v>
      </c>
      <c r="O29" s="19"/>
      <c r="Q29" s="14" t="b">
        <v>0</v>
      </c>
      <c r="R29" s="14" t="b">
        <v>0</v>
      </c>
      <c r="S29" s="14" t="b">
        <v>0</v>
      </c>
      <c r="T29" s="14" t="b">
        <v>0</v>
      </c>
      <c r="U29" s="14" t="b">
        <v>0</v>
      </c>
      <c r="V29" s="14" t="b">
        <v>0</v>
      </c>
      <c r="W29" s="14" t="b">
        <v>0</v>
      </c>
      <c r="X29" s="14" t="e">
        <v>#REF!</v>
      </c>
      <c r="Y29" s="14" t="e">
        <v>#REF!</v>
      </c>
      <c r="Z29" s="14" t="e">
        <v>#REF!</v>
      </c>
      <c r="AA29" s="14" t="e">
        <v>#REF!</v>
      </c>
      <c r="AB29" s="14" t="e">
        <v>#REF!</v>
      </c>
      <c r="AC29" s="14" t="b">
        <v>0</v>
      </c>
      <c r="AD29" s="14" t="e">
        <v>#REF!</v>
      </c>
    </row>
    <row r="30" spans="1:30" ht="12.75" customHeight="1" x14ac:dyDescent="0.25">
      <c r="A30" s="13">
        <v>5</v>
      </c>
      <c r="C30" s="3" t="s">
        <v>46</v>
      </c>
      <c r="D30" s="20">
        <v>639</v>
      </c>
      <c r="E30" s="24">
        <v>0.83</v>
      </c>
      <c r="F30" s="25">
        <v>0.62</v>
      </c>
      <c r="G30" s="25">
        <v>0.76</v>
      </c>
      <c r="H30" s="25">
        <v>0.82</v>
      </c>
      <c r="I30" s="25">
        <v>0.36</v>
      </c>
      <c r="J30" s="25">
        <v>0.66</v>
      </c>
      <c r="K30" s="25">
        <v>0.66</v>
      </c>
      <c r="L30" s="50">
        <v>0.53</v>
      </c>
      <c r="O30" s="19"/>
      <c r="Q30" s="14" t="b">
        <v>0</v>
      </c>
      <c r="R30" s="14" t="b">
        <v>0</v>
      </c>
      <c r="S30" s="14" t="b">
        <v>0</v>
      </c>
      <c r="T30" s="14" t="b">
        <v>0</v>
      </c>
      <c r="U30" s="14" t="b">
        <v>0</v>
      </c>
      <c r="V30" s="14" t="b">
        <v>0</v>
      </c>
      <c r="W30" s="14" t="b">
        <v>0</v>
      </c>
      <c r="X30" s="14" t="e">
        <v>#REF!</v>
      </c>
      <c r="Y30" s="14" t="e">
        <v>#REF!</v>
      </c>
      <c r="Z30" s="14" t="e">
        <v>#REF!</v>
      </c>
      <c r="AA30" s="14" t="e">
        <v>#REF!</v>
      </c>
      <c r="AB30" s="14" t="e">
        <v>#REF!</v>
      </c>
      <c r="AC30" s="14" t="b">
        <v>0</v>
      </c>
      <c r="AD30" s="14" t="e">
        <v>#REF!</v>
      </c>
    </row>
    <row r="31" spans="1:30" ht="12.75" customHeight="1" x14ac:dyDescent="0.25">
      <c r="A31" s="13">
        <v>5</v>
      </c>
      <c r="C31" s="3" t="s">
        <v>47</v>
      </c>
      <c r="D31" s="20">
        <v>280</v>
      </c>
      <c r="E31" s="24">
        <v>0.82</v>
      </c>
      <c r="F31" s="25">
        <v>0.69</v>
      </c>
      <c r="G31" s="25">
        <v>0.76</v>
      </c>
      <c r="H31" s="25">
        <v>0.89</v>
      </c>
      <c r="I31" s="25">
        <v>0.34</v>
      </c>
      <c r="J31" s="25">
        <v>0.66</v>
      </c>
      <c r="K31" s="25">
        <v>0.7</v>
      </c>
      <c r="L31" s="50">
        <v>0.56000000000000005</v>
      </c>
      <c r="O31" s="19"/>
      <c r="Q31" s="14" t="b">
        <v>0</v>
      </c>
      <c r="R31" s="14" t="b">
        <v>1</v>
      </c>
      <c r="S31" s="14" t="b">
        <v>0</v>
      </c>
      <c r="T31" s="14" t="b">
        <v>1</v>
      </c>
      <c r="U31" s="14" t="b">
        <v>0</v>
      </c>
      <c r="V31" s="14" t="b">
        <v>0</v>
      </c>
      <c r="W31" s="14" t="b">
        <v>0</v>
      </c>
      <c r="X31" s="14" t="e">
        <v>#REF!</v>
      </c>
      <c r="Y31" s="14" t="e">
        <v>#REF!</v>
      </c>
      <c r="Z31" s="14" t="e">
        <v>#REF!</v>
      </c>
      <c r="AA31" s="14" t="e">
        <v>#REF!</v>
      </c>
      <c r="AB31" s="14" t="e">
        <v>#REF!</v>
      </c>
      <c r="AC31" s="14" t="b">
        <v>0</v>
      </c>
      <c r="AD31" s="14" t="e">
        <v>#REF!</v>
      </c>
    </row>
    <row r="32" spans="1:30" ht="12.75" customHeight="1" x14ac:dyDescent="0.25">
      <c r="C32" s="10" t="s">
        <v>48</v>
      </c>
      <c r="D32" s="23"/>
      <c r="E32" s="24"/>
      <c r="F32" s="25"/>
      <c r="G32" s="25"/>
      <c r="H32" s="25"/>
      <c r="I32" s="25"/>
      <c r="J32" s="25"/>
      <c r="K32" s="25"/>
      <c r="L32" s="50"/>
      <c r="O32" s="19"/>
    </row>
    <row r="33" spans="1:30" ht="12.75" customHeight="1" x14ac:dyDescent="0.25">
      <c r="A33" s="13">
        <v>6</v>
      </c>
      <c r="C33" s="3" t="s">
        <v>49</v>
      </c>
      <c r="D33" s="20">
        <v>1730</v>
      </c>
      <c r="E33" s="24">
        <v>0.81</v>
      </c>
      <c r="F33" s="25">
        <v>0.69</v>
      </c>
      <c r="G33" s="25">
        <v>0.76</v>
      </c>
      <c r="H33" s="25">
        <v>0.84</v>
      </c>
      <c r="I33" s="25">
        <v>0.34</v>
      </c>
      <c r="J33" s="25">
        <v>0.66</v>
      </c>
      <c r="K33" s="25">
        <v>0.67</v>
      </c>
      <c r="L33" s="50">
        <v>0.56999999999999995</v>
      </c>
      <c r="O33" s="19"/>
      <c r="Q33" s="14" t="b">
        <v>0</v>
      </c>
      <c r="R33" s="14" t="b">
        <v>1</v>
      </c>
      <c r="S33" s="14" t="b">
        <v>0</v>
      </c>
      <c r="T33" s="14" t="b">
        <v>0</v>
      </c>
      <c r="U33" s="14" t="b">
        <v>0</v>
      </c>
      <c r="V33" s="14" t="b">
        <v>0</v>
      </c>
      <c r="W33" s="14" t="b">
        <v>0</v>
      </c>
      <c r="X33" s="14" t="e">
        <v>#REF!</v>
      </c>
      <c r="Y33" s="14" t="e">
        <v>#REF!</v>
      </c>
      <c r="Z33" s="14" t="e">
        <v>#REF!</v>
      </c>
      <c r="AA33" s="14" t="e">
        <v>#REF!</v>
      </c>
      <c r="AB33" s="14" t="e">
        <v>#REF!</v>
      </c>
      <c r="AC33" s="14" t="b">
        <v>0</v>
      </c>
      <c r="AD33" s="14" t="e">
        <v>#REF!</v>
      </c>
    </row>
    <row r="34" spans="1:30" ht="12.75" customHeight="1" x14ac:dyDescent="0.25">
      <c r="A34" s="13">
        <v>6</v>
      </c>
      <c r="C34" s="3" t="s">
        <v>50</v>
      </c>
      <c r="D34" s="20">
        <v>447</v>
      </c>
      <c r="E34" s="24">
        <v>0.91</v>
      </c>
      <c r="F34" s="25">
        <v>0.52</v>
      </c>
      <c r="G34" s="25">
        <v>0.82</v>
      </c>
      <c r="H34" s="25">
        <v>0.86</v>
      </c>
      <c r="I34" s="25">
        <v>0.36</v>
      </c>
      <c r="J34" s="25">
        <v>0.71</v>
      </c>
      <c r="K34" s="25">
        <v>0.74</v>
      </c>
      <c r="L34" s="50">
        <v>0.54</v>
      </c>
      <c r="O34" s="19"/>
      <c r="Q34" s="14" t="b">
        <v>1</v>
      </c>
      <c r="R34" s="14" t="b">
        <v>0</v>
      </c>
      <c r="S34" s="14" t="b">
        <v>0</v>
      </c>
      <c r="T34" s="14" t="b">
        <v>0</v>
      </c>
      <c r="U34" s="14" t="b">
        <v>0</v>
      </c>
      <c r="V34" s="14" t="b">
        <v>0</v>
      </c>
      <c r="W34" s="14" t="b">
        <v>1</v>
      </c>
      <c r="X34" s="14" t="e">
        <v>#REF!</v>
      </c>
      <c r="Y34" s="14" t="e">
        <v>#REF!</v>
      </c>
      <c r="Z34" s="14" t="e">
        <v>#REF!</v>
      </c>
      <c r="AA34" s="14" t="e">
        <v>#REF!</v>
      </c>
      <c r="AB34" s="14" t="e">
        <v>#REF!</v>
      </c>
      <c r="AC34" s="14" t="b">
        <v>0</v>
      </c>
      <c r="AD34" s="14" t="e">
        <v>#REF!</v>
      </c>
    </row>
    <row r="35" spans="1:30" ht="12.75" customHeight="1" x14ac:dyDescent="0.25">
      <c r="C35" s="10" t="s">
        <v>13</v>
      </c>
      <c r="D35" s="23"/>
      <c r="E35" s="24"/>
      <c r="F35" s="25"/>
      <c r="G35" s="25"/>
      <c r="H35" s="25"/>
      <c r="I35" s="25"/>
      <c r="J35" s="25"/>
      <c r="K35" s="25"/>
      <c r="L35" s="50"/>
      <c r="O35" s="19"/>
    </row>
    <row r="36" spans="1:30" ht="12.75" customHeight="1" x14ac:dyDescent="0.25">
      <c r="A36" s="13">
        <v>7</v>
      </c>
      <c r="C36" s="3" t="s">
        <v>3</v>
      </c>
      <c r="D36" s="20">
        <v>1149</v>
      </c>
      <c r="E36" s="24">
        <v>0.84</v>
      </c>
      <c r="F36" s="25">
        <v>0.62</v>
      </c>
      <c r="G36" s="25">
        <v>0.77</v>
      </c>
      <c r="H36" s="25">
        <v>0.84</v>
      </c>
      <c r="I36" s="25">
        <v>0.34</v>
      </c>
      <c r="J36" s="25">
        <v>0.66</v>
      </c>
      <c r="K36" s="25">
        <v>0.68</v>
      </c>
      <c r="L36" s="50">
        <v>0.52</v>
      </c>
      <c r="O36" s="19"/>
      <c r="Q36" s="14" t="b">
        <v>0</v>
      </c>
      <c r="R36" s="14" t="b">
        <v>0</v>
      </c>
      <c r="S36" s="14" t="b">
        <v>0</v>
      </c>
      <c r="T36" s="14" t="b">
        <v>0</v>
      </c>
      <c r="U36" s="14" t="b">
        <v>0</v>
      </c>
      <c r="V36" s="14" t="b">
        <v>0</v>
      </c>
      <c r="W36" s="14" t="b">
        <v>0</v>
      </c>
      <c r="X36" s="14" t="e">
        <v>#REF!</v>
      </c>
      <c r="Y36" s="14" t="e">
        <v>#REF!</v>
      </c>
      <c r="Z36" s="14" t="e">
        <v>#REF!</v>
      </c>
      <c r="AA36" s="14" t="e">
        <v>#REF!</v>
      </c>
      <c r="AB36" s="14" t="e">
        <v>#REF!</v>
      </c>
      <c r="AC36" s="14" t="b">
        <v>0</v>
      </c>
      <c r="AD36" s="14" t="e">
        <v>#REF!</v>
      </c>
    </row>
    <row r="37" spans="1:30" ht="12.75" customHeight="1" x14ac:dyDescent="0.25">
      <c r="A37" s="13">
        <v>7</v>
      </c>
      <c r="C37" s="3" t="s">
        <v>4</v>
      </c>
      <c r="D37" s="20">
        <v>1028</v>
      </c>
      <c r="E37" s="24">
        <v>0.82</v>
      </c>
      <c r="F37" s="25">
        <v>0.69</v>
      </c>
      <c r="G37" s="25">
        <v>0.76</v>
      </c>
      <c r="H37" s="25">
        <v>0.84</v>
      </c>
      <c r="I37" s="25">
        <v>0.35</v>
      </c>
      <c r="J37" s="25">
        <v>0.69</v>
      </c>
      <c r="K37" s="25">
        <v>0.69</v>
      </c>
      <c r="L37" s="50">
        <v>0.61</v>
      </c>
      <c r="O37" s="19"/>
      <c r="Q37" s="14" t="b">
        <v>0</v>
      </c>
      <c r="R37" s="14" t="b">
        <v>1</v>
      </c>
      <c r="S37" s="14" t="b">
        <v>0</v>
      </c>
      <c r="T37" s="14" t="b">
        <v>0</v>
      </c>
      <c r="U37" s="14" t="b">
        <v>0</v>
      </c>
      <c r="V37" s="14" t="b">
        <v>0</v>
      </c>
      <c r="W37" s="14" t="b">
        <v>0</v>
      </c>
      <c r="X37" s="14" t="e">
        <v>#REF!</v>
      </c>
      <c r="Y37" s="14" t="e">
        <v>#REF!</v>
      </c>
      <c r="Z37" s="14" t="e">
        <v>#REF!</v>
      </c>
      <c r="AA37" s="14" t="e">
        <v>#REF!</v>
      </c>
      <c r="AB37" s="14" t="e">
        <v>#REF!</v>
      </c>
      <c r="AC37" s="14" t="b">
        <v>1</v>
      </c>
      <c r="AD37" s="14" t="e">
        <v>#REF!</v>
      </c>
    </row>
    <row r="38" spans="1:30" ht="12.75" customHeight="1" x14ac:dyDescent="0.25">
      <c r="C38" s="10" t="s">
        <v>6</v>
      </c>
      <c r="D38" s="23"/>
      <c r="E38" s="24"/>
      <c r="F38" s="25"/>
      <c r="G38" s="25"/>
      <c r="H38" s="25"/>
      <c r="I38" s="25"/>
      <c r="J38" s="25"/>
      <c r="K38" s="25"/>
      <c r="L38" s="50"/>
      <c r="O38" s="19"/>
    </row>
    <row r="39" spans="1:30" ht="12.75" customHeight="1" x14ac:dyDescent="0.25">
      <c r="A39" s="13">
        <v>8</v>
      </c>
      <c r="C39" s="3" t="s">
        <v>8</v>
      </c>
      <c r="D39" s="20">
        <v>509</v>
      </c>
      <c r="E39" s="24">
        <v>0.86</v>
      </c>
      <c r="F39" s="25">
        <v>0.63</v>
      </c>
      <c r="G39" s="25">
        <v>0.77</v>
      </c>
      <c r="H39" s="25">
        <v>0.85</v>
      </c>
      <c r="I39" s="25">
        <v>0.34</v>
      </c>
      <c r="J39" s="25">
        <v>0.7</v>
      </c>
      <c r="K39" s="25">
        <v>0.71</v>
      </c>
      <c r="L39" s="50">
        <v>0.57999999999999996</v>
      </c>
      <c r="O39" s="19"/>
      <c r="Q39" s="14" t="b">
        <v>1</v>
      </c>
      <c r="R39" s="14" t="b">
        <v>0</v>
      </c>
      <c r="S39" s="14" t="b">
        <v>0</v>
      </c>
      <c r="T39" s="14" t="b">
        <v>0</v>
      </c>
      <c r="U39" s="14" t="b">
        <v>0</v>
      </c>
      <c r="V39" s="14" t="b">
        <v>1</v>
      </c>
      <c r="W39" s="14" t="b">
        <v>1</v>
      </c>
      <c r="X39" s="14" t="e">
        <v>#REF!</v>
      </c>
      <c r="Y39" s="14" t="e">
        <v>#REF!</v>
      </c>
      <c r="Z39" s="14" t="e">
        <v>#REF!</v>
      </c>
      <c r="AA39" s="14" t="e">
        <v>#REF!</v>
      </c>
      <c r="AB39" s="14" t="e">
        <v>#REF!</v>
      </c>
      <c r="AC39" s="14" t="b">
        <v>1</v>
      </c>
      <c r="AD39" s="14" t="e">
        <v>#REF!</v>
      </c>
    </row>
    <row r="40" spans="1:30" ht="12.75" customHeight="1" x14ac:dyDescent="0.25">
      <c r="A40" s="13">
        <v>8</v>
      </c>
      <c r="C40" s="3" t="s">
        <v>9</v>
      </c>
      <c r="D40" s="20">
        <v>619</v>
      </c>
      <c r="E40" s="24">
        <v>0.79</v>
      </c>
      <c r="F40" s="25">
        <v>0.7</v>
      </c>
      <c r="G40" s="25">
        <v>0.76</v>
      </c>
      <c r="H40" s="25">
        <v>0.84</v>
      </c>
      <c r="I40" s="25">
        <v>0.35</v>
      </c>
      <c r="J40" s="25">
        <v>0.69</v>
      </c>
      <c r="K40" s="25">
        <v>0.68</v>
      </c>
      <c r="L40" s="50">
        <v>0.61</v>
      </c>
      <c r="O40" s="19"/>
      <c r="Q40" s="14" t="b">
        <v>0</v>
      </c>
      <c r="R40" s="14" t="b">
        <v>1</v>
      </c>
      <c r="S40" s="14" t="b">
        <v>0</v>
      </c>
      <c r="T40" s="14" t="b">
        <v>0</v>
      </c>
      <c r="U40" s="14" t="b">
        <v>0</v>
      </c>
      <c r="V40" s="14" t="b">
        <v>1</v>
      </c>
      <c r="W40" s="14" t="b">
        <v>0</v>
      </c>
      <c r="X40" s="14" t="e">
        <v>#REF!</v>
      </c>
      <c r="Y40" s="14" t="e">
        <v>#REF!</v>
      </c>
      <c r="Z40" s="14" t="e">
        <v>#REF!</v>
      </c>
      <c r="AA40" s="14" t="e">
        <v>#REF!</v>
      </c>
      <c r="AB40" s="14" t="e">
        <v>#REF!</v>
      </c>
      <c r="AC40" s="14" t="b">
        <v>1</v>
      </c>
      <c r="AD40" s="14" t="e">
        <v>#REF!</v>
      </c>
    </row>
    <row r="41" spans="1:30" ht="12.75" customHeight="1" x14ac:dyDescent="0.25">
      <c r="A41" s="13">
        <v>8</v>
      </c>
      <c r="C41" s="3" t="s">
        <v>10</v>
      </c>
      <c r="D41" s="20">
        <v>349</v>
      </c>
      <c r="E41" s="24">
        <v>0.85</v>
      </c>
      <c r="F41" s="25">
        <v>0.65</v>
      </c>
      <c r="G41" s="25">
        <v>0.77</v>
      </c>
      <c r="H41" s="25">
        <v>0.83</v>
      </c>
      <c r="I41" s="25">
        <v>0.37</v>
      </c>
      <c r="J41" s="25">
        <v>0.73</v>
      </c>
      <c r="K41" s="25">
        <v>0.74</v>
      </c>
      <c r="L41" s="50">
        <v>0.57999999999999996</v>
      </c>
      <c r="O41" s="19"/>
      <c r="Q41" s="14" t="b">
        <v>0</v>
      </c>
      <c r="R41" s="14" t="b">
        <v>0</v>
      </c>
      <c r="S41" s="14" t="b">
        <v>0</v>
      </c>
      <c r="T41" s="14" t="b">
        <v>0</v>
      </c>
      <c r="U41" s="14" t="b">
        <v>0</v>
      </c>
      <c r="V41" s="14" t="b">
        <v>1</v>
      </c>
      <c r="W41" s="14" t="b">
        <v>1</v>
      </c>
      <c r="X41" s="14" t="e">
        <v>#REF!</v>
      </c>
      <c r="Y41" s="14" t="e">
        <v>#REF!</v>
      </c>
      <c r="Z41" s="14" t="e">
        <v>#REF!</v>
      </c>
      <c r="AA41" s="14" t="e">
        <v>#REF!</v>
      </c>
      <c r="AB41" s="14" t="e">
        <v>#REF!</v>
      </c>
      <c r="AC41" s="14" t="b">
        <v>1</v>
      </c>
      <c r="AD41" s="14" t="e">
        <v>#REF!</v>
      </c>
    </row>
    <row r="42" spans="1:30" ht="12.75" customHeight="1" x14ac:dyDescent="0.25">
      <c r="A42" s="13">
        <v>8</v>
      </c>
      <c r="C42" s="3" t="s">
        <v>11</v>
      </c>
      <c r="D42" s="20">
        <v>700</v>
      </c>
      <c r="E42" s="24">
        <v>0.83</v>
      </c>
      <c r="F42" s="25">
        <v>0.63</v>
      </c>
      <c r="G42" s="25">
        <v>0.78</v>
      </c>
      <c r="H42" s="25">
        <v>0.85</v>
      </c>
      <c r="I42" s="25">
        <v>0.32</v>
      </c>
      <c r="J42" s="25">
        <v>0.6</v>
      </c>
      <c r="K42" s="25">
        <v>0.64</v>
      </c>
      <c r="L42" s="50">
        <v>0.49</v>
      </c>
      <c r="O42" s="19"/>
      <c r="Q42" s="14" t="b">
        <v>0</v>
      </c>
      <c r="R42" s="14" t="b">
        <v>0</v>
      </c>
      <c r="S42" s="14" t="b">
        <v>0</v>
      </c>
      <c r="T42" s="14" t="b">
        <v>0</v>
      </c>
      <c r="U42" s="14" t="b">
        <v>0</v>
      </c>
      <c r="V42" s="14" t="b">
        <v>0</v>
      </c>
      <c r="W42" s="14" t="b">
        <v>0</v>
      </c>
      <c r="X42" s="14" t="e">
        <v>#REF!</v>
      </c>
      <c r="Y42" s="14" t="e">
        <v>#REF!</v>
      </c>
      <c r="Z42" s="14" t="e">
        <v>#REF!</v>
      </c>
      <c r="AA42" s="14" t="e">
        <v>#REF!</v>
      </c>
      <c r="AB42" s="14" t="e">
        <v>#REF!</v>
      </c>
      <c r="AC42" s="14" t="b">
        <v>0</v>
      </c>
      <c r="AD42" s="14" t="e">
        <v>#REF!</v>
      </c>
    </row>
    <row r="43" spans="1:30" ht="12.75" customHeight="1" x14ac:dyDescent="0.25">
      <c r="C43" s="10" t="s">
        <v>7</v>
      </c>
      <c r="D43" s="23"/>
      <c r="E43" s="24"/>
      <c r="F43" s="25"/>
      <c r="G43" s="25"/>
      <c r="H43" s="25"/>
      <c r="I43" s="25"/>
      <c r="J43" s="25"/>
      <c r="K43" s="25"/>
      <c r="L43" s="50"/>
      <c r="O43" s="19"/>
    </row>
    <row r="44" spans="1:30" ht="12.75" customHeight="1" x14ac:dyDescent="0.25">
      <c r="A44" s="13">
        <v>9</v>
      </c>
      <c r="C44" s="3" t="s">
        <v>51</v>
      </c>
      <c r="D44" s="20">
        <v>1891</v>
      </c>
      <c r="E44" s="24">
        <v>0.82</v>
      </c>
      <c r="F44" s="25">
        <v>0.66</v>
      </c>
      <c r="G44" s="25">
        <v>0.76</v>
      </c>
      <c r="H44" s="25">
        <v>0.84</v>
      </c>
      <c r="I44" s="25">
        <v>0.34</v>
      </c>
      <c r="J44" s="25">
        <v>0.67</v>
      </c>
      <c r="K44" s="25">
        <v>0.67</v>
      </c>
      <c r="L44" s="50">
        <v>0.56999999999999995</v>
      </c>
      <c r="O44" s="19"/>
      <c r="Q44" s="14" t="b">
        <v>0</v>
      </c>
      <c r="R44" s="14" t="b">
        <v>1</v>
      </c>
      <c r="S44" s="14" t="b">
        <v>1</v>
      </c>
      <c r="T44" s="14" t="b">
        <v>1</v>
      </c>
      <c r="U44" s="14" t="b">
        <v>0</v>
      </c>
      <c r="V44" s="14" t="b">
        <v>1</v>
      </c>
      <c r="W44" s="14" t="b">
        <v>0</v>
      </c>
      <c r="X44" s="14" t="e">
        <v>#REF!</v>
      </c>
      <c r="Y44" s="14" t="e">
        <v>#REF!</v>
      </c>
      <c r="Z44" s="14" t="e">
        <v>#REF!</v>
      </c>
      <c r="AA44" s="14" t="e">
        <v>#REF!</v>
      </c>
      <c r="AB44" s="14" t="e">
        <v>#REF!</v>
      </c>
      <c r="AC44" s="14" t="b">
        <v>1</v>
      </c>
      <c r="AD44" s="14" t="e">
        <v>#REF!</v>
      </c>
    </row>
    <row r="45" spans="1:30" ht="12.75" customHeight="1" x14ac:dyDescent="0.25">
      <c r="A45" s="13">
        <v>9</v>
      </c>
      <c r="C45" s="3" t="s">
        <v>52</v>
      </c>
      <c r="D45" s="20">
        <v>50</v>
      </c>
      <c r="E45" s="24">
        <v>0.94</v>
      </c>
      <c r="F45" s="25">
        <v>0.56000000000000005</v>
      </c>
      <c r="G45" s="25">
        <v>0.86</v>
      </c>
      <c r="H45" s="25">
        <v>0.88</v>
      </c>
      <c r="I45" s="25">
        <v>0.38</v>
      </c>
      <c r="J45" s="25">
        <v>0.78</v>
      </c>
      <c r="K45" s="25">
        <v>0.74</v>
      </c>
      <c r="L45" s="50">
        <v>0.64</v>
      </c>
      <c r="O45" s="19"/>
      <c r="Q45" s="14" t="b">
        <v>1</v>
      </c>
      <c r="R45" s="14" t="b">
        <v>0</v>
      </c>
      <c r="S45" s="14" t="b">
        <v>1</v>
      </c>
      <c r="T45" s="14" t="b">
        <v>1</v>
      </c>
      <c r="U45" s="14" t="b">
        <v>1</v>
      </c>
      <c r="V45" s="14" t="b">
        <v>1</v>
      </c>
      <c r="W45" s="14" t="b">
        <v>1</v>
      </c>
      <c r="X45" s="14" t="e">
        <v>#REF!</v>
      </c>
      <c r="Y45" s="14" t="e">
        <v>#REF!</v>
      </c>
      <c r="Z45" s="14" t="e">
        <v>#REF!</v>
      </c>
      <c r="AA45" s="14" t="e">
        <v>#REF!</v>
      </c>
      <c r="AB45" s="14" t="e">
        <v>#REF!</v>
      </c>
      <c r="AC45" s="14" t="b">
        <v>1</v>
      </c>
      <c r="AD45" s="14" t="e">
        <v>#REF!</v>
      </c>
    </row>
    <row r="46" spans="1:30" ht="12.75" customHeight="1" x14ac:dyDescent="0.25">
      <c r="A46" s="13">
        <v>9</v>
      </c>
      <c r="C46" s="3" t="s">
        <v>53</v>
      </c>
      <c r="D46" s="20">
        <v>67</v>
      </c>
      <c r="E46" s="24">
        <v>0.93</v>
      </c>
      <c r="F46" s="25">
        <v>0.56999999999999995</v>
      </c>
      <c r="G46" s="25">
        <v>0.84</v>
      </c>
      <c r="H46" s="25">
        <v>0.87</v>
      </c>
      <c r="I46" s="25">
        <v>0.43</v>
      </c>
      <c r="J46" s="25">
        <v>0.7</v>
      </c>
      <c r="K46" s="25">
        <v>0.78</v>
      </c>
      <c r="L46" s="50">
        <v>0.64</v>
      </c>
      <c r="O46" s="19"/>
      <c r="Q46" s="14" t="b">
        <v>1</v>
      </c>
      <c r="R46" s="14" t="b">
        <v>0</v>
      </c>
      <c r="S46" s="14" t="b">
        <v>1</v>
      </c>
      <c r="T46" s="14" t="b">
        <v>1</v>
      </c>
      <c r="U46" s="14" t="b">
        <v>1</v>
      </c>
      <c r="V46" s="14" t="b">
        <v>1</v>
      </c>
      <c r="W46" s="14" t="b">
        <v>1</v>
      </c>
      <c r="X46" s="14" t="e">
        <v>#REF!</v>
      </c>
      <c r="Y46" s="14" t="e">
        <v>#REF!</v>
      </c>
      <c r="Z46" s="14" t="e">
        <v>#REF!</v>
      </c>
      <c r="AA46" s="14" t="e">
        <v>#REF!</v>
      </c>
      <c r="AB46" s="14" t="e">
        <v>#REF!</v>
      </c>
      <c r="AC46" s="14" t="b">
        <v>1</v>
      </c>
      <c r="AD46" s="14" t="e">
        <v>#REF!</v>
      </c>
    </row>
    <row r="47" spans="1:30" ht="12.75" customHeight="1" x14ac:dyDescent="0.25">
      <c r="A47" s="13">
        <v>9</v>
      </c>
      <c r="C47" s="3" t="s">
        <v>54</v>
      </c>
      <c r="D47" s="20">
        <v>83</v>
      </c>
      <c r="E47" s="24">
        <v>0.86</v>
      </c>
      <c r="F47" s="25">
        <v>0.56999999999999995</v>
      </c>
      <c r="G47" s="25">
        <v>0.75</v>
      </c>
      <c r="H47" s="25">
        <v>0.81</v>
      </c>
      <c r="I47" s="25">
        <v>0.31</v>
      </c>
      <c r="J47" s="25">
        <v>0.65</v>
      </c>
      <c r="K47" s="25">
        <v>0.67</v>
      </c>
      <c r="L47" s="50">
        <v>0.42</v>
      </c>
      <c r="O47" s="19"/>
      <c r="Q47" s="14" t="b">
        <v>0</v>
      </c>
      <c r="R47" s="14" t="b">
        <v>0</v>
      </c>
      <c r="S47" s="14" t="b">
        <v>1</v>
      </c>
      <c r="T47" s="14" t="b">
        <v>0</v>
      </c>
      <c r="U47" s="14" t="b">
        <v>0</v>
      </c>
      <c r="V47" s="14" t="b">
        <v>1</v>
      </c>
      <c r="W47" s="14" t="b">
        <v>0</v>
      </c>
      <c r="X47" s="14" t="e">
        <v>#REF!</v>
      </c>
      <c r="Y47" s="14" t="e">
        <v>#REF!</v>
      </c>
      <c r="Z47" s="14" t="e">
        <v>#REF!</v>
      </c>
      <c r="AA47" s="14" t="e">
        <v>#REF!</v>
      </c>
      <c r="AB47" s="14" t="e">
        <v>#REF!</v>
      </c>
      <c r="AC47" s="14" t="b">
        <v>0</v>
      </c>
      <c r="AD47" s="14" t="e">
        <v>#REF!</v>
      </c>
    </row>
    <row r="48" spans="1:30" ht="12.75" customHeight="1" x14ac:dyDescent="0.25">
      <c r="A48" s="13">
        <v>9</v>
      </c>
      <c r="C48" s="3" t="s">
        <v>55</v>
      </c>
      <c r="D48" s="20">
        <v>64</v>
      </c>
      <c r="E48" s="24">
        <v>0.92</v>
      </c>
      <c r="F48" s="25">
        <v>0.57999999999999996</v>
      </c>
      <c r="G48" s="25">
        <v>0.81</v>
      </c>
      <c r="H48" s="25">
        <v>0.81</v>
      </c>
      <c r="I48" s="25">
        <v>0.36</v>
      </c>
      <c r="J48" s="25">
        <v>0.73</v>
      </c>
      <c r="K48" s="25">
        <v>0.77</v>
      </c>
      <c r="L48" s="50">
        <v>0.52</v>
      </c>
      <c r="O48" s="19"/>
      <c r="Q48" s="14" t="b">
        <v>1</v>
      </c>
      <c r="R48" s="14" t="b">
        <v>0</v>
      </c>
      <c r="S48" s="14" t="b">
        <v>1</v>
      </c>
      <c r="T48" s="14" t="b">
        <v>0</v>
      </c>
      <c r="U48" s="14" t="b">
        <v>0</v>
      </c>
      <c r="V48" s="14" t="b">
        <v>1</v>
      </c>
      <c r="W48" s="14" t="b">
        <v>1</v>
      </c>
      <c r="X48" s="14" t="e">
        <v>#REF!</v>
      </c>
      <c r="Y48" s="14" t="e">
        <v>#REF!</v>
      </c>
      <c r="Z48" s="14" t="e">
        <v>#REF!</v>
      </c>
      <c r="AA48" s="14" t="e">
        <v>#REF!</v>
      </c>
      <c r="AB48" s="14" t="e">
        <v>#REF!</v>
      </c>
      <c r="AC48" s="14" t="b">
        <v>1</v>
      </c>
      <c r="AD48" s="14" t="e">
        <v>#REF!</v>
      </c>
    </row>
    <row r="49" spans="1:30" ht="12.75" customHeight="1" x14ac:dyDescent="0.25">
      <c r="A49" s="13">
        <v>9</v>
      </c>
      <c r="C49" s="3" t="s">
        <v>56</v>
      </c>
      <c r="D49" s="20">
        <v>22</v>
      </c>
      <c r="E49" s="24">
        <v>0.82</v>
      </c>
      <c r="F49" s="25">
        <v>0.73</v>
      </c>
      <c r="G49" s="25">
        <v>0.68</v>
      </c>
      <c r="H49" s="25">
        <v>0.77</v>
      </c>
      <c r="I49" s="25">
        <v>0.41</v>
      </c>
      <c r="J49" s="25">
        <v>0.55000000000000004</v>
      </c>
      <c r="K49" s="25">
        <v>0.68</v>
      </c>
      <c r="L49" s="50">
        <v>0.45</v>
      </c>
      <c r="O49" s="19"/>
      <c r="Q49" s="14" t="b">
        <v>0</v>
      </c>
      <c r="R49" s="14" t="b">
        <v>1</v>
      </c>
      <c r="S49" s="14" t="b">
        <v>0</v>
      </c>
      <c r="T49" s="14" t="b">
        <v>0</v>
      </c>
      <c r="U49" s="14" t="b">
        <v>1</v>
      </c>
      <c r="V49" s="14" t="b">
        <v>0</v>
      </c>
      <c r="W49" s="14" t="b">
        <v>0</v>
      </c>
      <c r="X49" s="14" t="e">
        <v>#REF!</v>
      </c>
      <c r="Y49" s="14" t="e">
        <v>#REF!</v>
      </c>
      <c r="Z49" s="14" t="e">
        <v>#REF!</v>
      </c>
      <c r="AA49" s="14" t="e">
        <v>#REF!</v>
      </c>
      <c r="AB49" s="14" t="e">
        <v>#REF!</v>
      </c>
      <c r="AC49" s="14" t="b">
        <v>0</v>
      </c>
      <c r="AD49" s="14" t="e">
        <v>#REF!</v>
      </c>
    </row>
    <row r="50" spans="1:30" ht="12.75" customHeight="1" x14ac:dyDescent="0.25">
      <c r="C50" s="10" t="s">
        <v>57</v>
      </c>
      <c r="D50" s="23"/>
      <c r="E50" s="24"/>
      <c r="F50" s="25"/>
      <c r="G50" s="25"/>
      <c r="H50" s="25"/>
      <c r="I50" s="25"/>
      <c r="J50" s="25"/>
      <c r="K50" s="25"/>
      <c r="L50" s="50"/>
      <c r="O50" s="19"/>
    </row>
    <row r="51" spans="1:30" ht="12.75" customHeight="1" x14ac:dyDescent="0.25">
      <c r="A51" s="13">
        <v>10</v>
      </c>
      <c r="C51" s="3" t="s">
        <v>22</v>
      </c>
      <c r="D51" s="20">
        <v>87</v>
      </c>
      <c r="E51" s="24">
        <v>0.82</v>
      </c>
      <c r="F51" s="25">
        <v>0.69</v>
      </c>
      <c r="G51" s="25">
        <v>0.75</v>
      </c>
      <c r="H51" s="25">
        <v>0.79</v>
      </c>
      <c r="I51" s="25">
        <v>0.44</v>
      </c>
      <c r="J51" s="25">
        <v>0.72</v>
      </c>
      <c r="K51" s="25">
        <v>0.72</v>
      </c>
      <c r="L51" s="50">
        <v>0.63</v>
      </c>
      <c r="O51" s="19"/>
      <c r="Q51" s="14" t="b">
        <v>0</v>
      </c>
      <c r="R51" s="14" t="b">
        <v>0</v>
      </c>
      <c r="S51" s="14" t="b">
        <v>0</v>
      </c>
      <c r="T51" s="14" t="b">
        <v>0</v>
      </c>
      <c r="U51" s="14" t="b">
        <v>1</v>
      </c>
      <c r="V51" s="14" t="b">
        <v>0</v>
      </c>
      <c r="W51" s="14" t="b">
        <v>0</v>
      </c>
      <c r="X51" s="14" t="e">
        <v>#REF!</v>
      </c>
      <c r="Y51" s="14" t="e">
        <v>#REF!</v>
      </c>
      <c r="Z51" s="14" t="e">
        <v>#REF!</v>
      </c>
      <c r="AA51" s="14" t="e">
        <v>#REF!</v>
      </c>
      <c r="AB51" s="14" t="e">
        <v>#REF!</v>
      </c>
      <c r="AC51" s="14" t="b">
        <v>1</v>
      </c>
      <c r="AD51" s="14" t="e">
        <v>#REF!</v>
      </c>
    </row>
    <row r="52" spans="1:30" ht="12.75" customHeight="1" x14ac:dyDescent="0.25">
      <c r="A52" s="13">
        <v>10</v>
      </c>
      <c r="C52" s="3" t="s">
        <v>12</v>
      </c>
      <c r="D52" s="20">
        <v>2090</v>
      </c>
      <c r="E52" s="24">
        <v>0.83</v>
      </c>
      <c r="F52" s="25">
        <v>0.65</v>
      </c>
      <c r="G52" s="25">
        <v>0.77</v>
      </c>
      <c r="H52" s="25">
        <v>0.84</v>
      </c>
      <c r="I52" s="25">
        <v>0.34</v>
      </c>
      <c r="J52" s="25">
        <v>0.67</v>
      </c>
      <c r="K52" s="25">
        <v>0.68</v>
      </c>
      <c r="L52" s="50">
        <v>0.56000000000000005</v>
      </c>
      <c r="O52" s="19"/>
      <c r="Q52" s="14" t="b">
        <v>0</v>
      </c>
      <c r="R52" s="14" t="b">
        <v>0</v>
      </c>
      <c r="S52" s="14" t="b">
        <v>0</v>
      </c>
      <c r="T52" s="14" t="b">
        <v>0</v>
      </c>
      <c r="U52" s="14" t="b">
        <v>0</v>
      </c>
      <c r="V52" s="14" t="b">
        <v>0</v>
      </c>
      <c r="W52" s="14" t="b">
        <v>0</v>
      </c>
      <c r="X52" s="14" t="e">
        <v>#REF!</v>
      </c>
      <c r="Y52" s="14" t="e">
        <v>#REF!</v>
      </c>
      <c r="Z52" s="14" t="e">
        <v>#REF!</v>
      </c>
      <c r="AA52" s="14" t="e">
        <v>#REF!</v>
      </c>
      <c r="AB52" s="14" t="e">
        <v>#REF!</v>
      </c>
      <c r="AC52" s="14" t="b">
        <v>0</v>
      </c>
      <c r="AD52" s="14" t="e">
        <v>#REF!</v>
      </c>
    </row>
    <row r="53" spans="1:30" ht="12.75" customHeight="1" x14ac:dyDescent="0.25">
      <c r="C53" s="10" t="s">
        <v>58</v>
      </c>
      <c r="D53" s="23"/>
      <c r="E53" s="24"/>
      <c r="F53" s="25"/>
      <c r="G53" s="25"/>
      <c r="H53" s="25"/>
      <c r="I53" s="25"/>
      <c r="J53" s="25"/>
      <c r="K53" s="25"/>
      <c r="L53" s="50"/>
      <c r="O53" s="19"/>
    </row>
    <row r="54" spans="1:30" ht="12.75" customHeight="1" x14ac:dyDescent="0.25">
      <c r="A54" s="13">
        <v>11</v>
      </c>
      <c r="C54" s="3" t="s">
        <v>59</v>
      </c>
      <c r="D54" s="20">
        <v>101</v>
      </c>
      <c r="E54" s="24">
        <v>0.8</v>
      </c>
      <c r="F54" s="25">
        <v>0.67</v>
      </c>
      <c r="G54" s="25">
        <v>0.7</v>
      </c>
      <c r="H54" s="25">
        <v>0.77</v>
      </c>
      <c r="I54" s="25">
        <v>0.41</v>
      </c>
      <c r="J54" s="25">
        <v>0.69</v>
      </c>
      <c r="K54" s="25">
        <v>0.7</v>
      </c>
      <c r="L54" s="50">
        <v>0.65</v>
      </c>
      <c r="O54" s="19"/>
      <c r="Q54" s="14" t="b">
        <v>0</v>
      </c>
      <c r="R54" s="14" t="b">
        <v>1</v>
      </c>
      <c r="S54" s="14" t="b">
        <v>0</v>
      </c>
      <c r="T54" s="14" t="b">
        <v>1</v>
      </c>
      <c r="U54" s="14" t="b">
        <v>1</v>
      </c>
      <c r="V54" s="14" t="b">
        <v>0</v>
      </c>
      <c r="W54" s="14" t="b">
        <v>1</v>
      </c>
      <c r="X54" s="14" t="e">
        <v>#REF!</v>
      </c>
      <c r="Y54" s="14" t="e">
        <v>#REF!</v>
      </c>
      <c r="Z54" s="14" t="e">
        <v>#REF!</v>
      </c>
      <c r="AA54" s="14" t="e">
        <v>#REF!</v>
      </c>
      <c r="AB54" s="14" t="e">
        <v>#REF!</v>
      </c>
      <c r="AC54" s="14" t="b">
        <v>1</v>
      </c>
      <c r="AD54" s="14" t="e">
        <v>#REF!</v>
      </c>
    </row>
    <row r="55" spans="1:30" ht="12.75" customHeight="1" x14ac:dyDescent="0.25">
      <c r="A55" s="13">
        <v>11</v>
      </c>
      <c r="C55" s="3" t="s">
        <v>60</v>
      </c>
      <c r="D55" s="20">
        <v>164</v>
      </c>
      <c r="E55" s="24">
        <v>0.89</v>
      </c>
      <c r="F55" s="25">
        <v>0.63</v>
      </c>
      <c r="G55" s="25">
        <v>0.79</v>
      </c>
      <c r="H55" s="25">
        <v>0.84</v>
      </c>
      <c r="I55" s="25">
        <v>0.45</v>
      </c>
      <c r="J55" s="25">
        <v>0.68</v>
      </c>
      <c r="K55" s="25">
        <v>0.73</v>
      </c>
      <c r="L55" s="50">
        <v>0.57999999999999996</v>
      </c>
      <c r="O55" s="19"/>
      <c r="Q55" s="14" t="b">
        <v>1</v>
      </c>
      <c r="R55" s="14" t="b">
        <v>0</v>
      </c>
      <c r="S55" s="14" t="b">
        <v>1</v>
      </c>
      <c r="T55" s="14" t="b">
        <v>1</v>
      </c>
      <c r="U55" s="14" t="b">
        <v>1</v>
      </c>
      <c r="V55" s="14" t="b">
        <v>0</v>
      </c>
      <c r="W55" s="14" t="b">
        <v>1</v>
      </c>
      <c r="X55" s="14" t="e">
        <v>#REF!</v>
      </c>
      <c r="Y55" s="14" t="e">
        <v>#REF!</v>
      </c>
      <c r="Z55" s="14" t="e">
        <v>#REF!</v>
      </c>
      <c r="AA55" s="14" t="e">
        <v>#REF!</v>
      </c>
      <c r="AB55" s="14" t="e">
        <v>#REF!</v>
      </c>
      <c r="AC55" s="14" t="b">
        <v>0</v>
      </c>
      <c r="AD55" s="14" t="e">
        <v>#REF!</v>
      </c>
    </row>
    <row r="56" spans="1:30" ht="12.75" customHeight="1" x14ac:dyDescent="0.25">
      <c r="A56" s="13">
        <v>11</v>
      </c>
      <c r="C56" s="3" t="s">
        <v>61</v>
      </c>
      <c r="D56" s="20">
        <v>127</v>
      </c>
      <c r="E56" s="24">
        <v>0.89</v>
      </c>
      <c r="F56" s="25">
        <v>0.62</v>
      </c>
      <c r="G56" s="25">
        <v>0.7</v>
      </c>
      <c r="H56" s="25">
        <v>0.74</v>
      </c>
      <c r="I56" s="25">
        <v>0.35</v>
      </c>
      <c r="J56" s="25">
        <v>0.69</v>
      </c>
      <c r="K56" s="25">
        <v>0.69</v>
      </c>
      <c r="L56" s="50">
        <v>0.54</v>
      </c>
      <c r="O56" s="19"/>
      <c r="Q56" s="14" t="b">
        <v>1</v>
      </c>
      <c r="R56" s="14" t="b">
        <v>0</v>
      </c>
      <c r="S56" s="14" t="b">
        <v>0</v>
      </c>
      <c r="T56" s="14" t="b">
        <v>0</v>
      </c>
      <c r="U56" s="14" t="b">
        <v>0</v>
      </c>
      <c r="V56" s="14" t="b">
        <v>0</v>
      </c>
      <c r="W56" s="14" t="b">
        <v>0</v>
      </c>
      <c r="X56" s="14" t="e">
        <v>#REF!</v>
      </c>
      <c r="Y56" s="14" t="e">
        <v>#REF!</v>
      </c>
      <c r="Z56" s="14" t="e">
        <v>#REF!</v>
      </c>
      <c r="AA56" s="14" t="e">
        <v>#REF!</v>
      </c>
      <c r="AB56" s="14" t="e">
        <v>#REF!</v>
      </c>
      <c r="AC56" s="14" t="b">
        <v>0</v>
      </c>
      <c r="AD56" s="14" t="e">
        <v>#REF!</v>
      </c>
    </row>
    <row r="57" spans="1:30" ht="12.75" customHeight="1" x14ac:dyDescent="0.25">
      <c r="A57" s="13">
        <v>11</v>
      </c>
      <c r="C57" s="3" t="s">
        <v>62</v>
      </c>
      <c r="D57" s="20">
        <v>45</v>
      </c>
      <c r="E57" s="24">
        <v>0.84</v>
      </c>
      <c r="F57" s="25">
        <v>0.62</v>
      </c>
      <c r="G57" s="25">
        <v>0.69</v>
      </c>
      <c r="H57" s="25">
        <v>0.69</v>
      </c>
      <c r="I57" s="25">
        <v>0.44</v>
      </c>
      <c r="J57" s="25">
        <v>0.67</v>
      </c>
      <c r="K57" s="25">
        <v>0.64</v>
      </c>
      <c r="L57" s="50">
        <v>0.69</v>
      </c>
      <c r="O57" s="19"/>
      <c r="Q57" s="14" t="b">
        <v>1</v>
      </c>
      <c r="R57" s="14" t="b">
        <v>0</v>
      </c>
      <c r="S57" s="14" t="b">
        <v>0</v>
      </c>
      <c r="T57" s="14" t="b">
        <v>0</v>
      </c>
      <c r="U57" s="14" t="b">
        <v>1</v>
      </c>
      <c r="V57" s="14" t="b">
        <v>0</v>
      </c>
      <c r="W57" s="14" t="b">
        <v>0</v>
      </c>
      <c r="X57" s="14" t="e">
        <v>#REF!</v>
      </c>
      <c r="Y57" s="14" t="e">
        <v>#REF!</v>
      </c>
      <c r="Z57" s="14" t="e">
        <v>#REF!</v>
      </c>
      <c r="AA57" s="14" t="e">
        <v>#REF!</v>
      </c>
      <c r="AB57" s="14" t="e">
        <v>#REF!</v>
      </c>
      <c r="AC57" s="14" t="b">
        <v>1</v>
      </c>
      <c r="AD57" s="14" t="e">
        <v>#REF!</v>
      </c>
    </row>
    <row r="58" spans="1:30" ht="12.75" customHeight="1" x14ac:dyDescent="0.25">
      <c r="A58" s="13">
        <v>11</v>
      </c>
      <c r="C58" s="3" t="s">
        <v>63</v>
      </c>
      <c r="D58" s="20">
        <v>1511</v>
      </c>
      <c r="E58" s="24">
        <v>0.83</v>
      </c>
      <c r="F58" s="25">
        <v>0.66</v>
      </c>
      <c r="G58" s="25">
        <v>0.78</v>
      </c>
      <c r="H58" s="25">
        <v>0.86</v>
      </c>
      <c r="I58" s="25">
        <v>0.32</v>
      </c>
      <c r="J58" s="25">
        <v>0.67</v>
      </c>
      <c r="K58" s="25">
        <v>0.68</v>
      </c>
      <c r="L58" s="50">
        <v>0.56000000000000005</v>
      </c>
      <c r="O58" s="19"/>
      <c r="Q58" s="14" t="b">
        <v>1</v>
      </c>
      <c r="R58" s="14" t="b">
        <v>0</v>
      </c>
      <c r="S58" s="14" t="b">
        <v>1</v>
      </c>
      <c r="T58" s="14" t="b">
        <v>1</v>
      </c>
      <c r="U58" s="14" t="b">
        <v>0</v>
      </c>
      <c r="V58" s="14" t="b">
        <v>0</v>
      </c>
      <c r="W58" s="14" t="b">
        <v>0</v>
      </c>
      <c r="X58" s="14" t="e">
        <v>#REF!</v>
      </c>
      <c r="Y58" s="14" t="e">
        <v>#REF!</v>
      </c>
      <c r="Z58" s="14" t="e">
        <v>#REF!</v>
      </c>
      <c r="AA58" s="14" t="e">
        <v>#REF!</v>
      </c>
      <c r="AB58" s="14" t="e">
        <v>#REF!</v>
      </c>
      <c r="AC58" s="14" t="b">
        <v>0</v>
      </c>
      <c r="AD58" s="14" t="e">
        <v>#REF!</v>
      </c>
    </row>
    <row r="59" spans="1:30" ht="12.75" customHeight="1" x14ac:dyDescent="0.25">
      <c r="A59" s="13">
        <v>11</v>
      </c>
      <c r="C59" s="3" t="s">
        <v>64</v>
      </c>
      <c r="D59" s="20">
        <v>296</v>
      </c>
      <c r="E59" s="24">
        <v>0.76</v>
      </c>
      <c r="F59" s="25">
        <v>0.6</v>
      </c>
      <c r="G59" s="25">
        <v>0.73</v>
      </c>
      <c r="H59" s="25">
        <v>0.78</v>
      </c>
      <c r="I59" s="25">
        <v>0.34</v>
      </c>
      <c r="J59" s="25">
        <v>0.64</v>
      </c>
      <c r="K59" s="25">
        <v>0.63</v>
      </c>
      <c r="L59" s="50">
        <v>0.53</v>
      </c>
      <c r="O59" s="19"/>
      <c r="Q59" s="14" t="b">
        <v>0</v>
      </c>
      <c r="R59" s="14" t="b">
        <v>0</v>
      </c>
      <c r="S59" s="14" t="b">
        <v>0</v>
      </c>
      <c r="T59" s="14" t="b">
        <v>1</v>
      </c>
      <c r="U59" s="14" t="b">
        <v>0</v>
      </c>
      <c r="V59" s="14" t="b">
        <v>0</v>
      </c>
      <c r="W59" s="14" t="b">
        <v>0</v>
      </c>
      <c r="X59" s="14" t="e">
        <v>#REF!</v>
      </c>
      <c r="Y59" s="14" t="e">
        <v>#REF!</v>
      </c>
      <c r="Z59" s="14" t="e">
        <v>#REF!</v>
      </c>
      <c r="AA59" s="14" t="e">
        <v>#REF!</v>
      </c>
      <c r="AB59" s="14" t="e">
        <v>#REF!</v>
      </c>
      <c r="AC59" s="14" t="b">
        <v>0</v>
      </c>
      <c r="AD59" s="14" t="e">
        <v>#REF!</v>
      </c>
    </row>
    <row r="60" spans="1:30" ht="12.75" customHeight="1" x14ac:dyDescent="0.25">
      <c r="C60" s="10" t="s">
        <v>65</v>
      </c>
      <c r="D60" s="23"/>
      <c r="E60" s="24"/>
      <c r="F60" s="25"/>
      <c r="G60" s="25"/>
      <c r="H60" s="25"/>
      <c r="I60" s="25"/>
      <c r="J60" s="25"/>
      <c r="K60" s="25"/>
      <c r="L60" s="50"/>
      <c r="O60" s="19"/>
    </row>
    <row r="61" spans="1:30" ht="12.75" customHeight="1" x14ac:dyDescent="0.25">
      <c r="A61" s="13">
        <v>12</v>
      </c>
      <c r="C61" s="3" t="s">
        <v>66</v>
      </c>
      <c r="D61" s="20">
        <v>109</v>
      </c>
      <c r="E61" s="24">
        <v>0.83</v>
      </c>
      <c r="F61" s="25">
        <v>0.61</v>
      </c>
      <c r="G61" s="25">
        <v>0.78</v>
      </c>
      <c r="H61" s="25">
        <v>0.83</v>
      </c>
      <c r="I61" s="25">
        <v>0.39</v>
      </c>
      <c r="J61" s="25">
        <v>0.73</v>
      </c>
      <c r="K61" s="25">
        <v>0.72</v>
      </c>
      <c r="L61" s="50">
        <v>0.57999999999999996</v>
      </c>
      <c r="O61" s="19"/>
      <c r="Q61" s="14" t="b">
        <v>0</v>
      </c>
      <c r="R61" s="14" t="b">
        <v>0</v>
      </c>
      <c r="S61" s="14" t="b">
        <v>0</v>
      </c>
      <c r="T61" s="14" t="b">
        <v>0</v>
      </c>
      <c r="U61" s="14" t="b">
        <v>1</v>
      </c>
      <c r="V61" s="14" t="b">
        <v>0</v>
      </c>
      <c r="W61" s="14" t="b">
        <v>0</v>
      </c>
      <c r="X61" s="14" t="e">
        <v>#REF!</v>
      </c>
      <c r="Y61" s="14" t="e">
        <v>#REF!</v>
      </c>
      <c r="Z61" s="14" t="e">
        <v>#REF!</v>
      </c>
      <c r="AA61" s="14" t="e">
        <v>#REF!</v>
      </c>
      <c r="AB61" s="14" t="e">
        <v>#REF!</v>
      </c>
      <c r="AC61" s="14" t="b">
        <v>0</v>
      </c>
      <c r="AD61" s="14" t="e">
        <v>#REF!</v>
      </c>
    </row>
    <row r="62" spans="1:30" ht="12.75" customHeight="1" x14ac:dyDescent="0.25">
      <c r="A62" s="13">
        <v>12</v>
      </c>
      <c r="C62" s="3" t="s">
        <v>67</v>
      </c>
      <c r="D62" s="20">
        <v>482</v>
      </c>
      <c r="E62" s="24">
        <v>0.85</v>
      </c>
      <c r="F62" s="25">
        <v>0.66</v>
      </c>
      <c r="G62" s="25">
        <v>0.79</v>
      </c>
      <c r="H62" s="25">
        <v>0.83</v>
      </c>
      <c r="I62" s="25">
        <v>0.41</v>
      </c>
      <c r="J62" s="25">
        <v>0.67</v>
      </c>
      <c r="K62" s="25">
        <v>0.7</v>
      </c>
      <c r="L62" s="50">
        <v>0.59</v>
      </c>
      <c r="O62" s="19"/>
      <c r="Q62" s="14" t="b">
        <v>0</v>
      </c>
      <c r="R62" s="14" t="b">
        <v>0</v>
      </c>
      <c r="S62" s="14" t="b">
        <v>0</v>
      </c>
      <c r="T62" s="14" t="b">
        <v>0</v>
      </c>
      <c r="U62" s="14" t="b">
        <v>1</v>
      </c>
      <c r="V62" s="14" t="b">
        <v>0</v>
      </c>
      <c r="W62" s="14" t="b">
        <v>0</v>
      </c>
      <c r="X62" s="14" t="e">
        <v>#REF!</v>
      </c>
      <c r="Y62" s="14" t="e">
        <v>#REF!</v>
      </c>
      <c r="Z62" s="14" t="e">
        <v>#REF!</v>
      </c>
      <c r="AA62" s="14" t="e">
        <v>#REF!</v>
      </c>
      <c r="AB62" s="14" t="e">
        <v>#REF!</v>
      </c>
      <c r="AC62" s="14" t="b">
        <v>0</v>
      </c>
      <c r="AD62" s="14" t="e">
        <v>#REF!</v>
      </c>
    </row>
    <row r="63" spans="1:30" ht="12.75" customHeight="1" x14ac:dyDescent="0.25">
      <c r="A63" s="13">
        <v>12</v>
      </c>
      <c r="C63" s="3" t="s">
        <v>68</v>
      </c>
      <c r="D63" s="20">
        <v>1586</v>
      </c>
      <c r="E63" s="24">
        <v>0.82</v>
      </c>
      <c r="F63" s="25">
        <v>0.65</v>
      </c>
      <c r="G63" s="25">
        <v>0.76</v>
      </c>
      <c r="H63" s="25">
        <v>0.84</v>
      </c>
      <c r="I63" s="25">
        <v>0.32</v>
      </c>
      <c r="J63" s="25">
        <v>0.67</v>
      </c>
      <c r="K63" s="25">
        <v>0.67</v>
      </c>
      <c r="L63" s="50">
        <v>0.55000000000000004</v>
      </c>
      <c r="O63" s="19"/>
      <c r="Q63" s="14" t="b">
        <v>0</v>
      </c>
      <c r="R63" s="14" t="b">
        <v>0</v>
      </c>
      <c r="S63" s="14" t="b">
        <v>0</v>
      </c>
      <c r="T63" s="14" t="b">
        <v>0</v>
      </c>
      <c r="U63" s="14" t="b">
        <v>0</v>
      </c>
      <c r="V63" s="14" t="b">
        <v>0</v>
      </c>
      <c r="W63" s="14" t="b">
        <v>0</v>
      </c>
      <c r="X63" s="14" t="e">
        <v>#REF!</v>
      </c>
      <c r="Y63" s="14" t="e">
        <v>#REF!</v>
      </c>
      <c r="Z63" s="14" t="e">
        <v>#REF!</v>
      </c>
      <c r="AA63" s="14" t="e">
        <v>#REF!</v>
      </c>
      <c r="AB63" s="14" t="e">
        <v>#REF!</v>
      </c>
      <c r="AC63" s="14" t="b">
        <v>0</v>
      </c>
      <c r="AD63" s="14" t="e">
        <v>#REF!</v>
      </c>
    </row>
    <row r="64" spans="1:30" ht="12.75" customHeight="1" x14ac:dyDescent="0.25">
      <c r="C64" s="10" t="s">
        <v>73</v>
      </c>
      <c r="D64" s="23"/>
      <c r="E64" s="24"/>
      <c r="F64" s="25"/>
      <c r="G64" s="25"/>
      <c r="H64" s="25"/>
      <c r="I64" s="25"/>
      <c r="J64" s="25"/>
      <c r="K64" s="25"/>
      <c r="L64" s="50"/>
      <c r="O64" s="19"/>
    </row>
    <row r="65" spans="1:30" ht="12.75" customHeight="1" x14ac:dyDescent="0.25">
      <c r="A65" s="13">
        <v>13</v>
      </c>
      <c r="C65" s="3" t="s">
        <v>70</v>
      </c>
      <c r="D65" s="20">
        <v>163</v>
      </c>
      <c r="E65" s="24">
        <v>0.39</v>
      </c>
      <c r="F65" s="25">
        <v>0.15</v>
      </c>
      <c r="G65" s="25">
        <v>0.17</v>
      </c>
      <c r="H65" s="25">
        <v>0.39</v>
      </c>
      <c r="I65" s="25">
        <v>0.06</v>
      </c>
      <c r="J65" s="25">
        <v>0.13</v>
      </c>
      <c r="K65" s="25">
        <v>0.12</v>
      </c>
      <c r="L65" s="50">
        <v>0.06</v>
      </c>
      <c r="O65" s="19"/>
      <c r="Q65" s="14" t="b">
        <v>0</v>
      </c>
      <c r="R65" s="14" t="b">
        <v>0</v>
      </c>
      <c r="S65" s="14" t="b">
        <v>0</v>
      </c>
      <c r="T65" s="14" t="b">
        <v>0</v>
      </c>
      <c r="U65" s="14" t="b">
        <v>0</v>
      </c>
      <c r="V65" s="14" t="b">
        <v>0</v>
      </c>
      <c r="W65" s="14" t="b">
        <v>0</v>
      </c>
      <c r="X65" s="14" t="e">
        <v>#REF!</v>
      </c>
      <c r="Y65" s="14" t="e">
        <v>#REF!</v>
      </c>
      <c r="Z65" s="14" t="e">
        <v>#REF!</v>
      </c>
      <c r="AA65" s="14" t="e">
        <v>#REF!</v>
      </c>
      <c r="AB65" s="14" t="e">
        <v>#REF!</v>
      </c>
      <c r="AC65" s="14" t="b">
        <v>0</v>
      </c>
      <c r="AD65" s="14" t="e">
        <v>#REF!</v>
      </c>
    </row>
    <row r="66" spans="1:30" ht="12.75" customHeight="1" x14ac:dyDescent="0.25">
      <c r="A66" s="13">
        <v>13</v>
      </c>
      <c r="C66" s="3" t="s">
        <v>71</v>
      </c>
      <c r="D66" s="20">
        <v>713</v>
      </c>
      <c r="E66" s="24">
        <v>0.72</v>
      </c>
      <c r="F66" s="25">
        <v>0.45</v>
      </c>
      <c r="G66" s="25">
        <v>0.61</v>
      </c>
      <c r="H66" s="25">
        <v>0.73</v>
      </c>
      <c r="I66" s="25">
        <v>0.16</v>
      </c>
      <c r="J66" s="25">
        <v>0.44</v>
      </c>
      <c r="K66" s="25">
        <v>0.44</v>
      </c>
      <c r="L66" s="50">
        <v>0.28000000000000003</v>
      </c>
      <c r="O66" s="19"/>
      <c r="Q66" s="14" t="b">
        <v>1</v>
      </c>
      <c r="R66" s="14" t="b">
        <v>1</v>
      </c>
      <c r="S66" s="14" t="b">
        <v>1</v>
      </c>
      <c r="T66" s="14" t="b">
        <v>1</v>
      </c>
      <c r="U66" s="14" t="b">
        <v>1</v>
      </c>
      <c r="V66" s="14" t="b">
        <v>1</v>
      </c>
      <c r="W66" s="14" t="b">
        <v>1</v>
      </c>
      <c r="X66" s="14" t="e">
        <v>#REF!</v>
      </c>
      <c r="Y66" s="14" t="e">
        <v>#REF!</v>
      </c>
      <c r="Z66" s="14" t="e">
        <v>#REF!</v>
      </c>
      <c r="AA66" s="14" t="e">
        <v>#REF!</v>
      </c>
      <c r="AB66" s="14" t="e">
        <v>#REF!</v>
      </c>
      <c r="AC66" s="14" t="b">
        <v>1</v>
      </c>
      <c r="AD66" s="14" t="e">
        <v>#REF!</v>
      </c>
    </row>
    <row r="67" spans="1:30" ht="12.75" customHeight="1" x14ac:dyDescent="0.25">
      <c r="A67" s="13">
        <v>13</v>
      </c>
      <c r="C67" s="3" t="s">
        <v>72</v>
      </c>
      <c r="D67" s="20">
        <v>1301</v>
      </c>
      <c r="E67" s="24">
        <v>0.94</v>
      </c>
      <c r="F67" s="25">
        <v>0.82</v>
      </c>
      <c r="G67" s="25">
        <v>0.93</v>
      </c>
      <c r="H67" s="25">
        <v>0.96</v>
      </c>
      <c r="I67" s="25">
        <v>0.48</v>
      </c>
      <c r="J67" s="25">
        <v>0.86</v>
      </c>
      <c r="K67" s="25">
        <v>0.89</v>
      </c>
      <c r="L67" s="50">
        <v>0.78</v>
      </c>
      <c r="O67" s="19"/>
      <c r="Q67" s="14" t="b">
        <v>1</v>
      </c>
      <c r="R67" s="14" t="b">
        <v>1</v>
      </c>
      <c r="S67" s="14" t="b">
        <v>1</v>
      </c>
      <c r="T67" s="14" t="b">
        <v>1</v>
      </c>
      <c r="U67" s="14" t="b">
        <v>1</v>
      </c>
      <c r="V67" s="14" t="b">
        <v>1</v>
      </c>
      <c r="W67" s="14" t="b">
        <v>1</v>
      </c>
      <c r="X67" s="14" t="e">
        <v>#REF!</v>
      </c>
      <c r="Y67" s="14" t="e">
        <v>#REF!</v>
      </c>
      <c r="Z67" s="14" t="e">
        <v>#REF!</v>
      </c>
      <c r="AA67" s="14" t="e">
        <v>#REF!</v>
      </c>
      <c r="AB67" s="14" t="e">
        <v>#REF!</v>
      </c>
      <c r="AC67" s="14" t="b">
        <v>1</v>
      </c>
      <c r="AD67" s="14" t="e">
        <v>#REF!</v>
      </c>
    </row>
    <row r="68" spans="1:30" ht="12.75" customHeight="1" x14ac:dyDescent="0.25">
      <c r="C68" s="10" t="s">
        <v>74</v>
      </c>
      <c r="D68" s="23"/>
      <c r="E68" s="24"/>
      <c r="F68" s="25"/>
      <c r="G68" s="25"/>
      <c r="H68" s="25"/>
      <c r="I68" s="25"/>
      <c r="J68" s="25"/>
      <c r="K68" s="25"/>
      <c r="L68" s="50"/>
      <c r="O68" s="19"/>
    </row>
    <row r="69" spans="1:30" ht="12.75" customHeight="1" x14ac:dyDescent="0.25">
      <c r="A69" s="13">
        <v>14</v>
      </c>
      <c r="C69" s="3" t="s">
        <v>22</v>
      </c>
      <c r="D69" s="20">
        <v>563</v>
      </c>
      <c r="E69" s="24">
        <v>0.79</v>
      </c>
      <c r="F69" s="25">
        <v>0.62</v>
      </c>
      <c r="G69" s="25">
        <v>0.72</v>
      </c>
      <c r="H69" s="25">
        <v>0.8</v>
      </c>
      <c r="I69" s="25">
        <v>0.34</v>
      </c>
      <c r="J69" s="25">
        <v>0.59</v>
      </c>
      <c r="K69" s="25">
        <v>0.6</v>
      </c>
      <c r="L69" s="50">
        <v>0.5</v>
      </c>
      <c r="O69" s="19"/>
      <c r="Q69" s="14" t="b">
        <v>0</v>
      </c>
      <c r="R69" s="14" t="b">
        <v>0</v>
      </c>
      <c r="S69" s="14" t="b">
        <v>0</v>
      </c>
      <c r="T69" s="14" t="b">
        <v>0</v>
      </c>
      <c r="U69" s="14" t="b">
        <v>0</v>
      </c>
      <c r="V69" s="14" t="b">
        <v>0</v>
      </c>
      <c r="W69" s="14" t="b">
        <v>0</v>
      </c>
      <c r="X69" s="14" t="e">
        <v>#REF!</v>
      </c>
      <c r="Y69" s="14" t="e">
        <v>#REF!</v>
      </c>
      <c r="Z69" s="14" t="e">
        <v>#REF!</v>
      </c>
      <c r="AA69" s="14" t="e">
        <v>#REF!</v>
      </c>
      <c r="AB69" s="14" t="e">
        <v>#REF!</v>
      </c>
      <c r="AC69" s="14" t="b">
        <v>0</v>
      </c>
      <c r="AD69" s="14" t="e">
        <v>#REF!</v>
      </c>
    </row>
    <row r="70" spans="1:30" ht="12.75" customHeight="1" x14ac:dyDescent="0.25">
      <c r="A70" s="13">
        <v>14</v>
      </c>
      <c r="C70" s="3" t="s">
        <v>12</v>
      </c>
      <c r="D70" s="20">
        <v>1614</v>
      </c>
      <c r="E70" s="24">
        <v>0.84</v>
      </c>
      <c r="F70" s="25">
        <v>0.66</v>
      </c>
      <c r="G70" s="25">
        <v>0.79</v>
      </c>
      <c r="H70" s="25">
        <v>0.85</v>
      </c>
      <c r="I70" s="25">
        <v>0.35</v>
      </c>
      <c r="J70" s="25">
        <v>0.7</v>
      </c>
      <c r="K70" s="25">
        <v>0.71</v>
      </c>
      <c r="L70" s="50">
        <v>0.57999999999999996</v>
      </c>
      <c r="O70" s="19"/>
      <c r="Q70" s="14" t="b">
        <v>0</v>
      </c>
      <c r="R70" s="14" t="b">
        <v>0</v>
      </c>
      <c r="S70" s="14" t="b">
        <v>1</v>
      </c>
      <c r="T70" s="14" t="b">
        <v>0</v>
      </c>
      <c r="U70" s="14" t="b">
        <v>0</v>
      </c>
      <c r="V70" s="14" t="b">
        <v>1</v>
      </c>
      <c r="W70" s="14" t="b">
        <v>1</v>
      </c>
      <c r="X70" s="14" t="e">
        <v>#REF!</v>
      </c>
      <c r="Y70" s="14" t="e">
        <v>#REF!</v>
      </c>
      <c r="Z70" s="14" t="e">
        <v>#REF!</v>
      </c>
      <c r="AA70" s="14" t="e">
        <v>#REF!</v>
      </c>
      <c r="AB70" s="14" t="e">
        <v>#REF!</v>
      </c>
      <c r="AC70" s="14" t="b">
        <v>1</v>
      </c>
      <c r="AD70" s="14" t="e">
        <v>#REF!</v>
      </c>
    </row>
    <row r="71" spans="1:30" ht="12.75" customHeight="1" x14ac:dyDescent="0.25">
      <c r="C71" s="10" t="s">
        <v>75</v>
      </c>
      <c r="D71" s="23"/>
      <c r="E71" s="24"/>
      <c r="F71" s="25"/>
      <c r="G71" s="25"/>
      <c r="H71" s="25"/>
      <c r="I71" s="25"/>
      <c r="J71" s="25"/>
      <c r="K71" s="25"/>
      <c r="L71" s="50"/>
      <c r="O71" s="19"/>
    </row>
    <row r="72" spans="1:30" ht="12.75" customHeight="1" x14ac:dyDescent="0.25">
      <c r="A72" s="13">
        <v>15</v>
      </c>
      <c r="C72" s="3" t="s">
        <v>76</v>
      </c>
      <c r="D72" s="20">
        <v>231</v>
      </c>
      <c r="E72" s="24">
        <v>0.74</v>
      </c>
      <c r="F72" s="25">
        <v>0.5</v>
      </c>
      <c r="G72" s="25">
        <v>0.65</v>
      </c>
      <c r="H72" s="25">
        <v>0.74</v>
      </c>
      <c r="I72" s="25">
        <v>0.27</v>
      </c>
      <c r="J72" s="25">
        <v>0.62</v>
      </c>
      <c r="K72" s="25">
        <v>0.61</v>
      </c>
      <c r="L72" s="50">
        <v>0.51</v>
      </c>
      <c r="O72" s="19"/>
      <c r="Q72" s="14" t="b">
        <v>0</v>
      </c>
      <c r="R72" s="14" t="b">
        <v>0</v>
      </c>
      <c r="S72" s="14" t="b">
        <v>0</v>
      </c>
      <c r="T72" s="14" t="b">
        <v>0</v>
      </c>
      <c r="U72" s="14" t="b">
        <v>0</v>
      </c>
      <c r="V72" s="14" t="b">
        <v>0</v>
      </c>
      <c r="W72" s="14" t="b">
        <v>0</v>
      </c>
      <c r="X72" s="14" t="e">
        <v>#REF!</v>
      </c>
      <c r="Y72" s="14" t="e">
        <v>#REF!</v>
      </c>
      <c r="Z72" s="14" t="e">
        <v>#REF!</v>
      </c>
      <c r="AA72" s="14" t="e">
        <v>#REF!</v>
      </c>
      <c r="AB72" s="14" t="e">
        <v>#REF!</v>
      </c>
      <c r="AC72" s="14" t="b">
        <v>0</v>
      </c>
      <c r="AD72" s="14" t="e">
        <v>#REF!</v>
      </c>
    </row>
    <row r="73" spans="1:30" ht="12.75" customHeight="1" x14ac:dyDescent="0.25">
      <c r="A73" s="13">
        <v>15</v>
      </c>
      <c r="C73" s="3" t="s">
        <v>77</v>
      </c>
      <c r="D73" s="20">
        <v>762</v>
      </c>
      <c r="E73" s="24">
        <v>0.81</v>
      </c>
      <c r="F73" s="25">
        <v>0.62</v>
      </c>
      <c r="G73" s="25">
        <v>0.73</v>
      </c>
      <c r="H73" s="25">
        <v>0.83</v>
      </c>
      <c r="I73" s="25">
        <v>0.25</v>
      </c>
      <c r="J73" s="25">
        <v>0.63</v>
      </c>
      <c r="K73" s="25">
        <v>0.62</v>
      </c>
      <c r="L73" s="50">
        <v>0.49</v>
      </c>
      <c r="O73" s="19"/>
      <c r="Q73" s="14" t="b">
        <v>1</v>
      </c>
      <c r="R73" s="14" t="b">
        <v>1</v>
      </c>
      <c r="S73" s="14" t="b">
        <v>1</v>
      </c>
      <c r="T73" s="14" t="b">
        <v>1</v>
      </c>
      <c r="U73" s="14" t="b">
        <v>0</v>
      </c>
      <c r="V73" s="14" t="b">
        <v>0</v>
      </c>
      <c r="W73" s="14" t="b">
        <v>0</v>
      </c>
      <c r="X73" s="14" t="e">
        <v>#REF!</v>
      </c>
      <c r="Y73" s="14" t="e">
        <v>#REF!</v>
      </c>
      <c r="Z73" s="14" t="e">
        <v>#REF!</v>
      </c>
      <c r="AA73" s="14" t="e">
        <v>#REF!</v>
      </c>
      <c r="AB73" s="14" t="e">
        <v>#REF!</v>
      </c>
      <c r="AC73" s="14" t="b">
        <v>0</v>
      </c>
      <c r="AD73" s="14" t="e">
        <v>#REF!</v>
      </c>
    </row>
    <row r="74" spans="1:30" ht="12.75" customHeight="1" x14ac:dyDescent="0.25">
      <c r="A74" s="13">
        <v>15</v>
      </c>
      <c r="C74" s="3" t="s">
        <v>78</v>
      </c>
      <c r="D74" s="20">
        <v>1164</v>
      </c>
      <c r="E74" s="24">
        <v>0.86</v>
      </c>
      <c r="F74" s="25">
        <v>0.7</v>
      </c>
      <c r="G74" s="25">
        <v>0.82</v>
      </c>
      <c r="H74" s="25">
        <v>0.87</v>
      </c>
      <c r="I74" s="25">
        <v>0.42</v>
      </c>
      <c r="J74" s="25">
        <v>0.71</v>
      </c>
      <c r="K74" s="25">
        <v>0.74</v>
      </c>
      <c r="L74" s="50">
        <v>0.62</v>
      </c>
      <c r="O74" s="19"/>
      <c r="Q74" s="14" t="b">
        <v>1</v>
      </c>
      <c r="R74" s="14" t="b">
        <v>1</v>
      </c>
      <c r="S74" s="14" t="b">
        <v>1</v>
      </c>
      <c r="T74" s="14" t="b">
        <v>1</v>
      </c>
      <c r="U74" s="14" t="b">
        <v>1</v>
      </c>
      <c r="V74" s="14" t="b">
        <v>1</v>
      </c>
      <c r="W74" s="14" t="b">
        <v>1</v>
      </c>
      <c r="X74" s="14" t="e">
        <v>#REF!</v>
      </c>
      <c r="Y74" s="14" t="e">
        <v>#REF!</v>
      </c>
      <c r="Z74" s="14" t="e">
        <v>#REF!</v>
      </c>
      <c r="AA74" s="14" t="e">
        <v>#REF!</v>
      </c>
      <c r="AB74" s="14" t="e">
        <v>#REF!</v>
      </c>
      <c r="AC74" s="14" t="b">
        <v>1</v>
      </c>
      <c r="AD74" s="14" t="e">
        <v>#REF!</v>
      </c>
    </row>
    <row r="75" spans="1:30" ht="12.75" customHeight="1" x14ac:dyDescent="0.25">
      <c r="C75" s="10" t="s">
        <v>81</v>
      </c>
      <c r="D75" s="23"/>
      <c r="E75" s="24"/>
      <c r="F75" s="25"/>
      <c r="G75" s="25"/>
      <c r="H75" s="25"/>
      <c r="I75" s="25"/>
      <c r="J75" s="25"/>
      <c r="K75" s="25"/>
      <c r="L75" s="50"/>
      <c r="O75" s="19"/>
    </row>
    <row r="76" spans="1:30" ht="12.75" customHeight="1" x14ac:dyDescent="0.25">
      <c r="A76" s="13">
        <v>16</v>
      </c>
      <c r="C76" s="3" t="s">
        <v>76</v>
      </c>
      <c r="D76" s="20">
        <v>94</v>
      </c>
      <c r="E76" s="24">
        <v>0.77</v>
      </c>
      <c r="F76" s="25">
        <v>0.6</v>
      </c>
      <c r="G76" s="25">
        <v>0.7</v>
      </c>
      <c r="H76" s="25">
        <v>0.74</v>
      </c>
      <c r="I76" s="25">
        <v>0.39</v>
      </c>
      <c r="J76" s="25">
        <v>0.59</v>
      </c>
      <c r="K76" s="25">
        <v>0.64</v>
      </c>
      <c r="L76" s="50">
        <v>0.53</v>
      </c>
      <c r="O76" s="19"/>
      <c r="Q76" s="14" t="b">
        <v>0</v>
      </c>
      <c r="R76" s="14" t="b">
        <v>0</v>
      </c>
      <c r="S76" s="14" t="b">
        <v>0</v>
      </c>
      <c r="T76" s="14" t="b">
        <v>0</v>
      </c>
      <c r="U76" s="14" t="b">
        <v>0</v>
      </c>
      <c r="V76" s="14" t="b">
        <v>0</v>
      </c>
      <c r="W76" s="14" t="b">
        <v>0</v>
      </c>
      <c r="X76" s="14" t="e">
        <v>#REF!</v>
      </c>
      <c r="Y76" s="14" t="e">
        <v>#REF!</v>
      </c>
      <c r="Z76" s="14" t="e">
        <v>#REF!</v>
      </c>
      <c r="AA76" s="14" t="e">
        <v>#REF!</v>
      </c>
      <c r="AB76" s="14" t="e">
        <v>#REF!</v>
      </c>
      <c r="AC76" s="14" t="b">
        <v>0</v>
      </c>
      <c r="AD76" s="14" t="e">
        <v>#REF!</v>
      </c>
    </row>
    <row r="77" spans="1:30" ht="12.75" customHeight="1" x14ac:dyDescent="0.25">
      <c r="A77" s="13">
        <v>16</v>
      </c>
      <c r="C77" s="3" t="s">
        <v>79</v>
      </c>
      <c r="D77" s="20">
        <v>195</v>
      </c>
      <c r="E77" s="24">
        <v>0.83</v>
      </c>
      <c r="F77" s="25">
        <v>0.63</v>
      </c>
      <c r="G77" s="25">
        <v>0.79</v>
      </c>
      <c r="H77" s="25">
        <v>0.84</v>
      </c>
      <c r="I77" s="25">
        <v>0.39</v>
      </c>
      <c r="J77" s="25">
        <v>0.66</v>
      </c>
      <c r="K77" s="25">
        <v>0.65</v>
      </c>
      <c r="L77" s="50">
        <v>0.54</v>
      </c>
      <c r="O77" s="19"/>
      <c r="Q77" s="14" t="b">
        <v>0</v>
      </c>
      <c r="R77" s="14" t="b">
        <v>0</v>
      </c>
      <c r="S77" s="14" t="b">
        <v>1</v>
      </c>
      <c r="T77" s="14" t="b">
        <v>1</v>
      </c>
      <c r="U77" s="14" t="b">
        <v>0</v>
      </c>
      <c r="V77" s="14" t="b">
        <v>1</v>
      </c>
      <c r="W77" s="14" t="b">
        <v>0</v>
      </c>
      <c r="X77" s="14" t="e">
        <v>#REF!</v>
      </c>
      <c r="Y77" s="14" t="e">
        <v>#REF!</v>
      </c>
      <c r="Z77" s="14" t="e">
        <v>#REF!</v>
      </c>
      <c r="AA77" s="14" t="e">
        <v>#REF!</v>
      </c>
      <c r="AB77" s="14" t="e">
        <v>#REF!</v>
      </c>
      <c r="AC77" s="14" t="b">
        <v>0</v>
      </c>
      <c r="AD77" s="14" t="e">
        <v>#REF!</v>
      </c>
    </row>
    <row r="78" spans="1:30" ht="12.75" customHeight="1" x14ac:dyDescent="0.25">
      <c r="A78" s="13">
        <v>16</v>
      </c>
      <c r="C78" s="3" t="s">
        <v>78</v>
      </c>
      <c r="D78" s="20">
        <v>1635</v>
      </c>
      <c r="E78" s="24">
        <v>0.83</v>
      </c>
      <c r="F78" s="25">
        <v>0.66</v>
      </c>
      <c r="G78" s="25">
        <v>0.77</v>
      </c>
      <c r="H78" s="25">
        <v>0.85</v>
      </c>
      <c r="I78" s="25">
        <v>0.33</v>
      </c>
      <c r="J78" s="25">
        <v>0.68</v>
      </c>
      <c r="K78" s="25">
        <v>0.69</v>
      </c>
      <c r="L78" s="50">
        <v>0.56999999999999995</v>
      </c>
      <c r="O78" s="19"/>
      <c r="Q78" s="14" t="b">
        <v>0</v>
      </c>
      <c r="R78" s="14" t="b">
        <v>0</v>
      </c>
      <c r="S78" s="14" t="b">
        <v>1</v>
      </c>
      <c r="T78" s="14" t="b">
        <v>1</v>
      </c>
      <c r="U78" s="14" t="b">
        <v>0</v>
      </c>
      <c r="V78" s="14" t="b">
        <v>1</v>
      </c>
      <c r="W78" s="14" t="b">
        <v>0</v>
      </c>
      <c r="X78" s="14" t="e">
        <v>#REF!</v>
      </c>
      <c r="Y78" s="14" t="e">
        <v>#REF!</v>
      </c>
      <c r="Z78" s="14" t="e">
        <v>#REF!</v>
      </c>
      <c r="AA78" s="14" t="e">
        <v>#REF!</v>
      </c>
      <c r="AB78" s="14" t="e">
        <v>#REF!</v>
      </c>
      <c r="AC78" s="14" t="b">
        <v>0</v>
      </c>
      <c r="AD78" s="14" t="e">
        <v>#REF!</v>
      </c>
    </row>
    <row r="79" spans="1:30" ht="12.75" customHeight="1" x14ac:dyDescent="0.25">
      <c r="A79" s="13">
        <v>16</v>
      </c>
      <c r="C79" s="3" t="s">
        <v>80</v>
      </c>
      <c r="D79" s="20">
        <v>253</v>
      </c>
      <c r="E79" s="24">
        <v>0.83</v>
      </c>
      <c r="F79" s="25">
        <v>0.6</v>
      </c>
      <c r="G79" s="25">
        <v>0.77</v>
      </c>
      <c r="H79" s="25">
        <v>0.84</v>
      </c>
      <c r="I79" s="25">
        <v>0.36</v>
      </c>
      <c r="J79" s="25">
        <v>0.63</v>
      </c>
      <c r="K79" s="25">
        <v>0.65</v>
      </c>
      <c r="L79" s="50">
        <v>0.51</v>
      </c>
      <c r="O79" s="19"/>
      <c r="Q79" s="14" t="b">
        <v>0</v>
      </c>
      <c r="R79" s="14" t="b">
        <v>0</v>
      </c>
      <c r="S79" s="14" t="b">
        <v>1</v>
      </c>
      <c r="T79" s="14" t="b">
        <v>1</v>
      </c>
      <c r="U79" s="14" t="b">
        <v>0</v>
      </c>
      <c r="V79" s="14" t="b">
        <v>0</v>
      </c>
      <c r="W79" s="14" t="b">
        <v>0</v>
      </c>
      <c r="X79" s="14" t="e">
        <v>#REF!</v>
      </c>
      <c r="Y79" s="14" t="e">
        <v>#REF!</v>
      </c>
      <c r="Z79" s="14" t="e">
        <v>#REF!</v>
      </c>
      <c r="AA79" s="14" t="e">
        <v>#REF!</v>
      </c>
      <c r="AB79" s="14" t="e">
        <v>#REF!</v>
      </c>
      <c r="AC79" s="14" t="b">
        <v>0</v>
      </c>
      <c r="AD79" s="14" t="e">
        <v>#REF!</v>
      </c>
    </row>
    <row r="80" spans="1:30" ht="12.75" customHeight="1" x14ac:dyDescent="0.25">
      <c r="C80" s="10" t="s">
        <v>82</v>
      </c>
      <c r="D80" s="23"/>
      <c r="E80" s="24"/>
      <c r="F80" s="25"/>
      <c r="G80" s="25"/>
      <c r="H80" s="25"/>
      <c r="I80" s="25"/>
      <c r="J80" s="25"/>
      <c r="K80" s="25"/>
      <c r="L80" s="50"/>
      <c r="O80" s="19"/>
    </row>
    <row r="81" spans="1:30" ht="12.75" customHeight="1" x14ac:dyDescent="0.25">
      <c r="A81" s="13">
        <v>17</v>
      </c>
      <c r="C81" s="3" t="s">
        <v>70</v>
      </c>
      <c r="D81" s="20">
        <v>106</v>
      </c>
      <c r="E81" s="24">
        <v>0.77</v>
      </c>
      <c r="F81" s="25">
        <v>0.61</v>
      </c>
      <c r="G81" s="25">
        <v>0.69</v>
      </c>
      <c r="H81" s="25">
        <v>0.8</v>
      </c>
      <c r="I81" s="25">
        <v>0.41</v>
      </c>
      <c r="J81" s="25">
        <v>0.62</v>
      </c>
      <c r="K81" s="25">
        <v>0.63</v>
      </c>
      <c r="L81" s="50">
        <v>0.53</v>
      </c>
      <c r="O81" s="19"/>
      <c r="Q81" s="14" t="b">
        <v>0</v>
      </c>
      <c r="R81" s="14" t="b">
        <v>1</v>
      </c>
      <c r="S81" s="14" t="b">
        <v>1</v>
      </c>
      <c r="T81" s="14" t="b">
        <v>1</v>
      </c>
      <c r="U81" s="14" t="b">
        <v>1</v>
      </c>
      <c r="V81" s="14" t="b">
        <v>0</v>
      </c>
      <c r="W81" s="14" t="b">
        <v>0</v>
      </c>
      <c r="X81" s="14" t="e">
        <v>#REF!</v>
      </c>
      <c r="Y81" s="14" t="e">
        <v>#REF!</v>
      </c>
      <c r="Z81" s="14" t="e">
        <v>#REF!</v>
      </c>
      <c r="AA81" s="14" t="e">
        <v>#REF!</v>
      </c>
      <c r="AB81" s="14" t="e">
        <v>#REF!</v>
      </c>
      <c r="AC81" s="14" t="b">
        <v>0</v>
      </c>
      <c r="AD81" s="14" t="e">
        <v>#REF!</v>
      </c>
    </row>
    <row r="82" spans="1:30" ht="12.75" customHeight="1" x14ac:dyDescent="0.25">
      <c r="A82" s="13">
        <v>17</v>
      </c>
      <c r="C82" s="3" t="s">
        <v>71</v>
      </c>
      <c r="D82" s="20">
        <v>696</v>
      </c>
      <c r="E82" s="24">
        <v>0.8</v>
      </c>
      <c r="F82" s="25">
        <v>0.64</v>
      </c>
      <c r="G82" s="25">
        <v>0.74</v>
      </c>
      <c r="H82" s="25">
        <v>0.8</v>
      </c>
      <c r="I82" s="25">
        <v>0.37</v>
      </c>
      <c r="J82" s="25">
        <v>0.65</v>
      </c>
      <c r="K82" s="25">
        <v>0.66</v>
      </c>
      <c r="L82" s="50">
        <v>0.55000000000000004</v>
      </c>
      <c r="O82" s="19"/>
      <c r="Q82" s="14" t="b">
        <v>0</v>
      </c>
      <c r="R82" s="14" t="b">
        <v>1</v>
      </c>
      <c r="S82" s="14" t="b">
        <v>1</v>
      </c>
      <c r="T82" s="14" t="b">
        <v>1</v>
      </c>
      <c r="U82" s="14" t="b">
        <v>1</v>
      </c>
      <c r="V82" s="14" t="b">
        <v>1</v>
      </c>
      <c r="W82" s="14" t="b">
        <v>0</v>
      </c>
      <c r="X82" s="14" t="e">
        <v>#REF!</v>
      </c>
      <c r="Y82" s="14" t="e">
        <v>#REF!</v>
      </c>
      <c r="Z82" s="14" t="e">
        <v>#REF!</v>
      </c>
      <c r="AA82" s="14" t="e">
        <v>#REF!</v>
      </c>
      <c r="AB82" s="14" t="e">
        <v>#REF!</v>
      </c>
      <c r="AC82" s="14" t="b">
        <v>1</v>
      </c>
      <c r="AD82" s="14" t="e">
        <v>#REF!</v>
      </c>
    </row>
    <row r="83" spans="1:30" ht="12.75" customHeight="1" x14ac:dyDescent="0.25">
      <c r="A83" s="13">
        <v>17</v>
      </c>
      <c r="C83" s="3" t="s">
        <v>72</v>
      </c>
      <c r="D83" s="20">
        <v>1375</v>
      </c>
      <c r="E83" s="24">
        <v>0.84</v>
      </c>
      <c r="F83" s="25">
        <v>0.66</v>
      </c>
      <c r="G83" s="25">
        <v>0.79</v>
      </c>
      <c r="H83" s="25">
        <v>0.86</v>
      </c>
      <c r="I83" s="25">
        <v>0.32</v>
      </c>
      <c r="J83" s="25">
        <v>0.69</v>
      </c>
      <c r="K83" s="25">
        <v>0.7</v>
      </c>
      <c r="L83" s="50">
        <v>0.56999999999999995</v>
      </c>
      <c r="O83" s="19"/>
      <c r="Q83" s="14" t="b">
        <v>1</v>
      </c>
      <c r="R83" s="14" t="b">
        <v>1</v>
      </c>
      <c r="S83" s="14" t="b">
        <v>1</v>
      </c>
      <c r="T83" s="14" t="b">
        <v>1</v>
      </c>
      <c r="U83" s="14" t="b">
        <v>0</v>
      </c>
      <c r="V83" s="14" t="b">
        <v>1</v>
      </c>
      <c r="W83" s="14" t="b">
        <v>1</v>
      </c>
      <c r="X83" s="14" t="e">
        <v>#REF!</v>
      </c>
      <c r="Y83" s="14" t="e">
        <v>#REF!</v>
      </c>
      <c r="Z83" s="14" t="e">
        <v>#REF!</v>
      </c>
      <c r="AA83" s="14" t="e">
        <v>#REF!</v>
      </c>
      <c r="AB83" s="14" t="e">
        <v>#REF!</v>
      </c>
      <c r="AC83" s="14" t="b">
        <v>1</v>
      </c>
      <c r="AD83" s="14" t="e">
        <v>#REF!</v>
      </c>
    </row>
    <row r="84" spans="1:30" ht="12.75" customHeight="1" x14ac:dyDescent="0.25">
      <c r="C84" s="10" t="s">
        <v>86</v>
      </c>
      <c r="D84" s="23"/>
      <c r="E84" s="24"/>
      <c r="F84" s="25"/>
      <c r="G84" s="25"/>
      <c r="H84" s="25"/>
      <c r="I84" s="25"/>
      <c r="J84" s="25"/>
      <c r="K84" s="25"/>
      <c r="L84" s="50"/>
      <c r="O84" s="19"/>
    </row>
    <row r="85" spans="1:30" ht="12.75" customHeight="1" x14ac:dyDescent="0.25">
      <c r="A85" s="13">
        <v>17</v>
      </c>
      <c r="C85" s="3" t="s">
        <v>70</v>
      </c>
      <c r="D85" s="20">
        <v>683</v>
      </c>
      <c r="E85" s="24">
        <v>0.83</v>
      </c>
      <c r="F85" s="25">
        <v>0.68</v>
      </c>
      <c r="G85" s="25">
        <v>0.78</v>
      </c>
      <c r="H85" s="25">
        <v>0.87</v>
      </c>
      <c r="I85" s="25">
        <v>0.3</v>
      </c>
      <c r="J85" s="25">
        <v>0.69</v>
      </c>
      <c r="K85" s="25">
        <v>0.72</v>
      </c>
      <c r="L85" s="50">
        <v>0.57999999999999996</v>
      </c>
      <c r="O85" s="19"/>
      <c r="Q85" s="14" t="b">
        <v>1</v>
      </c>
      <c r="R85" s="14" t="b">
        <v>1</v>
      </c>
      <c r="S85" s="14" t="b">
        <v>1</v>
      </c>
      <c r="T85" s="14" t="b">
        <v>1</v>
      </c>
      <c r="U85" s="14" t="b">
        <v>0</v>
      </c>
      <c r="V85" s="14" t="b">
        <v>1</v>
      </c>
      <c r="W85" s="14" t="b">
        <v>1</v>
      </c>
      <c r="X85" s="14" t="e">
        <v>#REF!</v>
      </c>
      <c r="Y85" s="14" t="e">
        <v>#REF!</v>
      </c>
      <c r="Z85" s="14" t="e">
        <v>#REF!</v>
      </c>
      <c r="AA85" s="14" t="e">
        <v>#REF!</v>
      </c>
      <c r="AB85" s="14" t="e">
        <v>#REF!</v>
      </c>
      <c r="AC85" s="14" t="b">
        <v>1</v>
      </c>
      <c r="AD85" s="14" t="e">
        <v>#REF!</v>
      </c>
    </row>
    <row r="86" spans="1:30" ht="12.75" customHeight="1" x14ac:dyDescent="0.25">
      <c r="A86" s="13">
        <v>17</v>
      </c>
      <c r="C86" s="3" t="s">
        <v>71</v>
      </c>
      <c r="D86" s="20">
        <v>831</v>
      </c>
      <c r="E86" s="24">
        <v>0.85</v>
      </c>
      <c r="F86" s="25">
        <v>0.65</v>
      </c>
      <c r="G86" s="25">
        <v>0.78</v>
      </c>
      <c r="H86" s="25">
        <v>0.83</v>
      </c>
      <c r="I86" s="25">
        <v>0.34</v>
      </c>
      <c r="J86" s="25">
        <v>0.66</v>
      </c>
      <c r="K86" s="25">
        <v>0.68</v>
      </c>
      <c r="L86" s="50">
        <v>0.56000000000000005</v>
      </c>
      <c r="O86" s="19"/>
      <c r="Q86" s="14" t="b">
        <v>1</v>
      </c>
      <c r="R86" s="14" t="b">
        <v>1</v>
      </c>
      <c r="S86" s="14" t="b">
        <v>1</v>
      </c>
      <c r="T86" s="14" t="b">
        <v>1</v>
      </c>
      <c r="U86" s="14" t="b">
        <v>0</v>
      </c>
      <c r="V86" s="14" t="b">
        <v>1</v>
      </c>
      <c r="W86" s="14" t="b">
        <v>0</v>
      </c>
      <c r="X86" s="14" t="e">
        <v>#REF!</v>
      </c>
      <c r="Y86" s="14" t="e">
        <v>#REF!</v>
      </c>
      <c r="Z86" s="14" t="e">
        <v>#REF!</v>
      </c>
      <c r="AA86" s="14" t="e">
        <v>#REF!</v>
      </c>
      <c r="AB86" s="14" t="e">
        <v>#REF!</v>
      </c>
      <c r="AC86" s="14" t="b">
        <v>1</v>
      </c>
      <c r="AD86" s="14" t="e">
        <v>#REF!</v>
      </c>
    </row>
    <row r="87" spans="1:30" ht="12.75" customHeight="1" x14ac:dyDescent="0.25">
      <c r="A87" s="13">
        <v>17</v>
      </c>
      <c r="C87" s="3" t="s">
        <v>72</v>
      </c>
      <c r="D87" s="20">
        <v>600</v>
      </c>
      <c r="E87" s="24">
        <v>0.81</v>
      </c>
      <c r="F87" s="25">
        <v>0.62</v>
      </c>
      <c r="G87" s="25">
        <v>0.76</v>
      </c>
      <c r="H87" s="25">
        <v>0.84</v>
      </c>
      <c r="I87" s="25">
        <v>0.38</v>
      </c>
      <c r="J87" s="25">
        <v>0.66</v>
      </c>
      <c r="K87" s="25">
        <v>0.65</v>
      </c>
      <c r="L87" s="50">
        <v>0.55000000000000004</v>
      </c>
      <c r="O87" s="19"/>
      <c r="Q87" s="14" t="b">
        <v>0</v>
      </c>
      <c r="R87" s="14" t="b">
        <v>1</v>
      </c>
      <c r="S87" s="14" t="b">
        <v>1</v>
      </c>
      <c r="T87" s="14" t="b">
        <v>1</v>
      </c>
      <c r="U87" s="14" t="b">
        <v>1</v>
      </c>
      <c r="V87" s="14" t="b">
        <v>1</v>
      </c>
      <c r="W87" s="14" t="b">
        <v>0</v>
      </c>
      <c r="X87" s="14" t="e">
        <v>#REF!</v>
      </c>
      <c r="Y87" s="14" t="e">
        <v>#REF!</v>
      </c>
      <c r="Z87" s="14" t="e">
        <v>#REF!</v>
      </c>
      <c r="AA87" s="14" t="e">
        <v>#REF!</v>
      </c>
      <c r="AB87" s="14" t="e">
        <v>#REF!</v>
      </c>
      <c r="AC87" s="14" t="b">
        <v>1</v>
      </c>
      <c r="AD87" s="14" t="e">
        <v>#REF!</v>
      </c>
    </row>
    <row r="88" spans="1:30" ht="12.75" customHeight="1" x14ac:dyDescent="0.25">
      <c r="A88" s="13">
        <v>17</v>
      </c>
      <c r="C88" s="3" t="s">
        <v>83</v>
      </c>
      <c r="D88" s="20">
        <v>63</v>
      </c>
      <c r="E88" s="24">
        <v>0.75</v>
      </c>
      <c r="F88" s="25">
        <v>0.6</v>
      </c>
      <c r="G88" s="25">
        <v>0.62</v>
      </c>
      <c r="H88" s="25">
        <v>0.75</v>
      </c>
      <c r="I88" s="25">
        <v>0.38</v>
      </c>
      <c r="J88" s="25">
        <v>0.6</v>
      </c>
      <c r="K88" s="25">
        <v>0.67</v>
      </c>
      <c r="L88" s="50">
        <v>0.56999999999999995</v>
      </c>
      <c r="O88" s="19"/>
      <c r="Q88" s="14" t="b">
        <v>0</v>
      </c>
      <c r="R88" s="14" t="b">
        <v>1</v>
      </c>
      <c r="S88" s="14" t="b">
        <v>0</v>
      </c>
      <c r="T88" s="14" t="b">
        <v>0</v>
      </c>
      <c r="U88" s="14" t="b">
        <v>1</v>
      </c>
      <c r="V88" s="14" t="b">
        <v>0</v>
      </c>
      <c r="W88" s="14" t="b">
        <v>0</v>
      </c>
      <c r="X88" s="14" t="e">
        <v>#REF!</v>
      </c>
      <c r="Y88" s="14" t="e">
        <v>#REF!</v>
      </c>
      <c r="Z88" s="14" t="e">
        <v>#REF!</v>
      </c>
      <c r="AA88" s="14" t="e">
        <v>#REF!</v>
      </c>
      <c r="AB88" s="14" t="e">
        <v>#REF!</v>
      </c>
      <c r="AC88" s="14" t="b">
        <v>1</v>
      </c>
      <c r="AD88" s="14" t="e">
        <v>#REF!</v>
      </c>
    </row>
    <row r="89" spans="1:30" ht="12.75" customHeight="1" x14ac:dyDescent="0.25">
      <c r="C89" s="10" t="s">
        <v>85</v>
      </c>
      <c r="D89" s="23"/>
      <c r="E89" s="24"/>
      <c r="F89" s="25"/>
      <c r="G89" s="25"/>
      <c r="H89" s="25"/>
      <c r="I89" s="25"/>
      <c r="J89" s="25"/>
      <c r="K89" s="25"/>
      <c r="L89" s="50"/>
      <c r="O89" s="19"/>
    </row>
    <row r="90" spans="1:30" ht="12.75" customHeight="1" x14ac:dyDescent="0.25">
      <c r="A90" s="13">
        <v>17</v>
      </c>
      <c r="C90" s="3" t="s">
        <v>70</v>
      </c>
      <c r="D90" s="20">
        <v>120</v>
      </c>
      <c r="E90" s="24">
        <v>0.76</v>
      </c>
      <c r="F90" s="25">
        <v>0.53</v>
      </c>
      <c r="G90" s="25">
        <v>0.6</v>
      </c>
      <c r="H90" s="25">
        <v>0.69</v>
      </c>
      <c r="I90" s="25">
        <v>0.39</v>
      </c>
      <c r="J90" s="25">
        <v>0.57999999999999996</v>
      </c>
      <c r="K90" s="25">
        <v>0.63</v>
      </c>
      <c r="L90" s="50">
        <v>0.47</v>
      </c>
      <c r="O90" s="19"/>
      <c r="Q90" s="14" t="b">
        <v>0</v>
      </c>
      <c r="R90" s="14" t="b">
        <v>0</v>
      </c>
      <c r="S90" s="14" t="b">
        <v>0</v>
      </c>
      <c r="T90" s="14" t="b">
        <v>0</v>
      </c>
      <c r="U90" s="14" t="b">
        <v>1</v>
      </c>
      <c r="V90" s="14" t="b">
        <v>0</v>
      </c>
      <c r="W90" s="14" t="b">
        <v>0</v>
      </c>
      <c r="X90" s="14" t="e">
        <v>#REF!</v>
      </c>
      <c r="Y90" s="14" t="e">
        <v>#REF!</v>
      </c>
      <c r="Z90" s="14" t="e">
        <v>#REF!</v>
      </c>
      <c r="AA90" s="14" t="e">
        <v>#REF!</v>
      </c>
      <c r="AB90" s="14" t="e">
        <v>#REF!</v>
      </c>
      <c r="AC90" s="14" t="b">
        <v>0</v>
      </c>
      <c r="AD90" s="14" t="e">
        <v>#REF!</v>
      </c>
    </row>
    <row r="91" spans="1:30" ht="12.75" customHeight="1" x14ac:dyDescent="0.25">
      <c r="A91" s="13">
        <v>17</v>
      </c>
      <c r="C91" s="3" t="s">
        <v>71</v>
      </c>
      <c r="D91" s="20">
        <v>802</v>
      </c>
      <c r="E91" s="24">
        <v>0.83</v>
      </c>
      <c r="F91" s="25">
        <v>0.62</v>
      </c>
      <c r="G91" s="25">
        <v>0.76</v>
      </c>
      <c r="H91" s="25">
        <v>0.82</v>
      </c>
      <c r="I91" s="25">
        <v>0.36</v>
      </c>
      <c r="J91" s="25">
        <v>0.63</v>
      </c>
      <c r="K91" s="25">
        <v>0.64</v>
      </c>
      <c r="L91" s="50">
        <v>0.53</v>
      </c>
      <c r="O91" s="19"/>
      <c r="Q91" s="14" t="b">
        <v>1</v>
      </c>
      <c r="R91" s="14" t="b">
        <v>1</v>
      </c>
      <c r="S91" s="14" t="b">
        <v>1</v>
      </c>
      <c r="T91" s="14" t="b">
        <v>1</v>
      </c>
      <c r="U91" s="14" t="b">
        <v>0</v>
      </c>
      <c r="V91" s="14" t="b">
        <v>0</v>
      </c>
      <c r="W91" s="14" t="b">
        <v>0</v>
      </c>
      <c r="X91" s="14" t="e">
        <v>#REF!</v>
      </c>
      <c r="Y91" s="14" t="e">
        <v>#REF!</v>
      </c>
      <c r="Z91" s="14" t="e">
        <v>#REF!</v>
      </c>
      <c r="AA91" s="14" t="e">
        <v>#REF!</v>
      </c>
      <c r="AB91" s="14" t="e">
        <v>#REF!</v>
      </c>
      <c r="AC91" s="14" t="b">
        <v>0</v>
      </c>
      <c r="AD91" s="14" t="e">
        <v>#REF!</v>
      </c>
    </row>
    <row r="92" spans="1:30" ht="12.75" customHeight="1" x14ac:dyDescent="0.25">
      <c r="A92" s="13">
        <v>17</v>
      </c>
      <c r="C92" s="3" t="s">
        <v>72</v>
      </c>
      <c r="D92" s="20">
        <v>1255</v>
      </c>
      <c r="E92" s="24">
        <v>0.83</v>
      </c>
      <c r="F92" s="25">
        <v>0.68</v>
      </c>
      <c r="G92" s="25">
        <v>0.79</v>
      </c>
      <c r="H92" s="25">
        <v>0.86</v>
      </c>
      <c r="I92" s="25">
        <v>0.33</v>
      </c>
      <c r="J92" s="25">
        <v>0.7</v>
      </c>
      <c r="K92" s="25">
        <v>0.71</v>
      </c>
      <c r="L92" s="50">
        <v>0.59</v>
      </c>
      <c r="O92" s="19"/>
      <c r="Q92" s="14" t="b">
        <v>1</v>
      </c>
      <c r="R92" s="14" t="b">
        <v>1</v>
      </c>
      <c r="S92" s="14" t="b">
        <v>1</v>
      </c>
      <c r="T92" s="14" t="b">
        <v>1</v>
      </c>
      <c r="U92" s="14" t="b">
        <v>0</v>
      </c>
      <c r="V92" s="14" t="b">
        <v>1</v>
      </c>
      <c r="W92" s="14" t="b">
        <v>1</v>
      </c>
      <c r="X92" s="14" t="e">
        <v>#REF!</v>
      </c>
      <c r="Y92" s="14" t="e">
        <v>#REF!</v>
      </c>
      <c r="Z92" s="14" t="e">
        <v>#REF!</v>
      </c>
      <c r="AA92" s="14" t="e">
        <v>#REF!</v>
      </c>
      <c r="AB92" s="14" t="e">
        <v>#REF!</v>
      </c>
      <c r="AC92" s="14" t="b">
        <v>1</v>
      </c>
      <c r="AD92" s="14" t="e">
        <v>#REF!</v>
      </c>
    </row>
    <row r="93" spans="1:30" ht="12.75" customHeight="1" x14ac:dyDescent="0.25">
      <c r="C93" s="10" t="s">
        <v>84</v>
      </c>
      <c r="D93" s="23"/>
      <c r="E93" s="24"/>
      <c r="F93" s="25"/>
      <c r="G93" s="25"/>
      <c r="H93" s="25"/>
      <c r="I93" s="25"/>
      <c r="J93" s="25"/>
      <c r="K93" s="25"/>
      <c r="L93" s="50"/>
      <c r="O93" s="19"/>
    </row>
    <row r="94" spans="1:30" ht="12.75" customHeight="1" x14ac:dyDescent="0.25">
      <c r="A94" s="13">
        <v>17</v>
      </c>
      <c r="C94" s="3" t="s">
        <v>22</v>
      </c>
      <c r="D94" s="20">
        <v>1482</v>
      </c>
      <c r="E94" s="24">
        <v>0.81</v>
      </c>
      <c r="F94" s="25">
        <v>0.62</v>
      </c>
      <c r="G94" s="25">
        <v>0.74</v>
      </c>
      <c r="H94" s="25">
        <v>0.82</v>
      </c>
      <c r="I94" s="25">
        <v>0.35</v>
      </c>
      <c r="J94" s="25">
        <v>0.64</v>
      </c>
      <c r="K94" s="25">
        <v>0.65</v>
      </c>
      <c r="L94" s="50">
        <v>0.54</v>
      </c>
      <c r="O94" s="19"/>
      <c r="Q94" s="14" t="b">
        <v>0</v>
      </c>
      <c r="R94" s="14" t="b">
        <v>1</v>
      </c>
      <c r="S94" s="14" t="b">
        <v>1</v>
      </c>
      <c r="T94" s="14" t="b">
        <v>1</v>
      </c>
      <c r="U94" s="14" t="b">
        <v>0</v>
      </c>
      <c r="V94" s="14" t="b">
        <v>0</v>
      </c>
      <c r="W94" s="14" t="b">
        <v>0</v>
      </c>
      <c r="X94" s="14" t="e">
        <v>#REF!</v>
      </c>
      <c r="Y94" s="14" t="e">
        <v>#REF!</v>
      </c>
      <c r="Z94" s="14" t="e">
        <v>#REF!</v>
      </c>
      <c r="AA94" s="14" t="e">
        <v>#REF!</v>
      </c>
      <c r="AB94" s="14" t="e">
        <v>#REF!</v>
      </c>
      <c r="AC94" s="14" t="b">
        <v>1</v>
      </c>
      <c r="AD94" s="14" t="e">
        <v>#REF!</v>
      </c>
    </row>
    <row r="95" spans="1:30" ht="12.75" customHeight="1" x14ac:dyDescent="0.25">
      <c r="A95" s="13">
        <v>17</v>
      </c>
      <c r="C95" s="3" t="s">
        <v>12</v>
      </c>
      <c r="D95" s="20">
        <v>695</v>
      </c>
      <c r="E95" s="24">
        <v>0.86</v>
      </c>
      <c r="F95" s="25">
        <v>0.71</v>
      </c>
      <c r="G95" s="25">
        <v>0.82</v>
      </c>
      <c r="H95" s="25">
        <v>0.89</v>
      </c>
      <c r="I95" s="25">
        <v>0.33</v>
      </c>
      <c r="J95" s="25">
        <v>0.73</v>
      </c>
      <c r="K95" s="25">
        <v>0.75</v>
      </c>
      <c r="L95" s="50">
        <v>0.6</v>
      </c>
      <c r="O95" s="19"/>
      <c r="Q95" s="14" t="b">
        <v>1</v>
      </c>
      <c r="R95" s="14" t="b">
        <v>1</v>
      </c>
      <c r="S95" s="14" t="b">
        <v>1</v>
      </c>
      <c r="T95" s="14" t="b">
        <v>1</v>
      </c>
      <c r="U95" s="14" t="b">
        <v>0</v>
      </c>
      <c r="V95" s="14" t="b">
        <v>1</v>
      </c>
      <c r="W95" s="14" t="b">
        <v>1</v>
      </c>
      <c r="X95" s="14" t="e">
        <v>#REF!</v>
      </c>
      <c r="Y95" s="14" t="e">
        <v>#REF!</v>
      </c>
      <c r="Z95" s="14" t="e">
        <v>#REF!</v>
      </c>
      <c r="AA95" s="14" t="e">
        <v>#REF!</v>
      </c>
      <c r="AB95" s="14" t="e">
        <v>#REF!</v>
      </c>
      <c r="AC95" s="14" t="b">
        <v>1</v>
      </c>
      <c r="AD95" s="14" t="e">
        <v>#REF!</v>
      </c>
    </row>
    <row r="96" spans="1:30" ht="12.75" customHeight="1" x14ac:dyDescent="0.25">
      <c r="C96" s="52" t="s">
        <v>89</v>
      </c>
      <c r="D96" s="23"/>
      <c r="E96" s="24"/>
      <c r="F96" s="25"/>
      <c r="G96" s="25"/>
      <c r="H96" s="25"/>
      <c r="I96" s="25"/>
      <c r="J96" s="25"/>
      <c r="K96" s="25"/>
      <c r="L96" s="50"/>
      <c r="O96" s="19"/>
    </row>
    <row r="97" spans="1:41" ht="12.75" customHeight="1" x14ac:dyDescent="0.25">
      <c r="A97" s="13">
        <v>17</v>
      </c>
      <c r="C97" s="3" t="s">
        <v>22</v>
      </c>
      <c r="D97" s="20">
        <v>1177</v>
      </c>
      <c r="E97" s="24">
        <v>0.81</v>
      </c>
      <c r="F97" s="25">
        <v>0.62</v>
      </c>
      <c r="G97" s="25">
        <v>0.73</v>
      </c>
      <c r="H97" s="25">
        <v>0.82</v>
      </c>
      <c r="I97" s="25">
        <v>0.36</v>
      </c>
      <c r="J97" s="25">
        <v>0.63</v>
      </c>
      <c r="K97" s="25">
        <v>0.64</v>
      </c>
      <c r="L97" s="50">
        <v>0.55000000000000004</v>
      </c>
      <c r="O97" s="19"/>
      <c r="Q97" s="14" t="b">
        <v>0</v>
      </c>
      <c r="R97" s="14" t="b">
        <v>1</v>
      </c>
      <c r="S97" s="14" t="b">
        <v>1</v>
      </c>
      <c r="T97" s="14" t="b">
        <v>1</v>
      </c>
      <c r="U97" s="14" t="b">
        <v>0</v>
      </c>
      <c r="V97" s="14" t="b">
        <v>0</v>
      </c>
      <c r="W97" s="14" t="b">
        <v>0</v>
      </c>
      <c r="X97" s="14" t="e">
        <v>#REF!</v>
      </c>
      <c r="Y97" s="14" t="e">
        <v>#REF!</v>
      </c>
      <c r="Z97" s="14" t="e">
        <v>#REF!</v>
      </c>
      <c r="AA97" s="14" t="e">
        <v>#REF!</v>
      </c>
      <c r="AB97" s="14" t="e">
        <v>#REF!</v>
      </c>
      <c r="AC97" s="14" t="b">
        <v>1</v>
      </c>
      <c r="AD97" s="14" t="e">
        <v>#REF!</v>
      </c>
    </row>
    <row r="98" spans="1:41" ht="12.75" customHeight="1" x14ac:dyDescent="0.25">
      <c r="A98" s="13">
        <v>17</v>
      </c>
      <c r="C98" s="3" t="s">
        <v>12</v>
      </c>
      <c r="D98" s="20">
        <v>1000</v>
      </c>
      <c r="E98" s="24">
        <v>0.85</v>
      </c>
      <c r="F98" s="25">
        <v>0.69</v>
      </c>
      <c r="G98" s="25">
        <v>0.82</v>
      </c>
      <c r="H98" s="25">
        <v>0.87</v>
      </c>
      <c r="I98" s="25">
        <v>0.32</v>
      </c>
      <c r="J98" s="25">
        <v>0.71</v>
      </c>
      <c r="K98" s="25">
        <v>0.73</v>
      </c>
      <c r="L98" s="50">
        <v>0.57999999999999996</v>
      </c>
      <c r="O98" s="19"/>
      <c r="Q98" s="14" t="b">
        <v>1</v>
      </c>
      <c r="R98" s="14" t="b">
        <v>1</v>
      </c>
      <c r="S98" s="14" t="b">
        <v>1</v>
      </c>
      <c r="T98" s="14" t="b">
        <v>1</v>
      </c>
      <c r="U98" s="14" t="b">
        <v>0</v>
      </c>
      <c r="V98" s="14" t="b">
        <v>1</v>
      </c>
      <c r="W98" s="14" t="b">
        <v>1</v>
      </c>
      <c r="X98" s="14" t="e">
        <v>#REF!</v>
      </c>
      <c r="Y98" s="14" t="e">
        <v>#REF!</v>
      </c>
      <c r="Z98" s="14" t="e">
        <v>#REF!</v>
      </c>
      <c r="AA98" s="14" t="e">
        <v>#REF!</v>
      </c>
      <c r="AB98" s="14" t="e">
        <v>#REF!</v>
      </c>
      <c r="AC98" s="14" t="b">
        <v>1</v>
      </c>
      <c r="AD98" s="14" t="e">
        <v>#REF!</v>
      </c>
    </row>
    <row r="99" spans="1:41" ht="12.75" customHeight="1" x14ac:dyDescent="0.25">
      <c r="C99" s="10" t="s">
        <v>90</v>
      </c>
      <c r="D99" s="23"/>
      <c r="E99" s="24"/>
      <c r="F99" s="25"/>
      <c r="G99" s="25"/>
      <c r="H99" s="25"/>
      <c r="I99" s="25"/>
      <c r="J99" s="25"/>
      <c r="K99" s="25"/>
      <c r="L99" s="50"/>
      <c r="O99" s="19"/>
    </row>
    <row r="100" spans="1:41" ht="12.75" customHeight="1" x14ac:dyDescent="0.25">
      <c r="A100" s="13">
        <v>17</v>
      </c>
      <c r="C100" s="3" t="s">
        <v>22</v>
      </c>
      <c r="D100" s="20">
        <v>1055</v>
      </c>
      <c r="E100" s="24">
        <v>0.81</v>
      </c>
      <c r="F100" s="25">
        <v>0.62</v>
      </c>
      <c r="G100" s="25">
        <v>0.75</v>
      </c>
      <c r="H100" s="25">
        <v>0.82</v>
      </c>
      <c r="I100" s="25">
        <v>0.4</v>
      </c>
      <c r="J100" s="25">
        <v>0.64</v>
      </c>
      <c r="K100" s="25">
        <v>0.66</v>
      </c>
      <c r="L100" s="50">
        <v>0.55000000000000004</v>
      </c>
      <c r="O100" s="19"/>
      <c r="Q100" s="14" t="b">
        <v>0</v>
      </c>
      <c r="R100" s="14" t="b">
        <v>1</v>
      </c>
      <c r="S100" s="14" t="b">
        <v>1</v>
      </c>
      <c r="T100" s="14" t="b">
        <v>1</v>
      </c>
      <c r="U100" s="14" t="b">
        <v>1</v>
      </c>
      <c r="V100" s="14" t="b">
        <v>0</v>
      </c>
      <c r="W100" s="14" t="b">
        <v>0</v>
      </c>
      <c r="X100" s="14" t="e">
        <v>#REF!</v>
      </c>
      <c r="Y100" s="14" t="e">
        <v>#REF!</v>
      </c>
      <c r="Z100" s="14" t="e">
        <v>#REF!</v>
      </c>
      <c r="AA100" s="14" t="e">
        <v>#REF!</v>
      </c>
      <c r="AB100" s="14" t="e">
        <v>#REF!</v>
      </c>
      <c r="AC100" s="14" t="b">
        <v>1</v>
      </c>
      <c r="AD100" s="14" t="e">
        <v>#REF!</v>
      </c>
    </row>
    <row r="101" spans="1:41" ht="12.75" customHeight="1" x14ac:dyDescent="0.25">
      <c r="A101" s="13">
        <v>17</v>
      </c>
      <c r="C101" s="3" t="s">
        <v>12</v>
      </c>
      <c r="D101" s="20">
        <v>1122</v>
      </c>
      <c r="E101" s="24">
        <v>0.85</v>
      </c>
      <c r="F101" s="25">
        <v>0.68</v>
      </c>
      <c r="G101" s="25">
        <v>0.78</v>
      </c>
      <c r="H101" s="25">
        <v>0.86</v>
      </c>
      <c r="I101" s="25">
        <v>0.28999999999999998</v>
      </c>
      <c r="J101" s="25">
        <v>0.7</v>
      </c>
      <c r="K101" s="25">
        <v>0.7</v>
      </c>
      <c r="L101" s="50">
        <v>0.57999999999999996</v>
      </c>
      <c r="O101" s="19"/>
      <c r="Q101" s="14" t="b">
        <v>1</v>
      </c>
      <c r="R101" s="14" t="b">
        <v>1</v>
      </c>
      <c r="S101" s="14" t="b">
        <v>1</v>
      </c>
      <c r="T101" s="14" t="b">
        <v>1</v>
      </c>
      <c r="U101" s="14" t="b">
        <v>0</v>
      </c>
      <c r="V101" s="14" t="b">
        <v>1</v>
      </c>
      <c r="W101" s="14" t="b">
        <v>1</v>
      </c>
      <c r="X101" s="14" t="e">
        <v>#REF!</v>
      </c>
      <c r="Y101" s="14" t="e">
        <v>#REF!</v>
      </c>
      <c r="Z101" s="14" t="e">
        <v>#REF!</v>
      </c>
      <c r="AA101" s="14" t="e">
        <v>#REF!</v>
      </c>
      <c r="AB101" s="14" t="e">
        <v>#REF!</v>
      </c>
      <c r="AC101" s="14" t="b">
        <v>1</v>
      </c>
      <c r="AD101" s="14" t="e">
        <v>#REF!</v>
      </c>
    </row>
    <row r="102" spans="1:41" ht="12.75" customHeight="1" x14ac:dyDescent="0.25">
      <c r="C102" s="52" t="s">
        <v>91</v>
      </c>
      <c r="D102" s="23"/>
      <c r="E102" s="24"/>
      <c r="F102" s="25"/>
      <c r="G102" s="25"/>
      <c r="H102" s="25"/>
      <c r="I102" s="25"/>
      <c r="J102" s="25"/>
      <c r="K102" s="25"/>
      <c r="L102" s="50"/>
      <c r="O102" s="19"/>
    </row>
    <row r="103" spans="1:41" ht="12.75" customHeight="1" x14ac:dyDescent="0.25">
      <c r="A103" s="13">
        <v>18</v>
      </c>
      <c r="C103" s="3" t="s">
        <v>87</v>
      </c>
      <c r="D103" s="20">
        <v>247</v>
      </c>
      <c r="E103" s="24">
        <v>0.79</v>
      </c>
      <c r="F103" s="25">
        <v>0.63</v>
      </c>
      <c r="G103" s="25">
        <v>0.7</v>
      </c>
      <c r="H103" s="25">
        <v>0.81</v>
      </c>
      <c r="I103" s="25">
        <v>0.33</v>
      </c>
      <c r="J103" s="25">
        <v>0.61</v>
      </c>
      <c r="K103" s="25">
        <v>0.62</v>
      </c>
      <c r="L103" s="50">
        <v>0.47</v>
      </c>
      <c r="O103" s="19"/>
      <c r="Q103" s="14" t="b">
        <v>0</v>
      </c>
      <c r="R103" s="14" t="b">
        <v>0</v>
      </c>
      <c r="S103" s="14" t="b">
        <v>0</v>
      </c>
      <c r="T103" s="14" t="b">
        <v>0</v>
      </c>
      <c r="U103" s="14" t="b">
        <v>0</v>
      </c>
      <c r="V103" s="14" t="b">
        <v>0</v>
      </c>
      <c r="W103" s="14" t="b">
        <v>0</v>
      </c>
      <c r="X103" s="14" t="e">
        <v>#REF!</v>
      </c>
      <c r="Y103" s="14" t="e">
        <v>#REF!</v>
      </c>
      <c r="Z103" s="14" t="e">
        <v>#REF!</v>
      </c>
      <c r="AA103" s="14" t="e">
        <v>#REF!</v>
      </c>
      <c r="AB103" s="14" t="e">
        <v>#REF!</v>
      </c>
      <c r="AC103" s="14" t="b">
        <v>0</v>
      </c>
      <c r="AD103" s="14" t="e">
        <v>#REF!</v>
      </c>
    </row>
    <row r="104" spans="1:41" ht="12.75" customHeight="1" x14ac:dyDescent="0.25">
      <c r="A104" s="13">
        <v>18</v>
      </c>
      <c r="C104" s="3" t="s">
        <v>79</v>
      </c>
      <c r="D104" s="20">
        <v>457</v>
      </c>
      <c r="E104" s="24">
        <v>0.83</v>
      </c>
      <c r="F104" s="25">
        <v>0.62</v>
      </c>
      <c r="G104" s="25">
        <v>0.76</v>
      </c>
      <c r="H104" s="25">
        <v>0.82</v>
      </c>
      <c r="I104" s="25">
        <v>0.37</v>
      </c>
      <c r="J104" s="25">
        <v>0.62</v>
      </c>
      <c r="K104" s="25">
        <v>0.64</v>
      </c>
      <c r="L104" s="50">
        <v>0.52</v>
      </c>
      <c r="O104" s="19"/>
      <c r="Q104" s="14" t="b">
        <v>0</v>
      </c>
      <c r="R104" s="14" t="b">
        <v>0</v>
      </c>
      <c r="S104" s="14" t="b">
        <v>0</v>
      </c>
      <c r="T104" s="14" t="b">
        <v>0</v>
      </c>
      <c r="U104" s="14" t="b">
        <v>0</v>
      </c>
      <c r="V104" s="14" t="b">
        <v>0</v>
      </c>
      <c r="W104" s="14" t="b">
        <v>0</v>
      </c>
      <c r="X104" s="14" t="e">
        <v>#REF!</v>
      </c>
      <c r="Y104" s="14" t="e">
        <v>#REF!</v>
      </c>
      <c r="Z104" s="14" t="e">
        <v>#REF!</v>
      </c>
      <c r="AA104" s="14" t="e">
        <v>#REF!</v>
      </c>
      <c r="AB104" s="14" t="e">
        <v>#REF!</v>
      </c>
      <c r="AC104" s="14" t="b">
        <v>0</v>
      </c>
      <c r="AD104" s="14" t="e">
        <v>#REF!</v>
      </c>
    </row>
    <row r="105" spans="1:41" ht="12.75" customHeight="1" x14ac:dyDescent="0.25">
      <c r="A105" s="13">
        <v>18</v>
      </c>
      <c r="C105" s="3" t="s">
        <v>79</v>
      </c>
      <c r="D105" s="20">
        <v>923</v>
      </c>
      <c r="E105" s="24">
        <v>0.85</v>
      </c>
      <c r="F105" s="25">
        <v>0.69</v>
      </c>
      <c r="G105" s="25">
        <v>0.8</v>
      </c>
      <c r="H105" s="25">
        <v>0.86</v>
      </c>
      <c r="I105" s="25">
        <v>0.35</v>
      </c>
      <c r="J105" s="25">
        <v>0.74</v>
      </c>
      <c r="K105" s="25">
        <v>0.73</v>
      </c>
      <c r="L105" s="50">
        <v>0.62</v>
      </c>
      <c r="O105" s="19"/>
      <c r="Q105" s="14" t="b">
        <v>0</v>
      </c>
      <c r="R105" s="14" t="b">
        <v>1</v>
      </c>
      <c r="S105" s="14" t="b">
        <v>1</v>
      </c>
      <c r="T105" s="14" t="b">
        <v>0</v>
      </c>
      <c r="U105" s="14" t="b">
        <v>0</v>
      </c>
      <c r="V105" s="14" t="b">
        <v>1</v>
      </c>
      <c r="W105" s="14" t="b">
        <v>1</v>
      </c>
      <c r="X105" s="14" t="e">
        <v>#REF!</v>
      </c>
      <c r="Y105" s="14" t="e">
        <v>#REF!</v>
      </c>
      <c r="Z105" s="14" t="e">
        <v>#REF!</v>
      </c>
      <c r="AA105" s="14" t="e">
        <v>#REF!</v>
      </c>
      <c r="AB105" s="14" t="e">
        <v>#REF!</v>
      </c>
      <c r="AC105" s="14" t="b">
        <v>1</v>
      </c>
      <c r="AD105" s="14" t="e">
        <v>#REF!</v>
      </c>
    </row>
    <row r="106" spans="1:41" ht="12.75" customHeight="1" x14ac:dyDescent="0.25">
      <c r="A106" s="13">
        <v>18</v>
      </c>
      <c r="C106" s="3" t="s">
        <v>88</v>
      </c>
      <c r="D106" s="27">
        <v>550</v>
      </c>
      <c r="E106" s="28">
        <v>0.79</v>
      </c>
      <c r="F106" s="29">
        <v>0.62</v>
      </c>
      <c r="G106" s="29">
        <v>0.75</v>
      </c>
      <c r="H106" s="29">
        <v>0.83</v>
      </c>
      <c r="I106" s="29">
        <v>0.31</v>
      </c>
      <c r="J106" s="29">
        <v>0.63</v>
      </c>
      <c r="K106" s="29">
        <v>0.67</v>
      </c>
      <c r="L106" s="51">
        <v>0.53</v>
      </c>
      <c r="O106" s="19"/>
      <c r="Q106" s="14" t="b">
        <v>0</v>
      </c>
      <c r="R106" s="14" t="b">
        <v>0</v>
      </c>
      <c r="S106" s="14" t="b">
        <v>0</v>
      </c>
      <c r="T106" s="14" t="b">
        <v>0</v>
      </c>
      <c r="U106" s="14" t="b">
        <v>0</v>
      </c>
      <c r="V106" s="14" t="b">
        <v>0</v>
      </c>
      <c r="W106" s="14" t="b">
        <v>0</v>
      </c>
      <c r="X106" s="14" t="e">
        <v>#REF!</v>
      </c>
      <c r="Y106" s="14" t="e">
        <v>#REF!</v>
      </c>
      <c r="Z106" s="14" t="e">
        <v>#REF!</v>
      </c>
      <c r="AA106" s="14" t="e">
        <v>#REF!</v>
      </c>
      <c r="AB106" s="14" t="e">
        <v>#REF!</v>
      </c>
      <c r="AC106" s="14" t="b">
        <v>0</v>
      </c>
      <c r="AD106" s="14" t="e">
        <v>#REF!</v>
      </c>
      <c r="AJ106" s="26"/>
      <c r="AK106" s="26"/>
      <c r="AL106" s="26"/>
    </row>
    <row r="107" spans="1:41" s="39" customFormat="1" ht="12.75" customHeight="1" x14ac:dyDescent="0.25">
      <c r="A107" s="13"/>
      <c r="B107" s="13"/>
      <c r="C107" s="62"/>
      <c r="D107" s="62"/>
      <c r="E107" s="40"/>
      <c r="F107" s="40"/>
      <c r="G107" s="40"/>
      <c r="H107" s="40"/>
      <c r="I107" s="40"/>
      <c r="J107" s="40"/>
      <c r="K107" s="40"/>
      <c r="L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32"/>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32"/>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0"/>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38 E43 E50 E53 E68 E71 E75 E80 E102">
    <cfRule type="expression" dxfId="1823" priority="16">
      <formula>N13=TRUE</formula>
    </cfRule>
  </conditionalFormatting>
  <conditionalFormatting sqref="E35">
    <cfRule type="expression" dxfId="1822" priority="9">
      <formula>N35=TRUE</formula>
    </cfRule>
  </conditionalFormatting>
  <conditionalFormatting sqref="E60">
    <cfRule type="expression" dxfId="1821" priority="8">
      <formula>N60=TRUE</formula>
    </cfRule>
  </conditionalFormatting>
  <conditionalFormatting sqref="E64">
    <cfRule type="expression" dxfId="1820" priority="7">
      <formula>N64=TRUE</formula>
    </cfRule>
  </conditionalFormatting>
  <conditionalFormatting sqref="E84">
    <cfRule type="expression" dxfId="1819" priority="6">
      <formula>N84=TRUE</formula>
    </cfRule>
  </conditionalFormatting>
  <conditionalFormatting sqref="E89">
    <cfRule type="expression" dxfId="1818" priority="5">
      <formula>N89=TRUE</formula>
    </cfRule>
  </conditionalFormatting>
  <conditionalFormatting sqref="E93">
    <cfRule type="expression" dxfId="1817" priority="4">
      <formula>N93=TRUE</formula>
    </cfRule>
  </conditionalFormatting>
  <conditionalFormatting sqref="E96">
    <cfRule type="expression" dxfId="1816" priority="3">
      <formula>N96=TRUE</formula>
    </cfRule>
  </conditionalFormatting>
  <conditionalFormatting sqref="E99">
    <cfRule type="expression" dxfId="1815" priority="2">
      <formula>N99=TRUE</formula>
    </cfRule>
  </conditionalFormatting>
  <conditionalFormatting sqref="E112:E142">
    <cfRule type="expression" dxfId="1814" priority="13">
      <formula>N112=TRUE</formula>
    </cfRule>
  </conditionalFormatting>
  <conditionalFormatting sqref="E154:E195">
    <cfRule type="expression" dxfId="1813" priority="15">
      <formula>N154=TRUE</formula>
    </cfRule>
  </conditionalFormatting>
  <conditionalFormatting sqref="E207:E248">
    <cfRule type="expression" dxfId="1812" priority="14">
      <formula>N207=TRUE</formula>
    </cfRule>
  </conditionalFormatting>
  <conditionalFormatting sqref="L11:L12 L29:L31 L33:L34 L36:L37 L51:L52 L65:L67 L69:L70 L72:L74 L81:L83 L94:L95 L97:L98 L100:L101 L14:L21 L23:L24 L26:L27 L39:L42 L44:L49 L54:L59 L61:L63 L76:L79 L85:L88 L90:L92 L103:L106">
    <cfRule type="expression" dxfId="1811" priority="10">
      <formula>AC11=TRUE</formula>
    </cfRule>
  </conditionalFormatting>
  <conditionalFormatting sqref="L13 L22 L25 L28 L32 L43 L50 L53 L71 L75 L80 L102 L112:L142 L35 L38 L60 L64 L68 L84 L89 L93 L96 L99 L154:L195 L207:L248">
    <cfRule type="expression" dxfId="1810" priority="11">
      <formula>AA13=TRUE</formula>
    </cfRule>
  </conditionalFormatting>
  <conditionalFormatting sqref="M110:M267">
    <cfRule type="expression" dxfId="1809" priority="12">
      <formula>AC110=TRUE</formula>
    </cfRule>
  </conditionalFormatting>
  <conditionalFormatting sqref="O8:O106">
    <cfRule type="cellIs" dxfId="1808" priority="1" operator="notEqual">
      <formula>1</formula>
    </cfRule>
  </conditionalFormatting>
  <conditionalFormatting sqref="E11:K12 E29:K31 E33:K34 E36:K37 E51:K52 E65:K67 E69:K70 E72:K74 E81:K83 E94:K95 E97:K98 E100:K101 E14:K21 E23:K24 E26:K27 E39:K42 E44:K49 E54:K59 E61:K63 E76:K79 E85:K88 E90:K92 E103:K106">
    <cfRule type="expression" dxfId="1807" priority="17">
      <formula>Q11=TRUE</formula>
    </cfRule>
  </conditionalFormatting>
  <conditionalFormatting sqref="F13:K13 F22:K22 F25:K25 F28:K28 F32:K32 F43:K43 F50:K50 F53:K53 F71:K71 F75:K75 F80:K80 F102:K102 F112:K142 F35:K35 F38:K38 F60:K60 F64:K64 F68:K68 F84:K84 F89:K89 F93:K93 F96:K96 F99:K99 F154:K195 F207:K248">
    <cfRule type="expression" dxfId="1806" priority="18">
      <formula>P13=TRUE</formula>
    </cfRule>
  </conditionalFormatting>
  <pageMargins left="0.7" right="0.7" top="0.75" bottom="0.75" header="0.3" footer="0.3"/>
  <pageSetup paperSize="9" orientation="portrait" verticalDpi="0"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Worksheet____30"/>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162</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0.25</v>
      </c>
      <c r="F8" s="18">
        <v>0.75</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0.24</v>
      </c>
      <c r="F11" s="50">
        <v>0.76</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0.25</v>
      </c>
      <c r="F12" s="50">
        <v>0.75</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0.24</v>
      </c>
      <c r="F14" s="50">
        <v>0.76</v>
      </c>
      <c r="I14" s="19"/>
      <c r="K14" s="14" t="b">
        <v>1</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0.28000000000000003</v>
      </c>
      <c r="F15" s="50">
        <v>0.72</v>
      </c>
      <c r="I15" s="19"/>
      <c r="K15" s="14" t="b">
        <v>1</v>
      </c>
      <c r="L15" s="14" t="e">
        <v>#REF!</v>
      </c>
      <c r="M15" s="14" t="e">
        <v>#REF!</v>
      </c>
      <c r="N15" s="14" t="e">
        <v>#REF!</v>
      </c>
      <c r="O15" s="14" t="e">
        <v>#REF!</v>
      </c>
      <c r="P15" s="14" t="e">
        <v>#REF!</v>
      </c>
      <c r="Q15" s="14" t="e">
        <v>#REF!</v>
      </c>
      <c r="R15" s="14" t="e">
        <v>#REF!</v>
      </c>
      <c r="S15" s="14" t="e">
        <v>#REF!</v>
      </c>
      <c r="T15" s="14" t="e">
        <v>#REF!</v>
      </c>
      <c r="U15" s="14" t="e">
        <v>#REF!</v>
      </c>
      <c r="V15" s="14" t="e">
        <v>#REF!</v>
      </c>
      <c r="W15" s="14" t="b">
        <v>0</v>
      </c>
      <c r="X15" s="14" t="e">
        <v>#REF!</v>
      </c>
    </row>
    <row r="16" spans="1:32" ht="12.75" customHeight="1" x14ac:dyDescent="0.25">
      <c r="A16" s="13">
        <v>2</v>
      </c>
      <c r="C16" s="3" t="s">
        <v>32</v>
      </c>
      <c r="D16" s="20">
        <v>358</v>
      </c>
      <c r="E16" s="24">
        <v>0.27</v>
      </c>
      <c r="F16" s="50">
        <v>0.73</v>
      </c>
      <c r="I16" s="19"/>
      <c r="K16" s="14" t="b">
        <v>1</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0.26</v>
      </c>
      <c r="F17" s="50">
        <v>0.74</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0.25</v>
      </c>
      <c r="F18" s="50">
        <v>0.75</v>
      </c>
      <c r="I18" s="19"/>
      <c r="K18" s="14" t="b">
        <v>1</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0.19</v>
      </c>
      <c r="F19" s="50">
        <v>0.81</v>
      </c>
      <c r="I19" s="19"/>
      <c r="K19" s="14" t="b">
        <v>0</v>
      </c>
      <c r="L19" s="14" t="e">
        <v>#REF!</v>
      </c>
      <c r="M19" s="14" t="e">
        <v>#REF!</v>
      </c>
      <c r="N19" s="14" t="e">
        <v>#REF!</v>
      </c>
      <c r="O19" s="14" t="e">
        <v>#REF!</v>
      </c>
      <c r="P19" s="14" t="e">
        <v>#REF!</v>
      </c>
      <c r="Q19" s="14" t="e">
        <v>#REF!</v>
      </c>
      <c r="R19" s="14" t="e">
        <v>#REF!</v>
      </c>
      <c r="S19" s="14" t="e">
        <v>#REF!</v>
      </c>
      <c r="T19" s="14" t="e">
        <v>#REF!</v>
      </c>
      <c r="U19" s="14" t="e">
        <v>#REF!</v>
      </c>
      <c r="V19" s="14" t="e">
        <v>#REF!</v>
      </c>
      <c r="W19" s="14" t="b">
        <v>1</v>
      </c>
      <c r="X19" s="14" t="e">
        <v>#REF!</v>
      </c>
    </row>
    <row r="20" spans="1:24" ht="12.75" customHeight="1" x14ac:dyDescent="0.25">
      <c r="A20" s="13">
        <v>2</v>
      </c>
      <c r="C20" s="3" t="s">
        <v>36</v>
      </c>
      <c r="D20" s="20">
        <v>137</v>
      </c>
      <c r="E20" s="24">
        <v>0.23</v>
      </c>
      <c r="F20" s="50">
        <v>0.77</v>
      </c>
      <c r="I20" s="19"/>
      <c r="K20" s="14" t="b">
        <v>0</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0.17</v>
      </c>
      <c r="F21" s="50">
        <v>0.83</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1</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0.26</v>
      </c>
      <c r="F23" s="50">
        <v>0.74</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0.2</v>
      </c>
      <c r="F24" s="50">
        <v>0.8</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0.28000000000000003</v>
      </c>
      <c r="F26" s="50">
        <v>0.72</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0.23</v>
      </c>
      <c r="F27" s="50">
        <v>0.77</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0.25</v>
      </c>
      <c r="F29" s="50">
        <v>0.75</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0.24</v>
      </c>
      <c r="F30" s="50">
        <v>0.76</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0.28000000000000003</v>
      </c>
      <c r="F31" s="50">
        <v>0.72</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0.28000000000000003</v>
      </c>
      <c r="F33" s="50">
        <v>0.72</v>
      </c>
      <c r="I33" s="19"/>
      <c r="K33" s="14" t="b">
        <v>1</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0.12</v>
      </c>
      <c r="F34" s="50">
        <v>0.88</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1</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0.23</v>
      </c>
      <c r="F36" s="50">
        <v>0.77</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0.27</v>
      </c>
      <c r="F37" s="50">
        <v>0.73</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0.21</v>
      </c>
      <c r="F39" s="50">
        <v>0.79</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1</v>
      </c>
      <c r="X39" s="14" t="e">
        <v>#REF!</v>
      </c>
    </row>
    <row r="40" spans="1:24" ht="12.75" customHeight="1" x14ac:dyDescent="0.25">
      <c r="A40" s="13">
        <v>8</v>
      </c>
      <c r="C40" s="3" t="s">
        <v>9</v>
      </c>
      <c r="D40" s="20">
        <v>619</v>
      </c>
      <c r="E40" s="24">
        <v>0.3</v>
      </c>
      <c r="F40" s="50">
        <v>0.7</v>
      </c>
      <c r="I40" s="19"/>
      <c r="K40" s="14" t="b">
        <v>1</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0.17</v>
      </c>
      <c r="F41" s="50">
        <v>0.83</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1</v>
      </c>
      <c r="X41" s="14" t="e">
        <v>#REF!</v>
      </c>
    </row>
    <row r="42" spans="1:24" ht="12.75" customHeight="1" x14ac:dyDescent="0.25">
      <c r="A42" s="13">
        <v>8</v>
      </c>
      <c r="C42" s="3" t="s">
        <v>11</v>
      </c>
      <c r="D42" s="20">
        <v>700</v>
      </c>
      <c r="E42" s="24">
        <v>0.27</v>
      </c>
      <c r="F42" s="50">
        <v>0.73</v>
      </c>
      <c r="I42" s="19"/>
      <c r="K42" s="14" t="b">
        <v>1</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0.27</v>
      </c>
      <c r="F44" s="50">
        <v>0.73</v>
      </c>
      <c r="I44" s="19"/>
      <c r="K44" s="14" t="b">
        <v>1</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0.12</v>
      </c>
      <c r="F45" s="50">
        <v>0.88</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0.15</v>
      </c>
      <c r="F46" s="50">
        <v>0.85</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1</v>
      </c>
      <c r="X46" s="14" t="e">
        <v>#REF!</v>
      </c>
    </row>
    <row r="47" spans="1:24" ht="12.75" customHeight="1" x14ac:dyDescent="0.25">
      <c r="A47" s="13">
        <v>9</v>
      </c>
      <c r="C47" s="3" t="s">
        <v>54</v>
      </c>
      <c r="D47" s="20">
        <v>83</v>
      </c>
      <c r="E47" s="24">
        <v>0.13</v>
      </c>
      <c r="F47" s="50">
        <v>0.87</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0.13</v>
      </c>
      <c r="F48" s="50">
        <v>0.88</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0.14000000000000001</v>
      </c>
      <c r="F49" s="50">
        <v>0.86</v>
      </c>
      <c r="I49" s="19"/>
      <c r="K49" s="14" t="b">
        <v>0</v>
      </c>
      <c r="L49" s="14" t="e">
        <v>#REF!</v>
      </c>
      <c r="M49" s="14" t="e">
        <v>#REF!</v>
      </c>
      <c r="N49" s="14" t="e">
        <v>#REF!</v>
      </c>
      <c r="O49" s="14" t="e">
        <v>#REF!</v>
      </c>
      <c r="P49" s="14" t="e">
        <v>#REF!</v>
      </c>
      <c r="Q49" s="14" t="e">
        <v>#REF!</v>
      </c>
      <c r="R49" s="14" t="e">
        <v>#REF!</v>
      </c>
      <c r="S49" s="14" t="e">
        <v>#REF!</v>
      </c>
      <c r="T49" s="14" t="e">
        <v>#REF!</v>
      </c>
      <c r="U49" s="14" t="e">
        <v>#REF!</v>
      </c>
      <c r="V49" s="14" t="e">
        <v>#REF!</v>
      </c>
      <c r="W49" s="14" t="b">
        <v>1</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0.33</v>
      </c>
      <c r="F51" s="50">
        <v>0.67</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0.24</v>
      </c>
      <c r="F52" s="50">
        <v>0.76</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0.33</v>
      </c>
      <c r="F54" s="50">
        <v>0.67</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0</v>
      </c>
      <c r="X54" s="14" t="e">
        <v>#REF!</v>
      </c>
    </row>
    <row r="55" spans="1:24" ht="12.75" customHeight="1" x14ac:dyDescent="0.25">
      <c r="A55" s="13">
        <v>11</v>
      </c>
      <c r="C55" s="3" t="s">
        <v>60</v>
      </c>
      <c r="D55" s="20">
        <v>164</v>
      </c>
      <c r="E55" s="24">
        <v>0.28999999999999998</v>
      </c>
      <c r="F55" s="50">
        <v>0.71</v>
      </c>
      <c r="I55" s="19"/>
      <c r="K55" s="14" t="b">
        <v>0</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0.33</v>
      </c>
      <c r="F56" s="50">
        <v>0.67</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0</v>
      </c>
      <c r="X56" s="14" t="e">
        <v>#REF!</v>
      </c>
    </row>
    <row r="57" spans="1:24" ht="12.75" customHeight="1" x14ac:dyDescent="0.25">
      <c r="A57" s="13">
        <v>11</v>
      </c>
      <c r="C57" s="3" t="s">
        <v>62</v>
      </c>
      <c r="D57" s="20">
        <v>45</v>
      </c>
      <c r="E57" s="24">
        <v>0.36</v>
      </c>
      <c r="F57" s="50">
        <v>0.64</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0.23</v>
      </c>
      <c r="F58" s="50">
        <v>0.77</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0.3</v>
      </c>
      <c r="F59" s="50">
        <v>0.7</v>
      </c>
      <c r="I59" s="19"/>
      <c r="K59" s="14" t="b">
        <v>1</v>
      </c>
      <c r="L59" s="14" t="e">
        <v>#REF!</v>
      </c>
      <c r="M59" s="14" t="e">
        <v>#REF!</v>
      </c>
      <c r="N59" s="14" t="e">
        <v>#REF!</v>
      </c>
      <c r="O59" s="14" t="e">
        <v>#REF!</v>
      </c>
      <c r="P59" s="14" t="e">
        <v>#REF!</v>
      </c>
      <c r="Q59" s="14" t="e">
        <v>#REF!</v>
      </c>
      <c r="R59" s="14" t="e">
        <v>#REF!</v>
      </c>
      <c r="S59" s="14" t="e">
        <v>#REF!</v>
      </c>
      <c r="T59" s="14" t="e">
        <v>#REF!</v>
      </c>
      <c r="U59" s="14" t="e">
        <v>#REF!</v>
      </c>
      <c r="V59" s="14" t="e">
        <v>#REF!</v>
      </c>
      <c r="W59" s="14" t="b">
        <v>0</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0.25</v>
      </c>
      <c r="F61" s="50">
        <v>0.75</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0.25</v>
      </c>
      <c r="F62" s="50">
        <v>0.75</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0.25</v>
      </c>
      <c r="F63" s="50">
        <v>0.75</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0.36</v>
      </c>
      <c r="F65" s="50">
        <v>0.64</v>
      </c>
      <c r="I65" s="19"/>
      <c r="K65" s="14" t="b">
        <v>1</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0.28999999999999998</v>
      </c>
      <c r="F66" s="50">
        <v>0.71</v>
      </c>
      <c r="I66" s="19"/>
      <c r="K66" s="14" t="b">
        <v>1</v>
      </c>
      <c r="L66" s="14" t="e">
        <v>#REF!</v>
      </c>
      <c r="M66" s="14" t="e">
        <v>#REF!</v>
      </c>
      <c r="N66" s="14" t="e">
        <v>#REF!</v>
      </c>
      <c r="O66" s="14" t="e">
        <v>#REF!</v>
      </c>
      <c r="P66" s="14" t="e">
        <v>#REF!</v>
      </c>
      <c r="Q66" s="14" t="e">
        <v>#REF!</v>
      </c>
      <c r="R66" s="14" t="e">
        <v>#REF!</v>
      </c>
      <c r="S66" s="14" t="e">
        <v>#REF!</v>
      </c>
      <c r="T66" s="14" t="e">
        <v>#REF!</v>
      </c>
      <c r="U66" s="14" t="e">
        <v>#REF!</v>
      </c>
      <c r="V66" s="14" t="e">
        <v>#REF!</v>
      </c>
      <c r="W66" s="14" t="b">
        <v>1</v>
      </c>
      <c r="X66" s="14" t="e">
        <v>#REF!</v>
      </c>
    </row>
    <row r="67" spans="1:24" ht="12.75" customHeight="1" x14ac:dyDescent="0.25">
      <c r="A67" s="13">
        <v>13</v>
      </c>
      <c r="C67" s="3" t="s">
        <v>72</v>
      </c>
      <c r="D67" s="20">
        <v>1301</v>
      </c>
      <c r="E67" s="24">
        <v>0.21</v>
      </c>
      <c r="F67" s="50">
        <v>0.79</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1</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0.96</v>
      </c>
      <c r="F69" s="50">
        <v>0.04</v>
      </c>
      <c r="I69" s="19"/>
      <c r="K69" s="14" t="b">
        <v>0</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c r="F70" s="50">
        <v>1</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0.33</v>
      </c>
      <c r="F72" s="50">
        <v>0.67</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0.25</v>
      </c>
      <c r="F73" s="50">
        <v>0.75</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0.23</v>
      </c>
      <c r="F74" s="50">
        <v>0.77</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0.28000000000000003</v>
      </c>
      <c r="F76" s="50">
        <v>0.72</v>
      </c>
      <c r="I76" s="19"/>
      <c r="K76" s="14" t="b">
        <v>0</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0.28999999999999998</v>
      </c>
      <c r="F77" s="50">
        <v>0.71</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0</v>
      </c>
      <c r="X77" s="14" t="e">
        <v>#REF!</v>
      </c>
    </row>
    <row r="78" spans="1:24" ht="12.75" customHeight="1" x14ac:dyDescent="0.25">
      <c r="A78" s="13">
        <v>16</v>
      </c>
      <c r="C78" s="3" t="s">
        <v>78</v>
      </c>
      <c r="D78" s="20">
        <v>1635</v>
      </c>
      <c r="E78" s="24">
        <v>0.24</v>
      </c>
      <c r="F78" s="50">
        <v>0.76</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0</v>
      </c>
      <c r="X78" s="14" t="e">
        <v>#REF!</v>
      </c>
    </row>
    <row r="79" spans="1:24" ht="12.75" customHeight="1" x14ac:dyDescent="0.25">
      <c r="A79" s="13">
        <v>16</v>
      </c>
      <c r="C79" s="3" t="s">
        <v>80</v>
      </c>
      <c r="D79" s="20">
        <v>253</v>
      </c>
      <c r="E79" s="24">
        <v>0.23</v>
      </c>
      <c r="F79" s="50">
        <v>0.77</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0</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0.42</v>
      </c>
      <c r="F81" s="50">
        <v>0.57999999999999996</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0.36</v>
      </c>
      <c r="F82" s="50">
        <v>0.64</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0.18</v>
      </c>
      <c r="F83" s="50">
        <v>0.82</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0.15</v>
      </c>
      <c r="F85" s="50">
        <v>0.85</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0.24</v>
      </c>
      <c r="F86" s="50">
        <v>0.76</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0.38</v>
      </c>
      <c r="F87" s="50">
        <v>0.62</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0.21</v>
      </c>
      <c r="F88" s="50">
        <v>0.79</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0.59</v>
      </c>
      <c r="F90" s="50">
        <v>0.41</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0.35</v>
      </c>
      <c r="F91" s="50">
        <v>0.65</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0.15</v>
      </c>
      <c r="F92" s="50">
        <v>0.85</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0.32</v>
      </c>
      <c r="F94" s="50">
        <v>0.68</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0.09</v>
      </c>
      <c r="F95" s="50">
        <v>0.91</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0.36</v>
      </c>
      <c r="F97" s="50">
        <v>0.64</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0.12</v>
      </c>
      <c r="F98" s="50">
        <v>0.88</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0.36</v>
      </c>
      <c r="F100" s="50">
        <v>0.64</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1</v>
      </c>
      <c r="X100" s="14" t="e">
        <v>#REF!</v>
      </c>
    </row>
    <row r="101" spans="1:35" ht="12.75" customHeight="1" x14ac:dyDescent="0.25">
      <c r="A101" s="13">
        <v>17</v>
      </c>
      <c r="C101" s="3" t="s">
        <v>12</v>
      </c>
      <c r="D101" s="20">
        <v>1122</v>
      </c>
      <c r="E101" s="24">
        <v>0.14000000000000001</v>
      </c>
      <c r="F101" s="50">
        <v>0.86</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0.43</v>
      </c>
      <c r="F103" s="50">
        <v>0.56999999999999995</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0.33</v>
      </c>
      <c r="F104" s="50">
        <v>0.67</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1</v>
      </c>
      <c r="X104" s="14" t="e">
        <v>#REF!</v>
      </c>
    </row>
    <row r="105" spans="1:35" ht="12.75" customHeight="1" x14ac:dyDescent="0.25">
      <c r="A105" s="13">
        <v>18</v>
      </c>
      <c r="C105" s="3" t="s">
        <v>79</v>
      </c>
      <c r="D105" s="20">
        <v>923</v>
      </c>
      <c r="E105" s="24">
        <v>0.21</v>
      </c>
      <c r="F105" s="50">
        <v>0.79</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0.17</v>
      </c>
      <c r="F106" s="51">
        <v>0.83</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1805" priority="16">
      <formula>H13=TRUE</formula>
    </cfRule>
  </conditionalFormatting>
  <conditionalFormatting sqref="E35">
    <cfRule type="expression" dxfId="1804" priority="9">
      <formula>H35=TRUE</formula>
    </cfRule>
  </conditionalFormatting>
  <conditionalFormatting sqref="E60">
    <cfRule type="expression" dxfId="1803" priority="8">
      <formula>H60=TRUE</formula>
    </cfRule>
  </conditionalFormatting>
  <conditionalFormatting sqref="E64">
    <cfRule type="expression" dxfId="1802" priority="7">
      <formula>H64=TRUE</formula>
    </cfRule>
  </conditionalFormatting>
  <conditionalFormatting sqref="E84">
    <cfRule type="expression" dxfId="1801" priority="6">
      <formula>H84=TRUE</formula>
    </cfRule>
  </conditionalFormatting>
  <conditionalFormatting sqref="E89">
    <cfRule type="expression" dxfId="1800" priority="5">
      <formula>H89=TRUE</formula>
    </cfRule>
  </conditionalFormatting>
  <conditionalFormatting sqref="E93">
    <cfRule type="expression" dxfId="1799" priority="4">
      <formula>H93=TRUE</formula>
    </cfRule>
  </conditionalFormatting>
  <conditionalFormatting sqref="E96">
    <cfRule type="expression" dxfId="1798" priority="3">
      <formula>H96=TRUE</formula>
    </cfRule>
  </conditionalFormatting>
  <conditionalFormatting sqref="E99">
    <cfRule type="expression" dxfId="1797" priority="2">
      <formula>H99=TRUE</formula>
    </cfRule>
  </conditionalFormatting>
  <conditionalFormatting sqref="E112:E142">
    <cfRule type="expression" dxfId="1796" priority="13">
      <formula>H112=TRUE</formula>
    </cfRule>
  </conditionalFormatting>
  <conditionalFormatting sqref="E154:E195">
    <cfRule type="expression" dxfId="1795" priority="15">
      <formula>H154=TRUE</formula>
    </cfRule>
  </conditionalFormatting>
  <conditionalFormatting sqref="E207:E248">
    <cfRule type="expression" dxfId="1794"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1793" priority="10">
      <formula>W11=TRUE</formula>
    </cfRule>
  </conditionalFormatting>
  <conditionalFormatting sqref="F13 F22 F25 F28 F32 F43 F50 F53 F71 F75 F80 F102 F112:F142 F35 F38 F60 F64 F68 F84 F89 F93 F96 F99 F154:F195 F207:F248">
    <cfRule type="expression" dxfId="1792" priority="11">
      <formula>U13=TRUE</formula>
    </cfRule>
  </conditionalFormatting>
  <conditionalFormatting sqref="G110:G267">
    <cfRule type="expression" dxfId="1791" priority="12">
      <formula>W110=TRUE</formula>
    </cfRule>
  </conditionalFormatting>
  <conditionalFormatting sqref="I8:I106">
    <cfRule type="cellIs" dxfId="1790"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1789" priority="17">
      <formula>K11=TRUE</formula>
    </cfRule>
  </conditionalFormatting>
  <pageMargins left="0.7" right="0.7" top="0.75" bottom="0.75" header="0.3" footer="0.3"/>
  <pageSetup paperSize="9" orientation="portrait" verticalDpi="0"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Worksheet____31"/>
  <dimension ref="A1:AS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5703125" style="3" customWidth="1"/>
    <col min="6" max="6" width="11.140625" style="3" customWidth="1"/>
    <col min="7" max="7" width="9.42578125" style="3" customWidth="1"/>
    <col min="8" max="8" width="11.28515625" style="3" customWidth="1"/>
    <col min="9" max="9" width="11.42578125" style="3" customWidth="1"/>
    <col min="10" max="10" width="12.28515625" style="3" customWidth="1"/>
    <col min="11" max="13" width="9.42578125" style="3" customWidth="1"/>
    <col min="14" max="14" width="13" style="3" customWidth="1"/>
    <col min="15" max="15" width="9.42578125" style="3" customWidth="1"/>
    <col min="16" max="16" width="12.140625" style="3" customWidth="1"/>
    <col min="19" max="19" width="9.140625" style="3"/>
    <col min="20" max="20" width="14.42578125" style="3" customWidth="1"/>
    <col min="21" max="35" width="14.42578125" style="14" hidden="1" customWidth="1"/>
    <col min="36" max="36" width="11.28515625" style="14" hidden="1" customWidth="1"/>
    <col min="37" max="39" width="11.28515625" style="3" customWidth="1"/>
    <col min="40" max="42" width="9.140625" style="3"/>
  </cols>
  <sheetData>
    <row r="1" spans="1:42" ht="15.75" x14ac:dyDescent="0.25">
      <c r="C1" s="42" t="s">
        <v>23</v>
      </c>
      <c r="D1" s="1"/>
      <c r="E1" s="1"/>
      <c r="F1" s="1"/>
      <c r="G1" s="1"/>
      <c r="H1" s="1"/>
      <c r="I1" s="1"/>
      <c r="J1" s="1"/>
      <c r="K1" s="1"/>
      <c r="L1" s="1"/>
      <c r="M1" s="1"/>
      <c r="N1" s="1"/>
      <c r="O1" s="1"/>
      <c r="P1" s="1"/>
    </row>
    <row r="2" spans="1:42" ht="15.75" x14ac:dyDescent="0.25">
      <c r="C2" s="43" t="s">
        <v>69</v>
      </c>
      <c r="D2" s="2"/>
      <c r="E2" s="2"/>
      <c r="F2" s="2"/>
      <c r="G2" s="2"/>
      <c r="H2" s="2"/>
      <c r="I2" s="2"/>
      <c r="J2" s="2"/>
      <c r="K2" s="2"/>
      <c r="L2" s="2"/>
      <c r="M2" s="2"/>
      <c r="N2" s="2"/>
      <c r="O2" s="2"/>
      <c r="P2" s="2"/>
      <c r="S2" s="2"/>
      <c r="T2" s="2"/>
      <c r="U2" s="15"/>
      <c r="V2" s="15"/>
      <c r="W2" s="15"/>
      <c r="X2" s="15"/>
      <c r="Y2" s="15"/>
      <c r="Z2" s="15"/>
      <c r="AA2" s="15"/>
      <c r="AB2" s="15"/>
      <c r="AC2" s="15"/>
      <c r="AD2" s="15"/>
      <c r="AE2" s="15"/>
      <c r="AF2" s="15"/>
      <c r="AG2" s="15"/>
      <c r="AH2" s="15"/>
      <c r="AI2" s="15"/>
      <c r="AJ2" s="15"/>
      <c r="AK2" s="2"/>
      <c r="AL2" s="2"/>
      <c r="AM2" s="2"/>
      <c r="AN2" s="2"/>
      <c r="AO2" s="2"/>
      <c r="AP2" s="2"/>
    </row>
    <row r="3" spans="1:42" x14ac:dyDescent="0.25">
      <c r="C3" s="44" t="s">
        <v>24</v>
      </c>
      <c r="D3" s="3"/>
    </row>
    <row r="4" spans="1:42" x14ac:dyDescent="0.25">
      <c r="C4" s="45" t="s">
        <v>163</v>
      </c>
      <c r="D4" s="4"/>
      <c r="S4" s="4"/>
      <c r="T4" s="4"/>
      <c r="U4" s="16"/>
      <c r="V4" s="16"/>
      <c r="W4" s="16"/>
      <c r="X4" s="16"/>
      <c r="Y4" s="16"/>
      <c r="Z4" s="16"/>
      <c r="AA4" s="16"/>
      <c r="AB4" s="16"/>
      <c r="AC4" s="16"/>
      <c r="AD4" s="16"/>
      <c r="AE4" s="16"/>
      <c r="AF4" s="16"/>
      <c r="AG4" s="16"/>
      <c r="AH4" s="16"/>
      <c r="AI4" s="16"/>
      <c r="AJ4" s="16"/>
      <c r="AK4" s="4"/>
      <c r="AL4" s="4"/>
      <c r="AM4" s="4"/>
      <c r="AN4" s="4"/>
      <c r="AO4" s="4"/>
      <c r="AP4" s="4"/>
    </row>
    <row r="5" spans="1:42" x14ac:dyDescent="0.25">
      <c r="C5" s="46" t="s">
        <v>619</v>
      </c>
      <c r="D5" s="4"/>
      <c r="E5" s="4"/>
    </row>
    <row r="6" spans="1:42" x14ac:dyDescent="0.25">
      <c r="C6" s="3"/>
      <c r="D6" s="3"/>
      <c r="E6" s="4"/>
    </row>
    <row r="7" spans="1:42" ht="39" customHeight="1" x14ac:dyDescent="0.25">
      <c r="C7" s="17"/>
      <c r="D7" s="5" t="s">
        <v>0</v>
      </c>
      <c r="E7" s="6" t="s">
        <v>164</v>
      </c>
      <c r="F7" s="6" t="s">
        <v>165</v>
      </c>
      <c r="G7" s="6" t="s">
        <v>166</v>
      </c>
      <c r="H7" s="6" t="s">
        <v>167</v>
      </c>
      <c r="I7" s="6" t="s">
        <v>168</v>
      </c>
      <c r="J7" s="6" t="s">
        <v>169</v>
      </c>
      <c r="K7" s="6" t="s">
        <v>170</v>
      </c>
      <c r="L7" s="6" t="s">
        <v>171</v>
      </c>
      <c r="M7" s="6" t="s">
        <v>172</v>
      </c>
      <c r="N7" s="6" t="s">
        <v>173</v>
      </c>
      <c r="O7" s="6" t="s">
        <v>97</v>
      </c>
      <c r="P7" s="6" t="s">
        <v>174</v>
      </c>
    </row>
    <row r="8" spans="1:42" x14ac:dyDescent="0.25">
      <c r="C8" s="7" t="s">
        <v>0</v>
      </c>
      <c r="D8" s="8">
        <v>2177</v>
      </c>
      <c r="E8" s="18"/>
      <c r="F8" s="18"/>
      <c r="G8" s="18"/>
      <c r="H8" s="18"/>
      <c r="I8" s="18"/>
      <c r="J8" s="18"/>
      <c r="K8" s="18"/>
      <c r="L8" s="18"/>
      <c r="M8" s="18"/>
      <c r="N8" s="18"/>
      <c r="O8" s="18"/>
      <c r="P8" s="18"/>
      <c r="S8" s="19"/>
    </row>
    <row r="9" spans="1:42" ht="12.75" customHeight="1" x14ac:dyDescent="0.25">
      <c r="C9" s="9" t="s">
        <v>1</v>
      </c>
      <c r="D9" s="20" t="s">
        <v>2</v>
      </c>
      <c r="E9" s="64">
        <v>0.23800000000000002</v>
      </c>
      <c r="F9" s="65">
        <v>0.34799999999999998</v>
      </c>
      <c r="G9" s="65">
        <v>8.6000000000000007E-2</v>
      </c>
      <c r="H9" s="65">
        <v>4.8000000000000001E-2</v>
      </c>
      <c r="I9" s="65">
        <v>0.122</v>
      </c>
      <c r="J9" s="65">
        <v>8.4999999999999992E-2</v>
      </c>
      <c r="K9" s="65">
        <v>0.39800000000000002</v>
      </c>
      <c r="L9" s="65">
        <v>0.66700000000000004</v>
      </c>
      <c r="M9" s="65">
        <v>0.17499999999999999</v>
      </c>
      <c r="N9" s="65">
        <v>0.22900000000000004</v>
      </c>
      <c r="O9" s="65">
        <v>1.2E-2</v>
      </c>
      <c r="P9" s="66">
        <v>0.1</v>
      </c>
      <c r="S9" s="19"/>
    </row>
    <row r="10" spans="1:42" ht="12.75" customHeight="1" x14ac:dyDescent="0.25">
      <c r="C10" s="10" t="s">
        <v>26</v>
      </c>
      <c r="D10" s="23"/>
      <c r="E10" s="23"/>
      <c r="P10" s="49"/>
    </row>
    <row r="11" spans="1:42" ht="12.75" customHeight="1" x14ac:dyDescent="0.25">
      <c r="A11" s="13">
        <v>1</v>
      </c>
      <c r="C11" s="3" t="s">
        <v>27</v>
      </c>
      <c r="D11" s="20">
        <v>1073</v>
      </c>
      <c r="E11" s="24">
        <v>0.22600000000000001</v>
      </c>
      <c r="F11" s="25">
        <v>0.34899999999999998</v>
      </c>
      <c r="G11" s="25">
        <v>9.1999999999999998E-2</v>
      </c>
      <c r="H11" s="25">
        <v>4.9000000000000002E-2</v>
      </c>
      <c r="I11" s="25">
        <v>0.14200000000000002</v>
      </c>
      <c r="J11" s="25">
        <v>8.3000000000000004E-2</v>
      </c>
      <c r="K11" s="25">
        <v>0.36</v>
      </c>
      <c r="L11" s="25">
        <v>0.625</v>
      </c>
      <c r="M11" s="25">
        <v>0.20200000000000001</v>
      </c>
      <c r="N11" s="25">
        <v>0.22200000000000003</v>
      </c>
      <c r="O11" s="25">
        <v>0.02</v>
      </c>
      <c r="P11" s="50">
        <v>0.126</v>
      </c>
      <c r="S11" s="19"/>
      <c r="U11" s="14" t="b">
        <v>0</v>
      </c>
      <c r="V11" s="14" t="b">
        <v>0</v>
      </c>
      <c r="W11" s="14" t="b">
        <v>0</v>
      </c>
      <c r="X11" s="14" t="b">
        <v>0</v>
      </c>
      <c r="Y11" s="14" t="b">
        <v>0</v>
      </c>
      <c r="Z11" s="14" t="b">
        <v>0</v>
      </c>
      <c r="AA11" s="14" t="b">
        <v>0</v>
      </c>
      <c r="AB11" s="14" t="b">
        <v>0</v>
      </c>
      <c r="AC11" s="14" t="b">
        <v>0</v>
      </c>
      <c r="AD11" s="14" t="b">
        <v>0</v>
      </c>
      <c r="AE11" s="14" t="b">
        <v>0</v>
      </c>
      <c r="AF11" s="14" t="e">
        <v>#REF!</v>
      </c>
      <c r="AG11" s="14" t="b">
        <v>0</v>
      </c>
      <c r="AH11" s="14" t="e">
        <v>#REF!</v>
      </c>
    </row>
    <row r="12" spans="1:42" ht="12.75" customHeight="1" x14ac:dyDescent="0.25">
      <c r="A12" s="13">
        <v>1</v>
      </c>
      <c r="C12" s="3" t="s">
        <v>28</v>
      </c>
      <c r="D12" s="20">
        <v>1104</v>
      </c>
      <c r="E12" s="24">
        <v>0.251</v>
      </c>
      <c r="F12" s="25">
        <v>0.34799999999999998</v>
      </c>
      <c r="G12" s="25">
        <v>8.199999999999999E-2</v>
      </c>
      <c r="H12" s="25">
        <v>4.7E-2</v>
      </c>
      <c r="I12" s="25">
        <v>0.104</v>
      </c>
      <c r="J12" s="25">
        <v>8.5999999999999993E-2</v>
      </c>
      <c r="K12" s="25">
        <v>0.434</v>
      </c>
      <c r="L12" s="25">
        <v>0.70700000000000007</v>
      </c>
      <c r="M12" s="25">
        <v>0.14699999999999999</v>
      </c>
      <c r="N12" s="25">
        <v>0.23600000000000002</v>
      </c>
      <c r="O12" s="25">
        <v>4.0000000000000001E-3</v>
      </c>
      <c r="P12" s="50">
        <v>7.4999999999999997E-2</v>
      </c>
      <c r="S12" s="19"/>
      <c r="U12" s="14" t="b">
        <v>0</v>
      </c>
      <c r="V12" s="14" t="b">
        <v>0</v>
      </c>
      <c r="W12" s="14" t="b">
        <v>0</v>
      </c>
      <c r="X12" s="14" t="b">
        <v>0</v>
      </c>
      <c r="Y12" s="14" t="b">
        <v>0</v>
      </c>
      <c r="Z12" s="14" t="b">
        <v>0</v>
      </c>
      <c r="AA12" s="14" t="b">
        <v>1</v>
      </c>
      <c r="AB12" s="14" t="b">
        <v>1</v>
      </c>
      <c r="AC12" s="14" t="b">
        <v>0</v>
      </c>
      <c r="AD12" s="14" t="b">
        <v>0</v>
      </c>
      <c r="AE12" s="14" t="b">
        <v>0</v>
      </c>
      <c r="AF12" s="14" t="e">
        <v>#REF!</v>
      </c>
      <c r="AG12" s="14" t="b">
        <v>0</v>
      </c>
      <c r="AH12" s="14" t="e">
        <v>#REF!</v>
      </c>
    </row>
    <row r="13" spans="1:42" ht="12.75" customHeight="1" x14ac:dyDescent="0.25">
      <c r="C13" s="10" t="s">
        <v>29</v>
      </c>
      <c r="D13" s="23"/>
      <c r="E13" s="24"/>
      <c r="F13" s="25"/>
      <c r="G13" s="25"/>
      <c r="H13" s="25"/>
      <c r="I13" s="25"/>
      <c r="J13" s="25"/>
      <c r="K13" s="25"/>
      <c r="L13" s="25"/>
      <c r="M13" s="25"/>
      <c r="N13" s="25"/>
      <c r="O13" s="25"/>
      <c r="P13" s="50"/>
      <c r="S13" s="19"/>
    </row>
    <row r="14" spans="1:42" ht="12.75" customHeight="1" x14ac:dyDescent="0.25">
      <c r="A14" s="13">
        <v>2</v>
      </c>
      <c r="C14" s="3" t="s">
        <v>30</v>
      </c>
      <c r="D14" s="20">
        <v>351</v>
      </c>
      <c r="E14" s="24">
        <v>0.216</v>
      </c>
      <c r="F14" s="25">
        <v>0.41000000000000003</v>
      </c>
      <c r="G14" s="25">
        <v>0.06</v>
      </c>
      <c r="H14" s="25">
        <v>8.3999999999999991E-2</v>
      </c>
      <c r="I14" s="25">
        <v>0.16799999999999998</v>
      </c>
      <c r="J14" s="25">
        <v>0.16799999999999998</v>
      </c>
      <c r="K14" s="25">
        <v>0.3</v>
      </c>
      <c r="L14" s="25">
        <v>0.68700000000000006</v>
      </c>
      <c r="M14" s="25">
        <v>0.26500000000000001</v>
      </c>
      <c r="N14" s="25">
        <v>0.26400000000000001</v>
      </c>
      <c r="O14" s="25">
        <v>3.6000000000000004E-2</v>
      </c>
      <c r="P14" s="50">
        <v>4.8000000000000001E-2</v>
      </c>
      <c r="S14" s="19"/>
      <c r="U14" s="14" t="b">
        <v>0</v>
      </c>
      <c r="V14" s="14" t="b">
        <v>1</v>
      </c>
      <c r="W14" s="14" t="b">
        <v>0</v>
      </c>
      <c r="X14" s="14" t="b">
        <v>0</v>
      </c>
      <c r="Y14" s="14" t="b">
        <v>1</v>
      </c>
      <c r="Z14" s="14" t="b">
        <v>1</v>
      </c>
      <c r="AA14" s="14" t="b">
        <v>0</v>
      </c>
      <c r="AB14" s="14" t="b">
        <v>1</v>
      </c>
      <c r="AC14" s="14" t="b">
        <v>1</v>
      </c>
      <c r="AD14" s="14" t="b">
        <v>1</v>
      </c>
      <c r="AE14" s="14" t="b">
        <v>0</v>
      </c>
      <c r="AF14" s="14" t="e">
        <v>#REF!</v>
      </c>
      <c r="AG14" s="14" t="b">
        <v>0</v>
      </c>
      <c r="AH14" s="14" t="e">
        <v>#REF!</v>
      </c>
    </row>
    <row r="15" spans="1:42" ht="12.75" customHeight="1" x14ac:dyDescent="0.25">
      <c r="A15" s="13">
        <v>2</v>
      </c>
      <c r="C15" s="3" t="s">
        <v>31</v>
      </c>
      <c r="D15" s="20">
        <v>357</v>
      </c>
      <c r="E15" s="24">
        <v>0.20299999999999999</v>
      </c>
      <c r="F15" s="25">
        <v>0.34399999999999997</v>
      </c>
      <c r="G15" s="25">
        <v>8.0999999999999989E-2</v>
      </c>
      <c r="H15" s="25">
        <v>7.0999999999999994E-2</v>
      </c>
      <c r="I15" s="25">
        <v>0.151</v>
      </c>
      <c r="J15" s="25">
        <v>0.10100000000000001</v>
      </c>
      <c r="K15" s="25">
        <v>0.43499999999999994</v>
      </c>
      <c r="L15" s="25">
        <v>0.66700000000000004</v>
      </c>
      <c r="M15" s="25">
        <v>0.22199999999999998</v>
      </c>
      <c r="N15" s="25">
        <v>0.24299999999999999</v>
      </c>
      <c r="O15" s="25">
        <v>0.01</v>
      </c>
      <c r="P15" s="50">
        <v>6.0999999999999999E-2</v>
      </c>
      <c r="S15" s="19"/>
      <c r="U15" s="14" t="b">
        <v>0</v>
      </c>
      <c r="V15" s="14" t="b">
        <v>1</v>
      </c>
      <c r="W15" s="14" t="b">
        <v>0</v>
      </c>
      <c r="X15" s="14" t="b">
        <v>0</v>
      </c>
      <c r="Y15" s="14" t="b">
        <v>1</v>
      </c>
      <c r="Z15" s="14" t="b">
        <v>1</v>
      </c>
      <c r="AA15" s="14" t="b">
        <v>1</v>
      </c>
      <c r="AB15" s="14" t="b">
        <v>1</v>
      </c>
      <c r="AC15" s="14" t="b">
        <v>1</v>
      </c>
      <c r="AD15" s="14" t="b">
        <v>1</v>
      </c>
      <c r="AE15" s="14" t="b">
        <v>0</v>
      </c>
      <c r="AF15" s="14" t="e">
        <v>#REF!</v>
      </c>
      <c r="AG15" s="14" t="b">
        <v>0</v>
      </c>
      <c r="AH15" s="14" t="e">
        <v>#REF!</v>
      </c>
    </row>
    <row r="16" spans="1:42" ht="12.75" customHeight="1" x14ac:dyDescent="0.25">
      <c r="A16" s="13">
        <v>2</v>
      </c>
      <c r="C16" s="3" t="s">
        <v>32</v>
      </c>
      <c r="D16" s="20">
        <v>358</v>
      </c>
      <c r="E16" s="24">
        <v>0.255</v>
      </c>
      <c r="F16" s="25">
        <v>0.36699999999999999</v>
      </c>
      <c r="G16" s="25">
        <v>9.1999999999999998E-2</v>
      </c>
      <c r="H16" s="25">
        <v>0.04</v>
      </c>
      <c r="I16" s="25">
        <v>0.112</v>
      </c>
      <c r="J16" s="25">
        <v>5.1000000000000004E-2</v>
      </c>
      <c r="K16" s="25">
        <v>0.40799999999999997</v>
      </c>
      <c r="L16" s="25">
        <v>0.72499999999999998</v>
      </c>
      <c r="M16" s="25">
        <v>0.17399999999999999</v>
      </c>
      <c r="N16" s="25">
        <v>0.23499999999999999</v>
      </c>
      <c r="O16" s="25">
        <v>0</v>
      </c>
      <c r="P16" s="50">
        <v>8.2000000000000003E-2</v>
      </c>
      <c r="S16" s="19"/>
      <c r="U16" s="14" t="b">
        <v>1</v>
      </c>
      <c r="V16" s="14" t="b">
        <v>1</v>
      </c>
      <c r="W16" s="14" t="b">
        <v>0</v>
      </c>
      <c r="X16" s="14" t="b">
        <v>0</v>
      </c>
      <c r="Y16" s="14" t="b">
        <v>1</v>
      </c>
      <c r="Z16" s="14" t="b">
        <v>0</v>
      </c>
      <c r="AA16" s="14" t="b">
        <v>1</v>
      </c>
      <c r="AB16" s="14" t="b">
        <v>1</v>
      </c>
      <c r="AC16" s="14" t="b">
        <v>1</v>
      </c>
      <c r="AD16" s="14" t="b">
        <v>1</v>
      </c>
      <c r="AE16" s="14" t="b">
        <v>0</v>
      </c>
      <c r="AF16" s="14" t="e">
        <v>#REF!</v>
      </c>
      <c r="AG16" s="14" t="b">
        <v>0</v>
      </c>
      <c r="AH16" s="14" t="e">
        <v>#REF!</v>
      </c>
    </row>
    <row r="17" spans="1:34" ht="12.75" customHeight="1" x14ac:dyDescent="0.25">
      <c r="A17" s="13">
        <v>2</v>
      </c>
      <c r="C17" s="3" t="s">
        <v>33</v>
      </c>
      <c r="D17" s="20">
        <v>349</v>
      </c>
      <c r="E17" s="24">
        <v>0.28599999999999998</v>
      </c>
      <c r="F17" s="25">
        <v>0.35199999999999998</v>
      </c>
      <c r="G17" s="25">
        <v>7.6999999999999999E-2</v>
      </c>
      <c r="H17" s="25">
        <v>3.3000000000000002E-2</v>
      </c>
      <c r="I17" s="25">
        <v>0.14299999999999999</v>
      </c>
      <c r="J17" s="25">
        <v>0.11</v>
      </c>
      <c r="K17" s="25">
        <v>0.374</v>
      </c>
      <c r="L17" s="25">
        <v>0.69299999999999995</v>
      </c>
      <c r="M17" s="25">
        <v>9.8999999999999991E-2</v>
      </c>
      <c r="N17" s="25">
        <v>0.20899999999999999</v>
      </c>
      <c r="O17" s="25">
        <v>0</v>
      </c>
      <c r="P17" s="50">
        <v>9.9000000000000005E-2</v>
      </c>
      <c r="S17" s="19"/>
      <c r="U17" s="14" t="b">
        <v>1</v>
      </c>
      <c r="V17" s="14" t="b">
        <v>1</v>
      </c>
      <c r="W17" s="14" t="b">
        <v>0</v>
      </c>
      <c r="X17" s="14" t="b">
        <v>0</v>
      </c>
      <c r="Y17" s="14" t="b">
        <v>1</v>
      </c>
      <c r="Z17" s="14" t="b">
        <v>1</v>
      </c>
      <c r="AA17" s="14" t="b">
        <v>1</v>
      </c>
      <c r="AB17" s="14" t="b">
        <v>1</v>
      </c>
      <c r="AC17" s="14" t="b">
        <v>0</v>
      </c>
      <c r="AD17" s="14" t="b">
        <v>1</v>
      </c>
      <c r="AE17" s="14" t="b">
        <v>0</v>
      </c>
      <c r="AF17" s="14" t="e">
        <v>#REF!</v>
      </c>
      <c r="AG17" s="14" t="b">
        <v>0</v>
      </c>
      <c r="AH17" s="14" t="e">
        <v>#REF!</v>
      </c>
    </row>
    <row r="18" spans="1:34" ht="12.75" customHeight="1" x14ac:dyDescent="0.25">
      <c r="A18" s="13">
        <v>2</v>
      </c>
      <c r="C18" s="3" t="s">
        <v>34</v>
      </c>
      <c r="D18" s="20">
        <v>353</v>
      </c>
      <c r="E18" s="24">
        <v>0.16899999999999998</v>
      </c>
      <c r="F18" s="25">
        <v>0.29200000000000004</v>
      </c>
      <c r="G18" s="25">
        <v>0.123</v>
      </c>
      <c r="H18" s="25">
        <v>3.4000000000000002E-2</v>
      </c>
      <c r="I18" s="25">
        <v>0.10200000000000001</v>
      </c>
      <c r="J18" s="25">
        <v>3.3000000000000002E-2</v>
      </c>
      <c r="K18" s="25">
        <v>0.43800000000000006</v>
      </c>
      <c r="L18" s="25">
        <v>0.67400000000000004</v>
      </c>
      <c r="M18" s="25">
        <v>0.16800000000000001</v>
      </c>
      <c r="N18" s="25">
        <v>0.20300000000000001</v>
      </c>
      <c r="O18" s="25">
        <v>1.0999999999999999E-2</v>
      </c>
      <c r="P18" s="50">
        <v>0.157</v>
      </c>
      <c r="S18" s="19"/>
      <c r="U18" s="14" t="b">
        <v>0</v>
      </c>
      <c r="V18" s="14" t="b">
        <v>0</v>
      </c>
      <c r="W18" s="14" t="b">
        <v>1</v>
      </c>
      <c r="X18" s="14" t="b">
        <v>0</v>
      </c>
      <c r="Y18" s="14" t="b">
        <v>1</v>
      </c>
      <c r="Z18" s="14" t="b">
        <v>0</v>
      </c>
      <c r="AA18" s="14" t="b">
        <v>1</v>
      </c>
      <c r="AB18" s="14" t="b">
        <v>1</v>
      </c>
      <c r="AC18" s="14" t="b">
        <v>1</v>
      </c>
      <c r="AD18" s="14" t="b">
        <v>1</v>
      </c>
      <c r="AE18" s="14" t="b">
        <v>0</v>
      </c>
      <c r="AF18" s="14" t="e">
        <v>#REF!</v>
      </c>
      <c r="AG18" s="14" t="b">
        <v>1</v>
      </c>
      <c r="AH18" s="14" t="e">
        <v>#REF!</v>
      </c>
    </row>
    <row r="19" spans="1:34" ht="12.75" customHeight="1" x14ac:dyDescent="0.25">
      <c r="A19" s="13">
        <v>2</v>
      </c>
      <c r="C19" s="3" t="s">
        <v>35</v>
      </c>
      <c r="D19" s="20">
        <v>139</v>
      </c>
      <c r="E19" s="24">
        <v>0.26800000000000002</v>
      </c>
      <c r="F19" s="25">
        <v>0.38500000000000001</v>
      </c>
      <c r="G19" s="25">
        <v>0.11499999999999999</v>
      </c>
      <c r="H19" s="25">
        <v>3.7999999999999999E-2</v>
      </c>
      <c r="I19" s="25">
        <v>3.7999999999999999E-2</v>
      </c>
      <c r="J19" s="25">
        <v>7.6999999999999999E-2</v>
      </c>
      <c r="K19" s="25">
        <v>0.38400000000000001</v>
      </c>
      <c r="L19" s="25">
        <v>0.57699999999999996</v>
      </c>
      <c r="M19" s="25">
        <v>0.192</v>
      </c>
      <c r="N19" s="25">
        <v>7.5999999999999998E-2</v>
      </c>
      <c r="O19" s="25">
        <v>3.7999999999999999E-2</v>
      </c>
      <c r="P19" s="50">
        <v>0.115</v>
      </c>
      <c r="S19" s="19"/>
      <c r="U19" s="14" t="b">
        <v>1</v>
      </c>
      <c r="V19" s="14" t="b">
        <v>1</v>
      </c>
      <c r="W19" s="14" t="b">
        <v>1</v>
      </c>
      <c r="X19" s="14" t="b">
        <v>0</v>
      </c>
      <c r="Y19" s="14" t="b">
        <v>0</v>
      </c>
      <c r="Z19" s="14" t="b">
        <v>0</v>
      </c>
      <c r="AA19" s="14" t="b">
        <v>1</v>
      </c>
      <c r="AB19" s="14" t="b">
        <v>1</v>
      </c>
      <c r="AC19" s="14" t="b">
        <v>1</v>
      </c>
      <c r="AD19" s="14" t="b">
        <v>0</v>
      </c>
      <c r="AE19" s="14" t="b">
        <v>0</v>
      </c>
      <c r="AF19" s="14" t="e">
        <v>#REF!</v>
      </c>
      <c r="AG19" s="14" t="b">
        <v>0</v>
      </c>
      <c r="AH19" s="14" t="e">
        <v>#REF!</v>
      </c>
    </row>
    <row r="20" spans="1:34" ht="12.75" customHeight="1" x14ac:dyDescent="0.25">
      <c r="A20" s="13">
        <v>2</v>
      </c>
      <c r="C20" s="3" t="s">
        <v>36</v>
      </c>
      <c r="D20" s="20">
        <v>137</v>
      </c>
      <c r="E20" s="24">
        <v>0.34499999999999997</v>
      </c>
      <c r="F20" s="25">
        <v>0.251</v>
      </c>
      <c r="G20" s="25">
        <v>9.4E-2</v>
      </c>
      <c r="H20" s="25">
        <v>3.1E-2</v>
      </c>
      <c r="I20" s="25">
        <v>9.4E-2</v>
      </c>
      <c r="J20" s="25">
        <v>0</v>
      </c>
      <c r="K20" s="25">
        <v>0.46899999999999997</v>
      </c>
      <c r="L20" s="25">
        <v>0.501</v>
      </c>
      <c r="M20" s="25">
        <v>0.125</v>
      </c>
      <c r="N20" s="25">
        <v>0.40700000000000003</v>
      </c>
      <c r="O20" s="25">
        <v>0</v>
      </c>
      <c r="P20" s="50">
        <v>0.156</v>
      </c>
      <c r="S20" s="19"/>
      <c r="U20" s="14" t="b">
        <v>1</v>
      </c>
      <c r="V20" s="14" t="b">
        <v>0</v>
      </c>
      <c r="W20" s="14" t="b">
        <v>0</v>
      </c>
      <c r="X20" s="14" t="b">
        <v>0</v>
      </c>
      <c r="Y20" s="14" t="b">
        <v>0</v>
      </c>
      <c r="Z20" s="14" t="b">
        <v>0</v>
      </c>
      <c r="AA20" s="14" t="b">
        <v>1</v>
      </c>
      <c r="AB20" s="14" t="b">
        <v>0</v>
      </c>
      <c r="AC20" s="14" t="b">
        <v>1</v>
      </c>
      <c r="AD20" s="14" t="b">
        <v>1</v>
      </c>
      <c r="AE20" s="14" t="b">
        <v>0</v>
      </c>
      <c r="AF20" s="14" t="e">
        <v>#REF!</v>
      </c>
      <c r="AG20" s="14" t="b">
        <v>1</v>
      </c>
      <c r="AH20" s="14" t="e">
        <v>#REF!</v>
      </c>
    </row>
    <row r="21" spans="1:34" ht="12.75" customHeight="1" x14ac:dyDescent="0.25">
      <c r="A21" s="13">
        <v>2</v>
      </c>
      <c r="C21" s="3" t="s">
        <v>37</v>
      </c>
      <c r="D21" s="20">
        <v>133</v>
      </c>
      <c r="E21" s="24">
        <v>0.317</v>
      </c>
      <c r="F21" s="25">
        <v>0.36399999999999999</v>
      </c>
      <c r="G21" s="25">
        <v>4.4999999999999998E-2</v>
      </c>
      <c r="H21" s="25">
        <v>0</v>
      </c>
      <c r="I21" s="25">
        <v>0</v>
      </c>
      <c r="J21" s="25">
        <v>9.0999999999999998E-2</v>
      </c>
      <c r="K21" s="25">
        <v>0.40900000000000003</v>
      </c>
      <c r="L21" s="25">
        <v>0.54500000000000004</v>
      </c>
      <c r="M21" s="25">
        <v>0</v>
      </c>
      <c r="N21" s="25">
        <v>0.13500000000000001</v>
      </c>
      <c r="O21" s="25">
        <v>0</v>
      </c>
      <c r="P21" s="50">
        <v>0.22700000000000001</v>
      </c>
      <c r="S21" s="19"/>
      <c r="U21" s="14" t="b">
        <v>1</v>
      </c>
      <c r="V21" s="14" t="b">
        <v>1</v>
      </c>
      <c r="W21" s="14" t="b">
        <v>0</v>
      </c>
      <c r="X21" s="14" t="b">
        <v>0</v>
      </c>
      <c r="Y21" s="14" t="b">
        <v>0</v>
      </c>
      <c r="Z21" s="14" t="b">
        <v>0</v>
      </c>
      <c r="AA21" s="14" t="b">
        <v>1</v>
      </c>
      <c r="AB21" s="14" t="b">
        <v>0</v>
      </c>
      <c r="AC21" s="14" t="b">
        <v>0</v>
      </c>
      <c r="AD21" s="14" t="b">
        <v>0</v>
      </c>
      <c r="AE21" s="14" t="b">
        <v>0</v>
      </c>
      <c r="AF21" s="14" t="e">
        <v>#REF!</v>
      </c>
      <c r="AG21" s="14" t="b">
        <v>1</v>
      </c>
      <c r="AH21" s="14" t="e">
        <v>#REF!</v>
      </c>
    </row>
    <row r="22" spans="1:34" ht="12.75" customHeight="1" x14ac:dyDescent="0.25">
      <c r="C22" s="10" t="s">
        <v>38</v>
      </c>
      <c r="D22" s="23"/>
      <c r="E22" s="24"/>
      <c r="F22" s="25"/>
      <c r="G22" s="25"/>
      <c r="H22" s="25"/>
      <c r="I22" s="25"/>
      <c r="J22" s="25"/>
      <c r="K22" s="25"/>
      <c r="L22" s="25"/>
      <c r="M22" s="25"/>
      <c r="N22" s="25"/>
      <c r="O22" s="25"/>
      <c r="P22" s="50"/>
      <c r="S22" s="19"/>
    </row>
    <row r="23" spans="1:34" ht="12.75" customHeight="1" x14ac:dyDescent="0.25">
      <c r="A23" s="13">
        <v>3</v>
      </c>
      <c r="C23" s="3" t="s">
        <v>39</v>
      </c>
      <c r="D23" s="20">
        <v>1768</v>
      </c>
      <c r="E23" s="24">
        <v>0.22500000000000001</v>
      </c>
      <c r="F23" s="25">
        <v>0.35299999999999998</v>
      </c>
      <c r="G23" s="25">
        <v>8.6999999999999994E-2</v>
      </c>
      <c r="H23" s="25">
        <v>5.2000000000000005E-2</v>
      </c>
      <c r="I23" s="25">
        <v>0.13500000000000001</v>
      </c>
      <c r="J23" s="25">
        <v>9.0999999999999998E-2</v>
      </c>
      <c r="K23" s="25">
        <v>0.39300000000000002</v>
      </c>
      <c r="L23" s="25">
        <v>0.68900000000000006</v>
      </c>
      <c r="M23" s="25">
        <v>0.185</v>
      </c>
      <c r="N23" s="25">
        <v>0.23099999999999998</v>
      </c>
      <c r="O23" s="25">
        <v>0.01</v>
      </c>
      <c r="P23" s="50">
        <v>8.8999999999999996E-2</v>
      </c>
      <c r="S23" s="19"/>
      <c r="U23" s="14" t="b">
        <v>0</v>
      </c>
      <c r="V23" s="14" t="b">
        <v>0</v>
      </c>
      <c r="W23" s="14" t="b">
        <v>0</v>
      </c>
      <c r="X23" s="14" t="b">
        <v>0</v>
      </c>
      <c r="Y23" s="14" t="b">
        <v>1</v>
      </c>
      <c r="Z23" s="14" t="b">
        <v>0</v>
      </c>
      <c r="AA23" s="14" t="b">
        <v>0</v>
      </c>
      <c r="AB23" s="14" t="b">
        <v>1</v>
      </c>
      <c r="AC23" s="14" t="b">
        <v>1</v>
      </c>
      <c r="AD23" s="14" t="b">
        <v>0</v>
      </c>
      <c r="AE23" s="14" t="b">
        <v>0</v>
      </c>
      <c r="AF23" s="14" t="e">
        <v>#REF!</v>
      </c>
      <c r="AG23" s="14" t="b">
        <v>0</v>
      </c>
      <c r="AH23" s="14" t="e">
        <v>#REF!</v>
      </c>
    </row>
    <row r="24" spans="1:34" ht="12.75" customHeight="1" x14ac:dyDescent="0.25">
      <c r="A24" s="13">
        <v>3</v>
      </c>
      <c r="C24" s="3" t="s">
        <v>40</v>
      </c>
      <c r="D24" s="20">
        <v>409</v>
      </c>
      <c r="E24" s="24">
        <v>0.313</v>
      </c>
      <c r="F24" s="25">
        <v>0.32600000000000001</v>
      </c>
      <c r="G24" s="25">
        <v>8.7999999999999995E-2</v>
      </c>
      <c r="H24" s="25">
        <v>2.5000000000000001E-2</v>
      </c>
      <c r="I24" s="25">
        <v>5.0999999999999997E-2</v>
      </c>
      <c r="J24" s="25">
        <v>0.05</v>
      </c>
      <c r="K24" s="25">
        <v>0.42599999999999999</v>
      </c>
      <c r="L24" s="25">
        <v>0.53800000000000003</v>
      </c>
      <c r="M24" s="25">
        <v>0.113</v>
      </c>
      <c r="N24" s="25">
        <v>0.22600000000000001</v>
      </c>
      <c r="O24" s="25">
        <v>1.2999999999999999E-2</v>
      </c>
      <c r="P24" s="50">
        <v>0.16300000000000001</v>
      </c>
      <c r="S24" s="19"/>
      <c r="U24" s="14" t="b">
        <v>1</v>
      </c>
      <c r="V24" s="14" t="b">
        <v>0</v>
      </c>
      <c r="W24" s="14" t="b">
        <v>0</v>
      </c>
      <c r="X24" s="14" t="b">
        <v>0</v>
      </c>
      <c r="Y24" s="14" t="b">
        <v>0</v>
      </c>
      <c r="Z24" s="14" t="b">
        <v>0</v>
      </c>
      <c r="AA24" s="14" t="b">
        <v>0</v>
      </c>
      <c r="AB24" s="14" t="b">
        <v>0</v>
      </c>
      <c r="AC24" s="14" t="b">
        <v>0</v>
      </c>
      <c r="AD24" s="14" t="b">
        <v>0</v>
      </c>
      <c r="AE24" s="14" t="b">
        <v>0</v>
      </c>
      <c r="AF24" s="14" t="e">
        <v>#REF!</v>
      </c>
      <c r="AG24" s="14" t="b">
        <v>1</v>
      </c>
      <c r="AH24" s="14" t="e">
        <v>#REF!</v>
      </c>
    </row>
    <row r="25" spans="1:34" ht="12.75" customHeight="1" x14ac:dyDescent="0.25">
      <c r="C25" s="10" t="s">
        <v>41</v>
      </c>
      <c r="D25" s="23"/>
      <c r="E25" s="24"/>
      <c r="F25" s="25"/>
      <c r="G25" s="25"/>
      <c r="H25" s="25"/>
      <c r="I25" s="25"/>
      <c r="J25" s="25"/>
      <c r="K25" s="25"/>
      <c r="L25" s="25"/>
      <c r="M25" s="25"/>
      <c r="N25" s="25"/>
      <c r="O25" s="25"/>
      <c r="P25" s="50"/>
      <c r="S25" s="19"/>
    </row>
    <row r="26" spans="1:34" ht="12.75" customHeight="1" x14ac:dyDescent="0.25">
      <c r="A26" s="13">
        <v>4</v>
      </c>
      <c r="C26" s="3" t="s">
        <v>42</v>
      </c>
      <c r="D26" s="20">
        <v>738</v>
      </c>
      <c r="E26" s="24">
        <v>0.192</v>
      </c>
      <c r="F26" s="25">
        <v>0.35</v>
      </c>
      <c r="G26" s="25">
        <v>9.8000000000000004E-2</v>
      </c>
      <c r="H26" s="25">
        <v>8.8999999999999996E-2</v>
      </c>
      <c r="I26" s="25">
        <v>0.16200000000000001</v>
      </c>
      <c r="J26" s="25">
        <v>0.108</v>
      </c>
      <c r="K26" s="25">
        <v>0.374</v>
      </c>
      <c r="L26" s="25">
        <v>0.65500000000000003</v>
      </c>
      <c r="M26" s="25">
        <v>0.21299999999999999</v>
      </c>
      <c r="N26" s="25">
        <v>0.23699999999999999</v>
      </c>
      <c r="O26" s="25">
        <v>5.0000000000000001E-3</v>
      </c>
      <c r="P26" s="50">
        <v>7.9000000000000001E-2</v>
      </c>
      <c r="S26" s="19"/>
      <c r="U26" s="14" t="b">
        <v>0</v>
      </c>
      <c r="V26" s="14" t="b">
        <v>0</v>
      </c>
      <c r="W26" s="14" t="b">
        <v>0</v>
      </c>
      <c r="X26" s="14" t="b">
        <v>0</v>
      </c>
      <c r="Y26" s="14" t="b">
        <v>0</v>
      </c>
      <c r="Z26" s="14" t="b">
        <v>0</v>
      </c>
      <c r="AA26" s="14" t="b">
        <v>0</v>
      </c>
      <c r="AB26" s="14" t="b">
        <v>0</v>
      </c>
      <c r="AC26" s="14" t="b">
        <v>0</v>
      </c>
      <c r="AD26" s="14" t="b">
        <v>0</v>
      </c>
      <c r="AE26" s="14" t="b">
        <v>0</v>
      </c>
      <c r="AF26" s="14" t="e">
        <v>#REF!</v>
      </c>
      <c r="AG26" s="14" t="b">
        <v>0</v>
      </c>
      <c r="AH26" s="14" t="e">
        <v>#REF!</v>
      </c>
    </row>
    <row r="27" spans="1:34" ht="12.75" customHeight="1" x14ac:dyDescent="0.25">
      <c r="A27" s="13">
        <v>4</v>
      </c>
      <c r="C27" s="3" t="s">
        <v>43</v>
      </c>
      <c r="D27" s="20">
        <v>1439</v>
      </c>
      <c r="E27" s="24">
        <v>0.26700000000000002</v>
      </c>
      <c r="F27" s="25">
        <v>0.34799999999999998</v>
      </c>
      <c r="G27" s="25">
        <v>8.0999999999999989E-2</v>
      </c>
      <c r="H27" s="25">
        <v>2.4E-2</v>
      </c>
      <c r="I27" s="25">
        <v>9.8000000000000004E-2</v>
      </c>
      <c r="J27" s="25">
        <v>7.2000000000000008E-2</v>
      </c>
      <c r="K27" s="25">
        <v>0.41199999999999992</v>
      </c>
      <c r="L27" s="25">
        <v>0.67400000000000004</v>
      </c>
      <c r="M27" s="25">
        <v>0.151</v>
      </c>
      <c r="N27" s="25">
        <v>0.22499999999999998</v>
      </c>
      <c r="O27" s="25">
        <v>1.4999999999999999E-2</v>
      </c>
      <c r="P27" s="50">
        <v>0.113</v>
      </c>
      <c r="S27" s="19"/>
      <c r="U27" s="14" t="b">
        <v>1</v>
      </c>
      <c r="V27" s="14" t="b">
        <v>0</v>
      </c>
      <c r="W27" s="14" t="b">
        <v>0</v>
      </c>
      <c r="X27" s="14" t="b">
        <v>0</v>
      </c>
      <c r="Y27" s="14" t="b">
        <v>0</v>
      </c>
      <c r="Z27" s="14" t="b">
        <v>0</v>
      </c>
      <c r="AA27" s="14" t="b">
        <v>0</v>
      </c>
      <c r="AB27" s="14" t="b">
        <v>0</v>
      </c>
      <c r="AC27" s="14" t="b">
        <v>0</v>
      </c>
      <c r="AD27" s="14" t="b">
        <v>0</v>
      </c>
      <c r="AE27" s="14" t="b">
        <v>0</v>
      </c>
      <c r="AF27" s="14" t="e">
        <v>#REF!</v>
      </c>
      <c r="AG27" s="14" t="b">
        <v>0</v>
      </c>
      <c r="AH27" s="14" t="e">
        <v>#REF!</v>
      </c>
    </row>
    <row r="28" spans="1:34" ht="12.75" customHeight="1" x14ac:dyDescent="0.25">
      <c r="C28" s="10" t="s">
        <v>44</v>
      </c>
      <c r="D28" s="23"/>
      <c r="E28" s="24"/>
      <c r="F28" s="25"/>
      <c r="G28" s="25"/>
      <c r="H28" s="25"/>
      <c r="I28" s="25"/>
      <c r="J28" s="25"/>
      <c r="K28" s="25"/>
      <c r="L28" s="25"/>
      <c r="M28" s="25"/>
      <c r="N28" s="25"/>
      <c r="O28" s="25"/>
      <c r="P28" s="50"/>
      <c r="S28" s="19"/>
    </row>
    <row r="29" spans="1:34" ht="12.75" customHeight="1" x14ac:dyDescent="0.25">
      <c r="A29" s="13">
        <v>5</v>
      </c>
      <c r="C29" s="3" t="s">
        <v>45</v>
      </c>
      <c r="D29" s="20">
        <v>1258</v>
      </c>
      <c r="E29" s="24">
        <v>0.20500000000000002</v>
      </c>
      <c r="F29" s="25">
        <v>0.34299999999999997</v>
      </c>
      <c r="G29" s="25">
        <v>8.3000000000000004E-2</v>
      </c>
      <c r="H29" s="25">
        <v>6.7000000000000004E-2</v>
      </c>
      <c r="I29" s="25">
        <v>0.14499999999999999</v>
      </c>
      <c r="J29" s="25">
        <v>9.6000000000000002E-2</v>
      </c>
      <c r="K29" s="25">
        <v>0.40100000000000002</v>
      </c>
      <c r="L29" s="25">
        <v>0.65900000000000003</v>
      </c>
      <c r="M29" s="25">
        <v>0.184</v>
      </c>
      <c r="N29" s="25">
        <v>0.23399999999999999</v>
      </c>
      <c r="O29" s="25">
        <v>6.0000000000000001E-3</v>
      </c>
      <c r="P29" s="50">
        <v>9.2999999999999999E-2</v>
      </c>
      <c r="S29" s="19"/>
      <c r="U29" s="14" t="b">
        <v>0</v>
      </c>
      <c r="V29" s="14" t="b">
        <v>0</v>
      </c>
      <c r="W29" s="14" t="b">
        <v>0</v>
      </c>
      <c r="X29" s="14" t="b">
        <v>0</v>
      </c>
      <c r="Y29" s="14" t="b">
        <v>0</v>
      </c>
      <c r="Z29" s="14" t="b">
        <v>0</v>
      </c>
      <c r="AA29" s="14" t="b">
        <v>0</v>
      </c>
      <c r="AB29" s="14" t="b">
        <v>0</v>
      </c>
      <c r="AC29" s="14" t="b">
        <v>0</v>
      </c>
      <c r="AD29" s="14" t="b">
        <v>0</v>
      </c>
      <c r="AE29" s="14" t="b">
        <v>0</v>
      </c>
      <c r="AF29" s="14" t="e">
        <v>#REF!</v>
      </c>
      <c r="AG29" s="14" t="b">
        <v>0</v>
      </c>
      <c r="AH29" s="14" t="e">
        <v>#REF!</v>
      </c>
    </row>
    <row r="30" spans="1:34" ht="12.75" customHeight="1" x14ac:dyDescent="0.25">
      <c r="A30" s="13">
        <v>5</v>
      </c>
      <c r="C30" s="3" t="s">
        <v>46</v>
      </c>
      <c r="D30" s="20">
        <v>639</v>
      </c>
      <c r="E30" s="24">
        <v>0.27200000000000002</v>
      </c>
      <c r="F30" s="25">
        <v>0.38400000000000001</v>
      </c>
      <c r="G30" s="25">
        <v>0.11900000000000001</v>
      </c>
      <c r="H30" s="25">
        <v>2.7E-2</v>
      </c>
      <c r="I30" s="25">
        <v>9.1999999999999998E-2</v>
      </c>
      <c r="J30" s="25">
        <v>9.2999999999999999E-2</v>
      </c>
      <c r="K30" s="25">
        <v>0.35100000000000003</v>
      </c>
      <c r="L30" s="25">
        <v>0.66900000000000004</v>
      </c>
      <c r="M30" s="25">
        <v>0.16500000000000001</v>
      </c>
      <c r="N30" s="25">
        <v>0.23199999999999998</v>
      </c>
      <c r="O30" s="25">
        <v>2.1000000000000001E-2</v>
      </c>
      <c r="P30" s="50">
        <v>9.2999999999999999E-2</v>
      </c>
      <c r="S30" s="19"/>
      <c r="U30" s="14" t="b">
        <v>0</v>
      </c>
      <c r="V30" s="14" t="b">
        <v>1</v>
      </c>
      <c r="W30" s="14" t="b">
        <v>1</v>
      </c>
      <c r="X30" s="14" t="b">
        <v>0</v>
      </c>
      <c r="Y30" s="14" t="b">
        <v>0</v>
      </c>
      <c r="Z30" s="14" t="b">
        <v>0</v>
      </c>
      <c r="AA30" s="14" t="b">
        <v>0</v>
      </c>
      <c r="AB30" s="14" t="b">
        <v>0</v>
      </c>
      <c r="AC30" s="14" t="b">
        <v>0</v>
      </c>
      <c r="AD30" s="14" t="b">
        <v>0</v>
      </c>
      <c r="AE30" s="14" t="b">
        <v>0</v>
      </c>
      <c r="AF30" s="14" t="e">
        <v>#REF!</v>
      </c>
      <c r="AG30" s="14" t="b">
        <v>0</v>
      </c>
      <c r="AH30" s="14" t="e">
        <v>#REF!</v>
      </c>
    </row>
    <row r="31" spans="1:34" ht="12.75" customHeight="1" x14ac:dyDescent="0.25">
      <c r="A31" s="13">
        <v>5</v>
      </c>
      <c r="C31" s="3" t="s">
        <v>47</v>
      </c>
      <c r="D31" s="20">
        <v>280</v>
      </c>
      <c r="E31" s="24">
        <v>0.308</v>
      </c>
      <c r="F31" s="25">
        <v>0.29500000000000004</v>
      </c>
      <c r="G31" s="25">
        <v>3.9E-2</v>
      </c>
      <c r="H31" s="25">
        <v>1.2999999999999999E-2</v>
      </c>
      <c r="I31" s="25">
        <v>0.09</v>
      </c>
      <c r="J31" s="25">
        <v>2.5999999999999999E-2</v>
      </c>
      <c r="K31" s="25">
        <v>0.47399999999999998</v>
      </c>
      <c r="L31" s="25">
        <v>0.69300000000000006</v>
      </c>
      <c r="M31" s="25">
        <v>0.154</v>
      </c>
      <c r="N31" s="25">
        <v>0.20499999999999999</v>
      </c>
      <c r="O31" s="25">
        <v>1.2999999999999999E-2</v>
      </c>
      <c r="P31" s="50">
        <v>0.14099999999999999</v>
      </c>
      <c r="S31" s="19"/>
      <c r="U31" s="14" t="b">
        <v>1</v>
      </c>
      <c r="V31" s="14" t="b">
        <v>0</v>
      </c>
      <c r="W31" s="14" t="b">
        <v>0</v>
      </c>
      <c r="X31" s="14" t="b">
        <v>0</v>
      </c>
      <c r="Y31" s="14" t="b">
        <v>0</v>
      </c>
      <c r="Z31" s="14" t="b">
        <v>0</v>
      </c>
      <c r="AA31" s="14" t="b">
        <v>1</v>
      </c>
      <c r="AB31" s="14" t="b">
        <v>0</v>
      </c>
      <c r="AC31" s="14" t="b">
        <v>0</v>
      </c>
      <c r="AD31" s="14" t="b">
        <v>0</v>
      </c>
      <c r="AE31" s="14" t="b">
        <v>0</v>
      </c>
      <c r="AF31" s="14" t="e">
        <v>#REF!</v>
      </c>
      <c r="AG31" s="14" t="b">
        <v>0</v>
      </c>
      <c r="AH31" s="14" t="e">
        <v>#REF!</v>
      </c>
    </row>
    <row r="32" spans="1:34" ht="12.75" customHeight="1" x14ac:dyDescent="0.25">
      <c r="C32" s="10" t="s">
        <v>48</v>
      </c>
      <c r="D32" s="23"/>
      <c r="E32" s="24"/>
      <c r="F32" s="25"/>
      <c r="G32" s="25"/>
      <c r="H32" s="25"/>
      <c r="I32" s="25"/>
      <c r="J32" s="25"/>
      <c r="K32" s="25"/>
      <c r="L32" s="25"/>
      <c r="M32" s="25"/>
      <c r="N32" s="25"/>
      <c r="O32" s="25"/>
      <c r="P32" s="50"/>
      <c r="S32" s="19"/>
    </row>
    <row r="33" spans="1:34" ht="12.75" customHeight="1" x14ac:dyDescent="0.25">
      <c r="A33" s="13">
        <v>6</v>
      </c>
      <c r="C33" s="3" t="s">
        <v>49</v>
      </c>
      <c r="D33" s="20">
        <v>1730</v>
      </c>
      <c r="E33" s="24">
        <v>0.24299999999999999</v>
      </c>
      <c r="F33" s="25">
        <v>0.33600000000000002</v>
      </c>
      <c r="G33" s="25">
        <v>8.8999999999999996E-2</v>
      </c>
      <c r="H33" s="25">
        <v>4.4999999999999998E-2</v>
      </c>
      <c r="I33" s="25">
        <v>0.127</v>
      </c>
      <c r="J33" s="25">
        <v>0.09</v>
      </c>
      <c r="K33" s="25">
        <v>0.39300000000000002</v>
      </c>
      <c r="L33" s="25">
        <v>0.67</v>
      </c>
      <c r="M33" s="25">
        <v>0.18</v>
      </c>
      <c r="N33" s="25">
        <v>0.23599999999999999</v>
      </c>
      <c r="O33" s="25">
        <v>1.2E-2</v>
      </c>
      <c r="P33" s="50">
        <v>0.1</v>
      </c>
      <c r="S33" s="19"/>
      <c r="U33" s="14" t="b">
        <v>0</v>
      </c>
      <c r="V33" s="14" t="b">
        <v>0</v>
      </c>
      <c r="W33" s="14" t="b">
        <v>0</v>
      </c>
      <c r="X33" s="14" t="b">
        <v>0</v>
      </c>
      <c r="Y33" s="14" t="b">
        <v>0</v>
      </c>
      <c r="Z33" s="14" t="b">
        <v>0</v>
      </c>
      <c r="AA33" s="14" t="b">
        <v>0</v>
      </c>
      <c r="AB33" s="14" t="b">
        <v>0</v>
      </c>
      <c r="AC33" s="14" t="b">
        <v>0</v>
      </c>
      <c r="AD33" s="14" t="b">
        <v>0</v>
      </c>
      <c r="AE33" s="14" t="b">
        <v>0</v>
      </c>
      <c r="AF33" s="14" t="e">
        <v>#REF!</v>
      </c>
      <c r="AG33" s="14" t="b">
        <v>0</v>
      </c>
      <c r="AH33" s="14" t="e">
        <v>#REF!</v>
      </c>
    </row>
    <row r="34" spans="1:34" ht="12.75" customHeight="1" x14ac:dyDescent="0.25">
      <c r="A34" s="13">
        <v>6</v>
      </c>
      <c r="C34" s="3" t="s">
        <v>50</v>
      </c>
      <c r="D34" s="20">
        <v>447</v>
      </c>
      <c r="E34" s="24">
        <v>0.192</v>
      </c>
      <c r="F34" s="25">
        <v>0.46199999999999997</v>
      </c>
      <c r="G34" s="25">
        <v>7.6999999999999999E-2</v>
      </c>
      <c r="H34" s="25">
        <v>7.5999999999999998E-2</v>
      </c>
      <c r="I34" s="25">
        <v>7.5999999999999998E-2</v>
      </c>
      <c r="J34" s="25">
        <v>3.7999999999999999E-2</v>
      </c>
      <c r="K34" s="25">
        <v>0.443</v>
      </c>
      <c r="L34" s="25">
        <v>0.63400000000000001</v>
      </c>
      <c r="M34" s="25">
        <v>0.11499999999999999</v>
      </c>
      <c r="N34" s="25">
        <v>0.17299999999999999</v>
      </c>
      <c r="O34" s="25">
        <v>0</v>
      </c>
      <c r="P34" s="50">
        <v>9.6000000000000002E-2</v>
      </c>
      <c r="S34" s="19"/>
      <c r="U34" s="14" t="b">
        <v>0</v>
      </c>
      <c r="V34" s="14" t="b">
        <v>1</v>
      </c>
      <c r="W34" s="14" t="b">
        <v>0</v>
      </c>
      <c r="X34" s="14" t="b">
        <v>0</v>
      </c>
      <c r="Y34" s="14" t="b">
        <v>0</v>
      </c>
      <c r="Z34" s="14" t="b">
        <v>0</v>
      </c>
      <c r="AA34" s="14" t="b">
        <v>0</v>
      </c>
      <c r="AB34" s="14" t="b">
        <v>0</v>
      </c>
      <c r="AC34" s="14" t="b">
        <v>0</v>
      </c>
      <c r="AD34" s="14" t="b">
        <v>0</v>
      </c>
      <c r="AE34" s="14" t="b">
        <v>0</v>
      </c>
      <c r="AF34" s="14" t="e">
        <v>#REF!</v>
      </c>
      <c r="AG34" s="14" t="b">
        <v>0</v>
      </c>
      <c r="AH34" s="14" t="e">
        <v>#REF!</v>
      </c>
    </row>
    <row r="35" spans="1:34" ht="12.75" customHeight="1" x14ac:dyDescent="0.25">
      <c r="C35" s="10" t="s">
        <v>13</v>
      </c>
      <c r="D35" s="23"/>
      <c r="E35" s="24"/>
      <c r="F35" s="25"/>
      <c r="G35" s="25"/>
      <c r="H35" s="25"/>
      <c r="I35" s="25"/>
      <c r="J35" s="25"/>
      <c r="K35" s="25"/>
      <c r="L35" s="25"/>
      <c r="M35" s="25"/>
      <c r="N35" s="25"/>
      <c r="O35" s="25"/>
      <c r="P35" s="50"/>
      <c r="S35" s="19"/>
    </row>
    <row r="36" spans="1:34" ht="12.75" customHeight="1" x14ac:dyDescent="0.25">
      <c r="A36" s="13">
        <v>7</v>
      </c>
      <c r="C36" s="3" t="s">
        <v>3</v>
      </c>
      <c r="D36" s="20">
        <v>1149</v>
      </c>
      <c r="E36" s="24">
        <v>0.26600000000000001</v>
      </c>
      <c r="F36" s="25">
        <v>0.35699999999999998</v>
      </c>
      <c r="G36" s="25">
        <v>7.5999999999999998E-2</v>
      </c>
      <c r="H36" s="25">
        <v>3.7999999999999999E-2</v>
      </c>
      <c r="I36" s="25">
        <v>0.11000000000000001</v>
      </c>
      <c r="J36" s="25">
        <v>8.3999999999999991E-2</v>
      </c>
      <c r="K36" s="25">
        <v>0.43699999999999994</v>
      </c>
      <c r="L36" s="25">
        <v>0.68800000000000006</v>
      </c>
      <c r="M36" s="25">
        <v>0.152</v>
      </c>
      <c r="N36" s="25">
        <v>0.20100000000000001</v>
      </c>
      <c r="O36" s="25">
        <v>4.0000000000000001E-3</v>
      </c>
      <c r="P36" s="50">
        <v>9.5000000000000001E-2</v>
      </c>
      <c r="S36" s="19"/>
      <c r="U36" s="14" t="b">
        <v>0</v>
      </c>
      <c r="V36" s="14" t="b">
        <v>0</v>
      </c>
      <c r="W36" s="14" t="b">
        <v>0</v>
      </c>
      <c r="X36" s="14" t="b">
        <v>0</v>
      </c>
      <c r="Y36" s="14" t="b">
        <v>0</v>
      </c>
      <c r="Z36" s="14" t="b">
        <v>0</v>
      </c>
      <c r="AA36" s="14" t="b">
        <v>1</v>
      </c>
      <c r="AB36" s="14" t="b">
        <v>0</v>
      </c>
      <c r="AC36" s="14" t="b">
        <v>0</v>
      </c>
      <c r="AD36" s="14" t="b">
        <v>0</v>
      </c>
      <c r="AE36" s="14" t="b">
        <v>0</v>
      </c>
      <c r="AF36" s="14" t="e">
        <v>#REF!</v>
      </c>
      <c r="AG36" s="14" t="b">
        <v>0</v>
      </c>
      <c r="AH36" s="14" t="e">
        <v>#REF!</v>
      </c>
    </row>
    <row r="37" spans="1:34" ht="12.75" customHeight="1" x14ac:dyDescent="0.25">
      <c r="A37" s="13">
        <v>7</v>
      </c>
      <c r="C37" s="3" t="s">
        <v>4</v>
      </c>
      <c r="D37" s="20">
        <v>1028</v>
      </c>
      <c r="E37" s="24">
        <v>0.21300000000000002</v>
      </c>
      <c r="F37" s="25">
        <v>0.33900000000000002</v>
      </c>
      <c r="G37" s="25">
        <v>9.7000000000000003E-2</v>
      </c>
      <c r="H37" s="25">
        <v>5.7000000000000002E-2</v>
      </c>
      <c r="I37" s="25">
        <v>0.13400000000000001</v>
      </c>
      <c r="J37" s="25">
        <v>8.6999999999999994E-2</v>
      </c>
      <c r="K37" s="25">
        <v>0.36099999999999999</v>
      </c>
      <c r="L37" s="25">
        <v>0.64600000000000002</v>
      </c>
      <c r="M37" s="25">
        <v>0.19500000000000001</v>
      </c>
      <c r="N37" s="25">
        <v>0.25600000000000001</v>
      </c>
      <c r="O37" s="25">
        <v>1.8000000000000002E-2</v>
      </c>
      <c r="P37" s="50">
        <v>0.105</v>
      </c>
      <c r="S37" s="19"/>
      <c r="U37" s="14" t="b">
        <v>0</v>
      </c>
      <c r="V37" s="14" t="b">
        <v>0</v>
      </c>
      <c r="W37" s="14" t="b">
        <v>0</v>
      </c>
      <c r="X37" s="14" t="b">
        <v>0</v>
      </c>
      <c r="Y37" s="14" t="b">
        <v>0</v>
      </c>
      <c r="Z37" s="14" t="b">
        <v>0</v>
      </c>
      <c r="AA37" s="14" t="b">
        <v>0</v>
      </c>
      <c r="AB37" s="14" t="b">
        <v>0</v>
      </c>
      <c r="AC37" s="14" t="b">
        <v>0</v>
      </c>
      <c r="AD37" s="14" t="b">
        <v>0</v>
      </c>
      <c r="AE37" s="14" t="b">
        <v>0</v>
      </c>
      <c r="AF37" s="14" t="e">
        <v>#REF!</v>
      </c>
      <c r="AG37" s="14" t="b">
        <v>0</v>
      </c>
      <c r="AH37" s="14" t="e">
        <v>#REF!</v>
      </c>
    </row>
    <row r="38" spans="1:34" ht="12.75" customHeight="1" x14ac:dyDescent="0.25">
      <c r="C38" s="10" t="s">
        <v>6</v>
      </c>
      <c r="D38" s="23"/>
      <c r="E38" s="24"/>
      <c r="F38" s="25"/>
      <c r="G38" s="25"/>
      <c r="H38" s="25"/>
      <c r="I38" s="25"/>
      <c r="J38" s="25"/>
      <c r="K38" s="25"/>
      <c r="L38" s="25"/>
      <c r="M38" s="25"/>
      <c r="N38" s="25"/>
      <c r="O38" s="25"/>
      <c r="P38" s="50"/>
      <c r="S38" s="19"/>
    </row>
    <row r="39" spans="1:34" ht="12.75" customHeight="1" x14ac:dyDescent="0.25">
      <c r="A39" s="13">
        <v>8</v>
      </c>
      <c r="C39" s="3" t="s">
        <v>8</v>
      </c>
      <c r="D39" s="20">
        <v>509</v>
      </c>
      <c r="E39" s="24">
        <v>0.28800000000000003</v>
      </c>
      <c r="F39" s="25">
        <v>0.35099999999999998</v>
      </c>
      <c r="G39" s="25">
        <v>3.6999999999999998E-2</v>
      </c>
      <c r="H39" s="25">
        <v>5.5999999999999994E-2</v>
      </c>
      <c r="I39" s="25">
        <v>0.16699999999999998</v>
      </c>
      <c r="J39" s="25">
        <v>6.5000000000000002E-2</v>
      </c>
      <c r="K39" s="25">
        <v>0.39800000000000002</v>
      </c>
      <c r="L39" s="25">
        <v>0.7320000000000001</v>
      </c>
      <c r="M39" s="25">
        <v>0.20400000000000001</v>
      </c>
      <c r="N39" s="25">
        <v>0.25</v>
      </c>
      <c r="O39" s="25">
        <v>1.7999999999999999E-2</v>
      </c>
      <c r="P39" s="50">
        <v>4.5999999999999999E-2</v>
      </c>
      <c r="S39" s="19"/>
      <c r="U39" s="14" t="b">
        <v>1</v>
      </c>
      <c r="V39" s="14" t="b">
        <v>0</v>
      </c>
      <c r="W39" s="14" t="b">
        <v>0</v>
      </c>
      <c r="X39" s="14" t="b">
        <v>0</v>
      </c>
      <c r="Y39" s="14" t="b">
        <v>1</v>
      </c>
      <c r="Z39" s="14" t="b">
        <v>0</v>
      </c>
      <c r="AA39" s="14" t="b">
        <v>0</v>
      </c>
      <c r="AB39" s="14" t="b">
        <v>1</v>
      </c>
      <c r="AC39" s="14" t="b">
        <v>0</v>
      </c>
      <c r="AD39" s="14" t="b">
        <v>0</v>
      </c>
      <c r="AE39" s="14" t="b">
        <v>0</v>
      </c>
      <c r="AF39" s="14" t="e">
        <v>#REF!</v>
      </c>
      <c r="AG39" s="14" t="b">
        <v>0</v>
      </c>
      <c r="AH39" s="14" t="e">
        <v>#REF!</v>
      </c>
    </row>
    <row r="40" spans="1:34" ht="12.75" customHeight="1" x14ac:dyDescent="0.25">
      <c r="A40" s="13">
        <v>8</v>
      </c>
      <c r="C40" s="3" t="s">
        <v>9</v>
      </c>
      <c r="D40" s="20">
        <v>619</v>
      </c>
      <c r="E40" s="24">
        <v>0.22999999999999998</v>
      </c>
      <c r="F40" s="25">
        <v>0.29599999999999999</v>
      </c>
      <c r="G40" s="25">
        <v>0.10400000000000001</v>
      </c>
      <c r="H40" s="25">
        <v>3.7999999999999999E-2</v>
      </c>
      <c r="I40" s="25">
        <v>0.14299999999999999</v>
      </c>
      <c r="J40" s="25">
        <v>0.11</v>
      </c>
      <c r="K40" s="25">
        <v>0.33299999999999996</v>
      </c>
      <c r="L40" s="25">
        <v>0.6120000000000001</v>
      </c>
      <c r="M40" s="25">
        <v>0.186</v>
      </c>
      <c r="N40" s="25">
        <v>0.23</v>
      </c>
      <c r="O40" s="25">
        <v>2.1000000000000001E-2</v>
      </c>
      <c r="P40" s="50">
        <v>0.13700000000000001</v>
      </c>
      <c r="S40" s="19"/>
      <c r="U40" s="14" t="b">
        <v>0</v>
      </c>
      <c r="V40" s="14" t="b">
        <v>0</v>
      </c>
      <c r="W40" s="14" t="b">
        <v>0</v>
      </c>
      <c r="X40" s="14" t="b">
        <v>0</v>
      </c>
      <c r="Y40" s="14" t="b">
        <v>0</v>
      </c>
      <c r="Z40" s="14" t="b">
        <v>0</v>
      </c>
      <c r="AA40" s="14" t="b">
        <v>0</v>
      </c>
      <c r="AB40" s="14" t="b">
        <v>0</v>
      </c>
      <c r="AC40" s="14" t="b">
        <v>0</v>
      </c>
      <c r="AD40" s="14" t="b">
        <v>0</v>
      </c>
      <c r="AE40" s="14" t="b">
        <v>0</v>
      </c>
      <c r="AF40" s="14" t="e">
        <v>#REF!</v>
      </c>
      <c r="AG40" s="14" t="b">
        <v>1</v>
      </c>
      <c r="AH40" s="14" t="e">
        <v>#REF!</v>
      </c>
    </row>
    <row r="41" spans="1:34" ht="12.75" customHeight="1" x14ac:dyDescent="0.25">
      <c r="A41" s="13">
        <v>8</v>
      </c>
      <c r="C41" s="3" t="s">
        <v>10</v>
      </c>
      <c r="D41" s="20">
        <v>349</v>
      </c>
      <c r="E41" s="24">
        <v>0.16300000000000001</v>
      </c>
      <c r="F41" s="25">
        <v>0.41000000000000003</v>
      </c>
      <c r="G41" s="25">
        <v>0.18</v>
      </c>
      <c r="H41" s="25">
        <v>0.115</v>
      </c>
      <c r="I41" s="25">
        <v>9.8000000000000004E-2</v>
      </c>
      <c r="J41" s="25">
        <v>0.13200000000000001</v>
      </c>
      <c r="K41" s="25">
        <v>0.47499999999999998</v>
      </c>
      <c r="L41" s="25">
        <v>0.65599999999999992</v>
      </c>
      <c r="M41" s="25">
        <v>0.18099999999999999</v>
      </c>
      <c r="N41" s="25">
        <v>0.27900000000000003</v>
      </c>
      <c r="O41" s="25">
        <v>0</v>
      </c>
      <c r="P41" s="50">
        <v>4.9000000000000002E-2</v>
      </c>
      <c r="S41" s="19"/>
      <c r="U41" s="14" t="b">
        <v>0</v>
      </c>
      <c r="V41" s="14" t="b">
        <v>1</v>
      </c>
      <c r="W41" s="14" t="b">
        <v>1</v>
      </c>
      <c r="X41" s="14" t="b">
        <v>1</v>
      </c>
      <c r="Y41" s="14" t="b">
        <v>0</v>
      </c>
      <c r="Z41" s="14" t="b">
        <v>1</v>
      </c>
      <c r="AA41" s="14" t="b">
        <v>1</v>
      </c>
      <c r="AB41" s="14" t="b">
        <v>0</v>
      </c>
      <c r="AC41" s="14" t="b">
        <v>0</v>
      </c>
      <c r="AD41" s="14" t="b">
        <v>1</v>
      </c>
      <c r="AE41" s="14" t="b">
        <v>0</v>
      </c>
      <c r="AF41" s="14" t="e">
        <v>#REF!</v>
      </c>
      <c r="AG41" s="14" t="b">
        <v>0</v>
      </c>
      <c r="AH41" s="14" t="e">
        <v>#REF!</v>
      </c>
    </row>
    <row r="42" spans="1:34" ht="12.75" customHeight="1" x14ac:dyDescent="0.25">
      <c r="A42" s="13">
        <v>8</v>
      </c>
      <c r="C42" s="3" t="s">
        <v>11</v>
      </c>
      <c r="D42" s="20">
        <v>700</v>
      </c>
      <c r="E42" s="24">
        <v>0.245</v>
      </c>
      <c r="F42" s="25">
        <v>0.377</v>
      </c>
      <c r="G42" s="25">
        <v>6.9999999999999993E-2</v>
      </c>
      <c r="H42" s="25">
        <v>3.2000000000000001E-2</v>
      </c>
      <c r="I42" s="25">
        <v>8.4999999999999992E-2</v>
      </c>
      <c r="J42" s="25">
        <v>5.8999999999999997E-2</v>
      </c>
      <c r="K42" s="25">
        <v>0.436</v>
      </c>
      <c r="L42" s="25">
        <v>0.68600000000000005</v>
      </c>
      <c r="M42" s="25">
        <v>0.14400000000000002</v>
      </c>
      <c r="N42" s="25">
        <v>0.20199999999999999</v>
      </c>
      <c r="O42" s="25">
        <v>0</v>
      </c>
      <c r="P42" s="50">
        <v>0.112</v>
      </c>
      <c r="S42" s="19"/>
      <c r="U42" s="14" t="b">
        <v>1</v>
      </c>
      <c r="V42" s="14" t="b">
        <v>1</v>
      </c>
      <c r="W42" s="14" t="b">
        <v>0</v>
      </c>
      <c r="X42" s="14" t="b">
        <v>0</v>
      </c>
      <c r="Y42" s="14" t="b">
        <v>0</v>
      </c>
      <c r="Z42" s="14" t="b">
        <v>0</v>
      </c>
      <c r="AA42" s="14" t="b">
        <v>1</v>
      </c>
      <c r="AB42" s="14" t="b">
        <v>1</v>
      </c>
      <c r="AC42" s="14" t="b">
        <v>0</v>
      </c>
      <c r="AD42" s="14" t="b">
        <v>0</v>
      </c>
      <c r="AE42" s="14" t="b">
        <v>0</v>
      </c>
      <c r="AF42" s="14" t="e">
        <v>#REF!</v>
      </c>
      <c r="AG42" s="14" t="b">
        <v>0</v>
      </c>
      <c r="AH42" s="14" t="e">
        <v>#REF!</v>
      </c>
    </row>
    <row r="43" spans="1:34" ht="12.75" customHeight="1" x14ac:dyDescent="0.25">
      <c r="C43" s="10" t="s">
        <v>7</v>
      </c>
      <c r="D43" s="23"/>
      <c r="E43" s="24"/>
      <c r="F43" s="25"/>
      <c r="G43" s="25"/>
      <c r="H43" s="25"/>
      <c r="I43" s="25"/>
      <c r="J43" s="25"/>
      <c r="K43" s="25"/>
      <c r="L43" s="25"/>
      <c r="M43" s="25"/>
      <c r="N43" s="25"/>
      <c r="O43" s="25"/>
      <c r="P43" s="50"/>
      <c r="S43" s="19"/>
    </row>
    <row r="44" spans="1:34" ht="12.75" customHeight="1" x14ac:dyDescent="0.25">
      <c r="A44" s="13">
        <v>9</v>
      </c>
      <c r="C44" s="3" t="s">
        <v>51</v>
      </c>
      <c r="D44" s="20">
        <v>1891</v>
      </c>
      <c r="E44" s="24">
        <v>0.24200000000000002</v>
      </c>
      <c r="F44" s="25">
        <v>0.34599999999999997</v>
      </c>
      <c r="G44" s="25">
        <v>8.7999999999999995E-2</v>
      </c>
      <c r="H44" s="25">
        <v>4.8000000000000001E-2</v>
      </c>
      <c r="I44" s="25">
        <v>0.12200000000000001</v>
      </c>
      <c r="J44" s="25">
        <v>8.7999999999999995E-2</v>
      </c>
      <c r="K44" s="25">
        <v>0.40399999999999997</v>
      </c>
      <c r="L44" s="25">
        <v>0.66900000000000004</v>
      </c>
      <c r="M44" s="25">
        <v>0.17599999999999999</v>
      </c>
      <c r="N44" s="25">
        <v>0.22799999999999998</v>
      </c>
      <c r="O44" s="25">
        <v>1.2E-2</v>
      </c>
      <c r="P44" s="50">
        <v>0.1</v>
      </c>
      <c r="S44" s="19"/>
      <c r="U44" s="14" t="b">
        <v>1</v>
      </c>
      <c r="V44" s="14" t="b">
        <v>1</v>
      </c>
      <c r="W44" s="14" t="b">
        <v>0</v>
      </c>
      <c r="X44" s="14" t="b">
        <v>0</v>
      </c>
      <c r="Y44" s="14" t="b">
        <v>1</v>
      </c>
      <c r="Z44" s="14" t="b">
        <v>0</v>
      </c>
      <c r="AA44" s="14" t="b">
        <v>1</v>
      </c>
      <c r="AB44" s="14" t="b">
        <v>1</v>
      </c>
      <c r="AC44" s="14" t="b">
        <v>1</v>
      </c>
      <c r="AD44" s="14" t="b">
        <v>1</v>
      </c>
      <c r="AE44" s="14" t="b">
        <v>0</v>
      </c>
      <c r="AF44" s="14" t="e">
        <v>#REF!</v>
      </c>
      <c r="AG44" s="14" t="b">
        <v>0</v>
      </c>
      <c r="AH44" s="14" t="e">
        <v>#REF!</v>
      </c>
    </row>
    <row r="45" spans="1:34" ht="12.75" customHeight="1" x14ac:dyDescent="0.25">
      <c r="A45" s="13">
        <v>9</v>
      </c>
      <c r="C45" s="3" t="s">
        <v>52</v>
      </c>
      <c r="D45" s="20">
        <v>50</v>
      </c>
      <c r="E45" s="24">
        <v>0.33400000000000002</v>
      </c>
      <c r="F45" s="25">
        <v>0.66700000000000004</v>
      </c>
      <c r="G45" s="25">
        <v>0.16700000000000001</v>
      </c>
      <c r="H45" s="25">
        <v>0</v>
      </c>
      <c r="I45" s="25">
        <v>0</v>
      </c>
      <c r="J45" s="25">
        <v>0</v>
      </c>
      <c r="K45" s="25">
        <v>0.5</v>
      </c>
      <c r="L45" s="25">
        <v>0.66700000000000004</v>
      </c>
      <c r="M45" s="25">
        <v>0</v>
      </c>
      <c r="N45" s="25">
        <v>0.16700000000000001</v>
      </c>
      <c r="O45" s="25">
        <v>0</v>
      </c>
      <c r="P45" s="50"/>
      <c r="S45" s="19"/>
      <c r="U45" s="14" t="b">
        <v>1</v>
      </c>
      <c r="V45" s="14" t="b">
        <v>1</v>
      </c>
      <c r="W45" s="14" t="b">
        <v>1</v>
      </c>
      <c r="X45" s="14" t="b">
        <v>0</v>
      </c>
      <c r="Y45" s="14" t="b">
        <v>0</v>
      </c>
      <c r="Z45" s="14" t="b">
        <v>0</v>
      </c>
      <c r="AA45" s="14" t="b">
        <v>1</v>
      </c>
      <c r="AB45" s="14" t="b">
        <v>1</v>
      </c>
      <c r="AC45" s="14" t="b">
        <v>0</v>
      </c>
      <c r="AD45" s="14" t="b">
        <v>1</v>
      </c>
      <c r="AE45" s="14" t="b">
        <v>0</v>
      </c>
      <c r="AF45" s="14" t="e">
        <v>#REF!</v>
      </c>
      <c r="AG45" s="14" t="b">
        <v>0</v>
      </c>
      <c r="AH45" s="14" t="e">
        <v>#REF!</v>
      </c>
    </row>
    <row r="46" spans="1:34" ht="12.75" customHeight="1" x14ac:dyDescent="0.25">
      <c r="A46" s="13">
        <v>9</v>
      </c>
      <c r="C46" s="3" t="s">
        <v>53</v>
      </c>
      <c r="D46" s="20">
        <v>67</v>
      </c>
      <c r="E46" s="24">
        <v>0.2</v>
      </c>
      <c r="F46" s="25">
        <v>0.4</v>
      </c>
      <c r="G46" s="25">
        <v>0.2</v>
      </c>
      <c r="H46" s="25">
        <v>0</v>
      </c>
      <c r="I46" s="25">
        <v>0.1</v>
      </c>
      <c r="J46" s="25">
        <v>0.1</v>
      </c>
      <c r="K46" s="25">
        <v>0.2</v>
      </c>
      <c r="L46" s="25">
        <v>0.5</v>
      </c>
      <c r="M46" s="25">
        <v>0.1</v>
      </c>
      <c r="N46" s="25">
        <v>0.4</v>
      </c>
      <c r="O46" s="25">
        <v>0</v>
      </c>
      <c r="P46" s="50">
        <v>0.1</v>
      </c>
      <c r="S46" s="19"/>
      <c r="U46" s="14" t="b">
        <v>1</v>
      </c>
      <c r="V46" s="14" t="b">
        <v>1</v>
      </c>
      <c r="W46" s="14" t="b">
        <v>1</v>
      </c>
      <c r="X46" s="14" t="b">
        <v>0</v>
      </c>
      <c r="Y46" s="14" t="b">
        <v>0</v>
      </c>
      <c r="Z46" s="14" t="b">
        <v>0</v>
      </c>
      <c r="AA46" s="14" t="b">
        <v>1</v>
      </c>
      <c r="AB46" s="14" t="b">
        <v>1</v>
      </c>
      <c r="AC46" s="14" t="b">
        <v>0</v>
      </c>
      <c r="AD46" s="14" t="b">
        <v>1</v>
      </c>
      <c r="AE46" s="14" t="b">
        <v>0</v>
      </c>
      <c r="AF46" s="14" t="e">
        <v>#REF!</v>
      </c>
      <c r="AG46" s="14" t="b">
        <v>0</v>
      </c>
      <c r="AH46" s="14" t="e">
        <v>#REF!</v>
      </c>
    </row>
    <row r="47" spans="1:34" ht="12.75" customHeight="1" x14ac:dyDescent="0.25">
      <c r="A47" s="13">
        <v>9</v>
      </c>
      <c r="C47" s="3" t="s">
        <v>54</v>
      </c>
      <c r="D47" s="20">
        <v>83</v>
      </c>
      <c r="E47" s="24">
        <v>0.182</v>
      </c>
      <c r="F47" s="25">
        <v>0.36399999999999999</v>
      </c>
      <c r="G47" s="25">
        <v>0</v>
      </c>
      <c r="H47" s="25">
        <v>9.0999999999999998E-2</v>
      </c>
      <c r="I47" s="25">
        <v>0.182</v>
      </c>
      <c r="J47" s="25">
        <v>9.0999999999999998E-2</v>
      </c>
      <c r="K47" s="25">
        <v>0.36399999999999999</v>
      </c>
      <c r="L47" s="25">
        <v>0.72799999999999998</v>
      </c>
      <c r="M47" s="25">
        <v>9.0999999999999998E-2</v>
      </c>
      <c r="N47" s="25">
        <v>0</v>
      </c>
      <c r="O47" s="25">
        <v>0</v>
      </c>
      <c r="P47" s="50">
        <v>0.182</v>
      </c>
      <c r="S47" s="19"/>
      <c r="U47" s="14" t="b">
        <v>1</v>
      </c>
      <c r="V47" s="14" t="b">
        <v>1</v>
      </c>
      <c r="W47" s="14" t="b">
        <v>0</v>
      </c>
      <c r="X47" s="14" t="b">
        <v>0</v>
      </c>
      <c r="Y47" s="14" t="b">
        <v>1</v>
      </c>
      <c r="Z47" s="14" t="b">
        <v>0</v>
      </c>
      <c r="AA47" s="14" t="b">
        <v>1</v>
      </c>
      <c r="AB47" s="14" t="b">
        <v>1</v>
      </c>
      <c r="AC47" s="14" t="b">
        <v>0</v>
      </c>
      <c r="AD47" s="14" t="b">
        <v>0</v>
      </c>
      <c r="AE47" s="14" t="b">
        <v>0</v>
      </c>
      <c r="AF47" s="14" t="e">
        <v>#REF!</v>
      </c>
      <c r="AG47" s="14" t="b">
        <v>1</v>
      </c>
      <c r="AH47" s="14" t="e">
        <v>#REF!</v>
      </c>
    </row>
    <row r="48" spans="1:34" ht="12.75" customHeight="1" x14ac:dyDescent="0.25">
      <c r="A48" s="13">
        <v>9</v>
      </c>
      <c r="C48" s="3" t="s">
        <v>55</v>
      </c>
      <c r="D48" s="20">
        <v>64</v>
      </c>
      <c r="E48" s="24">
        <v>0</v>
      </c>
      <c r="F48" s="25">
        <v>0.375</v>
      </c>
      <c r="G48" s="25">
        <v>0</v>
      </c>
      <c r="H48" s="25">
        <v>0.125</v>
      </c>
      <c r="I48" s="25">
        <v>0.125</v>
      </c>
      <c r="J48" s="25">
        <v>0</v>
      </c>
      <c r="K48" s="25">
        <v>0.375</v>
      </c>
      <c r="L48" s="25">
        <v>0.75</v>
      </c>
      <c r="M48" s="25">
        <v>0.375</v>
      </c>
      <c r="N48" s="25">
        <v>0.5</v>
      </c>
      <c r="O48" s="25">
        <v>0</v>
      </c>
      <c r="P48" s="50"/>
      <c r="S48" s="19"/>
      <c r="U48" s="14" t="b">
        <v>0</v>
      </c>
      <c r="V48" s="14" t="b">
        <v>1</v>
      </c>
      <c r="W48" s="14" t="b">
        <v>0</v>
      </c>
      <c r="X48" s="14" t="b">
        <v>1</v>
      </c>
      <c r="Y48" s="14" t="b">
        <v>1</v>
      </c>
      <c r="Z48" s="14" t="b">
        <v>0</v>
      </c>
      <c r="AA48" s="14" t="b">
        <v>1</v>
      </c>
      <c r="AB48" s="14" t="b">
        <v>1</v>
      </c>
      <c r="AC48" s="14" t="b">
        <v>1</v>
      </c>
      <c r="AD48" s="14" t="b">
        <v>1</v>
      </c>
      <c r="AE48" s="14" t="b">
        <v>0</v>
      </c>
      <c r="AF48" s="14" t="e">
        <v>#REF!</v>
      </c>
      <c r="AG48" s="14" t="b">
        <v>0</v>
      </c>
      <c r="AH48" s="14" t="e">
        <v>#REF!</v>
      </c>
    </row>
    <row r="49" spans="1:34" ht="12.75" customHeight="1" x14ac:dyDescent="0.25">
      <c r="A49" s="13">
        <v>9</v>
      </c>
      <c r="C49" s="3" t="s">
        <v>56</v>
      </c>
      <c r="D49" s="20">
        <v>22</v>
      </c>
      <c r="E49" s="24">
        <v>0.66600000000000004</v>
      </c>
      <c r="F49" s="25">
        <v>0</v>
      </c>
      <c r="G49" s="25">
        <v>0</v>
      </c>
      <c r="H49" s="25">
        <v>0</v>
      </c>
      <c r="I49" s="25">
        <v>0.33300000000000002</v>
      </c>
      <c r="J49" s="25">
        <v>0</v>
      </c>
      <c r="K49" s="25">
        <v>0</v>
      </c>
      <c r="L49" s="25">
        <v>0.33300000000000002</v>
      </c>
      <c r="M49" s="25">
        <v>0.33300000000000002</v>
      </c>
      <c r="N49" s="25">
        <v>0.33300000000000002</v>
      </c>
      <c r="O49" s="25">
        <v>0</v>
      </c>
      <c r="P49" s="50">
        <v>0.33300000000000002</v>
      </c>
      <c r="S49" s="19"/>
      <c r="U49" s="14" t="b">
        <v>1</v>
      </c>
      <c r="V49" s="14" t="b">
        <v>0</v>
      </c>
      <c r="W49" s="14" t="b">
        <v>0</v>
      </c>
      <c r="X49" s="14" t="b">
        <v>0</v>
      </c>
      <c r="Y49" s="14" t="b">
        <v>1</v>
      </c>
      <c r="Z49" s="14" t="b">
        <v>0</v>
      </c>
      <c r="AA49" s="14" t="b">
        <v>0</v>
      </c>
      <c r="AB49" s="14" t="b">
        <v>0</v>
      </c>
      <c r="AC49" s="14" t="b">
        <v>1</v>
      </c>
      <c r="AD49" s="14" t="b">
        <v>1</v>
      </c>
      <c r="AE49" s="14" t="b">
        <v>0</v>
      </c>
      <c r="AF49" s="14" t="e">
        <v>#REF!</v>
      </c>
      <c r="AG49" s="14" t="b">
        <v>1</v>
      </c>
      <c r="AH49" s="14" t="e">
        <v>#REF!</v>
      </c>
    </row>
    <row r="50" spans="1:34" ht="12.75" customHeight="1" x14ac:dyDescent="0.25">
      <c r="C50" s="10" t="s">
        <v>57</v>
      </c>
      <c r="D50" s="23"/>
      <c r="E50" s="24"/>
      <c r="F50" s="25"/>
      <c r="G50" s="25"/>
      <c r="H50" s="25"/>
      <c r="I50" s="25"/>
      <c r="J50" s="25"/>
      <c r="K50" s="25"/>
      <c r="L50" s="25"/>
      <c r="M50" s="25"/>
      <c r="N50" s="25"/>
      <c r="O50" s="25"/>
      <c r="P50" s="50"/>
      <c r="S50" s="19"/>
    </row>
    <row r="51" spans="1:34" ht="12.75" customHeight="1" x14ac:dyDescent="0.25">
      <c r="A51" s="13">
        <v>10</v>
      </c>
      <c r="C51" s="3" t="s">
        <v>22</v>
      </c>
      <c r="D51" s="20">
        <v>87</v>
      </c>
      <c r="E51" s="24">
        <v>0.24</v>
      </c>
      <c r="F51" s="25">
        <v>0.27600000000000002</v>
      </c>
      <c r="G51" s="25">
        <v>0.20700000000000002</v>
      </c>
      <c r="H51" s="25">
        <v>6.8000000000000005E-2</v>
      </c>
      <c r="I51" s="25">
        <v>0.34500000000000003</v>
      </c>
      <c r="J51" s="25">
        <v>0.17200000000000001</v>
      </c>
      <c r="K51" s="25">
        <v>0.20600000000000002</v>
      </c>
      <c r="L51" s="25">
        <v>0.68900000000000006</v>
      </c>
      <c r="M51" s="25">
        <v>0.20700000000000002</v>
      </c>
      <c r="N51" s="25">
        <v>0.13700000000000001</v>
      </c>
      <c r="O51" s="25">
        <v>0</v>
      </c>
      <c r="P51" s="50">
        <v>3.4000000000000002E-2</v>
      </c>
      <c r="S51" s="19"/>
      <c r="U51" s="14" t="b">
        <v>0</v>
      </c>
      <c r="V51" s="14" t="b">
        <v>0</v>
      </c>
      <c r="W51" s="14" t="b">
        <v>1</v>
      </c>
      <c r="X51" s="14" t="b">
        <v>0</v>
      </c>
      <c r="Y51" s="14" t="b">
        <v>1</v>
      </c>
      <c r="Z51" s="14" t="b">
        <v>1</v>
      </c>
      <c r="AA51" s="14" t="b">
        <v>0</v>
      </c>
      <c r="AB51" s="14" t="b">
        <v>0</v>
      </c>
      <c r="AC51" s="14" t="b">
        <v>0</v>
      </c>
      <c r="AD51" s="14" t="b">
        <v>0</v>
      </c>
      <c r="AE51" s="14" t="b">
        <v>0</v>
      </c>
      <c r="AF51" s="14" t="e">
        <v>#REF!</v>
      </c>
      <c r="AG51" s="14" t="b">
        <v>0</v>
      </c>
      <c r="AH51" s="14" t="e">
        <v>#REF!</v>
      </c>
    </row>
    <row r="52" spans="1:34" ht="12.75" customHeight="1" x14ac:dyDescent="0.25">
      <c r="A52" s="13">
        <v>10</v>
      </c>
      <c r="C52" s="3" t="s">
        <v>12</v>
      </c>
      <c r="D52" s="20">
        <v>2090</v>
      </c>
      <c r="E52" s="24">
        <v>0.23900000000000002</v>
      </c>
      <c r="F52" s="25">
        <v>0.35199999999999998</v>
      </c>
      <c r="G52" s="25">
        <v>0.08</v>
      </c>
      <c r="H52" s="25">
        <v>4.7E-2</v>
      </c>
      <c r="I52" s="25">
        <v>0.11</v>
      </c>
      <c r="J52" s="25">
        <v>7.9999999999999988E-2</v>
      </c>
      <c r="K52" s="25">
        <v>0.41</v>
      </c>
      <c r="L52" s="25">
        <v>0.66500000000000004</v>
      </c>
      <c r="M52" s="25">
        <v>0.17299999999999999</v>
      </c>
      <c r="N52" s="25">
        <v>0.23399999999999999</v>
      </c>
      <c r="O52" s="25">
        <v>1.2E-2</v>
      </c>
      <c r="P52" s="50">
        <v>0.104</v>
      </c>
      <c r="S52" s="19"/>
      <c r="U52" s="14" t="b">
        <v>0</v>
      </c>
      <c r="V52" s="14" t="b">
        <v>1</v>
      </c>
      <c r="W52" s="14" t="b">
        <v>0</v>
      </c>
      <c r="X52" s="14" t="b">
        <v>0</v>
      </c>
      <c r="Y52" s="14" t="b">
        <v>0</v>
      </c>
      <c r="Z52" s="14" t="b">
        <v>0</v>
      </c>
      <c r="AA52" s="14" t="b">
        <v>1</v>
      </c>
      <c r="AB52" s="14" t="b">
        <v>0</v>
      </c>
      <c r="AC52" s="14" t="b">
        <v>0</v>
      </c>
      <c r="AD52" s="14" t="b">
        <v>1</v>
      </c>
      <c r="AE52" s="14" t="b">
        <v>0</v>
      </c>
      <c r="AF52" s="14" t="e">
        <v>#REF!</v>
      </c>
      <c r="AG52" s="14" t="b">
        <v>1</v>
      </c>
      <c r="AH52" s="14" t="e">
        <v>#REF!</v>
      </c>
    </row>
    <row r="53" spans="1:34" ht="12.75" customHeight="1" x14ac:dyDescent="0.25">
      <c r="C53" s="10" t="s">
        <v>58</v>
      </c>
      <c r="D53" s="23"/>
      <c r="E53" s="24"/>
      <c r="F53" s="25"/>
      <c r="G53" s="25"/>
      <c r="H53" s="25"/>
      <c r="I53" s="25"/>
      <c r="J53" s="25"/>
      <c r="K53" s="25"/>
      <c r="L53" s="25"/>
      <c r="M53" s="25"/>
      <c r="N53" s="25"/>
      <c r="O53" s="25"/>
      <c r="P53" s="50"/>
      <c r="S53" s="19"/>
    </row>
    <row r="54" spans="1:34" ht="12.75" customHeight="1" x14ac:dyDescent="0.25">
      <c r="A54" s="13">
        <v>11</v>
      </c>
      <c r="C54" s="3" t="s">
        <v>59</v>
      </c>
      <c r="D54" s="20">
        <v>101</v>
      </c>
      <c r="E54" s="24">
        <v>0.36499999999999999</v>
      </c>
      <c r="F54" s="25">
        <v>0.24199999999999999</v>
      </c>
      <c r="G54" s="25">
        <v>0.121</v>
      </c>
      <c r="H54" s="25">
        <v>6.0999999999999999E-2</v>
      </c>
      <c r="I54" s="25">
        <v>0.152</v>
      </c>
      <c r="J54" s="25">
        <v>0.182</v>
      </c>
      <c r="K54" s="25">
        <v>0.36399999999999999</v>
      </c>
      <c r="L54" s="25">
        <v>0.63600000000000001</v>
      </c>
      <c r="M54" s="25">
        <v>0.33399999999999996</v>
      </c>
      <c r="N54" s="25">
        <v>0.182</v>
      </c>
      <c r="O54" s="25">
        <v>0.03</v>
      </c>
      <c r="P54" s="50">
        <v>6.0999999999999999E-2</v>
      </c>
      <c r="S54" s="19"/>
      <c r="U54" s="14" t="b">
        <v>1</v>
      </c>
      <c r="V54" s="14" t="b">
        <v>0</v>
      </c>
      <c r="W54" s="14" t="b">
        <v>0</v>
      </c>
      <c r="X54" s="14" t="b">
        <v>0</v>
      </c>
      <c r="Y54" s="14" t="b">
        <v>0</v>
      </c>
      <c r="Z54" s="14" t="b">
        <v>1</v>
      </c>
      <c r="AA54" s="14" t="b">
        <v>0</v>
      </c>
      <c r="AB54" s="14" t="b">
        <v>0</v>
      </c>
      <c r="AC54" s="14" t="b">
        <v>1</v>
      </c>
      <c r="AD54" s="14" t="b">
        <v>0</v>
      </c>
      <c r="AE54" s="14" t="b">
        <v>0</v>
      </c>
      <c r="AF54" s="14" t="e">
        <v>#REF!</v>
      </c>
      <c r="AG54" s="14" t="b">
        <v>0</v>
      </c>
      <c r="AH54" s="14" t="e">
        <v>#REF!</v>
      </c>
    </row>
    <row r="55" spans="1:34" ht="12.75" customHeight="1" x14ac:dyDescent="0.25">
      <c r="A55" s="13">
        <v>11</v>
      </c>
      <c r="C55" s="3" t="s">
        <v>60</v>
      </c>
      <c r="D55" s="20">
        <v>164</v>
      </c>
      <c r="E55" s="24">
        <v>0.32</v>
      </c>
      <c r="F55" s="25">
        <v>0.29800000000000004</v>
      </c>
      <c r="G55" s="25">
        <v>0.107</v>
      </c>
      <c r="H55" s="25">
        <v>8.5000000000000006E-2</v>
      </c>
      <c r="I55" s="25">
        <v>0.127</v>
      </c>
      <c r="J55" s="25">
        <v>6.4000000000000001E-2</v>
      </c>
      <c r="K55" s="25">
        <v>0.44700000000000001</v>
      </c>
      <c r="L55" s="25">
        <v>0.74399999999999999</v>
      </c>
      <c r="M55" s="25">
        <v>0.21300000000000002</v>
      </c>
      <c r="N55" s="25">
        <v>0.21300000000000002</v>
      </c>
      <c r="O55" s="25">
        <v>0</v>
      </c>
      <c r="P55" s="50"/>
      <c r="S55" s="19"/>
      <c r="U55" s="14" t="b">
        <v>1</v>
      </c>
      <c r="V55" s="14" t="b">
        <v>0</v>
      </c>
      <c r="W55" s="14" t="b">
        <v>0</v>
      </c>
      <c r="X55" s="14" t="b">
        <v>0</v>
      </c>
      <c r="Y55" s="14" t="b">
        <v>0</v>
      </c>
      <c r="Z55" s="14" t="b">
        <v>0</v>
      </c>
      <c r="AA55" s="14" t="b">
        <v>1</v>
      </c>
      <c r="AB55" s="14" t="b">
        <v>1</v>
      </c>
      <c r="AC55" s="14" t="b">
        <v>0</v>
      </c>
      <c r="AD55" s="14" t="b">
        <v>1</v>
      </c>
      <c r="AE55" s="14" t="b">
        <v>0</v>
      </c>
      <c r="AF55" s="14" t="e">
        <v>#REF!</v>
      </c>
      <c r="AG55" s="14" t="b">
        <v>0</v>
      </c>
      <c r="AH55" s="14" t="e">
        <v>#REF!</v>
      </c>
    </row>
    <row r="56" spans="1:34" ht="12.75" customHeight="1" x14ac:dyDescent="0.25">
      <c r="A56" s="13">
        <v>11</v>
      </c>
      <c r="C56" s="3" t="s">
        <v>61</v>
      </c>
      <c r="D56" s="20">
        <v>127</v>
      </c>
      <c r="E56" s="24">
        <v>0.23799999999999999</v>
      </c>
      <c r="F56" s="25">
        <v>0.31000000000000005</v>
      </c>
      <c r="G56" s="25">
        <v>9.6000000000000002E-2</v>
      </c>
      <c r="H56" s="25">
        <v>7.2000000000000008E-2</v>
      </c>
      <c r="I56" s="25">
        <v>0.14300000000000002</v>
      </c>
      <c r="J56" s="25">
        <v>0.11899999999999999</v>
      </c>
      <c r="K56" s="25">
        <v>0.40400000000000003</v>
      </c>
      <c r="L56" s="25">
        <v>0.61899999999999999</v>
      </c>
      <c r="M56" s="25">
        <v>0.23799999999999999</v>
      </c>
      <c r="N56" s="25">
        <v>0.14299999999999999</v>
      </c>
      <c r="O56" s="25">
        <v>0</v>
      </c>
      <c r="P56" s="50">
        <v>9.5000000000000001E-2</v>
      </c>
      <c r="S56" s="19"/>
      <c r="U56" s="14" t="b">
        <v>1</v>
      </c>
      <c r="V56" s="14" t="b">
        <v>0</v>
      </c>
      <c r="W56" s="14" t="b">
        <v>0</v>
      </c>
      <c r="X56" s="14" t="b">
        <v>0</v>
      </c>
      <c r="Y56" s="14" t="b">
        <v>0</v>
      </c>
      <c r="Z56" s="14" t="b">
        <v>0</v>
      </c>
      <c r="AA56" s="14" t="b">
        <v>1</v>
      </c>
      <c r="AB56" s="14" t="b">
        <v>0</v>
      </c>
      <c r="AC56" s="14" t="b">
        <v>1</v>
      </c>
      <c r="AD56" s="14" t="b">
        <v>0</v>
      </c>
      <c r="AE56" s="14" t="b">
        <v>0</v>
      </c>
      <c r="AF56" s="14" t="e">
        <v>#REF!</v>
      </c>
      <c r="AG56" s="14" t="b">
        <v>0</v>
      </c>
      <c r="AH56" s="14" t="e">
        <v>#REF!</v>
      </c>
    </row>
    <row r="57" spans="1:34" ht="12.75" customHeight="1" x14ac:dyDescent="0.25">
      <c r="A57" s="13">
        <v>11</v>
      </c>
      <c r="C57" s="3" t="s">
        <v>62</v>
      </c>
      <c r="D57" s="20">
        <v>45</v>
      </c>
      <c r="E57" s="24">
        <v>0.125</v>
      </c>
      <c r="F57" s="25">
        <v>0.376</v>
      </c>
      <c r="G57" s="25">
        <v>0.125</v>
      </c>
      <c r="H57" s="25">
        <v>6.3E-2</v>
      </c>
      <c r="I57" s="25">
        <v>0.125</v>
      </c>
      <c r="J57" s="25">
        <v>0.125</v>
      </c>
      <c r="K57" s="25">
        <v>0.313</v>
      </c>
      <c r="L57" s="25">
        <v>0.62599999999999989</v>
      </c>
      <c r="M57" s="25">
        <v>0.25</v>
      </c>
      <c r="N57" s="25">
        <v>0.438</v>
      </c>
      <c r="O57" s="25">
        <v>0</v>
      </c>
      <c r="P57" s="50"/>
      <c r="S57" s="19"/>
      <c r="U57" s="14" t="b">
        <v>0</v>
      </c>
      <c r="V57" s="14" t="b">
        <v>1</v>
      </c>
      <c r="W57" s="14" t="b">
        <v>0</v>
      </c>
      <c r="X57" s="14" t="b">
        <v>0</v>
      </c>
      <c r="Y57" s="14" t="b">
        <v>0</v>
      </c>
      <c r="Z57" s="14" t="b">
        <v>0</v>
      </c>
      <c r="AA57" s="14" t="b">
        <v>0</v>
      </c>
      <c r="AB57" s="14" t="b">
        <v>0</v>
      </c>
      <c r="AC57" s="14" t="b">
        <v>1</v>
      </c>
      <c r="AD57" s="14" t="b">
        <v>1</v>
      </c>
      <c r="AE57" s="14" t="b">
        <v>0</v>
      </c>
      <c r="AF57" s="14" t="e">
        <v>#REF!</v>
      </c>
      <c r="AG57" s="14" t="b">
        <v>0</v>
      </c>
      <c r="AH57" s="14" t="e">
        <v>#REF!</v>
      </c>
    </row>
    <row r="58" spans="1:34" ht="12.75" customHeight="1" x14ac:dyDescent="0.25">
      <c r="A58" s="13">
        <v>11</v>
      </c>
      <c r="C58" s="3" t="s">
        <v>63</v>
      </c>
      <c r="D58" s="20">
        <v>1511</v>
      </c>
      <c r="E58" s="24">
        <v>0.23499999999999999</v>
      </c>
      <c r="F58" s="25">
        <v>0.34799999999999998</v>
      </c>
      <c r="G58" s="25">
        <v>8.4000000000000005E-2</v>
      </c>
      <c r="H58" s="25">
        <v>3.5000000000000003E-2</v>
      </c>
      <c r="I58" s="25">
        <v>0.112</v>
      </c>
      <c r="J58" s="25">
        <v>7.8E-2</v>
      </c>
      <c r="K58" s="25">
        <v>0.40600000000000003</v>
      </c>
      <c r="L58" s="25">
        <v>0.67800000000000005</v>
      </c>
      <c r="M58" s="25">
        <v>0.16600000000000001</v>
      </c>
      <c r="N58" s="25">
        <v>0.22599999999999998</v>
      </c>
      <c r="O58" s="25">
        <v>1.4999999999999999E-2</v>
      </c>
      <c r="P58" s="50">
        <v>0.11</v>
      </c>
      <c r="S58" s="19"/>
      <c r="U58" s="14" t="b">
        <v>1</v>
      </c>
      <c r="V58" s="14" t="b">
        <v>1</v>
      </c>
      <c r="W58" s="14" t="b">
        <v>0</v>
      </c>
      <c r="X58" s="14" t="b">
        <v>0</v>
      </c>
      <c r="Y58" s="14" t="b">
        <v>0</v>
      </c>
      <c r="Z58" s="14" t="b">
        <v>0</v>
      </c>
      <c r="AA58" s="14" t="b">
        <v>1</v>
      </c>
      <c r="AB58" s="14" t="b">
        <v>1</v>
      </c>
      <c r="AC58" s="14" t="b">
        <v>0</v>
      </c>
      <c r="AD58" s="14" t="b">
        <v>1</v>
      </c>
      <c r="AE58" s="14" t="b">
        <v>0</v>
      </c>
      <c r="AF58" s="14" t="e">
        <v>#REF!</v>
      </c>
      <c r="AG58" s="14" t="b">
        <v>0</v>
      </c>
      <c r="AH58" s="14" t="e">
        <v>#REF!</v>
      </c>
    </row>
    <row r="59" spans="1:34" ht="12.75" customHeight="1" x14ac:dyDescent="0.25">
      <c r="A59" s="13">
        <v>11</v>
      </c>
      <c r="C59" s="3" t="s">
        <v>64</v>
      </c>
      <c r="D59" s="20">
        <v>296</v>
      </c>
      <c r="E59" s="24">
        <v>0.20300000000000001</v>
      </c>
      <c r="F59" s="25">
        <v>0.40500000000000003</v>
      </c>
      <c r="G59" s="25">
        <v>0.10100000000000001</v>
      </c>
      <c r="H59" s="25">
        <v>7.8E-2</v>
      </c>
      <c r="I59" s="25">
        <v>0.13400000000000001</v>
      </c>
      <c r="J59" s="25">
        <v>0.10099999999999999</v>
      </c>
      <c r="K59" s="25">
        <v>0.34799999999999998</v>
      </c>
      <c r="L59" s="25">
        <v>0.60699999999999998</v>
      </c>
      <c r="M59" s="25">
        <v>0.16799999999999998</v>
      </c>
      <c r="N59" s="25">
        <v>0.26900000000000002</v>
      </c>
      <c r="O59" s="25">
        <v>0</v>
      </c>
      <c r="P59" s="50">
        <v>0.112</v>
      </c>
      <c r="S59" s="19"/>
      <c r="U59" s="14" t="b">
        <v>1</v>
      </c>
      <c r="V59" s="14" t="b">
        <v>1</v>
      </c>
      <c r="W59" s="14" t="b">
        <v>0</v>
      </c>
      <c r="X59" s="14" t="b">
        <v>0</v>
      </c>
      <c r="Y59" s="14" t="b">
        <v>0</v>
      </c>
      <c r="Z59" s="14" t="b">
        <v>0</v>
      </c>
      <c r="AA59" s="14" t="b">
        <v>0</v>
      </c>
      <c r="AB59" s="14" t="b">
        <v>0</v>
      </c>
      <c r="AC59" s="14" t="b">
        <v>0</v>
      </c>
      <c r="AD59" s="14" t="b">
        <v>1</v>
      </c>
      <c r="AE59" s="14" t="b">
        <v>0</v>
      </c>
      <c r="AF59" s="14" t="e">
        <v>#REF!</v>
      </c>
      <c r="AG59" s="14" t="b">
        <v>0</v>
      </c>
      <c r="AH59" s="14" t="e">
        <v>#REF!</v>
      </c>
    </row>
    <row r="60" spans="1:34" ht="12.75" customHeight="1" x14ac:dyDescent="0.25">
      <c r="C60" s="10" t="s">
        <v>65</v>
      </c>
      <c r="D60" s="23"/>
      <c r="E60" s="24"/>
      <c r="F60" s="25"/>
      <c r="G60" s="25"/>
      <c r="H60" s="25"/>
      <c r="I60" s="25"/>
      <c r="J60" s="25"/>
      <c r="K60" s="25"/>
      <c r="L60" s="25"/>
      <c r="M60" s="25"/>
      <c r="N60" s="25"/>
      <c r="O60" s="25"/>
      <c r="P60" s="50"/>
      <c r="S60" s="19"/>
    </row>
    <row r="61" spans="1:34" ht="12.75" customHeight="1" x14ac:dyDescent="0.25">
      <c r="A61" s="13">
        <v>12</v>
      </c>
      <c r="C61" s="3" t="s">
        <v>66</v>
      </c>
      <c r="D61" s="20">
        <v>109</v>
      </c>
      <c r="E61" s="24">
        <v>7.3999999999999996E-2</v>
      </c>
      <c r="F61" s="25">
        <v>0.33300000000000002</v>
      </c>
      <c r="G61" s="25">
        <v>0.22199999999999998</v>
      </c>
      <c r="H61" s="25">
        <v>7.3999999999999996E-2</v>
      </c>
      <c r="I61" s="25">
        <v>7.3999999999999996E-2</v>
      </c>
      <c r="J61" s="25">
        <v>0.29599999999999999</v>
      </c>
      <c r="K61" s="25">
        <v>0.33299999999999996</v>
      </c>
      <c r="L61" s="25">
        <v>0.36999999999999994</v>
      </c>
      <c r="M61" s="25">
        <v>0.11099999999999999</v>
      </c>
      <c r="N61" s="25">
        <v>0.185</v>
      </c>
      <c r="O61" s="25">
        <v>0</v>
      </c>
      <c r="P61" s="50">
        <v>0.222</v>
      </c>
      <c r="S61" s="19"/>
      <c r="U61" s="14" t="b">
        <v>0</v>
      </c>
      <c r="V61" s="14" t="b">
        <v>0</v>
      </c>
      <c r="W61" s="14" t="b">
        <v>1</v>
      </c>
      <c r="X61" s="14" t="b">
        <v>0</v>
      </c>
      <c r="Y61" s="14" t="b">
        <v>0</v>
      </c>
      <c r="Z61" s="14" t="b">
        <v>1</v>
      </c>
      <c r="AA61" s="14" t="b">
        <v>0</v>
      </c>
      <c r="AB61" s="14" t="b">
        <v>0</v>
      </c>
      <c r="AC61" s="14" t="b">
        <v>0</v>
      </c>
      <c r="AD61" s="14" t="b">
        <v>0</v>
      </c>
      <c r="AE61" s="14" t="b">
        <v>0</v>
      </c>
      <c r="AF61" s="14" t="e">
        <v>#REF!</v>
      </c>
      <c r="AG61" s="14" t="b">
        <v>1</v>
      </c>
      <c r="AH61" s="14" t="e">
        <v>#REF!</v>
      </c>
    </row>
    <row r="62" spans="1:34" ht="12.75" customHeight="1" x14ac:dyDescent="0.25">
      <c r="A62" s="13">
        <v>12</v>
      </c>
      <c r="C62" s="3" t="s">
        <v>67</v>
      </c>
      <c r="D62" s="20">
        <v>482</v>
      </c>
      <c r="E62" s="24">
        <v>0.21000000000000002</v>
      </c>
      <c r="F62" s="25">
        <v>0.34499999999999997</v>
      </c>
      <c r="G62" s="25">
        <v>9.1999999999999998E-2</v>
      </c>
      <c r="H62" s="25">
        <v>4.2000000000000003E-2</v>
      </c>
      <c r="I62" s="25">
        <v>0.14300000000000002</v>
      </c>
      <c r="J62" s="25">
        <v>6.7000000000000004E-2</v>
      </c>
      <c r="K62" s="25">
        <v>0.42</v>
      </c>
      <c r="L62" s="25">
        <v>0.65500000000000003</v>
      </c>
      <c r="M62" s="25">
        <v>0.185</v>
      </c>
      <c r="N62" s="25">
        <v>0.29399999999999998</v>
      </c>
      <c r="O62" s="25">
        <v>0</v>
      </c>
      <c r="P62" s="50">
        <v>7.5999999999999998E-2</v>
      </c>
      <c r="S62" s="19"/>
      <c r="U62" s="14" t="b">
        <v>1</v>
      </c>
      <c r="V62" s="14" t="b">
        <v>0</v>
      </c>
      <c r="W62" s="14" t="b">
        <v>0</v>
      </c>
      <c r="X62" s="14" t="b">
        <v>0</v>
      </c>
      <c r="Y62" s="14" t="b">
        <v>0</v>
      </c>
      <c r="Z62" s="14" t="b">
        <v>0</v>
      </c>
      <c r="AA62" s="14" t="b">
        <v>1</v>
      </c>
      <c r="AB62" s="14" t="b">
        <v>1</v>
      </c>
      <c r="AC62" s="14" t="b">
        <v>1</v>
      </c>
      <c r="AD62" s="14" t="b">
        <v>1</v>
      </c>
      <c r="AE62" s="14" t="b">
        <v>0</v>
      </c>
      <c r="AF62" s="14" t="e">
        <v>#REF!</v>
      </c>
      <c r="AG62" s="14" t="b">
        <v>0</v>
      </c>
      <c r="AH62" s="14" t="e">
        <v>#REF!</v>
      </c>
    </row>
    <row r="63" spans="1:34" ht="12.75" customHeight="1" x14ac:dyDescent="0.25">
      <c r="A63" s="13">
        <v>12</v>
      </c>
      <c r="C63" s="3" t="s">
        <v>68</v>
      </c>
      <c r="D63" s="20">
        <v>1586</v>
      </c>
      <c r="E63" s="24">
        <v>0.25900000000000001</v>
      </c>
      <c r="F63" s="25">
        <v>0.35099999999999998</v>
      </c>
      <c r="G63" s="25">
        <v>7.6000000000000012E-2</v>
      </c>
      <c r="H63" s="25">
        <v>4.8000000000000001E-2</v>
      </c>
      <c r="I63" s="25">
        <v>0.11899999999999999</v>
      </c>
      <c r="J63" s="25">
        <v>7.5999999999999998E-2</v>
      </c>
      <c r="K63" s="25">
        <v>0.39599999999999996</v>
      </c>
      <c r="L63" s="25">
        <v>0.69100000000000006</v>
      </c>
      <c r="M63" s="25">
        <v>0.17499999999999999</v>
      </c>
      <c r="N63" s="25">
        <v>0.21400000000000002</v>
      </c>
      <c r="O63" s="25">
        <v>1.6E-2</v>
      </c>
      <c r="P63" s="50">
        <v>9.9000000000000005E-2</v>
      </c>
      <c r="S63" s="19"/>
      <c r="U63" s="14" t="b">
        <v>1</v>
      </c>
      <c r="V63" s="14" t="b">
        <v>0</v>
      </c>
      <c r="W63" s="14" t="b">
        <v>0</v>
      </c>
      <c r="X63" s="14" t="b">
        <v>0</v>
      </c>
      <c r="Y63" s="14" t="b">
        <v>0</v>
      </c>
      <c r="Z63" s="14" t="b">
        <v>0</v>
      </c>
      <c r="AA63" s="14" t="b">
        <v>0</v>
      </c>
      <c r="AB63" s="14" t="b">
        <v>1</v>
      </c>
      <c r="AC63" s="14" t="b">
        <v>0</v>
      </c>
      <c r="AD63" s="14" t="b">
        <v>0</v>
      </c>
      <c r="AE63" s="14" t="b">
        <v>0</v>
      </c>
      <c r="AF63" s="14" t="e">
        <v>#REF!</v>
      </c>
      <c r="AG63" s="14" t="b">
        <v>0</v>
      </c>
      <c r="AH63" s="14" t="e">
        <v>#REF!</v>
      </c>
    </row>
    <row r="64" spans="1:34" ht="12.75" customHeight="1" x14ac:dyDescent="0.25">
      <c r="C64" s="10" t="s">
        <v>73</v>
      </c>
      <c r="D64" s="23"/>
      <c r="E64" s="24"/>
      <c r="F64" s="25"/>
      <c r="G64" s="25"/>
      <c r="H64" s="25"/>
      <c r="I64" s="25"/>
      <c r="J64" s="25"/>
      <c r="K64" s="25"/>
      <c r="L64" s="25"/>
      <c r="M64" s="25"/>
      <c r="N64" s="25"/>
      <c r="O64" s="25"/>
      <c r="P64" s="50"/>
      <c r="S64" s="19"/>
    </row>
    <row r="65" spans="1:34" ht="12.75" customHeight="1" x14ac:dyDescent="0.25">
      <c r="A65" s="13">
        <v>13</v>
      </c>
      <c r="C65" s="3" t="s">
        <v>70</v>
      </c>
      <c r="D65" s="20">
        <v>163</v>
      </c>
      <c r="E65" s="24">
        <v>0.17</v>
      </c>
      <c r="F65" s="25">
        <v>0.37300000000000005</v>
      </c>
      <c r="G65" s="25">
        <v>8.5000000000000006E-2</v>
      </c>
      <c r="H65" s="25">
        <v>1.7000000000000001E-2</v>
      </c>
      <c r="I65" s="25">
        <v>0.16999999999999998</v>
      </c>
      <c r="J65" s="25">
        <v>0.13600000000000001</v>
      </c>
      <c r="K65" s="25">
        <v>0.39</v>
      </c>
      <c r="L65" s="25">
        <v>0.61099999999999999</v>
      </c>
      <c r="M65" s="25">
        <v>0.187</v>
      </c>
      <c r="N65" s="25">
        <v>0.23799999999999999</v>
      </c>
      <c r="O65" s="25">
        <v>0</v>
      </c>
      <c r="P65" s="50">
        <v>0.11899999999999999</v>
      </c>
      <c r="S65" s="19"/>
      <c r="U65" s="14" t="b">
        <v>0</v>
      </c>
      <c r="V65" s="14" t="b">
        <v>0</v>
      </c>
      <c r="W65" s="14" t="b">
        <v>0</v>
      </c>
      <c r="X65" s="14" t="b">
        <v>0</v>
      </c>
      <c r="Y65" s="14" t="b">
        <v>0</v>
      </c>
      <c r="Z65" s="14" t="b">
        <v>0</v>
      </c>
      <c r="AA65" s="14" t="b">
        <v>0</v>
      </c>
      <c r="AB65" s="14" t="b">
        <v>0</v>
      </c>
      <c r="AC65" s="14" t="b">
        <v>0</v>
      </c>
      <c r="AD65" s="14" t="b">
        <v>0</v>
      </c>
      <c r="AE65" s="14" t="b">
        <v>0</v>
      </c>
      <c r="AF65" s="14" t="e">
        <v>#REF!</v>
      </c>
      <c r="AG65" s="14" t="b">
        <v>0</v>
      </c>
      <c r="AH65" s="14" t="e">
        <v>#REF!</v>
      </c>
    </row>
    <row r="66" spans="1:34" ht="12.75" customHeight="1" x14ac:dyDescent="0.25">
      <c r="A66" s="13">
        <v>13</v>
      </c>
      <c r="C66" s="3" t="s">
        <v>71</v>
      </c>
      <c r="D66" s="20">
        <v>713</v>
      </c>
      <c r="E66" s="24">
        <v>0.252</v>
      </c>
      <c r="F66" s="25">
        <v>0.32500000000000001</v>
      </c>
      <c r="G66" s="25">
        <v>7.8E-2</v>
      </c>
      <c r="H66" s="25">
        <v>6.8000000000000005E-2</v>
      </c>
      <c r="I66" s="25">
        <v>0.11600000000000001</v>
      </c>
      <c r="J66" s="25">
        <v>7.8E-2</v>
      </c>
      <c r="K66" s="25">
        <v>0.42700000000000005</v>
      </c>
      <c r="L66" s="25">
        <v>0.64</v>
      </c>
      <c r="M66" s="25">
        <v>0.189</v>
      </c>
      <c r="N66" s="25">
        <v>0.26200000000000001</v>
      </c>
      <c r="O66" s="25">
        <v>0.01</v>
      </c>
      <c r="P66" s="50">
        <v>9.1999999999999998E-2</v>
      </c>
      <c r="S66" s="19"/>
      <c r="U66" s="14" t="b">
        <v>1</v>
      </c>
      <c r="V66" s="14" t="b">
        <v>0</v>
      </c>
      <c r="W66" s="14" t="b">
        <v>0</v>
      </c>
      <c r="X66" s="14" t="b">
        <v>0</v>
      </c>
      <c r="Y66" s="14" t="b">
        <v>0</v>
      </c>
      <c r="Z66" s="14" t="b">
        <v>0</v>
      </c>
      <c r="AA66" s="14" t="b">
        <v>0</v>
      </c>
      <c r="AB66" s="14" t="b">
        <v>0</v>
      </c>
      <c r="AC66" s="14" t="b">
        <v>0</v>
      </c>
      <c r="AD66" s="14" t="b">
        <v>0</v>
      </c>
      <c r="AE66" s="14" t="b">
        <v>0</v>
      </c>
      <c r="AF66" s="14" t="e">
        <v>#REF!</v>
      </c>
      <c r="AG66" s="14" t="b">
        <v>0</v>
      </c>
      <c r="AH66" s="14" t="e">
        <v>#REF!</v>
      </c>
    </row>
    <row r="67" spans="1:34" ht="12.75" customHeight="1" x14ac:dyDescent="0.25">
      <c r="A67" s="13">
        <v>13</v>
      </c>
      <c r="C67" s="3" t="s">
        <v>72</v>
      </c>
      <c r="D67" s="20">
        <v>1301</v>
      </c>
      <c r="E67" s="24">
        <v>0.24299999999999999</v>
      </c>
      <c r="F67" s="25">
        <v>0.36</v>
      </c>
      <c r="G67" s="25">
        <v>9.4E-2</v>
      </c>
      <c r="H67" s="25">
        <v>3.9999999999999994E-2</v>
      </c>
      <c r="I67" s="25">
        <v>0.11599999999999999</v>
      </c>
      <c r="J67" s="25">
        <v>8.0999999999999989E-2</v>
      </c>
      <c r="K67" s="25">
        <v>0.378</v>
      </c>
      <c r="L67" s="25">
        <v>0.69900000000000007</v>
      </c>
      <c r="M67" s="25">
        <v>0.16</v>
      </c>
      <c r="N67" s="25">
        <v>0.20300000000000001</v>
      </c>
      <c r="O67" s="25">
        <v>1.4999999999999999E-2</v>
      </c>
      <c r="P67" s="50">
        <v>0.10199999999999999</v>
      </c>
      <c r="S67" s="19"/>
      <c r="U67" s="14" t="b">
        <v>1</v>
      </c>
      <c r="V67" s="14" t="b">
        <v>0</v>
      </c>
      <c r="W67" s="14" t="b">
        <v>0</v>
      </c>
      <c r="X67" s="14" t="b">
        <v>0</v>
      </c>
      <c r="Y67" s="14" t="b">
        <v>0</v>
      </c>
      <c r="Z67" s="14" t="b">
        <v>0</v>
      </c>
      <c r="AA67" s="14" t="b">
        <v>0</v>
      </c>
      <c r="AB67" s="14" t="b">
        <v>1</v>
      </c>
      <c r="AC67" s="14" t="b">
        <v>0</v>
      </c>
      <c r="AD67" s="14" t="b">
        <v>0</v>
      </c>
      <c r="AE67" s="14" t="b">
        <v>0</v>
      </c>
      <c r="AF67" s="14" t="e">
        <v>#REF!</v>
      </c>
      <c r="AG67" s="14" t="b">
        <v>0</v>
      </c>
      <c r="AH67" s="14" t="e">
        <v>#REF!</v>
      </c>
    </row>
    <row r="68" spans="1:34" ht="12.75" customHeight="1" x14ac:dyDescent="0.25">
      <c r="C68" s="10" t="s">
        <v>74</v>
      </c>
      <c r="D68" s="23"/>
      <c r="E68" s="24"/>
      <c r="F68" s="25"/>
      <c r="G68" s="25"/>
      <c r="H68" s="25"/>
      <c r="I68" s="25"/>
      <c r="J68" s="25"/>
      <c r="K68" s="25"/>
      <c r="L68" s="25"/>
      <c r="M68" s="25"/>
      <c r="N68" s="25"/>
      <c r="O68" s="25"/>
      <c r="P68" s="50"/>
      <c r="S68" s="19"/>
    </row>
    <row r="69" spans="1:34" ht="12.75" customHeight="1" x14ac:dyDescent="0.25">
      <c r="A69" s="13">
        <v>14</v>
      </c>
      <c r="C69" s="3" t="s">
        <v>22</v>
      </c>
      <c r="D69" s="20">
        <v>563</v>
      </c>
      <c r="E69" s="24">
        <v>0.23800000000000002</v>
      </c>
      <c r="F69" s="25">
        <v>0.34799999999999998</v>
      </c>
      <c r="G69" s="25">
        <v>8.6000000000000007E-2</v>
      </c>
      <c r="H69" s="25">
        <v>4.8000000000000001E-2</v>
      </c>
      <c r="I69" s="25">
        <v>0.122</v>
      </c>
      <c r="J69" s="25">
        <v>8.4999999999999992E-2</v>
      </c>
      <c r="K69" s="25">
        <v>0.39800000000000002</v>
      </c>
      <c r="L69" s="25">
        <v>0.66700000000000004</v>
      </c>
      <c r="M69" s="25">
        <v>0.17499999999999999</v>
      </c>
      <c r="N69" s="25">
        <v>0.22900000000000004</v>
      </c>
      <c r="O69" s="25">
        <v>1.2E-2</v>
      </c>
      <c r="P69" s="50">
        <v>0.1</v>
      </c>
      <c r="S69" s="19"/>
      <c r="U69" s="14" t="b">
        <v>1</v>
      </c>
      <c r="V69" s="14" t="b">
        <v>1</v>
      </c>
      <c r="W69" s="14" t="b">
        <v>0</v>
      </c>
      <c r="X69" s="14" t="b">
        <v>0</v>
      </c>
      <c r="Y69" s="14" t="b">
        <v>1</v>
      </c>
      <c r="Z69" s="14" t="b">
        <v>0</v>
      </c>
      <c r="AA69" s="14" t="b">
        <v>1</v>
      </c>
      <c r="AB69" s="14" t="b">
        <v>1</v>
      </c>
      <c r="AC69" s="14" t="b">
        <v>1</v>
      </c>
      <c r="AD69" s="14" t="b">
        <v>1</v>
      </c>
      <c r="AE69" s="14" t="b">
        <v>0</v>
      </c>
      <c r="AF69" s="14" t="e">
        <v>#REF!</v>
      </c>
      <c r="AG69" s="14" t="b">
        <v>0</v>
      </c>
      <c r="AH69" s="14" t="e">
        <v>#REF!</v>
      </c>
    </row>
    <row r="70" spans="1:34" ht="12.75" customHeight="1" x14ac:dyDescent="0.25">
      <c r="A70" s="13">
        <v>14</v>
      </c>
      <c r="C70" s="3" t="s">
        <v>12</v>
      </c>
      <c r="D70" s="20">
        <v>1614</v>
      </c>
      <c r="E70" s="24">
        <v>0</v>
      </c>
      <c r="F70" s="25">
        <v>0</v>
      </c>
      <c r="G70" s="25">
        <v>0</v>
      </c>
      <c r="H70" s="25">
        <v>0</v>
      </c>
      <c r="I70" s="25">
        <v>0</v>
      </c>
      <c r="J70" s="25">
        <v>0</v>
      </c>
      <c r="K70" s="25">
        <v>0</v>
      </c>
      <c r="L70" s="25">
        <v>0</v>
      </c>
      <c r="M70" s="25">
        <v>0</v>
      </c>
      <c r="N70" s="25">
        <v>0</v>
      </c>
      <c r="O70" s="25">
        <v>0</v>
      </c>
      <c r="P70" s="50"/>
      <c r="S70" s="19"/>
      <c r="U70" s="14" t="b">
        <v>0</v>
      </c>
      <c r="V70" s="14" t="b">
        <v>0</v>
      </c>
      <c r="W70" s="14" t="b">
        <v>0</v>
      </c>
      <c r="X70" s="14" t="b">
        <v>0</v>
      </c>
      <c r="Y70" s="14" t="b">
        <v>0</v>
      </c>
      <c r="Z70" s="14" t="b">
        <v>0</v>
      </c>
      <c r="AA70" s="14" t="b">
        <v>0</v>
      </c>
      <c r="AB70" s="14" t="b">
        <v>0</v>
      </c>
      <c r="AC70" s="14" t="b">
        <v>0</v>
      </c>
      <c r="AD70" s="14" t="b">
        <v>0</v>
      </c>
      <c r="AE70" s="14" t="b">
        <v>0</v>
      </c>
      <c r="AF70" s="14" t="e">
        <v>#REF!</v>
      </c>
      <c r="AG70" s="14" t="b">
        <v>0</v>
      </c>
      <c r="AH70" s="14" t="e">
        <v>#REF!</v>
      </c>
    </row>
    <row r="71" spans="1:34" ht="12.75" customHeight="1" x14ac:dyDescent="0.25">
      <c r="C71" s="10" t="s">
        <v>75</v>
      </c>
      <c r="D71" s="23"/>
      <c r="E71" s="24"/>
      <c r="F71" s="25"/>
      <c r="G71" s="25"/>
      <c r="H71" s="25"/>
      <c r="I71" s="25"/>
      <c r="J71" s="25"/>
      <c r="K71" s="25"/>
      <c r="L71" s="25"/>
      <c r="M71" s="25"/>
      <c r="N71" s="25"/>
      <c r="O71" s="25"/>
      <c r="P71" s="50"/>
      <c r="S71" s="19"/>
    </row>
    <row r="72" spans="1:34" ht="12.75" customHeight="1" x14ac:dyDescent="0.25">
      <c r="A72" s="13">
        <v>15</v>
      </c>
      <c r="C72" s="3" t="s">
        <v>76</v>
      </c>
      <c r="D72" s="20">
        <v>231</v>
      </c>
      <c r="E72" s="24">
        <v>0.182</v>
      </c>
      <c r="F72" s="25">
        <v>0.28599999999999998</v>
      </c>
      <c r="G72" s="25">
        <v>5.1999999999999998E-2</v>
      </c>
      <c r="H72" s="25">
        <v>7.8E-2</v>
      </c>
      <c r="I72" s="25">
        <v>0.18200000000000002</v>
      </c>
      <c r="J72" s="25">
        <v>7.8E-2</v>
      </c>
      <c r="K72" s="25">
        <v>0.45500000000000002</v>
      </c>
      <c r="L72" s="25">
        <v>0.624</v>
      </c>
      <c r="M72" s="25">
        <v>0.14300000000000002</v>
      </c>
      <c r="N72" s="25">
        <v>0.182</v>
      </c>
      <c r="O72" s="25">
        <v>6.5000000000000002E-2</v>
      </c>
      <c r="P72" s="50">
        <v>0.13</v>
      </c>
      <c r="S72" s="19"/>
      <c r="U72" s="14" t="b">
        <v>0</v>
      </c>
      <c r="V72" s="14" t="b">
        <v>0</v>
      </c>
      <c r="W72" s="14" t="b">
        <v>0</v>
      </c>
      <c r="X72" s="14" t="b">
        <v>0</v>
      </c>
      <c r="Y72" s="14" t="b">
        <v>1</v>
      </c>
      <c r="Z72" s="14" t="b">
        <v>0</v>
      </c>
      <c r="AA72" s="14" t="b">
        <v>1</v>
      </c>
      <c r="AB72" s="14" t="b">
        <v>0</v>
      </c>
      <c r="AC72" s="14" t="b">
        <v>0</v>
      </c>
      <c r="AD72" s="14" t="b">
        <v>0</v>
      </c>
      <c r="AE72" s="14" t="b">
        <v>0</v>
      </c>
      <c r="AF72" s="14" t="e">
        <v>#REF!</v>
      </c>
      <c r="AG72" s="14" t="b">
        <v>0</v>
      </c>
      <c r="AH72" s="14" t="e">
        <v>#REF!</v>
      </c>
    </row>
    <row r="73" spans="1:34" ht="12.75" customHeight="1" x14ac:dyDescent="0.25">
      <c r="A73" s="13">
        <v>15</v>
      </c>
      <c r="C73" s="3" t="s">
        <v>77</v>
      </c>
      <c r="D73" s="20">
        <v>762</v>
      </c>
      <c r="E73" s="24">
        <v>0.19800000000000001</v>
      </c>
      <c r="F73" s="25">
        <v>0.33799999999999997</v>
      </c>
      <c r="G73" s="25">
        <v>0.109</v>
      </c>
      <c r="H73" s="25">
        <v>3.6000000000000004E-2</v>
      </c>
      <c r="I73" s="25">
        <v>0.13600000000000001</v>
      </c>
      <c r="J73" s="25">
        <v>9.2999999999999999E-2</v>
      </c>
      <c r="K73" s="25">
        <v>0.35399999999999998</v>
      </c>
      <c r="L73" s="25">
        <v>0.67700000000000005</v>
      </c>
      <c r="M73" s="25">
        <v>0.22399999999999998</v>
      </c>
      <c r="N73" s="25">
        <v>0.27600000000000002</v>
      </c>
      <c r="O73" s="25">
        <v>0</v>
      </c>
      <c r="P73" s="50">
        <v>0.115</v>
      </c>
      <c r="S73" s="19"/>
      <c r="U73" s="14" t="b">
        <v>0</v>
      </c>
      <c r="V73" s="14" t="b">
        <v>0</v>
      </c>
      <c r="W73" s="14" t="b">
        <v>0</v>
      </c>
      <c r="X73" s="14" t="b">
        <v>0</v>
      </c>
      <c r="Y73" s="14" t="b">
        <v>0</v>
      </c>
      <c r="Z73" s="14" t="b">
        <v>0</v>
      </c>
      <c r="AA73" s="14" t="b">
        <v>0</v>
      </c>
      <c r="AB73" s="14" t="b">
        <v>0</v>
      </c>
      <c r="AC73" s="14" t="b">
        <v>1</v>
      </c>
      <c r="AD73" s="14" t="b">
        <v>1</v>
      </c>
      <c r="AE73" s="14" t="b">
        <v>0</v>
      </c>
      <c r="AF73" s="14" t="e">
        <v>#REF!</v>
      </c>
      <c r="AG73" s="14" t="b">
        <v>0</v>
      </c>
      <c r="AH73" s="14" t="e">
        <v>#REF!</v>
      </c>
    </row>
    <row r="74" spans="1:34" ht="12.75" customHeight="1" x14ac:dyDescent="0.25">
      <c r="A74" s="13">
        <v>15</v>
      </c>
      <c r="C74" s="3" t="s">
        <v>78</v>
      </c>
      <c r="D74" s="20">
        <v>1164</v>
      </c>
      <c r="E74" s="24">
        <v>0.28200000000000003</v>
      </c>
      <c r="F74" s="25">
        <v>0.375</v>
      </c>
      <c r="G74" s="25">
        <v>8.2000000000000003E-2</v>
      </c>
      <c r="H74" s="25">
        <v>4.9000000000000002E-2</v>
      </c>
      <c r="I74" s="25">
        <v>9.7000000000000003E-2</v>
      </c>
      <c r="J74" s="25">
        <v>8.199999999999999E-2</v>
      </c>
      <c r="K74" s="25">
        <v>0.41599999999999998</v>
      </c>
      <c r="L74" s="25">
        <v>0.67400000000000004</v>
      </c>
      <c r="M74" s="25">
        <v>0.14899999999999999</v>
      </c>
      <c r="N74" s="25">
        <v>0.214</v>
      </c>
      <c r="O74" s="25">
        <v>4.0000000000000001E-3</v>
      </c>
      <c r="P74" s="50">
        <v>7.4999999999999997E-2</v>
      </c>
      <c r="S74" s="19"/>
      <c r="U74" s="14" t="b">
        <v>1</v>
      </c>
      <c r="V74" s="14" t="b">
        <v>1</v>
      </c>
      <c r="W74" s="14" t="b">
        <v>0</v>
      </c>
      <c r="X74" s="14" t="b">
        <v>0</v>
      </c>
      <c r="Y74" s="14" t="b">
        <v>0</v>
      </c>
      <c r="Z74" s="14" t="b">
        <v>0</v>
      </c>
      <c r="AA74" s="14" t="b">
        <v>0</v>
      </c>
      <c r="AB74" s="14" t="b">
        <v>0</v>
      </c>
      <c r="AC74" s="14" t="b">
        <v>0</v>
      </c>
      <c r="AD74" s="14" t="b">
        <v>0</v>
      </c>
      <c r="AE74" s="14" t="b">
        <v>0</v>
      </c>
      <c r="AF74" s="14" t="e">
        <v>#REF!</v>
      </c>
      <c r="AG74" s="14" t="b">
        <v>0</v>
      </c>
      <c r="AH74" s="14" t="e">
        <v>#REF!</v>
      </c>
    </row>
    <row r="75" spans="1:34" ht="12.75" customHeight="1" x14ac:dyDescent="0.25">
      <c r="C75" s="10" t="s">
        <v>81</v>
      </c>
      <c r="D75" s="23"/>
      <c r="E75" s="24"/>
      <c r="F75" s="25"/>
      <c r="G75" s="25"/>
      <c r="H75" s="25"/>
      <c r="I75" s="25"/>
      <c r="J75" s="25"/>
      <c r="K75" s="25"/>
      <c r="L75" s="25"/>
      <c r="M75" s="25"/>
      <c r="N75" s="25"/>
      <c r="O75" s="25"/>
      <c r="P75" s="50"/>
      <c r="S75" s="19"/>
    </row>
    <row r="76" spans="1:34" ht="12.75" customHeight="1" x14ac:dyDescent="0.25">
      <c r="A76" s="13">
        <v>16</v>
      </c>
      <c r="C76" s="3" t="s">
        <v>76</v>
      </c>
      <c r="D76" s="20">
        <v>94</v>
      </c>
      <c r="E76" s="24">
        <v>0.11399999999999999</v>
      </c>
      <c r="F76" s="25">
        <v>0.192</v>
      </c>
      <c r="G76" s="25">
        <v>0.115</v>
      </c>
      <c r="H76" s="25">
        <v>3.7999999999999999E-2</v>
      </c>
      <c r="I76" s="25">
        <v>7.5999999999999998E-2</v>
      </c>
      <c r="J76" s="25">
        <v>0.115</v>
      </c>
      <c r="K76" s="25">
        <v>0.499</v>
      </c>
      <c r="L76" s="25">
        <v>0.61499999999999999</v>
      </c>
      <c r="M76" s="25">
        <v>0.23</v>
      </c>
      <c r="N76" s="25">
        <v>0.192</v>
      </c>
      <c r="O76" s="25">
        <v>0</v>
      </c>
      <c r="P76" s="50">
        <v>0.154</v>
      </c>
      <c r="S76" s="19"/>
      <c r="U76" s="14" t="b">
        <v>0</v>
      </c>
      <c r="V76" s="14" t="b">
        <v>0</v>
      </c>
      <c r="W76" s="14" t="b">
        <v>1</v>
      </c>
      <c r="X76" s="14" t="b">
        <v>0</v>
      </c>
      <c r="Y76" s="14" t="b">
        <v>0</v>
      </c>
      <c r="Z76" s="14" t="b">
        <v>0</v>
      </c>
      <c r="AA76" s="14" t="b">
        <v>1</v>
      </c>
      <c r="AB76" s="14" t="b">
        <v>0</v>
      </c>
      <c r="AC76" s="14" t="b">
        <v>1</v>
      </c>
      <c r="AD76" s="14" t="b">
        <v>0</v>
      </c>
      <c r="AE76" s="14" t="b">
        <v>0</v>
      </c>
      <c r="AF76" s="14" t="e">
        <v>#REF!</v>
      </c>
      <c r="AG76" s="14" t="b">
        <v>1</v>
      </c>
      <c r="AH76" s="14" t="e">
        <v>#REF!</v>
      </c>
    </row>
    <row r="77" spans="1:34" ht="12.75" customHeight="1" x14ac:dyDescent="0.25">
      <c r="A77" s="13">
        <v>16</v>
      </c>
      <c r="C77" s="3" t="s">
        <v>79</v>
      </c>
      <c r="D77" s="20">
        <v>195</v>
      </c>
      <c r="E77" s="24">
        <v>0.245</v>
      </c>
      <c r="F77" s="25">
        <v>0.35</v>
      </c>
      <c r="G77" s="25">
        <v>0.12300000000000001</v>
      </c>
      <c r="H77" s="25">
        <v>0</v>
      </c>
      <c r="I77" s="25">
        <v>0.158</v>
      </c>
      <c r="J77" s="25">
        <v>0.10600000000000001</v>
      </c>
      <c r="K77" s="25">
        <v>0.439</v>
      </c>
      <c r="L77" s="25">
        <v>0.59600000000000009</v>
      </c>
      <c r="M77" s="25">
        <v>0.123</v>
      </c>
      <c r="N77" s="25">
        <v>0.17499999999999999</v>
      </c>
      <c r="O77" s="25">
        <v>0</v>
      </c>
      <c r="P77" s="50">
        <v>0.123</v>
      </c>
      <c r="S77" s="19"/>
      <c r="U77" s="14" t="b">
        <v>1</v>
      </c>
      <c r="V77" s="14" t="b">
        <v>1</v>
      </c>
      <c r="W77" s="14" t="b">
        <v>1</v>
      </c>
      <c r="X77" s="14" t="b">
        <v>0</v>
      </c>
      <c r="Y77" s="14" t="b">
        <v>1</v>
      </c>
      <c r="Z77" s="14" t="b">
        <v>0</v>
      </c>
      <c r="AA77" s="14" t="b">
        <v>1</v>
      </c>
      <c r="AB77" s="14" t="b">
        <v>0</v>
      </c>
      <c r="AC77" s="14" t="b">
        <v>0</v>
      </c>
      <c r="AD77" s="14" t="b">
        <v>0</v>
      </c>
      <c r="AE77" s="14" t="b">
        <v>0</v>
      </c>
      <c r="AF77" s="14" t="e">
        <v>#REF!</v>
      </c>
      <c r="AG77" s="14" t="b">
        <v>0</v>
      </c>
      <c r="AH77" s="14" t="e">
        <v>#REF!</v>
      </c>
    </row>
    <row r="78" spans="1:34" ht="12.75" customHeight="1" x14ac:dyDescent="0.25">
      <c r="A78" s="13">
        <v>16</v>
      </c>
      <c r="C78" s="3" t="s">
        <v>78</v>
      </c>
      <c r="D78" s="20">
        <v>1635</v>
      </c>
      <c r="E78" s="24">
        <v>0.23400000000000001</v>
      </c>
      <c r="F78" s="25">
        <v>0.34899999999999998</v>
      </c>
      <c r="G78" s="25">
        <v>9.0999999999999998E-2</v>
      </c>
      <c r="H78" s="25">
        <v>5.8000000000000003E-2</v>
      </c>
      <c r="I78" s="25">
        <v>0.12000000000000001</v>
      </c>
      <c r="J78" s="25">
        <v>8.299999999999999E-2</v>
      </c>
      <c r="K78" s="25">
        <v>0.39800000000000002</v>
      </c>
      <c r="L78" s="25">
        <v>0.69200000000000006</v>
      </c>
      <c r="M78" s="25">
        <v>0.186</v>
      </c>
      <c r="N78" s="25">
        <v>0.246</v>
      </c>
      <c r="O78" s="25">
        <v>1.6E-2</v>
      </c>
      <c r="P78" s="50">
        <v>8.3000000000000004E-2</v>
      </c>
      <c r="S78" s="19"/>
      <c r="U78" s="14" t="b">
        <v>1</v>
      </c>
      <c r="V78" s="14" t="b">
        <v>1</v>
      </c>
      <c r="W78" s="14" t="b">
        <v>0</v>
      </c>
      <c r="X78" s="14" t="b">
        <v>0</v>
      </c>
      <c r="Y78" s="14" t="b">
        <v>0</v>
      </c>
      <c r="Z78" s="14" t="b">
        <v>0</v>
      </c>
      <c r="AA78" s="14" t="b">
        <v>1</v>
      </c>
      <c r="AB78" s="14" t="b">
        <v>1</v>
      </c>
      <c r="AC78" s="14" t="b">
        <v>0</v>
      </c>
      <c r="AD78" s="14" t="b">
        <v>1</v>
      </c>
      <c r="AE78" s="14" t="b">
        <v>0</v>
      </c>
      <c r="AF78" s="14" t="e">
        <v>#REF!</v>
      </c>
      <c r="AG78" s="14" t="b">
        <v>0</v>
      </c>
      <c r="AH78" s="14" t="e">
        <v>#REF!</v>
      </c>
    </row>
    <row r="79" spans="1:34" ht="12.75" customHeight="1" x14ac:dyDescent="0.25">
      <c r="A79" s="13">
        <v>16</v>
      </c>
      <c r="C79" s="3" t="s">
        <v>80</v>
      </c>
      <c r="D79" s="20">
        <v>253</v>
      </c>
      <c r="E79" s="24">
        <v>0.32699999999999996</v>
      </c>
      <c r="F79" s="25">
        <v>0.41399999999999998</v>
      </c>
      <c r="G79" s="25">
        <v>1.7000000000000001E-2</v>
      </c>
      <c r="H79" s="25">
        <v>3.4000000000000002E-2</v>
      </c>
      <c r="I79" s="25">
        <v>0.12</v>
      </c>
      <c r="J79" s="25">
        <v>6.8000000000000005E-2</v>
      </c>
      <c r="K79" s="25">
        <v>0.31</v>
      </c>
      <c r="L79" s="25">
        <v>0.58600000000000008</v>
      </c>
      <c r="M79" s="25">
        <v>0.12</v>
      </c>
      <c r="N79" s="25">
        <v>0.189</v>
      </c>
      <c r="O79" s="25">
        <v>0</v>
      </c>
      <c r="P79" s="50">
        <v>0.17199999999999999</v>
      </c>
      <c r="S79" s="19"/>
      <c r="U79" s="14" t="b">
        <v>1</v>
      </c>
      <c r="V79" s="14" t="b">
        <v>1</v>
      </c>
      <c r="W79" s="14" t="b">
        <v>0</v>
      </c>
      <c r="X79" s="14" t="b">
        <v>0</v>
      </c>
      <c r="Y79" s="14" t="b">
        <v>0</v>
      </c>
      <c r="Z79" s="14" t="b">
        <v>0</v>
      </c>
      <c r="AA79" s="14" t="b">
        <v>0</v>
      </c>
      <c r="AB79" s="14" t="b">
        <v>0</v>
      </c>
      <c r="AC79" s="14" t="b">
        <v>0</v>
      </c>
      <c r="AD79" s="14" t="b">
        <v>0</v>
      </c>
      <c r="AE79" s="14" t="b">
        <v>0</v>
      </c>
      <c r="AF79" s="14" t="e">
        <v>#REF!</v>
      </c>
      <c r="AG79" s="14" t="b">
        <v>1</v>
      </c>
      <c r="AH79" s="14" t="e">
        <v>#REF!</v>
      </c>
    </row>
    <row r="80" spans="1:34" ht="12.75" customHeight="1" x14ac:dyDescent="0.25">
      <c r="C80" s="10" t="s">
        <v>82</v>
      </c>
      <c r="D80" s="23"/>
      <c r="E80" s="24"/>
      <c r="F80" s="25"/>
      <c r="G80" s="25"/>
      <c r="H80" s="25"/>
      <c r="I80" s="25"/>
      <c r="J80" s="25"/>
      <c r="K80" s="25"/>
      <c r="L80" s="25"/>
      <c r="M80" s="25"/>
      <c r="N80" s="25"/>
      <c r="O80" s="25"/>
      <c r="P80" s="50"/>
      <c r="S80" s="19"/>
    </row>
    <row r="81" spans="1:34" ht="12.75" customHeight="1" x14ac:dyDescent="0.25">
      <c r="A81" s="13">
        <v>17</v>
      </c>
      <c r="C81" s="3" t="s">
        <v>70</v>
      </c>
      <c r="D81" s="20">
        <v>106</v>
      </c>
      <c r="E81" s="24">
        <v>0.17699999999999999</v>
      </c>
      <c r="F81" s="25">
        <v>0.26700000000000002</v>
      </c>
      <c r="G81" s="25">
        <v>2.1999999999999999E-2</v>
      </c>
      <c r="H81" s="25">
        <v>2.1999999999999999E-2</v>
      </c>
      <c r="I81" s="25">
        <v>6.6000000000000003E-2</v>
      </c>
      <c r="J81" s="25">
        <v>0.11</v>
      </c>
      <c r="K81" s="25">
        <v>0.49</v>
      </c>
      <c r="L81" s="25">
        <v>0.66699999999999993</v>
      </c>
      <c r="M81" s="25">
        <v>8.8999999999999996E-2</v>
      </c>
      <c r="N81" s="25">
        <v>0.22199999999999998</v>
      </c>
      <c r="O81" s="25">
        <v>4.3999999999999997E-2</v>
      </c>
      <c r="P81" s="50">
        <v>0.156</v>
      </c>
      <c r="S81" s="19"/>
      <c r="U81" s="14" t="b">
        <v>1</v>
      </c>
      <c r="V81" s="14" t="b">
        <v>0</v>
      </c>
      <c r="W81" s="14" t="b">
        <v>0</v>
      </c>
      <c r="X81" s="14" t="b">
        <v>0</v>
      </c>
      <c r="Y81" s="14" t="b">
        <v>0</v>
      </c>
      <c r="Z81" s="14" t="b">
        <v>0</v>
      </c>
      <c r="AA81" s="14" t="b">
        <v>1</v>
      </c>
      <c r="AB81" s="14" t="b">
        <v>1</v>
      </c>
      <c r="AC81" s="14" t="b">
        <v>0</v>
      </c>
      <c r="AD81" s="14" t="b">
        <v>0</v>
      </c>
      <c r="AE81" s="14" t="b">
        <v>0</v>
      </c>
      <c r="AF81" s="14" t="e">
        <v>#REF!</v>
      </c>
      <c r="AG81" s="14" t="b">
        <v>1</v>
      </c>
      <c r="AH81" s="14" t="e">
        <v>#REF!</v>
      </c>
    </row>
    <row r="82" spans="1:34" ht="12.75" customHeight="1" x14ac:dyDescent="0.25">
      <c r="A82" s="13">
        <v>17</v>
      </c>
      <c r="C82" s="3" t="s">
        <v>71</v>
      </c>
      <c r="D82" s="20">
        <v>696</v>
      </c>
      <c r="E82" s="24">
        <v>0.21000000000000002</v>
      </c>
      <c r="F82" s="25">
        <v>0.35499999999999998</v>
      </c>
      <c r="G82" s="25">
        <v>9.6000000000000002E-2</v>
      </c>
      <c r="H82" s="25">
        <v>4.3999999999999997E-2</v>
      </c>
      <c r="I82" s="25">
        <v>0.124</v>
      </c>
      <c r="J82" s="25">
        <v>7.5999999999999998E-2</v>
      </c>
      <c r="K82" s="25">
        <v>0.45899999999999996</v>
      </c>
      <c r="L82" s="25">
        <v>0.61699999999999999</v>
      </c>
      <c r="M82" s="25">
        <v>0.14600000000000002</v>
      </c>
      <c r="N82" s="25">
        <v>0.23799999999999999</v>
      </c>
      <c r="O82" s="25">
        <v>4.0000000000000001E-3</v>
      </c>
      <c r="P82" s="50">
        <v>0.105</v>
      </c>
      <c r="S82" s="19"/>
      <c r="U82" s="14" t="b">
        <v>1</v>
      </c>
      <c r="V82" s="14" t="b">
        <v>1</v>
      </c>
      <c r="W82" s="14" t="b">
        <v>0</v>
      </c>
      <c r="X82" s="14" t="b">
        <v>0</v>
      </c>
      <c r="Y82" s="14" t="b">
        <v>0</v>
      </c>
      <c r="Z82" s="14" t="b">
        <v>0</v>
      </c>
      <c r="AA82" s="14" t="b">
        <v>1</v>
      </c>
      <c r="AB82" s="14" t="b">
        <v>0</v>
      </c>
      <c r="AC82" s="14" t="b">
        <v>0</v>
      </c>
      <c r="AD82" s="14" t="b">
        <v>0</v>
      </c>
      <c r="AE82" s="14" t="b">
        <v>0</v>
      </c>
      <c r="AF82" s="14" t="e">
        <v>#REF!</v>
      </c>
      <c r="AG82" s="14" t="b">
        <v>0</v>
      </c>
      <c r="AH82" s="14" t="e">
        <v>#REF!</v>
      </c>
    </row>
    <row r="83" spans="1:34" ht="12.75" customHeight="1" x14ac:dyDescent="0.25">
      <c r="A83" s="13">
        <v>17</v>
      </c>
      <c r="C83" s="3" t="s">
        <v>72</v>
      </c>
      <c r="D83" s="20">
        <v>1375</v>
      </c>
      <c r="E83" s="24">
        <v>0.28000000000000003</v>
      </c>
      <c r="F83" s="25">
        <v>0.35599999999999998</v>
      </c>
      <c r="G83" s="25">
        <v>8.7999999999999995E-2</v>
      </c>
      <c r="H83" s="25">
        <v>5.6000000000000001E-2</v>
      </c>
      <c r="I83" s="25">
        <v>0.13</v>
      </c>
      <c r="J83" s="25">
        <v>8.8999999999999996E-2</v>
      </c>
      <c r="K83" s="25">
        <v>0.32</v>
      </c>
      <c r="L83" s="25">
        <v>0.71600000000000008</v>
      </c>
      <c r="M83" s="25">
        <v>0.21800000000000003</v>
      </c>
      <c r="N83" s="25">
        <v>0.222</v>
      </c>
      <c r="O83" s="25">
        <v>1.2E-2</v>
      </c>
      <c r="P83" s="50">
        <v>8.5000000000000006E-2</v>
      </c>
      <c r="S83" s="19"/>
      <c r="U83" s="14" t="b">
        <v>1</v>
      </c>
      <c r="V83" s="14" t="b">
        <v>1</v>
      </c>
      <c r="W83" s="14" t="b">
        <v>0</v>
      </c>
      <c r="X83" s="14" t="b">
        <v>0</v>
      </c>
      <c r="Y83" s="14" t="b">
        <v>0</v>
      </c>
      <c r="Z83" s="14" t="b">
        <v>0</v>
      </c>
      <c r="AA83" s="14" t="b">
        <v>0</v>
      </c>
      <c r="AB83" s="14" t="b">
        <v>1</v>
      </c>
      <c r="AC83" s="14" t="b">
        <v>1</v>
      </c>
      <c r="AD83" s="14" t="b">
        <v>0</v>
      </c>
      <c r="AE83" s="14" t="b">
        <v>0</v>
      </c>
      <c r="AF83" s="14" t="e">
        <v>#REF!</v>
      </c>
      <c r="AG83" s="14" t="b">
        <v>0</v>
      </c>
      <c r="AH83" s="14" t="e">
        <v>#REF!</v>
      </c>
    </row>
    <row r="84" spans="1:34" ht="12.75" customHeight="1" x14ac:dyDescent="0.25">
      <c r="C84" s="10" t="s">
        <v>86</v>
      </c>
      <c r="D84" s="23"/>
      <c r="E84" s="24"/>
      <c r="F84" s="25"/>
      <c r="G84" s="25"/>
      <c r="H84" s="25"/>
      <c r="I84" s="25"/>
      <c r="J84" s="25"/>
      <c r="K84" s="25"/>
      <c r="L84" s="25"/>
      <c r="M84" s="25"/>
      <c r="N84" s="25"/>
      <c r="O84" s="25"/>
      <c r="P84" s="50"/>
      <c r="S84" s="19"/>
    </row>
    <row r="85" spans="1:34" ht="12.75" customHeight="1" x14ac:dyDescent="0.25">
      <c r="A85" s="13">
        <v>17</v>
      </c>
      <c r="C85" s="3" t="s">
        <v>70</v>
      </c>
      <c r="D85" s="20">
        <v>683</v>
      </c>
      <c r="E85" s="24">
        <v>0.33699999999999997</v>
      </c>
      <c r="F85" s="25">
        <v>0.40700000000000003</v>
      </c>
      <c r="G85" s="25">
        <v>0.08</v>
      </c>
      <c r="H85" s="25">
        <v>8.8999999999999996E-2</v>
      </c>
      <c r="I85" s="25">
        <v>0.14799999999999999</v>
      </c>
      <c r="J85" s="25">
        <v>7.0000000000000007E-2</v>
      </c>
      <c r="K85" s="25">
        <v>0.307</v>
      </c>
      <c r="L85" s="25">
        <v>0.60400000000000009</v>
      </c>
      <c r="M85" s="25">
        <v>0.15800000000000003</v>
      </c>
      <c r="N85" s="25">
        <v>0.23799999999999999</v>
      </c>
      <c r="O85" s="25">
        <v>0.01</v>
      </c>
      <c r="P85" s="50">
        <v>0.109</v>
      </c>
      <c r="S85" s="19"/>
      <c r="U85" s="14" t="b">
        <v>1</v>
      </c>
      <c r="V85" s="14" t="b">
        <v>1</v>
      </c>
      <c r="W85" s="14" t="b">
        <v>0</v>
      </c>
      <c r="X85" s="14" t="b">
        <v>0</v>
      </c>
      <c r="Y85" s="14" t="b">
        <v>1</v>
      </c>
      <c r="Z85" s="14" t="b">
        <v>0</v>
      </c>
      <c r="AA85" s="14" t="b">
        <v>0</v>
      </c>
      <c r="AB85" s="14" t="b">
        <v>0</v>
      </c>
      <c r="AC85" s="14" t="b">
        <v>1</v>
      </c>
      <c r="AD85" s="14" t="b">
        <v>0</v>
      </c>
      <c r="AE85" s="14" t="b">
        <v>0</v>
      </c>
      <c r="AF85" s="14" t="e">
        <v>#REF!</v>
      </c>
      <c r="AG85" s="14" t="b">
        <v>0</v>
      </c>
      <c r="AH85" s="14" t="e">
        <v>#REF!</v>
      </c>
    </row>
    <row r="86" spans="1:34" ht="12.75" customHeight="1" x14ac:dyDescent="0.25">
      <c r="A86" s="13">
        <v>17</v>
      </c>
      <c r="C86" s="3" t="s">
        <v>71</v>
      </c>
      <c r="D86" s="20">
        <v>831</v>
      </c>
      <c r="E86" s="24">
        <v>0.20800000000000002</v>
      </c>
      <c r="F86" s="25">
        <v>0.36099999999999999</v>
      </c>
      <c r="G86" s="25">
        <v>7.5999999999999998E-2</v>
      </c>
      <c r="H86" s="25">
        <v>0.03</v>
      </c>
      <c r="I86" s="25">
        <v>8.0999999999999989E-2</v>
      </c>
      <c r="J86" s="25">
        <v>6.6000000000000003E-2</v>
      </c>
      <c r="K86" s="25">
        <v>0.41600000000000004</v>
      </c>
      <c r="L86" s="25">
        <v>0.66600000000000004</v>
      </c>
      <c r="M86" s="25">
        <v>0.19800000000000001</v>
      </c>
      <c r="N86" s="25">
        <v>0.23799999999999999</v>
      </c>
      <c r="O86" s="25">
        <v>0</v>
      </c>
      <c r="P86" s="50">
        <v>0.122</v>
      </c>
      <c r="S86" s="19"/>
      <c r="U86" s="14" t="b">
        <v>1</v>
      </c>
      <c r="V86" s="14" t="b">
        <v>1</v>
      </c>
      <c r="W86" s="14" t="b">
        <v>0</v>
      </c>
      <c r="X86" s="14" t="b">
        <v>0</v>
      </c>
      <c r="Y86" s="14" t="b">
        <v>0</v>
      </c>
      <c r="Z86" s="14" t="b">
        <v>0</v>
      </c>
      <c r="AA86" s="14" t="b">
        <v>1</v>
      </c>
      <c r="AB86" s="14" t="b">
        <v>1</v>
      </c>
      <c r="AC86" s="14" t="b">
        <v>1</v>
      </c>
      <c r="AD86" s="14" t="b">
        <v>0</v>
      </c>
      <c r="AE86" s="14" t="b">
        <v>0</v>
      </c>
      <c r="AF86" s="14" t="e">
        <v>#REF!</v>
      </c>
      <c r="AG86" s="14" t="b">
        <v>0</v>
      </c>
      <c r="AH86" s="14" t="e">
        <v>#REF!</v>
      </c>
    </row>
    <row r="87" spans="1:34" ht="12.75" customHeight="1" x14ac:dyDescent="0.25">
      <c r="A87" s="13">
        <v>17</v>
      </c>
      <c r="C87" s="3" t="s">
        <v>72</v>
      </c>
      <c r="D87" s="20">
        <v>600</v>
      </c>
      <c r="E87" s="24">
        <v>0.23099999999999998</v>
      </c>
      <c r="F87" s="25">
        <v>0.31</v>
      </c>
      <c r="G87" s="25">
        <v>9.6000000000000002E-2</v>
      </c>
      <c r="H87" s="25">
        <v>4.7E-2</v>
      </c>
      <c r="I87" s="25">
        <v>0.13200000000000001</v>
      </c>
      <c r="J87" s="25">
        <v>0.10500000000000001</v>
      </c>
      <c r="K87" s="25">
        <v>0.42799999999999999</v>
      </c>
      <c r="L87" s="25">
        <v>0.69000000000000006</v>
      </c>
      <c r="M87" s="25">
        <v>0.157</v>
      </c>
      <c r="N87" s="25">
        <v>0.21400000000000002</v>
      </c>
      <c r="O87" s="25">
        <v>2.1999999999999999E-2</v>
      </c>
      <c r="P87" s="50">
        <v>7.9000000000000001E-2</v>
      </c>
      <c r="S87" s="19"/>
      <c r="U87" s="14" t="b">
        <v>1</v>
      </c>
      <c r="V87" s="14" t="b">
        <v>1</v>
      </c>
      <c r="W87" s="14" t="b">
        <v>0</v>
      </c>
      <c r="X87" s="14" t="b">
        <v>0</v>
      </c>
      <c r="Y87" s="14" t="b">
        <v>0</v>
      </c>
      <c r="Z87" s="14" t="b">
        <v>0</v>
      </c>
      <c r="AA87" s="14" t="b">
        <v>1</v>
      </c>
      <c r="AB87" s="14" t="b">
        <v>1</v>
      </c>
      <c r="AC87" s="14" t="b">
        <v>1</v>
      </c>
      <c r="AD87" s="14" t="b">
        <v>0</v>
      </c>
      <c r="AE87" s="14" t="b">
        <v>0</v>
      </c>
      <c r="AF87" s="14" t="e">
        <v>#REF!</v>
      </c>
      <c r="AG87" s="14" t="b">
        <v>0</v>
      </c>
      <c r="AH87" s="14" t="e">
        <v>#REF!</v>
      </c>
    </row>
    <row r="88" spans="1:34" ht="12.75" customHeight="1" x14ac:dyDescent="0.25">
      <c r="A88" s="13">
        <v>17</v>
      </c>
      <c r="C88" s="3" t="s">
        <v>83</v>
      </c>
      <c r="D88" s="20">
        <v>63</v>
      </c>
      <c r="E88" s="24">
        <v>7.6999999999999999E-2</v>
      </c>
      <c r="F88" s="25">
        <v>0.38500000000000001</v>
      </c>
      <c r="G88" s="25">
        <v>0.154</v>
      </c>
      <c r="H88" s="25">
        <v>0</v>
      </c>
      <c r="I88" s="25">
        <v>0.38500000000000001</v>
      </c>
      <c r="J88" s="25">
        <v>0.154</v>
      </c>
      <c r="K88" s="25">
        <v>0.308</v>
      </c>
      <c r="L88" s="25">
        <v>0.76900000000000002</v>
      </c>
      <c r="M88" s="25">
        <v>0.23099999999999998</v>
      </c>
      <c r="N88" s="25">
        <v>0.308</v>
      </c>
      <c r="O88" s="25">
        <v>0</v>
      </c>
      <c r="P88" s="50">
        <v>7.6999999999999999E-2</v>
      </c>
      <c r="S88" s="19"/>
      <c r="U88" s="14" t="b">
        <v>0</v>
      </c>
      <c r="V88" s="14" t="b">
        <v>1</v>
      </c>
      <c r="W88" s="14" t="b">
        <v>1</v>
      </c>
      <c r="X88" s="14" t="b">
        <v>0</v>
      </c>
      <c r="Y88" s="14" t="b">
        <v>1</v>
      </c>
      <c r="Z88" s="14" t="b">
        <v>1</v>
      </c>
      <c r="AA88" s="14" t="b">
        <v>0</v>
      </c>
      <c r="AB88" s="14" t="b">
        <v>1</v>
      </c>
      <c r="AC88" s="14" t="b">
        <v>1</v>
      </c>
      <c r="AD88" s="14" t="b">
        <v>1</v>
      </c>
      <c r="AE88" s="14" t="b">
        <v>0</v>
      </c>
      <c r="AF88" s="14" t="e">
        <v>#REF!</v>
      </c>
      <c r="AG88" s="14" t="b">
        <v>0</v>
      </c>
      <c r="AH88" s="14" t="e">
        <v>#REF!</v>
      </c>
    </row>
    <row r="89" spans="1:34" ht="12.75" customHeight="1" x14ac:dyDescent="0.25">
      <c r="C89" s="10" t="s">
        <v>85</v>
      </c>
      <c r="D89" s="23"/>
      <c r="E89" s="24"/>
      <c r="F89" s="25"/>
      <c r="G89" s="25"/>
      <c r="H89" s="25"/>
      <c r="I89" s="25"/>
      <c r="J89" s="25"/>
      <c r="K89" s="25"/>
      <c r="L89" s="25"/>
      <c r="M89" s="25"/>
      <c r="N89" s="25"/>
      <c r="O89" s="25"/>
      <c r="P89" s="50"/>
      <c r="S89" s="19"/>
    </row>
    <row r="90" spans="1:34" ht="12.75" customHeight="1" x14ac:dyDescent="0.25">
      <c r="A90" s="13">
        <v>17</v>
      </c>
      <c r="C90" s="3" t="s">
        <v>70</v>
      </c>
      <c r="D90" s="20">
        <v>120</v>
      </c>
      <c r="E90" s="24">
        <v>0.26800000000000002</v>
      </c>
      <c r="F90" s="25">
        <v>0.24</v>
      </c>
      <c r="G90" s="25">
        <v>8.4000000000000005E-2</v>
      </c>
      <c r="H90" s="25">
        <v>2.8000000000000001E-2</v>
      </c>
      <c r="I90" s="25">
        <v>9.8000000000000004E-2</v>
      </c>
      <c r="J90" s="25">
        <v>0.126</v>
      </c>
      <c r="K90" s="25">
        <v>0.40899999999999997</v>
      </c>
      <c r="L90" s="25">
        <v>0.63300000000000001</v>
      </c>
      <c r="M90" s="25">
        <v>0.18200000000000002</v>
      </c>
      <c r="N90" s="25">
        <v>0.21099999999999999</v>
      </c>
      <c r="O90" s="25">
        <v>0</v>
      </c>
      <c r="P90" s="50">
        <v>0.155</v>
      </c>
      <c r="S90" s="19"/>
      <c r="U90" s="14" t="b">
        <v>1</v>
      </c>
      <c r="V90" s="14" t="b">
        <v>0</v>
      </c>
      <c r="W90" s="14" t="b">
        <v>0</v>
      </c>
      <c r="X90" s="14" t="b">
        <v>0</v>
      </c>
      <c r="Y90" s="14" t="b">
        <v>0</v>
      </c>
      <c r="Z90" s="14" t="b">
        <v>0</v>
      </c>
      <c r="AA90" s="14" t="b">
        <v>1</v>
      </c>
      <c r="AB90" s="14" t="b">
        <v>0</v>
      </c>
      <c r="AC90" s="14" t="b">
        <v>1</v>
      </c>
      <c r="AD90" s="14" t="b">
        <v>0</v>
      </c>
      <c r="AE90" s="14" t="b">
        <v>0</v>
      </c>
      <c r="AF90" s="14" t="e">
        <v>#REF!</v>
      </c>
      <c r="AG90" s="14" t="b">
        <v>1</v>
      </c>
      <c r="AH90" s="14" t="e">
        <v>#REF!</v>
      </c>
    </row>
    <row r="91" spans="1:34" ht="12.75" customHeight="1" x14ac:dyDescent="0.25">
      <c r="A91" s="13">
        <v>17</v>
      </c>
      <c r="C91" s="3" t="s">
        <v>71</v>
      </c>
      <c r="D91" s="20">
        <v>802</v>
      </c>
      <c r="E91" s="24">
        <v>0.23100000000000001</v>
      </c>
      <c r="F91" s="25">
        <v>0.35899999999999999</v>
      </c>
      <c r="G91" s="25">
        <v>8.7999999999999995E-2</v>
      </c>
      <c r="H91" s="25">
        <v>3.9E-2</v>
      </c>
      <c r="I91" s="25">
        <v>0.124</v>
      </c>
      <c r="J91" s="25">
        <v>7.4999999999999997E-2</v>
      </c>
      <c r="K91" s="25">
        <v>0.41100000000000003</v>
      </c>
      <c r="L91" s="25">
        <v>0.67400000000000004</v>
      </c>
      <c r="M91" s="25">
        <v>0.13500000000000001</v>
      </c>
      <c r="N91" s="25">
        <v>0.249</v>
      </c>
      <c r="O91" s="25">
        <v>1.8000000000000002E-2</v>
      </c>
      <c r="P91" s="50">
        <v>9.6000000000000002E-2</v>
      </c>
      <c r="S91" s="19"/>
      <c r="U91" s="14" t="b">
        <v>1</v>
      </c>
      <c r="V91" s="14" t="b">
        <v>1</v>
      </c>
      <c r="W91" s="14" t="b">
        <v>0</v>
      </c>
      <c r="X91" s="14" t="b">
        <v>0</v>
      </c>
      <c r="Y91" s="14" t="b">
        <v>0</v>
      </c>
      <c r="Z91" s="14" t="b">
        <v>0</v>
      </c>
      <c r="AA91" s="14" t="b">
        <v>1</v>
      </c>
      <c r="AB91" s="14" t="b">
        <v>1</v>
      </c>
      <c r="AC91" s="14" t="b">
        <v>0</v>
      </c>
      <c r="AD91" s="14" t="b">
        <v>1</v>
      </c>
      <c r="AE91" s="14" t="b">
        <v>0</v>
      </c>
      <c r="AF91" s="14" t="e">
        <v>#REF!</v>
      </c>
      <c r="AG91" s="14" t="b">
        <v>0</v>
      </c>
      <c r="AH91" s="14" t="e">
        <v>#REF!</v>
      </c>
    </row>
    <row r="92" spans="1:34" ht="12.75" customHeight="1" x14ac:dyDescent="0.25">
      <c r="A92" s="13">
        <v>17</v>
      </c>
      <c r="C92" s="3" t="s">
        <v>72</v>
      </c>
      <c r="D92" s="20">
        <v>1255</v>
      </c>
      <c r="E92" s="24">
        <v>0.24099999999999999</v>
      </c>
      <c r="F92" s="25">
        <v>0.374</v>
      </c>
      <c r="G92" s="25">
        <v>8.5000000000000006E-2</v>
      </c>
      <c r="H92" s="25">
        <v>6.9000000000000006E-2</v>
      </c>
      <c r="I92" s="25">
        <v>0.129</v>
      </c>
      <c r="J92" s="25">
        <v>8.4999999999999992E-2</v>
      </c>
      <c r="K92" s="25">
        <v>0.375</v>
      </c>
      <c r="L92" s="25">
        <v>0.66900000000000004</v>
      </c>
      <c r="M92" s="25">
        <v>0.22999999999999998</v>
      </c>
      <c r="N92" s="25">
        <v>0.20899999999999999</v>
      </c>
      <c r="O92" s="25">
        <v>5.0000000000000001E-3</v>
      </c>
      <c r="P92" s="50">
        <v>8.5999999999999993E-2</v>
      </c>
      <c r="S92" s="19"/>
      <c r="U92" s="14" t="b">
        <v>1</v>
      </c>
      <c r="V92" s="14" t="b">
        <v>1</v>
      </c>
      <c r="W92" s="14" t="b">
        <v>0</v>
      </c>
      <c r="X92" s="14" t="b">
        <v>0</v>
      </c>
      <c r="Y92" s="14" t="b">
        <v>0</v>
      </c>
      <c r="Z92" s="14" t="b">
        <v>0</v>
      </c>
      <c r="AA92" s="14" t="b">
        <v>0</v>
      </c>
      <c r="AB92" s="14" t="b">
        <v>1</v>
      </c>
      <c r="AC92" s="14" t="b">
        <v>1</v>
      </c>
      <c r="AD92" s="14" t="b">
        <v>0</v>
      </c>
      <c r="AE92" s="14" t="b">
        <v>0</v>
      </c>
      <c r="AF92" s="14" t="e">
        <v>#REF!</v>
      </c>
      <c r="AG92" s="14" t="b">
        <v>0</v>
      </c>
      <c r="AH92" s="14" t="e">
        <v>#REF!</v>
      </c>
    </row>
    <row r="93" spans="1:34" ht="12.75" customHeight="1" x14ac:dyDescent="0.25">
      <c r="C93" s="10" t="s">
        <v>84</v>
      </c>
      <c r="D93" s="23"/>
      <c r="E93" s="24"/>
      <c r="F93" s="25"/>
      <c r="G93" s="25"/>
      <c r="H93" s="25"/>
      <c r="I93" s="25"/>
      <c r="J93" s="25"/>
      <c r="K93" s="25"/>
      <c r="L93" s="25"/>
      <c r="M93" s="25"/>
      <c r="N93" s="25"/>
      <c r="O93" s="25"/>
      <c r="P93" s="50"/>
      <c r="S93" s="19"/>
    </row>
    <row r="94" spans="1:34" ht="12.75" customHeight="1" x14ac:dyDescent="0.25">
      <c r="A94" s="13">
        <v>17</v>
      </c>
      <c r="C94" s="3" t="s">
        <v>22</v>
      </c>
      <c r="D94" s="20">
        <v>1482</v>
      </c>
      <c r="E94" s="24">
        <v>0.23400000000000001</v>
      </c>
      <c r="F94" s="25">
        <v>0.33699999999999997</v>
      </c>
      <c r="G94" s="25">
        <v>0.09</v>
      </c>
      <c r="H94" s="25">
        <v>4.9000000000000002E-2</v>
      </c>
      <c r="I94" s="25">
        <v>0.125</v>
      </c>
      <c r="J94" s="25">
        <v>7.3000000000000009E-2</v>
      </c>
      <c r="K94" s="25">
        <v>0.39999999999999997</v>
      </c>
      <c r="L94" s="25">
        <v>0.67800000000000005</v>
      </c>
      <c r="M94" s="25">
        <v>0.186</v>
      </c>
      <c r="N94" s="25">
        <v>0.23599999999999999</v>
      </c>
      <c r="O94" s="25">
        <v>1.2E-2</v>
      </c>
      <c r="P94" s="50">
        <v>9.6000000000000002E-2</v>
      </c>
      <c r="S94" s="19"/>
      <c r="U94" s="14" t="b">
        <v>1</v>
      </c>
      <c r="V94" s="14" t="b">
        <v>1</v>
      </c>
      <c r="W94" s="14" t="b">
        <v>0</v>
      </c>
      <c r="X94" s="14" t="b">
        <v>0</v>
      </c>
      <c r="Y94" s="14" t="b">
        <v>0</v>
      </c>
      <c r="Z94" s="14" t="b">
        <v>0</v>
      </c>
      <c r="AA94" s="14" t="b">
        <v>1</v>
      </c>
      <c r="AB94" s="14" t="b">
        <v>1</v>
      </c>
      <c r="AC94" s="14" t="b">
        <v>1</v>
      </c>
      <c r="AD94" s="14" t="b">
        <v>0</v>
      </c>
      <c r="AE94" s="14" t="b">
        <v>0</v>
      </c>
      <c r="AF94" s="14" t="e">
        <v>#REF!</v>
      </c>
      <c r="AG94" s="14" t="b">
        <v>0</v>
      </c>
      <c r="AH94" s="14" t="e">
        <v>#REF!</v>
      </c>
    </row>
    <row r="95" spans="1:34" ht="12.75" customHeight="1" x14ac:dyDescent="0.25">
      <c r="A95" s="13">
        <v>17</v>
      </c>
      <c r="C95" s="3" t="s">
        <v>12</v>
      </c>
      <c r="D95" s="20">
        <v>695</v>
      </c>
      <c r="E95" s="24">
        <v>0.27500000000000002</v>
      </c>
      <c r="F95" s="25">
        <v>0.435</v>
      </c>
      <c r="G95" s="25">
        <v>6.4000000000000001E-2</v>
      </c>
      <c r="H95" s="25">
        <v>3.2000000000000001E-2</v>
      </c>
      <c r="I95" s="25">
        <v>9.7000000000000003E-2</v>
      </c>
      <c r="J95" s="25">
        <v>0.17799999999999999</v>
      </c>
      <c r="K95" s="25">
        <v>0.38700000000000001</v>
      </c>
      <c r="L95" s="25">
        <v>0.58000000000000007</v>
      </c>
      <c r="M95" s="25">
        <v>0.08</v>
      </c>
      <c r="N95" s="25">
        <v>0.17800000000000002</v>
      </c>
      <c r="O95" s="25">
        <v>0</v>
      </c>
      <c r="P95" s="50">
        <v>0.129</v>
      </c>
      <c r="S95" s="19"/>
      <c r="U95" s="14" t="b">
        <v>1</v>
      </c>
      <c r="V95" s="14" t="b">
        <v>1</v>
      </c>
      <c r="W95" s="14" t="b">
        <v>0</v>
      </c>
      <c r="X95" s="14" t="b">
        <v>0</v>
      </c>
      <c r="Y95" s="14" t="b">
        <v>0</v>
      </c>
      <c r="Z95" s="14" t="b">
        <v>1</v>
      </c>
      <c r="AA95" s="14" t="b">
        <v>1</v>
      </c>
      <c r="AB95" s="14" t="b">
        <v>0</v>
      </c>
      <c r="AC95" s="14" t="b">
        <v>0</v>
      </c>
      <c r="AD95" s="14" t="b">
        <v>0</v>
      </c>
      <c r="AE95" s="14" t="b">
        <v>0</v>
      </c>
      <c r="AF95" s="14" t="e">
        <v>#REF!</v>
      </c>
      <c r="AG95" s="14" t="b">
        <v>0</v>
      </c>
      <c r="AH95" s="14" t="e">
        <v>#REF!</v>
      </c>
    </row>
    <row r="96" spans="1:34" ht="12.75" customHeight="1" x14ac:dyDescent="0.25">
      <c r="C96" s="52" t="s">
        <v>89</v>
      </c>
      <c r="D96" s="23"/>
      <c r="E96" s="24"/>
      <c r="F96" s="25"/>
      <c r="G96" s="25"/>
      <c r="H96" s="25"/>
      <c r="I96" s="25"/>
      <c r="J96" s="25"/>
      <c r="K96" s="25"/>
      <c r="L96" s="25"/>
      <c r="M96" s="25"/>
      <c r="N96" s="25"/>
      <c r="O96" s="25"/>
      <c r="P96" s="50"/>
      <c r="S96" s="19"/>
    </row>
    <row r="97" spans="1:45" ht="12.75" customHeight="1" x14ac:dyDescent="0.25">
      <c r="A97" s="13">
        <v>17</v>
      </c>
      <c r="C97" s="3" t="s">
        <v>22</v>
      </c>
      <c r="D97" s="20">
        <v>1177</v>
      </c>
      <c r="E97" s="24">
        <v>0.245</v>
      </c>
      <c r="F97" s="25">
        <v>0.34799999999999998</v>
      </c>
      <c r="G97" s="25">
        <v>8.5999999999999993E-2</v>
      </c>
      <c r="H97" s="25">
        <v>4.9000000000000002E-2</v>
      </c>
      <c r="I97" s="25">
        <v>0.121</v>
      </c>
      <c r="J97" s="25">
        <v>0.08</v>
      </c>
      <c r="K97" s="25">
        <v>0.40199999999999997</v>
      </c>
      <c r="L97" s="25">
        <v>0.69299999999999995</v>
      </c>
      <c r="M97" s="25">
        <v>0.18</v>
      </c>
      <c r="N97" s="25">
        <v>0.23799999999999999</v>
      </c>
      <c r="O97" s="25">
        <v>1.4E-2</v>
      </c>
      <c r="P97" s="50">
        <v>8.5000000000000006E-2</v>
      </c>
      <c r="S97" s="19"/>
      <c r="U97" s="14" t="b">
        <v>1</v>
      </c>
      <c r="V97" s="14" t="b">
        <v>1</v>
      </c>
      <c r="W97" s="14" t="b">
        <v>0</v>
      </c>
      <c r="X97" s="14" t="b">
        <v>0</v>
      </c>
      <c r="Y97" s="14" t="b">
        <v>0</v>
      </c>
      <c r="Z97" s="14" t="b">
        <v>0</v>
      </c>
      <c r="AA97" s="14" t="b">
        <v>1</v>
      </c>
      <c r="AB97" s="14" t="b">
        <v>1</v>
      </c>
      <c r="AC97" s="14" t="b">
        <v>1</v>
      </c>
      <c r="AD97" s="14" t="b">
        <v>0</v>
      </c>
      <c r="AE97" s="14" t="b">
        <v>0</v>
      </c>
      <c r="AF97" s="14" t="e">
        <v>#REF!</v>
      </c>
      <c r="AG97" s="14" t="b">
        <v>0</v>
      </c>
      <c r="AH97" s="14" t="e">
        <v>#REF!</v>
      </c>
    </row>
    <row r="98" spans="1:45" ht="12.75" customHeight="1" x14ac:dyDescent="0.25">
      <c r="A98" s="13">
        <v>17</v>
      </c>
      <c r="C98" s="3" t="s">
        <v>12</v>
      </c>
      <c r="D98" s="20">
        <v>1000</v>
      </c>
      <c r="E98" s="24">
        <v>0.22</v>
      </c>
      <c r="F98" s="25">
        <v>0.34699999999999998</v>
      </c>
      <c r="G98" s="25">
        <v>9.1999999999999998E-2</v>
      </c>
      <c r="H98" s="25">
        <v>4.2000000000000003E-2</v>
      </c>
      <c r="I98" s="25">
        <v>0.127</v>
      </c>
      <c r="J98" s="25">
        <v>0.10100000000000001</v>
      </c>
      <c r="K98" s="25">
        <v>0.38200000000000001</v>
      </c>
      <c r="L98" s="25">
        <v>0.57600000000000007</v>
      </c>
      <c r="M98" s="25">
        <v>0.152</v>
      </c>
      <c r="N98" s="25">
        <v>0.20299999999999999</v>
      </c>
      <c r="O98" s="25">
        <v>0</v>
      </c>
      <c r="P98" s="50">
        <v>0.153</v>
      </c>
      <c r="S98" s="19"/>
      <c r="U98" s="14" t="b">
        <v>1</v>
      </c>
      <c r="V98" s="14" t="b">
        <v>1</v>
      </c>
      <c r="W98" s="14" t="b">
        <v>0</v>
      </c>
      <c r="X98" s="14" t="b">
        <v>0</v>
      </c>
      <c r="Y98" s="14" t="b">
        <v>0</v>
      </c>
      <c r="Z98" s="14" t="b">
        <v>0</v>
      </c>
      <c r="AA98" s="14" t="b">
        <v>1</v>
      </c>
      <c r="AB98" s="14" t="b">
        <v>0</v>
      </c>
      <c r="AC98" s="14" t="b">
        <v>1</v>
      </c>
      <c r="AD98" s="14" t="b">
        <v>0</v>
      </c>
      <c r="AE98" s="14" t="b">
        <v>0</v>
      </c>
      <c r="AF98" s="14" t="e">
        <v>#REF!</v>
      </c>
      <c r="AG98" s="14" t="b">
        <v>1</v>
      </c>
      <c r="AH98" s="14" t="e">
        <v>#REF!</v>
      </c>
    </row>
    <row r="99" spans="1:45" ht="12.75" customHeight="1" x14ac:dyDescent="0.25">
      <c r="C99" s="10" t="s">
        <v>90</v>
      </c>
      <c r="D99" s="23"/>
      <c r="E99" s="24"/>
      <c r="F99" s="25"/>
      <c r="G99" s="25"/>
      <c r="H99" s="25"/>
      <c r="I99" s="25"/>
      <c r="J99" s="25"/>
      <c r="K99" s="25"/>
      <c r="L99" s="25"/>
      <c r="M99" s="25"/>
      <c r="N99" s="25"/>
      <c r="O99" s="25"/>
      <c r="P99" s="50"/>
      <c r="S99" s="19"/>
    </row>
    <row r="100" spans="1:45" ht="12.75" customHeight="1" x14ac:dyDescent="0.25">
      <c r="A100" s="13">
        <v>17</v>
      </c>
      <c r="C100" s="3" t="s">
        <v>22</v>
      </c>
      <c r="D100" s="20">
        <v>1055</v>
      </c>
      <c r="E100" s="24">
        <v>0.22600000000000001</v>
      </c>
      <c r="F100" s="25">
        <v>0.33799999999999997</v>
      </c>
      <c r="G100" s="25">
        <v>0.08</v>
      </c>
      <c r="H100" s="25">
        <v>5.7000000000000002E-2</v>
      </c>
      <c r="I100" s="25">
        <v>0.13</v>
      </c>
      <c r="J100" s="25">
        <v>8.1000000000000003E-2</v>
      </c>
      <c r="K100" s="25">
        <v>0.41299999999999998</v>
      </c>
      <c r="L100" s="25">
        <v>0.67200000000000004</v>
      </c>
      <c r="M100" s="25">
        <v>0.17399999999999999</v>
      </c>
      <c r="N100" s="25">
        <v>0.224</v>
      </c>
      <c r="O100" s="25">
        <v>8.0000000000000002E-3</v>
      </c>
      <c r="P100" s="50">
        <v>9.4E-2</v>
      </c>
      <c r="S100" s="19"/>
      <c r="U100" s="14" t="b">
        <v>1</v>
      </c>
      <c r="V100" s="14" t="b">
        <v>1</v>
      </c>
      <c r="W100" s="14" t="b">
        <v>0</v>
      </c>
      <c r="X100" s="14" t="b">
        <v>0</v>
      </c>
      <c r="Y100" s="14" t="b">
        <v>0</v>
      </c>
      <c r="Z100" s="14" t="b">
        <v>0</v>
      </c>
      <c r="AA100" s="14" t="b">
        <v>1</v>
      </c>
      <c r="AB100" s="14" t="b">
        <v>1</v>
      </c>
      <c r="AC100" s="14" t="b">
        <v>1</v>
      </c>
      <c r="AD100" s="14" t="b">
        <v>0</v>
      </c>
      <c r="AE100" s="14" t="b">
        <v>0</v>
      </c>
      <c r="AF100" s="14" t="e">
        <v>#REF!</v>
      </c>
      <c r="AG100" s="14" t="b">
        <v>0</v>
      </c>
      <c r="AH100" s="14" t="e">
        <v>#REF!</v>
      </c>
    </row>
    <row r="101" spans="1:45" ht="12.75" customHeight="1" x14ac:dyDescent="0.25">
      <c r="A101" s="13">
        <v>17</v>
      </c>
      <c r="C101" s="3" t="s">
        <v>12</v>
      </c>
      <c r="D101" s="20">
        <v>1122</v>
      </c>
      <c r="E101" s="24">
        <v>0.27100000000000002</v>
      </c>
      <c r="F101" s="25">
        <v>0.374</v>
      </c>
      <c r="G101" s="25">
        <v>0.10400000000000001</v>
      </c>
      <c r="H101" s="25">
        <v>2.5999999999999999E-2</v>
      </c>
      <c r="I101" s="25">
        <v>0.10400000000000001</v>
      </c>
      <c r="J101" s="25">
        <v>9.7000000000000003E-2</v>
      </c>
      <c r="K101" s="25">
        <v>0.36099999999999999</v>
      </c>
      <c r="L101" s="25">
        <v>0.65200000000000002</v>
      </c>
      <c r="M101" s="25">
        <v>0.17400000000000002</v>
      </c>
      <c r="N101" s="25">
        <v>0.245</v>
      </c>
      <c r="O101" s="25">
        <v>1.8000000000000002E-2</v>
      </c>
      <c r="P101" s="50">
        <v>0.11600000000000001</v>
      </c>
      <c r="S101" s="19"/>
      <c r="U101" s="14" t="b">
        <v>1</v>
      </c>
      <c r="V101" s="14" t="b">
        <v>1</v>
      </c>
      <c r="W101" s="14" t="b">
        <v>1</v>
      </c>
      <c r="X101" s="14" t="b">
        <v>0</v>
      </c>
      <c r="Y101" s="14" t="b">
        <v>0</v>
      </c>
      <c r="Z101" s="14" t="b">
        <v>0</v>
      </c>
      <c r="AA101" s="14" t="b">
        <v>0</v>
      </c>
      <c r="AB101" s="14" t="b">
        <v>1</v>
      </c>
      <c r="AC101" s="14" t="b">
        <v>1</v>
      </c>
      <c r="AD101" s="14" t="b">
        <v>0</v>
      </c>
      <c r="AE101" s="14" t="b">
        <v>0</v>
      </c>
      <c r="AF101" s="14" t="e">
        <v>#REF!</v>
      </c>
      <c r="AG101" s="14" t="b">
        <v>0</v>
      </c>
      <c r="AH101" s="14" t="e">
        <v>#REF!</v>
      </c>
    </row>
    <row r="102" spans="1:45" ht="12.75" customHeight="1" x14ac:dyDescent="0.25">
      <c r="C102" s="52" t="s">
        <v>91</v>
      </c>
      <c r="D102" s="23"/>
      <c r="E102" s="24"/>
      <c r="F102" s="25"/>
      <c r="G102" s="25"/>
      <c r="H102" s="25"/>
      <c r="I102" s="25"/>
      <c r="J102" s="25"/>
      <c r="K102" s="25"/>
      <c r="L102" s="25"/>
      <c r="M102" s="25"/>
      <c r="N102" s="25"/>
      <c r="O102" s="25"/>
      <c r="P102" s="50"/>
      <c r="S102" s="19"/>
    </row>
    <row r="103" spans="1:45" ht="12.75" customHeight="1" x14ac:dyDescent="0.25">
      <c r="A103" s="13">
        <v>18</v>
      </c>
      <c r="C103" s="3" t="s">
        <v>87</v>
      </c>
      <c r="D103" s="20">
        <v>247</v>
      </c>
      <c r="E103" s="24">
        <v>0.21500000000000002</v>
      </c>
      <c r="F103" s="25">
        <v>0.28899999999999998</v>
      </c>
      <c r="G103" s="25">
        <v>8.3999999999999991E-2</v>
      </c>
      <c r="H103" s="25">
        <v>4.5999999999999999E-2</v>
      </c>
      <c r="I103" s="25">
        <v>0.14000000000000001</v>
      </c>
      <c r="J103" s="25">
        <v>3.6999999999999998E-2</v>
      </c>
      <c r="K103" s="25">
        <v>0.41</v>
      </c>
      <c r="L103" s="25">
        <v>0.60799999999999998</v>
      </c>
      <c r="M103" s="25">
        <v>0.122</v>
      </c>
      <c r="N103" s="25">
        <v>0.19600000000000001</v>
      </c>
      <c r="O103" s="25">
        <v>0</v>
      </c>
      <c r="P103" s="50">
        <v>0.17799999999999999</v>
      </c>
      <c r="S103" s="19"/>
      <c r="U103" s="14" t="b">
        <v>0</v>
      </c>
      <c r="V103" s="14" t="b">
        <v>0</v>
      </c>
      <c r="W103" s="14" t="b">
        <v>0</v>
      </c>
      <c r="X103" s="14" t="b">
        <v>0</v>
      </c>
      <c r="Y103" s="14" t="b">
        <v>1</v>
      </c>
      <c r="Z103" s="14" t="b">
        <v>0</v>
      </c>
      <c r="AA103" s="14" t="b">
        <v>0</v>
      </c>
      <c r="AB103" s="14" t="b">
        <v>0</v>
      </c>
      <c r="AC103" s="14" t="b">
        <v>0</v>
      </c>
      <c r="AD103" s="14" t="b">
        <v>0</v>
      </c>
      <c r="AE103" s="14" t="b">
        <v>0</v>
      </c>
      <c r="AF103" s="14" t="e">
        <v>#REF!</v>
      </c>
      <c r="AG103" s="14" t="b">
        <v>1</v>
      </c>
      <c r="AH103" s="14" t="e">
        <v>#REF!</v>
      </c>
    </row>
    <row r="104" spans="1:45" ht="12.75" customHeight="1" x14ac:dyDescent="0.25">
      <c r="A104" s="13">
        <v>18</v>
      </c>
      <c r="C104" s="3" t="s">
        <v>79</v>
      </c>
      <c r="D104" s="20">
        <v>457</v>
      </c>
      <c r="E104" s="24">
        <v>0.253</v>
      </c>
      <c r="F104" s="25">
        <v>0.34099999999999997</v>
      </c>
      <c r="G104" s="25">
        <v>0.06</v>
      </c>
      <c r="H104" s="25">
        <v>3.4000000000000002E-2</v>
      </c>
      <c r="I104" s="25">
        <v>0.12000000000000001</v>
      </c>
      <c r="J104" s="25">
        <v>4.7E-2</v>
      </c>
      <c r="K104" s="25">
        <v>0.40599999999999997</v>
      </c>
      <c r="L104" s="25">
        <v>0.71299999999999997</v>
      </c>
      <c r="M104" s="25">
        <v>0.22699999999999998</v>
      </c>
      <c r="N104" s="25">
        <v>0.23299999999999998</v>
      </c>
      <c r="O104" s="25">
        <v>0</v>
      </c>
      <c r="P104" s="50">
        <v>8.6999999999999994E-2</v>
      </c>
      <c r="S104" s="19"/>
      <c r="U104" s="14" t="b">
        <v>0</v>
      </c>
      <c r="V104" s="14" t="b">
        <v>0</v>
      </c>
      <c r="W104" s="14" t="b">
        <v>0</v>
      </c>
      <c r="X104" s="14" t="b">
        <v>0</v>
      </c>
      <c r="Y104" s="14" t="b">
        <v>1</v>
      </c>
      <c r="Z104" s="14" t="b">
        <v>0</v>
      </c>
      <c r="AA104" s="14" t="b">
        <v>0</v>
      </c>
      <c r="AB104" s="14" t="b">
        <v>1</v>
      </c>
      <c r="AC104" s="14" t="b">
        <v>1</v>
      </c>
      <c r="AD104" s="14" t="b">
        <v>0</v>
      </c>
      <c r="AE104" s="14" t="b">
        <v>0</v>
      </c>
      <c r="AF104" s="14" t="e">
        <v>#REF!</v>
      </c>
      <c r="AG104" s="14" t="b">
        <v>0</v>
      </c>
      <c r="AH104" s="14" t="e">
        <v>#REF!</v>
      </c>
    </row>
    <row r="105" spans="1:45" ht="12.75" customHeight="1" x14ac:dyDescent="0.25">
      <c r="A105" s="13">
        <v>18</v>
      </c>
      <c r="C105" s="3" t="s">
        <v>79</v>
      </c>
      <c r="D105" s="20">
        <v>923</v>
      </c>
      <c r="E105" s="24">
        <v>0.26800000000000002</v>
      </c>
      <c r="F105" s="25">
        <v>0.379</v>
      </c>
      <c r="G105" s="25">
        <v>0.1</v>
      </c>
      <c r="H105" s="25">
        <v>4.8000000000000001E-2</v>
      </c>
      <c r="I105" s="25">
        <v>0.15200000000000002</v>
      </c>
      <c r="J105" s="25">
        <v>0.13700000000000001</v>
      </c>
      <c r="K105" s="25">
        <v>0.379</v>
      </c>
      <c r="L105" s="25">
        <v>0.70100000000000007</v>
      </c>
      <c r="M105" s="25">
        <v>0.17399999999999999</v>
      </c>
      <c r="N105" s="25">
        <v>0.23100000000000001</v>
      </c>
      <c r="O105" s="25">
        <v>2.7E-2</v>
      </c>
      <c r="P105" s="50">
        <v>5.2999999999999999E-2</v>
      </c>
      <c r="S105" s="19"/>
      <c r="U105" s="14" t="b">
        <v>1</v>
      </c>
      <c r="V105" s="14" t="b">
        <v>1</v>
      </c>
      <c r="W105" s="14" t="b">
        <v>0</v>
      </c>
      <c r="X105" s="14" t="b">
        <v>0</v>
      </c>
      <c r="Y105" s="14" t="b">
        <v>1</v>
      </c>
      <c r="Z105" s="14" t="b">
        <v>1</v>
      </c>
      <c r="AA105" s="14" t="b">
        <v>0</v>
      </c>
      <c r="AB105" s="14" t="b">
        <v>1</v>
      </c>
      <c r="AC105" s="14" t="b">
        <v>0</v>
      </c>
      <c r="AD105" s="14" t="b">
        <v>0</v>
      </c>
      <c r="AE105" s="14" t="b">
        <v>0</v>
      </c>
      <c r="AF105" s="14" t="e">
        <v>#REF!</v>
      </c>
      <c r="AG105" s="14" t="b">
        <v>0</v>
      </c>
      <c r="AH105" s="14" t="e">
        <v>#REF!</v>
      </c>
    </row>
    <row r="106" spans="1:45" ht="12.75" customHeight="1" x14ac:dyDescent="0.25">
      <c r="A106" s="13">
        <v>18</v>
      </c>
      <c r="C106" s="3" t="s">
        <v>88</v>
      </c>
      <c r="D106" s="27">
        <v>550</v>
      </c>
      <c r="E106" s="28">
        <v>0.184</v>
      </c>
      <c r="F106" s="29">
        <v>0.36599999999999999</v>
      </c>
      <c r="G106" s="29">
        <v>0.108</v>
      </c>
      <c r="H106" s="29">
        <v>7.5999999999999998E-2</v>
      </c>
      <c r="I106" s="29">
        <v>4.2999999999999997E-2</v>
      </c>
      <c r="J106" s="29">
        <v>9.7000000000000003E-2</v>
      </c>
      <c r="K106" s="29">
        <v>0.40900000000000003</v>
      </c>
      <c r="L106" s="29">
        <v>0.59199999999999997</v>
      </c>
      <c r="M106" s="29">
        <v>0.151</v>
      </c>
      <c r="N106" s="29">
        <v>0.25900000000000001</v>
      </c>
      <c r="O106" s="29">
        <v>1.0999999999999999E-2</v>
      </c>
      <c r="P106" s="51">
        <v>0.129</v>
      </c>
      <c r="S106" s="19"/>
      <c r="U106" s="14" t="b">
        <v>0</v>
      </c>
      <c r="V106" s="14" t="b">
        <v>1</v>
      </c>
      <c r="W106" s="14" t="b">
        <v>0</v>
      </c>
      <c r="X106" s="14" t="b">
        <v>0</v>
      </c>
      <c r="Y106" s="14" t="b">
        <v>0</v>
      </c>
      <c r="Z106" s="14" t="b">
        <v>0</v>
      </c>
      <c r="AA106" s="14" t="b">
        <v>0</v>
      </c>
      <c r="AB106" s="14" t="b">
        <v>0</v>
      </c>
      <c r="AC106" s="14" t="b">
        <v>0</v>
      </c>
      <c r="AD106" s="14" t="b">
        <v>0</v>
      </c>
      <c r="AE106" s="14" t="b">
        <v>0</v>
      </c>
      <c r="AF106" s="14" t="e">
        <v>#REF!</v>
      </c>
      <c r="AG106" s="14" t="b">
        <v>1</v>
      </c>
      <c r="AH106" s="14" t="e">
        <v>#REF!</v>
      </c>
      <c r="AN106" s="26"/>
      <c r="AO106" s="26"/>
      <c r="AP106" s="26"/>
    </row>
    <row r="107" spans="1:45" s="39" customFormat="1" ht="12.75" customHeight="1" x14ac:dyDescent="0.25">
      <c r="A107" s="13"/>
      <c r="B107" s="13"/>
      <c r="C107" s="62"/>
      <c r="D107" s="62"/>
      <c r="E107" s="40"/>
      <c r="F107" s="40"/>
      <c r="G107" s="40"/>
      <c r="H107" s="40"/>
      <c r="I107" s="40"/>
      <c r="J107" s="40"/>
      <c r="K107" s="40"/>
      <c r="L107" s="40"/>
      <c r="M107" s="40"/>
      <c r="N107" s="40"/>
      <c r="O107" s="40"/>
      <c r="P107" s="40">
        <v>0.1</v>
      </c>
      <c r="S107" s="40"/>
      <c r="T107" s="40"/>
      <c r="U107" s="40"/>
      <c r="V107" s="40"/>
      <c r="W107" s="40"/>
      <c r="X107" s="40"/>
      <c r="Y107" s="40"/>
      <c r="Z107" s="40"/>
      <c r="AA107" s="40"/>
      <c r="AB107" s="40"/>
      <c r="AC107" s="40"/>
      <c r="AD107" s="40"/>
      <c r="AE107" s="40"/>
      <c r="AF107" s="40"/>
      <c r="AG107" s="40"/>
      <c r="AH107" s="40"/>
      <c r="AI107" s="40"/>
      <c r="AJ107" s="40"/>
      <c r="AK107" s="40"/>
      <c r="AL107" s="40"/>
      <c r="AM107" s="40"/>
      <c r="AN107" s="40"/>
      <c r="AO107" s="40"/>
      <c r="AP107" s="40"/>
    </row>
    <row r="108" spans="1:45" s="13" customFormat="1" ht="12.75" hidden="1" customHeight="1" x14ac:dyDescent="0.25">
      <c r="A108" s="30"/>
      <c r="B108" s="30"/>
      <c r="C108" s="30" t="s">
        <v>19</v>
      </c>
      <c r="D108" s="31">
        <v>7.0000000000000007E-2</v>
      </c>
      <c r="E108" s="32"/>
      <c r="F108" s="32"/>
      <c r="G108" s="32"/>
      <c r="H108" s="32"/>
      <c r="I108" s="32"/>
      <c r="J108" s="32"/>
      <c r="K108" s="32"/>
      <c r="L108" s="32"/>
      <c r="M108" s="32"/>
      <c r="N108" s="32"/>
      <c r="O108" s="32"/>
      <c r="P108" s="32"/>
      <c r="Q108" s="30"/>
      <c r="R108" s="30"/>
      <c r="S108" s="32"/>
      <c r="T108" s="32"/>
      <c r="U108" s="32"/>
      <c r="V108" s="32"/>
      <c r="W108" s="32"/>
      <c r="X108" s="32"/>
      <c r="Y108" s="32"/>
      <c r="Z108" s="32"/>
      <c r="AA108" s="32"/>
      <c r="AB108" s="32"/>
      <c r="AC108" s="32"/>
      <c r="AD108" s="32"/>
      <c r="AE108" s="32"/>
      <c r="AF108" s="32"/>
      <c r="AG108" s="32"/>
      <c r="AH108" s="32"/>
      <c r="AI108" s="32"/>
      <c r="AJ108" s="32"/>
      <c r="AK108" s="32"/>
      <c r="AL108" s="32"/>
      <c r="AM108" s="32"/>
      <c r="AN108" s="32"/>
      <c r="AO108" s="32"/>
      <c r="AP108" s="32"/>
      <c r="AQ108" s="30"/>
      <c r="AR108" s="30"/>
      <c r="AS108" s="30"/>
    </row>
    <row r="109" spans="1:45" s="13" customFormat="1" ht="12.75" hidden="1" customHeight="1" x14ac:dyDescent="0.25">
      <c r="A109" s="30"/>
      <c r="B109" s="30"/>
      <c r="C109" s="30" t="s">
        <v>20</v>
      </c>
      <c r="D109" s="31">
        <v>0.1</v>
      </c>
      <c r="E109" s="32"/>
      <c r="F109" s="32"/>
      <c r="G109" s="32"/>
      <c r="H109" s="32"/>
      <c r="I109" s="32"/>
      <c r="J109" s="32"/>
      <c r="K109" s="32"/>
      <c r="L109" s="32"/>
      <c r="M109" s="32"/>
      <c r="N109" s="32"/>
      <c r="O109" s="32"/>
      <c r="P109" s="32"/>
      <c r="Q109" s="30"/>
      <c r="R109" s="30"/>
      <c r="S109" s="32"/>
      <c r="T109" s="32"/>
      <c r="U109" s="32"/>
      <c r="V109" s="32"/>
      <c r="W109" s="32"/>
      <c r="X109" s="32"/>
      <c r="Y109" s="32"/>
      <c r="Z109" s="32"/>
      <c r="AA109" s="32"/>
      <c r="AB109" s="32"/>
      <c r="AC109" s="32"/>
      <c r="AD109" s="32"/>
      <c r="AE109" s="32"/>
      <c r="AF109" s="32"/>
      <c r="AG109" s="32"/>
      <c r="AH109" s="32"/>
      <c r="AI109" s="32"/>
      <c r="AJ109" s="32"/>
      <c r="AK109" s="32"/>
      <c r="AL109" s="32"/>
      <c r="AM109" s="32"/>
      <c r="AN109" s="32"/>
      <c r="AO109" s="32"/>
      <c r="AP109" s="32"/>
      <c r="AQ109" s="30"/>
      <c r="AR109" s="30"/>
      <c r="AS109" s="30"/>
    </row>
    <row r="110" spans="1:45" s="39" customFormat="1" ht="12.75" customHeight="1" x14ac:dyDescent="0.25">
      <c r="A110" s="13"/>
      <c r="B110" s="13"/>
      <c r="C110" s="62"/>
      <c r="D110" s="62"/>
      <c r="E110" s="40"/>
      <c r="F110" s="40"/>
      <c r="G110" s="40"/>
      <c r="H110" s="40"/>
      <c r="I110" s="40"/>
      <c r="J110" s="40"/>
      <c r="K110" s="40"/>
      <c r="L110" s="40"/>
      <c r="M110" s="40"/>
      <c r="N110" s="40"/>
      <c r="O110" s="40"/>
      <c r="P110" s="40"/>
      <c r="Q110" s="40"/>
      <c r="S110" s="40"/>
      <c r="T110" s="40"/>
      <c r="U110" s="40"/>
      <c r="V110" s="40"/>
      <c r="W110" s="40"/>
      <c r="X110" s="40"/>
      <c r="Y110" s="40"/>
      <c r="Z110" s="40"/>
      <c r="AA110" s="40"/>
      <c r="AB110" s="40"/>
      <c r="AC110" s="40"/>
      <c r="AD110" s="40"/>
      <c r="AE110" s="40"/>
      <c r="AF110" s="40"/>
      <c r="AG110" s="40"/>
      <c r="AH110" s="40"/>
      <c r="AI110" s="40"/>
      <c r="AJ110" s="40"/>
      <c r="AK110" s="40"/>
      <c r="AL110" s="40"/>
      <c r="AM110" s="40"/>
      <c r="AN110" s="40"/>
      <c r="AO110" s="40"/>
      <c r="AP110" s="40"/>
    </row>
    <row r="111" spans="1:45" x14ac:dyDescent="0.25">
      <c r="Q111" s="3"/>
    </row>
    <row r="112" spans="1:45" x14ac:dyDescent="0.25">
      <c r="Q112" s="3"/>
    </row>
    <row r="113" spans="17:17" x14ac:dyDescent="0.25">
      <c r="Q113" s="3"/>
    </row>
    <row r="114" spans="17:17" x14ac:dyDescent="0.25">
      <c r="Q114" s="3"/>
    </row>
    <row r="115" spans="17:17" x14ac:dyDescent="0.25">
      <c r="Q115" s="3"/>
    </row>
    <row r="116" spans="17:17" x14ac:dyDescent="0.25">
      <c r="Q116" s="3"/>
    </row>
    <row r="117" spans="17:17" x14ac:dyDescent="0.25">
      <c r="Q117" s="3"/>
    </row>
    <row r="118" spans="17:17" x14ac:dyDescent="0.25">
      <c r="Q118" s="3"/>
    </row>
    <row r="119" spans="17:17" x14ac:dyDescent="0.25">
      <c r="Q119" s="3"/>
    </row>
    <row r="120" spans="17:17" x14ac:dyDescent="0.25">
      <c r="Q120" s="3"/>
    </row>
    <row r="121" spans="17:17" x14ac:dyDescent="0.25">
      <c r="Q121" s="3"/>
    </row>
    <row r="122" spans="17:17" x14ac:dyDescent="0.25">
      <c r="Q122" s="3"/>
    </row>
    <row r="123" spans="17:17" x14ac:dyDescent="0.25">
      <c r="Q123" s="3"/>
    </row>
    <row r="124" spans="17:17" x14ac:dyDescent="0.25">
      <c r="Q124" s="3"/>
    </row>
    <row r="125" spans="17:17" x14ac:dyDescent="0.25">
      <c r="Q125" s="3"/>
    </row>
    <row r="126" spans="17:17" x14ac:dyDescent="0.25">
      <c r="Q126" s="3"/>
    </row>
    <row r="127" spans="17:17" x14ac:dyDescent="0.25">
      <c r="Q127" s="3"/>
    </row>
    <row r="128" spans="17:17" x14ac:dyDescent="0.25">
      <c r="Q128" s="3"/>
    </row>
    <row r="129" spans="17:17" x14ac:dyDescent="0.25">
      <c r="Q129" s="3"/>
    </row>
    <row r="130" spans="17:17" x14ac:dyDescent="0.25">
      <c r="Q130" s="3"/>
    </row>
    <row r="131" spans="17:17" x14ac:dyDescent="0.25">
      <c r="Q131" s="3"/>
    </row>
    <row r="132" spans="17:17" x14ac:dyDescent="0.25">
      <c r="Q132" s="3"/>
    </row>
    <row r="133" spans="17:17" x14ac:dyDescent="0.25">
      <c r="Q133" s="3"/>
    </row>
    <row r="134" spans="17:17" x14ac:dyDescent="0.25">
      <c r="Q134" s="3"/>
    </row>
    <row r="135" spans="17:17" x14ac:dyDescent="0.25">
      <c r="Q135" s="3"/>
    </row>
    <row r="136" spans="17:17" x14ac:dyDescent="0.25">
      <c r="Q136" s="3"/>
    </row>
    <row r="137" spans="17:17" x14ac:dyDescent="0.25">
      <c r="Q137" s="3"/>
    </row>
    <row r="138" spans="17:17" x14ac:dyDescent="0.25">
      <c r="Q138" s="3"/>
    </row>
    <row r="139" spans="17:17" x14ac:dyDescent="0.25">
      <c r="Q139" s="3"/>
    </row>
    <row r="140" spans="17:17" x14ac:dyDescent="0.25">
      <c r="Q140" s="3"/>
    </row>
    <row r="141" spans="17:17" x14ac:dyDescent="0.25">
      <c r="Q141" s="3"/>
    </row>
    <row r="142" spans="17:17" x14ac:dyDescent="0.25">
      <c r="Q142" s="3"/>
    </row>
    <row r="143" spans="17:17" x14ac:dyDescent="0.25">
      <c r="Q143" s="3"/>
    </row>
    <row r="144" spans="17:17" x14ac:dyDescent="0.25">
      <c r="Q144" s="3"/>
    </row>
    <row r="145" spans="17:17" x14ac:dyDescent="0.25">
      <c r="Q145" s="3"/>
    </row>
    <row r="146" spans="17:17" x14ac:dyDescent="0.25">
      <c r="Q146" s="3"/>
    </row>
    <row r="147" spans="17:17" x14ac:dyDescent="0.25">
      <c r="Q147" s="3"/>
    </row>
    <row r="148" spans="17:17" x14ac:dyDescent="0.25">
      <c r="Q148" s="3"/>
    </row>
    <row r="149" spans="17:17" x14ac:dyDescent="0.25">
      <c r="Q149" s="3"/>
    </row>
    <row r="150" spans="17:17" x14ac:dyDescent="0.25">
      <c r="Q150" s="3"/>
    </row>
    <row r="151" spans="17:17" x14ac:dyDescent="0.25">
      <c r="Q151" s="3"/>
    </row>
    <row r="152" spans="17:17" x14ac:dyDescent="0.25">
      <c r="Q152" s="3"/>
    </row>
    <row r="153" spans="17:17" x14ac:dyDescent="0.25">
      <c r="Q153" s="3"/>
    </row>
    <row r="154" spans="17:17" x14ac:dyDescent="0.25">
      <c r="Q154" s="3"/>
    </row>
    <row r="155" spans="17:17" x14ac:dyDescent="0.25">
      <c r="Q155" s="3"/>
    </row>
    <row r="156" spans="17:17" x14ac:dyDescent="0.25">
      <c r="Q156" s="3"/>
    </row>
    <row r="157" spans="17:17" x14ac:dyDescent="0.25">
      <c r="Q157" s="3"/>
    </row>
    <row r="158" spans="17:17" x14ac:dyDescent="0.25">
      <c r="Q158" s="3"/>
    </row>
    <row r="159" spans="17:17" x14ac:dyDescent="0.25">
      <c r="Q159" s="3"/>
    </row>
    <row r="160" spans="17:17" x14ac:dyDescent="0.25">
      <c r="Q160" s="3"/>
    </row>
    <row r="161" spans="17:17" x14ac:dyDescent="0.25">
      <c r="Q161" s="3"/>
    </row>
    <row r="162" spans="17:17" x14ac:dyDescent="0.25">
      <c r="Q162" s="3"/>
    </row>
    <row r="163" spans="17:17" x14ac:dyDescent="0.25">
      <c r="Q163" s="3"/>
    </row>
    <row r="164" spans="17:17" x14ac:dyDescent="0.25">
      <c r="Q164" s="3"/>
    </row>
    <row r="165" spans="17:17" x14ac:dyDescent="0.25">
      <c r="Q165" s="3"/>
    </row>
    <row r="166" spans="17:17" x14ac:dyDescent="0.25">
      <c r="Q166" s="3"/>
    </row>
    <row r="167" spans="17:17" x14ac:dyDescent="0.25">
      <c r="Q167" s="3"/>
    </row>
    <row r="168" spans="17:17" x14ac:dyDescent="0.25">
      <c r="Q168" s="3"/>
    </row>
    <row r="169" spans="17:17" x14ac:dyDescent="0.25">
      <c r="Q169" s="3"/>
    </row>
    <row r="170" spans="17:17" x14ac:dyDescent="0.25">
      <c r="Q170" s="3"/>
    </row>
    <row r="171" spans="17:17" x14ac:dyDescent="0.25">
      <c r="Q171" s="3"/>
    </row>
    <row r="172" spans="17:17" x14ac:dyDescent="0.25">
      <c r="Q172" s="3"/>
    </row>
    <row r="173" spans="17:17" x14ac:dyDescent="0.25">
      <c r="Q173" s="3"/>
    </row>
    <row r="174" spans="17:17" x14ac:dyDescent="0.25">
      <c r="Q174" s="3"/>
    </row>
    <row r="175" spans="17:17" x14ac:dyDescent="0.25">
      <c r="Q175" s="3"/>
    </row>
    <row r="176" spans="17:17" x14ac:dyDescent="0.25">
      <c r="Q176" s="3"/>
    </row>
    <row r="177" spans="17:17" x14ac:dyDescent="0.25">
      <c r="Q177" s="3"/>
    </row>
    <row r="178" spans="17:17" x14ac:dyDescent="0.25">
      <c r="Q178" s="3"/>
    </row>
    <row r="179" spans="17:17" x14ac:dyDescent="0.25">
      <c r="Q179" s="3"/>
    </row>
    <row r="180" spans="17:17" x14ac:dyDescent="0.25">
      <c r="Q180" s="3"/>
    </row>
    <row r="181" spans="17:17" x14ac:dyDescent="0.25">
      <c r="Q181" s="3"/>
    </row>
    <row r="182" spans="17:17" x14ac:dyDescent="0.25">
      <c r="Q182" s="3"/>
    </row>
    <row r="183" spans="17:17" x14ac:dyDescent="0.25">
      <c r="Q183" s="3"/>
    </row>
    <row r="184" spans="17:17" x14ac:dyDescent="0.25">
      <c r="Q184" s="3"/>
    </row>
    <row r="185" spans="17:17" x14ac:dyDescent="0.25">
      <c r="Q185" s="3"/>
    </row>
    <row r="186" spans="17:17" x14ac:dyDescent="0.25">
      <c r="Q186" s="3"/>
    </row>
    <row r="187" spans="17:17" x14ac:dyDescent="0.25">
      <c r="Q187" s="3"/>
    </row>
    <row r="188" spans="17:17" x14ac:dyDescent="0.25">
      <c r="Q188" s="3"/>
    </row>
    <row r="189" spans="17:17" x14ac:dyDescent="0.25">
      <c r="Q189" s="3"/>
    </row>
    <row r="190" spans="17:17" x14ac:dyDescent="0.25">
      <c r="Q190" s="3"/>
    </row>
    <row r="191" spans="17:17" x14ac:dyDescent="0.25">
      <c r="Q191" s="3"/>
    </row>
    <row r="192" spans="17:17" x14ac:dyDescent="0.25">
      <c r="Q192" s="3"/>
    </row>
    <row r="193" spans="17:17" x14ac:dyDescent="0.25">
      <c r="Q193" s="3"/>
    </row>
    <row r="194" spans="17:17" x14ac:dyDescent="0.25">
      <c r="Q194" s="3"/>
    </row>
    <row r="195" spans="17:17" x14ac:dyDescent="0.25">
      <c r="Q195" s="3"/>
    </row>
    <row r="196" spans="17:17" x14ac:dyDescent="0.25">
      <c r="Q196" s="3"/>
    </row>
    <row r="197" spans="17:17" x14ac:dyDescent="0.25">
      <c r="Q197" s="3"/>
    </row>
    <row r="198" spans="17:17" x14ac:dyDescent="0.25">
      <c r="Q198" s="3"/>
    </row>
    <row r="199" spans="17:17" x14ac:dyDescent="0.25">
      <c r="Q199" s="3"/>
    </row>
    <row r="200" spans="17:17" x14ac:dyDescent="0.25">
      <c r="Q200" s="3"/>
    </row>
    <row r="201" spans="17:17" x14ac:dyDescent="0.25">
      <c r="Q201" s="3"/>
    </row>
    <row r="202" spans="17:17" x14ac:dyDescent="0.25">
      <c r="Q202" s="3"/>
    </row>
    <row r="203" spans="17:17" x14ac:dyDescent="0.25">
      <c r="Q203" s="3"/>
    </row>
    <row r="204" spans="17:17" x14ac:dyDescent="0.25">
      <c r="Q204" s="3"/>
    </row>
    <row r="205" spans="17:17" x14ac:dyDescent="0.25">
      <c r="Q205" s="3"/>
    </row>
    <row r="206" spans="17:17" x14ac:dyDescent="0.25">
      <c r="Q206" s="3"/>
    </row>
    <row r="207" spans="17:17" x14ac:dyDescent="0.25">
      <c r="Q207" s="3"/>
    </row>
    <row r="208" spans="17:17" x14ac:dyDescent="0.25">
      <c r="Q208" s="3"/>
    </row>
    <row r="209" spans="17:17" x14ac:dyDescent="0.25">
      <c r="Q209" s="3"/>
    </row>
    <row r="210" spans="17:17" x14ac:dyDescent="0.25">
      <c r="Q210" s="3"/>
    </row>
    <row r="211" spans="17:17" x14ac:dyDescent="0.25">
      <c r="Q211" s="3"/>
    </row>
    <row r="212" spans="17:17" x14ac:dyDescent="0.25">
      <c r="Q212" s="3"/>
    </row>
    <row r="213" spans="17:17" x14ac:dyDescent="0.25">
      <c r="Q213" s="3"/>
    </row>
    <row r="214" spans="17:17" x14ac:dyDescent="0.25">
      <c r="Q214" s="3"/>
    </row>
    <row r="215" spans="17:17" x14ac:dyDescent="0.25">
      <c r="Q215" s="3"/>
    </row>
    <row r="216" spans="17:17" x14ac:dyDescent="0.25">
      <c r="Q216" s="3"/>
    </row>
    <row r="217" spans="17:17" x14ac:dyDescent="0.25">
      <c r="Q217" s="3"/>
    </row>
    <row r="218" spans="17:17" x14ac:dyDescent="0.25">
      <c r="Q218" s="3"/>
    </row>
    <row r="219" spans="17:17" x14ac:dyDescent="0.25">
      <c r="Q219" s="3"/>
    </row>
    <row r="220" spans="17:17" x14ac:dyDescent="0.25">
      <c r="Q220" s="3"/>
    </row>
    <row r="221" spans="17:17" x14ac:dyDescent="0.25">
      <c r="Q221" s="3"/>
    </row>
    <row r="222" spans="17:17" x14ac:dyDescent="0.25">
      <c r="Q222" s="3"/>
    </row>
    <row r="223" spans="17:17" x14ac:dyDescent="0.25">
      <c r="Q223" s="3"/>
    </row>
    <row r="224" spans="17:17" x14ac:dyDescent="0.25">
      <c r="Q224" s="3"/>
    </row>
    <row r="225" spans="17:17" x14ac:dyDescent="0.25">
      <c r="Q225" s="3"/>
    </row>
    <row r="226" spans="17:17" x14ac:dyDescent="0.25">
      <c r="Q226" s="3"/>
    </row>
    <row r="227" spans="17:17" x14ac:dyDescent="0.25">
      <c r="Q227" s="3"/>
    </row>
    <row r="228" spans="17:17" x14ac:dyDescent="0.25">
      <c r="Q228" s="3"/>
    </row>
    <row r="229" spans="17:17" x14ac:dyDescent="0.25">
      <c r="Q229" s="3"/>
    </row>
    <row r="230" spans="17:17" x14ac:dyDescent="0.25">
      <c r="Q230" s="3"/>
    </row>
    <row r="231" spans="17:17" x14ac:dyDescent="0.25">
      <c r="Q231" s="3"/>
    </row>
    <row r="232" spans="17:17" x14ac:dyDescent="0.25">
      <c r="Q232" s="3"/>
    </row>
    <row r="233" spans="17:17" x14ac:dyDescent="0.25">
      <c r="Q233" s="3"/>
    </row>
    <row r="234" spans="17:17" x14ac:dyDescent="0.25">
      <c r="Q234" s="3"/>
    </row>
    <row r="235" spans="17:17" x14ac:dyDescent="0.25">
      <c r="Q235" s="3"/>
    </row>
    <row r="236" spans="17:17" x14ac:dyDescent="0.25">
      <c r="Q236" s="3"/>
    </row>
    <row r="237" spans="17:17" x14ac:dyDescent="0.25">
      <c r="Q237" s="3"/>
    </row>
    <row r="238" spans="17:17" x14ac:dyDescent="0.25">
      <c r="Q238" s="3"/>
    </row>
    <row r="239" spans="17:17" x14ac:dyDescent="0.25">
      <c r="Q239" s="3"/>
    </row>
    <row r="240" spans="17:17" x14ac:dyDescent="0.25">
      <c r="Q240" s="3"/>
    </row>
    <row r="241" spans="17:17" x14ac:dyDescent="0.25">
      <c r="Q241" s="3"/>
    </row>
    <row r="242" spans="17:17" x14ac:dyDescent="0.25">
      <c r="Q242" s="3"/>
    </row>
    <row r="243" spans="17:17" x14ac:dyDescent="0.25">
      <c r="Q243" s="3"/>
    </row>
    <row r="244" spans="17:17" x14ac:dyDescent="0.25">
      <c r="Q244" s="3"/>
    </row>
    <row r="245" spans="17:17" x14ac:dyDescent="0.25">
      <c r="Q245" s="3"/>
    </row>
    <row r="246" spans="17:17" x14ac:dyDescent="0.25">
      <c r="Q246" s="3"/>
    </row>
    <row r="247" spans="17:17" x14ac:dyDescent="0.25">
      <c r="Q247" s="3"/>
    </row>
    <row r="248" spans="17:17" x14ac:dyDescent="0.25">
      <c r="Q248" s="3"/>
    </row>
    <row r="249" spans="17:17" x14ac:dyDescent="0.25">
      <c r="Q249" s="3"/>
    </row>
    <row r="250" spans="17:17" x14ac:dyDescent="0.25">
      <c r="Q250" s="3"/>
    </row>
    <row r="251" spans="17:17" x14ac:dyDescent="0.25">
      <c r="Q251" s="3"/>
    </row>
    <row r="252" spans="17:17" x14ac:dyDescent="0.25">
      <c r="Q252" s="3"/>
    </row>
    <row r="253" spans="17:17" x14ac:dyDescent="0.25">
      <c r="Q253" s="3"/>
    </row>
    <row r="254" spans="17:17" x14ac:dyDescent="0.25">
      <c r="Q254" s="3"/>
    </row>
    <row r="255" spans="17:17" x14ac:dyDescent="0.25">
      <c r="Q255" s="3"/>
    </row>
    <row r="256" spans="17:17" x14ac:dyDescent="0.25">
      <c r="Q256" s="3"/>
    </row>
    <row r="257" spans="17:17" x14ac:dyDescent="0.25">
      <c r="Q257" s="3"/>
    </row>
    <row r="258" spans="17:17" x14ac:dyDescent="0.25">
      <c r="Q258" s="3"/>
    </row>
    <row r="259" spans="17:17" x14ac:dyDescent="0.25">
      <c r="Q259" s="3"/>
    </row>
    <row r="260" spans="17:17" x14ac:dyDescent="0.25">
      <c r="Q260" s="3"/>
    </row>
    <row r="261" spans="17:17" x14ac:dyDescent="0.25">
      <c r="Q261" s="3"/>
    </row>
    <row r="262" spans="17:17" x14ac:dyDescent="0.25">
      <c r="Q262" s="3"/>
    </row>
    <row r="263" spans="17:17" x14ac:dyDescent="0.25">
      <c r="Q263" s="3"/>
    </row>
    <row r="264" spans="17:17" x14ac:dyDescent="0.25">
      <c r="Q264" s="3"/>
    </row>
    <row r="265" spans="17:17" x14ac:dyDescent="0.25">
      <c r="Q265" s="3"/>
    </row>
    <row r="266" spans="17:17" x14ac:dyDescent="0.25">
      <c r="Q266" s="3"/>
    </row>
    <row r="267" spans="17:17" x14ac:dyDescent="0.25">
      <c r="Q267" s="3"/>
    </row>
  </sheetData>
  <conditionalFormatting sqref="E13 E22 E25 E28 E32 E38 E43 E50 E53 E68 E71 E75 E80 E102">
    <cfRule type="expression" dxfId="1788" priority="41">
      <formula>R13=TRUE</formula>
    </cfRule>
  </conditionalFormatting>
  <conditionalFormatting sqref="E35">
    <cfRule type="expression" dxfId="1787" priority="28">
      <formula>R35=TRUE</formula>
    </cfRule>
  </conditionalFormatting>
  <conditionalFormatting sqref="E60">
    <cfRule type="expression" dxfId="1786" priority="25">
      <formula>R60=TRUE</formula>
    </cfRule>
  </conditionalFormatting>
  <conditionalFormatting sqref="E64">
    <cfRule type="expression" dxfId="1785" priority="17">
      <formula>R64=TRUE</formula>
    </cfRule>
  </conditionalFormatting>
  <conditionalFormatting sqref="E84">
    <cfRule type="expression" dxfId="1784" priority="14">
      <formula>R84=TRUE</formula>
    </cfRule>
  </conditionalFormatting>
  <conditionalFormatting sqref="E89">
    <cfRule type="expression" dxfId="1783" priority="12">
      <formula>R89=TRUE</formula>
    </cfRule>
  </conditionalFormatting>
  <conditionalFormatting sqref="E93">
    <cfRule type="expression" dxfId="1782" priority="9">
      <formula>R93=TRUE</formula>
    </cfRule>
  </conditionalFormatting>
  <conditionalFormatting sqref="E96">
    <cfRule type="expression" dxfId="1781" priority="7">
      <formula>R96=TRUE</formula>
    </cfRule>
  </conditionalFormatting>
  <conditionalFormatting sqref="E99">
    <cfRule type="expression" dxfId="1780" priority="4">
      <formula>R99=TRUE</formula>
    </cfRule>
  </conditionalFormatting>
  <conditionalFormatting sqref="E112:E142">
    <cfRule type="expression" dxfId="1779" priority="38">
      <formula>R112=TRUE</formula>
    </cfRule>
  </conditionalFormatting>
  <conditionalFormatting sqref="E154:E195">
    <cfRule type="expression" dxfId="1778" priority="40">
      <formula>R154=TRUE</formula>
    </cfRule>
  </conditionalFormatting>
  <conditionalFormatting sqref="E207:E248">
    <cfRule type="expression" dxfId="1777" priority="39">
      <formula>R207=TRUE</formula>
    </cfRule>
  </conditionalFormatting>
  <conditionalFormatting sqref="P11:P12 P29:P31 P33:P34 P36:P37 P51:P52 P65:P67 P69:P70 P72:P74 P81:P83 P94:P95 P97:P98 P100:P101 P14:P21 P23:P24 P26:P27 P39:P42 P44:P49 P54:P59 P61:P63 P76:P79 P85:P88 P90:P92 P103:P106">
    <cfRule type="expression" dxfId="1776" priority="29">
      <formula>AG11=TRUE</formula>
    </cfRule>
  </conditionalFormatting>
  <conditionalFormatting sqref="P13 P22 P25 P28 P32 P43 P50 P53 P71 P75 P80 P102 P112:P142 P35 P38 P60 P64 P68 P84 P89 P93 P96 P99 P154:P195 P207:P248">
    <cfRule type="expression" dxfId="1775" priority="31">
      <formula>AE13=TRUE</formula>
    </cfRule>
  </conditionalFormatting>
  <conditionalFormatting sqref="Q110:Q267 E11:O12 E29:O31 E33:O34 E36:O37 E51:O52 E65:O67 E69:O70 E72:O74 E81:O83 E94:O95 E97:O98 E100:O101 E14:O21 E23:O24 E26:O27 E39:O42 E44:O49 E54:O59 E61:O63 E76:O79 E85:O88 E90:O92 E103:O106">
    <cfRule type="expression" dxfId="1774" priority="36">
      <formula>U11=TRUE</formula>
    </cfRule>
  </conditionalFormatting>
  <conditionalFormatting sqref="S8:S106">
    <cfRule type="cellIs" dxfId="1773" priority="1" operator="notEqual">
      <formula>1</formula>
    </cfRule>
  </conditionalFormatting>
  <conditionalFormatting sqref="F13:O13 F22:O22 F25:O25 F28:O28 F32:O32 F43:O43 F50:O50 F53:O53 F71:O71 F75:O75 F80:O80 F102:O102 F112:O142 F35:O35 F38:O38 F60:O60 F64:O64 F68:O68 F84:O84 F89:O89 F93:O93 F96:O96 F99:O99 F154:O195 F207:O248">
    <cfRule type="expression" dxfId="1772" priority="759">
      <formula>T13=TRUE</formula>
    </cfRule>
  </conditionalFormatting>
  <pageMargins left="0.7" right="0.7" top="0.75" bottom="0.75" header="0.3" footer="0.3"/>
  <pageSetup paperSize="9" orientation="portrait" verticalDpi="0"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Worksheet____32"/>
  <dimension ref="A1:AS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5703125" style="3" customWidth="1"/>
    <col min="6" max="6" width="11.140625" style="3" customWidth="1"/>
    <col min="7" max="7" width="9.42578125" style="3" customWidth="1"/>
    <col min="8" max="8" width="11.28515625" style="3" customWidth="1"/>
    <col min="9" max="9" width="11.42578125" style="3" customWidth="1"/>
    <col min="10" max="10" width="12.28515625" style="3" customWidth="1"/>
    <col min="11" max="13" width="9.42578125" style="3" customWidth="1"/>
    <col min="14" max="14" width="13" style="3" customWidth="1"/>
    <col min="15" max="16" width="9.42578125" style="3" customWidth="1"/>
    <col min="19" max="19" width="9.140625" style="3"/>
    <col min="20" max="20" width="14.42578125" style="3" customWidth="1"/>
    <col min="21" max="35" width="14.42578125" style="14" hidden="1" customWidth="1"/>
    <col min="36" max="36" width="11.28515625" style="14" hidden="1" customWidth="1"/>
    <col min="37" max="39" width="11.28515625" style="3" customWidth="1"/>
    <col min="40" max="42" width="9.140625" style="3"/>
  </cols>
  <sheetData>
    <row r="1" spans="1:42" ht="15.75" x14ac:dyDescent="0.25">
      <c r="C1" s="42" t="s">
        <v>23</v>
      </c>
      <c r="D1" s="1"/>
      <c r="E1" s="1"/>
      <c r="F1" s="1"/>
      <c r="G1" s="1"/>
      <c r="H1" s="1"/>
      <c r="I1" s="1"/>
      <c r="J1" s="1"/>
      <c r="K1" s="1"/>
      <c r="L1" s="1"/>
      <c r="M1" s="1"/>
      <c r="N1" s="1"/>
      <c r="O1" s="1"/>
      <c r="P1" s="1"/>
    </row>
    <row r="2" spans="1:42" ht="15.75" x14ac:dyDescent="0.25">
      <c r="C2" s="43" t="s">
        <v>69</v>
      </c>
      <c r="D2" s="2"/>
      <c r="E2" s="2"/>
      <c r="F2" s="2"/>
      <c r="G2" s="2"/>
      <c r="H2" s="2"/>
      <c r="I2" s="2"/>
      <c r="J2" s="2"/>
      <c r="K2" s="2"/>
      <c r="L2" s="2"/>
      <c r="M2" s="2"/>
      <c r="N2" s="2"/>
      <c r="O2" s="2"/>
      <c r="P2" s="2"/>
      <c r="S2" s="2"/>
      <c r="T2" s="2"/>
      <c r="U2" s="15"/>
      <c r="V2" s="15"/>
      <c r="W2" s="15"/>
      <c r="X2" s="15"/>
      <c r="Y2" s="15"/>
      <c r="Z2" s="15"/>
      <c r="AA2" s="15"/>
      <c r="AB2" s="15"/>
      <c r="AC2" s="15"/>
      <c r="AD2" s="15"/>
      <c r="AE2" s="15"/>
      <c r="AF2" s="15"/>
      <c r="AG2" s="15"/>
      <c r="AH2" s="15"/>
      <c r="AI2" s="15"/>
      <c r="AJ2" s="15"/>
      <c r="AK2" s="2"/>
      <c r="AL2" s="2"/>
      <c r="AM2" s="2"/>
      <c r="AN2" s="2"/>
      <c r="AO2" s="2"/>
      <c r="AP2" s="2"/>
    </row>
    <row r="3" spans="1:42" x14ac:dyDescent="0.25">
      <c r="C3" s="44" t="s">
        <v>24</v>
      </c>
      <c r="D3" s="3"/>
    </row>
    <row r="4" spans="1:42" x14ac:dyDescent="0.25">
      <c r="C4" s="45" t="s">
        <v>175</v>
      </c>
      <c r="D4" s="4"/>
      <c r="S4" s="4"/>
      <c r="T4" s="4"/>
      <c r="U4" s="16"/>
      <c r="V4" s="16"/>
      <c r="W4" s="16"/>
      <c r="X4" s="16"/>
      <c r="Y4" s="16"/>
      <c r="Z4" s="16"/>
      <c r="AA4" s="16"/>
      <c r="AB4" s="16"/>
      <c r="AC4" s="16"/>
      <c r="AD4" s="16"/>
      <c r="AE4" s="16"/>
      <c r="AF4" s="16"/>
      <c r="AG4" s="16"/>
      <c r="AH4" s="16"/>
      <c r="AI4" s="16"/>
      <c r="AJ4" s="16"/>
      <c r="AK4" s="4"/>
      <c r="AL4" s="4"/>
      <c r="AM4" s="4"/>
      <c r="AN4" s="4"/>
      <c r="AO4" s="4"/>
      <c r="AP4" s="4"/>
    </row>
    <row r="5" spans="1:42" x14ac:dyDescent="0.25">
      <c r="C5" s="46" t="s">
        <v>5</v>
      </c>
      <c r="D5" s="4"/>
      <c r="E5" s="4"/>
    </row>
    <row r="6" spans="1:42" x14ac:dyDescent="0.25">
      <c r="C6" s="3"/>
      <c r="D6" s="3"/>
      <c r="E6" s="4"/>
    </row>
    <row r="7" spans="1:42" ht="39" customHeight="1" x14ac:dyDescent="0.25">
      <c r="C7" s="17"/>
      <c r="D7" s="5" t="s">
        <v>0</v>
      </c>
      <c r="E7" s="6" t="s">
        <v>164</v>
      </c>
      <c r="F7" s="6" t="s">
        <v>165</v>
      </c>
      <c r="G7" s="6" t="s">
        <v>166</v>
      </c>
      <c r="H7" s="6" t="s">
        <v>167</v>
      </c>
      <c r="I7" s="6" t="s">
        <v>168</v>
      </c>
      <c r="J7" s="6" t="s">
        <v>169</v>
      </c>
      <c r="K7" s="6" t="s">
        <v>170</v>
      </c>
      <c r="L7" s="6" t="s">
        <v>171</v>
      </c>
      <c r="M7" s="6" t="s">
        <v>172</v>
      </c>
      <c r="N7" s="6" t="s">
        <v>173</v>
      </c>
      <c r="O7" s="6" t="s">
        <v>97</v>
      </c>
      <c r="P7" s="6" t="s">
        <v>176</v>
      </c>
    </row>
    <row r="8" spans="1:42" x14ac:dyDescent="0.25">
      <c r="C8" s="7" t="s">
        <v>0</v>
      </c>
      <c r="D8" s="8">
        <v>2177</v>
      </c>
      <c r="E8" s="18">
        <v>0.38200000000000001</v>
      </c>
      <c r="F8" s="18">
        <v>0.375</v>
      </c>
      <c r="G8" s="18">
        <v>0.13800000000000001</v>
      </c>
      <c r="H8" s="18">
        <v>0.06</v>
      </c>
      <c r="I8" s="18">
        <v>0.19600000000000001</v>
      </c>
      <c r="J8" s="18">
        <v>0.108</v>
      </c>
      <c r="K8" s="18">
        <v>0.308</v>
      </c>
      <c r="L8" s="18">
        <v>0.77500000000000013</v>
      </c>
      <c r="M8" s="18">
        <v>0.16499999999999998</v>
      </c>
      <c r="N8" s="18">
        <v>0.22600000000000003</v>
      </c>
      <c r="O8" s="18">
        <v>2E-3</v>
      </c>
      <c r="P8" s="18">
        <v>3.4000000000000002E-2</v>
      </c>
      <c r="S8" s="19"/>
    </row>
    <row r="9" spans="1:42" ht="12.75" customHeight="1" x14ac:dyDescent="0.25">
      <c r="C9" s="9" t="s">
        <v>1</v>
      </c>
      <c r="D9" s="20" t="s">
        <v>2</v>
      </c>
      <c r="E9" s="21" t="s">
        <v>2</v>
      </c>
      <c r="F9" s="22" t="s">
        <v>2</v>
      </c>
      <c r="G9" s="22" t="s">
        <v>2</v>
      </c>
      <c r="H9" s="22"/>
      <c r="I9" s="22"/>
      <c r="J9" s="22"/>
      <c r="K9" s="22"/>
      <c r="L9" s="22"/>
      <c r="M9" s="22"/>
      <c r="N9" s="22"/>
      <c r="O9" s="22"/>
      <c r="P9" s="48" t="s">
        <v>2</v>
      </c>
      <c r="S9" s="19"/>
    </row>
    <row r="10" spans="1:42" ht="12.75" customHeight="1" x14ac:dyDescent="0.25">
      <c r="C10" s="10" t="s">
        <v>26</v>
      </c>
      <c r="D10" s="23"/>
      <c r="E10" s="23"/>
      <c r="P10" s="49"/>
    </row>
    <row r="11" spans="1:42" ht="12.75" customHeight="1" x14ac:dyDescent="0.25">
      <c r="A11" s="13">
        <v>1</v>
      </c>
      <c r="C11" s="3" t="s">
        <v>27</v>
      </c>
      <c r="D11" s="20">
        <v>1073</v>
      </c>
      <c r="E11" s="24">
        <v>0.38</v>
      </c>
      <c r="F11" s="25">
        <v>0.33599999999999997</v>
      </c>
      <c r="G11" s="25">
        <v>0.14700000000000002</v>
      </c>
      <c r="H11" s="25">
        <v>8.2000000000000003E-2</v>
      </c>
      <c r="I11" s="25">
        <v>0.224</v>
      </c>
      <c r="J11" s="25">
        <v>0.10400000000000001</v>
      </c>
      <c r="K11" s="25">
        <v>0.30499999999999999</v>
      </c>
      <c r="L11" s="25">
        <v>0.7350000000000001</v>
      </c>
      <c r="M11" s="25">
        <v>0.17299999999999999</v>
      </c>
      <c r="N11" s="25">
        <v>0.21700000000000003</v>
      </c>
      <c r="O11" s="25">
        <v>2E-3</v>
      </c>
      <c r="P11" s="50">
        <v>4.9000000000000002E-2</v>
      </c>
      <c r="S11" s="19"/>
      <c r="U11" s="14" t="b">
        <v>0</v>
      </c>
      <c r="V11" s="14" t="b">
        <v>0</v>
      </c>
      <c r="W11" s="14" t="b">
        <v>0</v>
      </c>
      <c r="X11" s="14" t="b">
        <v>0</v>
      </c>
      <c r="Y11" s="14" t="b">
        <v>0</v>
      </c>
      <c r="Z11" s="14" t="b">
        <v>0</v>
      </c>
      <c r="AA11" s="14" t="b">
        <v>0</v>
      </c>
      <c r="AB11" s="14" t="b">
        <v>0</v>
      </c>
      <c r="AC11" s="14" t="b">
        <v>0</v>
      </c>
      <c r="AD11" s="14" t="b">
        <v>0</v>
      </c>
      <c r="AE11" s="14" t="b">
        <v>0</v>
      </c>
      <c r="AF11" s="14" t="e">
        <v>#REF!</v>
      </c>
      <c r="AG11" s="14" t="b">
        <v>0</v>
      </c>
      <c r="AH11" s="14" t="e">
        <v>#REF!</v>
      </c>
    </row>
    <row r="12" spans="1:42" ht="12.75" customHeight="1" x14ac:dyDescent="0.25">
      <c r="A12" s="13">
        <v>1</v>
      </c>
      <c r="C12" s="3" t="s">
        <v>28</v>
      </c>
      <c r="D12" s="20">
        <v>1104</v>
      </c>
      <c r="E12" s="24">
        <v>0.38300000000000001</v>
      </c>
      <c r="F12" s="25">
        <v>0.41399999999999998</v>
      </c>
      <c r="G12" s="25">
        <v>0.13</v>
      </c>
      <c r="H12" s="25">
        <v>0.04</v>
      </c>
      <c r="I12" s="25">
        <v>0.16999999999999998</v>
      </c>
      <c r="J12" s="25">
        <v>0.111</v>
      </c>
      <c r="K12" s="25">
        <v>0.308</v>
      </c>
      <c r="L12" s="25">
        <v>0.81600000000000006</v>
      </c>
      <c r="M12" s="25">
        <v>0.157</v>
      </c>
      <c r="N12" s="25">
        <v>0.23499999999999999</v>
      </c>
      <c r="O12" s="25">
        <v>5.0000000000000001E-3</v>
      </c>
      <c r="P12" s="50">
        <v>1.7999999999999999E-2</v>
      </c>
      <c r="S12" s="19"/>
      <c r="U12" s="14" t="b">
        <v>0</v>
      </c>
      <c r="V12" s="14" t="b">
        <v>1</v>
      </c>
      <c r="W12" s="14" t="b">
        <v>0</v>
      </c>
      <c r="X12" s="14" t="b">
        <v>0</v>
      </c>
      <c r="Y12" s="14" t="b">
        <v>0</v>
      </c>
      <c r="Z12" s="14" t="b">
        <v>0</v>
      </c>
      <c r="AA12" s="14" t="b">
        <v>0</v>
      </c>
      <c r="AB12" s="14" t="b">
        <v>1</v>
      </c>
      <c r="AC12" s="14" t="b">
        <v>0</v>
      </c>
      <c r="AD12" s="14" t="b">
        <v>0</v>
      </c>
      <c r="AE12" s="14" t="b">
        <v>0</v>
      </c>
      <c r="AF12" s="14" t="e">
        <v>#REF!</v>
      </c>
      <c r="AG12" s="14" t="b">
        <v>0</v>
      </c>
      <c r="AH12" s="14" t="e">
        <v>#REF!</v>
      </c>
    </row>
    <row r="13" spans="1:42" ht="12.75" customHeight="1" x14ac:dyDescent="0.25">
      <c r="C13" s="10" t="s">
        <v>29</v>
      </c>
      <c r="D13" s="23"/>
      <c r="E13" s="24"/>
      <c r="F13" s="25"/>
      <c r="G13" s="25"/>
      <c r="H13" s="25"/>
      <c r="I13" s="25"/>
      <c r="J13" s="25"/>
      <c r="K13" s="25"/>
      <c r="L13" s="25"/>
      <c r="M13" s="25"/>
      <c r="N13" s="25"/>
      <c r="O13" s="25"/>
      <c r="P13" s="50"/>
      <c r="S13" s="19"/>
    </row>
    <row r="14" spans="1:42" ht="12.75" customHeight="1" x14ac:dyDescent="0.25">
      <c r="A14" s="13">
        <v>2</v>
      </c>
      <c r="C14" s="3" t="s">
        <v>30</v>
      </c>
      <c r="D14" s="20">
        <v>351</v>
      </c>
      <c r="E14" s="24">
        <v>0.29900000000000004</v>
      </c>
      <c r="F14" s="25">
        <v>0.439</v>
      </c>
      <c r="G14" s="25">
        <v>0.13100000000000001</v>
      </c>
      <c r="H14" s="25">
        <v>0.06</v>
      </c>
      <c r="I14" s="25">
        <v>0.17899999999999999</v>
      </c>
      <c r="J14" s="25">
        <v>0.128</v>
      </c>
      <c r="K14" s="25">
        <v>0.25600000000000001</v>
      </c>
      <c r="L14" s="25">
        <v>0.80100000000000005</v>
      </c>
      <c r="M14" s="25">
        <v>0.27100000000000002</v>
      </c>
      <c r="N14" s="25">
        <v>0.25600000000000001</v>
      </c>
      <c r="O14" s="25">
        <v>0</v>
      </c>
      <c r="P14" s="50">
        <v>1.0999999999999999E-2</v>
      </c>
      <c r="S14" s="19"/>
      <c r="U14" s="14" t="b">
        <v>0</v>
      </c>
      <c r="V14" s="14" t="b">
        <v>1</v>
      </c>
      <c r="W14" s="14" t="b">
        <v>0</v>
      </c>
      <c r="X14" s="14" t="b">
        <v>0</v>
      </c>
      <c r="Y14" s="14" t="b">
        <v>0</v>
      </c>
      <c r="Z14" s="14" t="b">
        <v>0</v>
      </c>
      <c r="AA14" s="14" t="b">
        <v>0</v>
      </c>
      <c r="AB14" s="14" t="b">
        <v>1</v>
      </c>
      <c r="AC14" s="14" t="b">
        <v>1</v>
      </c>
      <c r="AD14" s="14" t="b">
        <v>1</v>
      </c>
      <c r="AE14" s="14" t="b">
        <v>0</v>
      </c>
      <c r="AF14" s="14" t="e">
        <v>#REF!</v>
      </c>
      <c r="AG14" s="14" t="b">
        <v>0</v>
      </c>
      <c r="AH14" s="14" t="e">
        <v>#REF!</v>
      </c>
    </row>
    <row r="15" spans="1:42" ht="12.75" customHeight="1" x14ac:dyDescent="0.25">
      <c r="A15" s="13">
        <v>2</v>
      </c>
      <c r="C15" s="3" t="s">
        <v>31</v>
      </c>
      <c r="D15" s="20">
        <v>357</v>
      </c>
      <c r="E15" s="24">
        <v>0.33699999999999997</v>
      </c>
      <c r="F15" s="25">
        <v>0.40200000000000002</v>
      </c>
      <c r="G15" s="25">
        <v>0.126</v>
      </c>
      <c r="H15" s="25">
        <v>6.2E-2</v>
      </c>
      <c r="I15" s="25">
        <v>0.182</v>
      </c>
      <c r="J15" s="25">
        <v>0.11299999999999999</v>
      </c>
      <c r="K15" s="25">
        <v>0.30299999999999999</v>
      </c>
      <c r="L15" s="25">
        <v>0.78700000000000014</v>
      </c>
      <c r="M15" s="25">
        <v>0.19800000000000001</v>
      </c>
      <c r="N15" s="25">
        <v>0.26400000000000001</v>
      </c>
      <c r="O15" s="25">
        <v>6.0000000000000001E-3</v>
      </c>
      <c r="P15" s="50">
        <v>1.7000000000000001E-2</v>
      </c>
      <c r="S15" s="19"/>
      <c r="U15" s="14" t="b">
        <v>0</v>
      </c>
      <c r="V15" s="14" t="b">
        <v>1</v>
      </c>
      <c r="W15" s="14" t="b">
        <v>0</v>
      </c>
      <c r="X15" s="14" t="b">
        <v>0</v>
      </c>
      <c r="Y15" s="14" t="b">
        <v>0</v>
      </c>
      <c r="Z15" s="14" t="b">
        <v>0</v>
      </c>
      <c r="AA15" s="14" t="b">
        <v>0</v>
      </c>
      <c r="AB15" s="14" t="b">
        <v>1</v>
      </c>
      <c r="AC15" s="14" t="b">
        <v>1</v>
      </c>
      <c r="AD15" s="14" t="b">
        <v>1</v>
      </c>
      <c r="AE15" s="14" t="b">
        <v>0</v>
      </c>
      <c r="AF15" s="14" t="e">
        <v>#REF!</v>
      </c>
      <c r="AG15" s="14" t="b">
        <v>0</v>
      </c>
      <c r="AH15" s="14" t="e">
        <v>#REF!</v>
      </c>
    </row>
    <row r="16" spans="1:42" ht="12.75" customHeight="1" x14ac:dyDescent="0.25">
      <c r="A16" s="13">
        <v>2</v>
      </c>
      <c r="C16" s="3" t="s">
        <v>32</v>
      </c>
      <c r="D16" s="20">
        <v>358</v>
      </c>
      <c r="E16" s="24">
        <v>0.34099999999999997</v>
      </c>
      <c r="F16" s="25">
        <v>0.375</v>
      </c>
      <c r="G16" s="25">
        <v>0.112</v>
      </c>
      <c r="H16" s="25">
        <v>5.3000000000000005E-2</v>
      </c>
      <c r="I16" s="25">
        <v>0.19</v>
      </c>
      <c r="J16" s="25">
        <v>5.8999999999999997E-2</v>
      </c>
      <c r="K16" s="25">
        <v>0.35399999999999998</v>
      </c>
      <c r="L16" s="25">
        <v>0.78800000000000003</v>
      </c>
      <c r="M16" s="25">
        <v>0.17899999999999999</v>
      </c>
      <c r="N16" s="25">
        <v>0.249</v>
      </c>
      <c r="O16" s="25">
        <v>6.0000000000000001E-3</v>
      </c>
      <c r="P16" s="50">
        <v>3.5999999999999997E-2</v>
      </c>
      <c r="S16" s="19"/>
      <c r="U16" s="14" t="b">
        <v>0</v>
      </c>
      <c r="V16" s="14" t="b">
        <v>0</v>
      </c>
      <c r="W16" s="14" t="b">
        <v>0</v>
      </c>
      <c r="X16" s="14" t="b">
        <v>0</v>
      </c>
      <c r="Y16" s="14" t="b">
        <v>0</v>
      </c>
      <c r="Z16" s="14" t="b">
        <v>0</v>
      </c>
      <c r="AA16" s="14" t="b">
        <v>1</v>
      </c>
      <c r="AB16" s="14" t="b">
        <v>1</v>
      </c>
      <c r="AC16" s="14" t="b">
        <v>1</v>
      </c>
      <c r="AD16" s="14" t="b">
        <v>1</v>
      </c>
      <c r="AE16" s="14" t="b">
        <v>0</v>
      </c>
      <c r="AF16" s="14" t="e">
        <v>#REF!</v>
      </c>
      <c r="AG16" s="14" t="b">
        <v>0</v>
      </c>
      <c r="AH16" s="14" t="e">
        <v>#REF!</v>
      </c>
    </row>
    <row r="17" spans="1:34" ht="12.75" customHeight="1" x14ac:dyDescent="0.25">
      <c r="A17" s="13">
        <v>2</v>
      </c>
      <c r="C17" s="3" t="s">
        <v>33</v>
      </c>
      <c r="D17" s="20">
        <v>349</v>
      </c>
      <c r="E17" s="24">
        <v>0.36899999999999999</v>
      </c>
      <c r="F17" s="25">
        <v>0.36100000000000004</v>
      </c>
      <c r="G17" s="25">
        <v>0.14799999999999999</v>
      </c>
      <c r="H17" s="25">
        <v>7.6999999999999999E-2</v>
      </c>
      <c r="I17" s="25">
        <v>0.192</v>
      </c>
      <c r="J17" s="25">
        <v>0.12</v>
      </c>
      <c r="K17" s="25">
        <v>0.33500000000000002</v>
      </c>
      <c r="L17" s="25">
        <v>0.77100000000000002</v>
      </c>
      <c r="M17" s="25">
        <v>0.11699999999999999</v>
      </c>
      <c r="N17" s="25">
        <v>0.23399999999999999</v>
      </c>
      <c r="O17" s="25">
        <v>3.0000000000000001E-3</v>
      </c>
      <c r="P17" s="50">
        <v>0.04</v>
      </c>
      <c r="S17" s="19"/>
      <c r="U17" s="14" t="b">
        <v>1</v>
      </c>
      <c r="V17" s="14" t="b">
        <v>0</v>
      </c>
      <c r="W17" s="14" t="b">
        <v>0</v>
      </c>
      <c r="X17" s="14" t="b">
        <v>0</v>
      </c>
      <c r="Y17" s="14" t="b">
        <v>0</v>
      </c>
      <c r="Z17" s="14" t="b">
        <v>0</v>
      </c>
      <c r="AA17" s="14" t="b">
        <v>1</v>
      </c>
      <c r="AB17" s="14" t="b">
        <v>0</v>
      </c>
      <c r="AC17" s="14" t="b">
        <v>0</v>
      </c>
      <c r="AD17" s="14" t="b">
        <v>1</v>
      </c>
      <c r="AE17" s="14" t="b">
        <v>0</v>
      </c>
      <c r="AF17" s="14" t="e">
        <v>#REF!</v>
      </c>
      <c r="AG17" s="14" t="b">
        <v>0</v>
      </c>
      <c r="AH17" s="14" t="e">
        <v>#REF!</v>
      </c>
    </row>
    <row r="18" spans="1:34" ht="12.75" customHeight="1" x14ac:dyDescent="0.25">
      <c r="A18" s="13">
        <v>2</v>
      </c>
      <c r="C18" s="3" t="s">
        <v>34</v>
      </c>
      <c r="D18" s="20">
        <v>353</v>
      </c>
      <c r="E18" s="24">
        <v>0.44500000000000001</v>
      </c>
      <c r="F18" s="25">
        <v>0.311</v>
      </c>
      <c r="G18" s="25">
        <v>0.17799999999999999</v>
      </c>
      <c r="H18" s="25">
        <v>5.6999999999999995E-2</v>
      </c>
      <c r="I18" s="25">
        <v>0.24399999999999999</v>
      </c>
      <c r="J18" s="25">
        <v>0.11799999999999999</v>
      </c>
      <c r="K18" s="25">
        <v>0.24299999999999999</v>
      </c>
      <c r="L18" s="25">
        <v>0.71500000000000008</v>
      </c>
      <c r="M18" s="25">
        <v>0.155</v>
      </c>
      <c r="N18" s="25">
        <v>0.219</v>
      </c>
      <c r="O18" s="25">
        <v>0</v>
      </c>
      <c r="P18" s="50">
        <v>5.0999999999999997E-2</v>
      </c>
      <c r="S18" s="19"/>
      <c r="U18" s="14" t="b">
        <v>1</v>
      </c>
      <c r="V18" s="14" t="b">
        <v>0</v>
      </c>
      <c r="W18" s="14" t="b">
        <v>1</v>
      </c>
      <c r="X18" s="14" t="b">
        <v>0</v>
      </c>
      <c r="Y18" s="14" t="b">
        <v>1</v>
      </c>
      <c r="Z18" s="14" t="b">
        <v>0</v>
      </c>
      <c r="AA18" s="14" t="b">
        <v>0</v>
      </c>
      <c r="AB18" s="14" t="b">
        <v>0</v>
      </c>
      <c r="AC18" s="14" t="b">
        <v>1</v>
      </c>
      <c r="AD18" s="14" t="b">
        <v>1</v>
      </c>
      <c r="AE18" s="14" t="b">
        <v>0</v>
      </c>
      <c r="AF18" s="14" t="e">
        <v>#REF!</v>
      </c>
      <c r="AG18" s="14" t="b">
        <v>0</v>
      </c>
      <c r="AH18" s="14" t="e">
        <v>#REF!</v>
      </c>
    </row>
    <row r="19" spans="1:34" ht="12.75" customHeight="1" x14ac:dyDescent="0.25">
      <c r="A19" s="13">
        <v>2</v>
      </c>
      <c r="C19" s="3" t="s">
        <v>35</v>
      </c>
      <c r="D19" s="20">
        <v>139</v>
      </c>
      <c r="E19" s="24">
        <v>0.43199999999999994</v>
      </c>
      <c r="F19" s="25">
        <v>0.42400000000000004</v>
      </c>
      <c r="G19" s="25">
        <v>0.13700000000000001</v>
      </c>
      <c r="H19" s="25">
        <v>2.1999999999999999E-2</v>
      </c>
      <c r="I19" s="25">
        <v>0.15100000000000002</v>
      </c>
      <c r="J19" s="25">
        <v>8.6000000000000007E-2</v>
      </c>
      <c r="K19" s="25">
        <v>0.36799999999999999</v>
      </c>
      <c r="L19" s="25">
        <v>0.81299999999999994</v>
      </c>
      <c r="M19" s="25">
        <v>0.12200000000000001</v>
      </c>
      <c r="N19" s="25">
        <v>0.151</v>
      </c>
      <c r="O19" s="25">
        <v>0</v>
      </c>
      <c r="P19" s="50">
        <v>2.9000000000000001E-2</v>
      </c>
      <c r="S19" s="19"/>
      <c r="U19" s="14" t="b">
        <v>1</v>
      </c>
      <c r="V19" s="14" t="b">
        <v>1</v>
      </c>
      <c r="W19" s="14" t="b">
        <v>0</v>
      </c>
      <c r="X19" s="14" t="b">
        <v>0</v>
      </c>
      <c r="Y19" s="14" t="b">
        <v>0</v>
      </c>
      <c r="Z19" s="14" t="b">
        <v>0</v>
      </c>
      <c r="AA19" s="14" t="b">
        <v>1</v>
      </c>
      <c r="AB19" s="14" t="b">
        <v>1</v>
      </c>
      <c r="AC19" s="14" t="b">
        <v>0</v>
      </c>
      <c r="AD19" s="14" t="b">
        <v>0</v>
      </c>
      <c r="AE19" s="14" t="b">
        <v>0</v>
      </c>
      <c r="AF19" s="14" t="e">
        <v>#REF!</v>
      </c>
      <c r="AG19" s="14" t="b">
        <v>0</v>
      </c>
      <c r="AH19" s="14" t="e">
        <v>#REF!</v>
      </c>
    </row>
    <row r="20" spans="1:34" ht="12.75" customHeight="1" x14ac:dyDescent="0.25">
      <c r="A20" s="13">
        <v>2</v>
      </c>
      <c r="C20" s="3" t="s">
        <v>36</v>
      </c>
      <c r="D20" s="20">
        <v>137</v>
      </c>
      <c r="E20" s="24">
        <v>0.54</v>
      </c>
      <c r="F20" s="25">
        <v>0.33599999999999997</v>
      </c>
      <c r="G20" s="25">
        <v>0.10300000000000001</v>
      </c>
      <c r="H20" s="25">
        <v>7.2999999999999995E-2</v>
      </c>
      <c r="I20" s="25">
        <v>0.22699999999999998</v>
      </c>
      <c r="J20" s="25">
        <v>0.11699999999999999</v>
      </c>
      <c r="K20" s="25">
        <v>0.29899999999999999</v>
      </c>
      <c r="L20" s="25">
        <v>0.82499999999999996</v>
      </c>
      <c r="M20" s="25">
        <v>6.5000000000000002E-2</v>
      </c>
      <c r="N20" s="25">
        <v>0.161</v>
      </c>
      <c r="O20" s="25">
        <v>0</v>
      </c>
      <c r="P20" s="50">
        <v>4.3999999999999997E-2</v>
      </c>
      <c r="S20" s="19"/>
      <c r="U20" s="14" t="b">
        <v>1</v>
      </c>
      <c r="V20" s="14" t="b">
        <v>0</v>
      </c>
      <c r="W20" s="14" t="b">
        <v>0</v>
      </c>
      <c r="X20" s="14" t="b">
        <v>0</v>
      </c>
      <c r="Y20" s="14" t="b">
        <v>1</v>
      </c>
      <c r="Z20" s="14" t="b">
        <v>0</v>
      </c>
      <c r="AA20" s="14" t="b">
        <v>0</v>
      </c>
      <c r="AB20" s="14" t="b">
        <v>1</v>
      </c>
      <c r="AC20" s="14" t="b">
        <v>0</v>
      </c>
      <c r="AD20" s="14" t="b">
        <v>0</v>
      </c>
      <c r="AE20" s="14" t="b">
        <v>0</v>
      </c>
      <c r="AF20" s="14" t="e">
        <v>#REF!</v>
      </c>
      <c r="AG20" s="14" t="b">
        <v>0</v>
      </c>
      <c r="AH20" s="14" t="e">
        <v>#REF!</v>
      </c>
    </row>
    <row r="21" spans="1:34" ht="12.75" customHeight="1" x14ac:dyDescent="0.25">
      <c r="A21" s="13">
        <v>2</v>
      </c>
      <c r="C21" s="3" t="s">
        <v>37</v>
      </c>
      <c r="D21" s="20">
        <v>133</v>
      </c>
      <c r="E21" s="24">
        <v>0.47299999999999998</v>
      </c>
      <c r="F21" s="25">
        <v>0.33799999999999997</v>
      </c>
      <c r="G21" s="25">
        <v>0.17299999999999999</v>
      </c>
      <c r="H21" s="25">
        <v>6.8000000000000005E-2</v>
      </c>
      <c r="I21" s="25">
        <v>0.21099999999999999</v>
      </c>
      <c r="J21" s="25">
        <v>0.129</v>
      </c>
      <c r="K21" s="25">
        <v>0.36799999999999999</v>
      </c>
      <c r="L21" s="25">
        <v>0.72900000000000009</v>
      </c>
      <c r="M21" s="25">
        <v>5.2999999999999999E-2</v>
      </c>
      <c r="N21" s="25">
        <v>0.128</v>
      </c>
      <c r="O21" s="25">
        <v>1.6E-2</v>
      </c>
      <c r="P21" s="50">
        <v>0.06</v>
      </c>
      <c r="S21" s="19"/>
      <c r="U21" s="14" t="b">
        <v>1</v>
      </c>
      <c r="V21" s="14" t="b">
        <v>0</v>
      </c>
      <c r="W21" s="14" t="b">
        <v>1</v>
      </c>
      <c r="X21" s="14" t="b">
        <v>0</v>
      </c>
      <c r="Y21" s="14" t="b">
        <v>0</v>
      </c>
      <c r="Z21" s="14" t="b">
        <v>1</v>
      </c>
      <c r="AA21" s="14" t="b">
        <v>1</v>
      </c>
      <c r="AB21" s="14" t="b">
        <v>0</v>
      </c>
      <c r="AC21" s="14" t="b">
        <v>0</v>
      </c>
      <c r="AD21" s="14" t="b">
        <v>0</v>
      </c>
      <c r="AE21" s="14" t="b">
        <v>0</v>
      </c>
      <c r="AF21" s="14" t="e">
        <v>#REF!</v>
      </c>
      <c r="AG21" s="14" t="b">
        <v>0</v>
      </c>
      <c r="AH21" s="14" t="e">
        <v>#REF!</v>
      </c>
    </row>
    <row r="22" spans="1:34" ht="12.75" customHeight="1" x14ac:dyDescent="0.25">
      <c r="C22" s="10" t="s">
        <v>38</v>
      </c>
      <c r="D22" s="23"/>
      <c r="E22" s="24"/>
      <c r="F22" s="25"/>
      <c r="G22" s="25"/>
      <c r="H22" s="25"/>
      <c r="I22" s="25"/>
      <c r="J22" s="25"/>
      <c r="K22" s="25"/>
      <c r="L22" s="25"/>
      <c r="M22" s="25"/>
      <c r="N22" s="25"/>
      <c r="O22" s="25"/>
      <c r="P22" s="50"/>
      <c r="S22" s="19"/>
    </row>
    <row r="23" spans="1:34" ht="12.75" customHeight="1" x14ac:dyDescent="0.25">
      <c r="A23" s="13">
        <v>3</v>
      </c>
      <c r="C23" s="3" t="s">
        <v>39</v>
      </c>
      <c r="D23" s="20">
        <v>1768</v>
      </c>
      <c r="E23" s="24">
        <v>0.35799999999999998</v>
      </c>
      <c r="F23" s="25">
        <v>0.377</v>
      </c>
      <c r="G23" s="25">
        <v>0.13900000000000001</v>
      </c>
      <c r="H23" s="25">
        <v>6.2E-2</v>
      </c>
      <c r="I23" s="25">
        <v>0.19700000000000001</v>
      </c>
      <c r="J23" s="25">
        <v>0.108</v>
      </c>
      <c r="K23" s="25">
        <v>0.29899999999999999</v>
      </c>
      <c r="L23" s="25">
        <v>0.77200000000000002</v>
      </c>
      <c r="M23" s="25">
        <v>0.185</v>
      </c>
      <c r="N23" s="25">
        <v>0.24399999999999999</v>
      </c>
      <c r="O23" s="25">
        <v>3.0000000000000001E-3</v>
      </c>
      <c r="P23" s="50">
        <v>3.1E-2</v>
      </c>
      <c r="S23" s="19"/>
      <c r="U23" s="14" t="b">
        <v>0</v>
      </c>
      <c r="V23" s="14" t="b">
        <v>0</v>
      </c>
      <c r="W23" s="14" t="b">
        <v>0</v>
      </c>
      <c r="X23" s="14" t="b">
        <v>0</v>
      </c>
      <c r="Y23" s="14" t="b">
        <v>0</v>
      </c>
      <c r="Z23" s="14" t="b">
        <v>0</v>
      </c>
      <c r="AA23" s="14" t="b">
        <v>0</v>
      </c>
      <c r="AB23" s="14" t="b">
        <v>0</v>
      </c>
      <c r="AC23" s="14" t="b">
        <v>1</v>
      </c>
      <c r="AD23" s="14" t="b">
        <v>1</v>
      </c>
      <c r="AE23" s="14" t="b">
        <v>0</v>
      </c>
      <c r="AF23" s="14" t="e">
        <v>#REF!</v>
      </c>
      <c r="AG23" s="14" t="b">
        <v>0</v>
      </c>
      <c r="AH23" s="14" t="e">
        <v>#REF!</v>
      </c>
    </row>
    <row r="24" spans="1:34" ht="12.75" customHeight="1" x14ac:dyDescent="0.25">
      <c r="A24" s="13">
        <v>3</v>
      </c>
      <c r="C24" s="3" t="s">
        <v>40</v>
      </c>
      <c r="D24" s="20">
        <v>409</v>
      </c>
      <c r="E24" s="24">
        <v>0.48099999999999998</v>
      </c>
      <c r="F24" s="25">
        <v>0.36699999999999999</v>
      </c>
      <c r="G24" s="25">
        <v>0.13700000000000001</v>
      </c>
      <c r="H24" s="25">
        <v>5.4000000000000006E-2</v>
      </c>
      <c r="I24" s="25">
        <v>0.19500000000000001</v>
      </c>
      <c r="J24" s="25">
        <v>0.11</v>
      </c>
      <c r="K24" s="25">
        <v>0.34499999999999997</v>
      </c>
      <c r="L24" s="25">
        <v>0.79</v>
      </c>
      <c r="M24" s="25">
        <v>8.1000000000000003E-2</v>
      </c>
      <c r="N24" s="25">
        <v>0.14699999999999999</v>
      </c>
      <c r="O24" s="25">
        <v>4.0000000000000001E-3</v>
      </c>
      <c r="P24" s="50">
        <v>4.3999999999999997E-2</v>
      </c>
      <c r="S24" s="19"/>
      <c r="U24" s="14" t="b">
        <v>1</v>
      </c>
      <c r="V24" s="14" t="b">
        <v>0</v>
      </c>
      <c r="W24" s="14" t="b">
        <v>0</v>
      </c>
      <c r="X24" s="14" t="b">
        <v>0</v>
      </c>
      <c r="Y24" s="14" t="b">
        <v>0</v>
      </c>
      <c r="Z24" s="14" t="b">
        <v>0</v>
      </c>
      <c r="AA24" s="14" t="b">
        <v>0</v>
      </c>
      <c r="AB24" s="14" t="b">
        <v>0</v>
      </c>
      <c r="AC24" s="14" t="b">
        <v>0</v>
      </c>
      <c r="AD24" s="14" t="b">
        <v>0</v>
      </c>
      <c r="AE24" s="14" t="b">
        <v>0</v>
      </c>
      <c r="AF24" s="14" t="e">
        <v>#REF!</v>
      </c>
      <c r="AG24" s="14" t="b">
        <v>0</v>
      </c>
      <c r="AH24" s="14" t="e">
        <v>#REF!</v>
      </c>
    </row>
    <row r="25" spans="1:34" ht="12.75" customHeight="1" x14ac:dyDescent="0.25">
      <c r="C25" s="10" t="s">
        <v>41</v>
      </c>
      <c r="D25" s="23"/>
      <c r="E25" s="24"/>
      <c r="F25" s="25"/>
      <c r="G25" s="25"/>
      <c r="H25" s="25"/>
      <c r="I25" s="25"/>
      <c r="J25" s="25"/>
      <c r="K25" s="25"/>
      <c r="L25" s="25"/>
      <c r="M25" s="25"/>
      <c r="N25" s="25"/>
      <c r="O25" s="25"/>
      <c r="P25" s="50"/>
      <c r="S25" s="19"/>
    </row>
    <row r="26" spans="1:34" ht="12.75" customHeight="1" x14ac:dyDescent="0.25">
      <c r="A26" s="13">
        <v>4</v>
      </c>
      <c r="C26" s="3" t="s">
        <v>42</v>
      </c>
      <c r="D26" s="20">
        <v>738</v>
      </c>
      <c r="E26" s="24">
        <v>0.32500000000000001</v>
      </c>
      <c r="F26" s="25">
        <v>0.35700000000000004</v>
      </c>
      <c r="G26" s="25">
        <v>0.156</v>
      </c>
      <c r="H26" s="25">
        <v>7.400000000000001E-2</v>
      </c>
      <c r="I26" s="25">
        <v>0.19900000000000001</v>
      </c>
      <c r="J26" s="25">
        <v>0.13300000000000001</v>
      </c>
      <c r="K26" s="25">
        <v>0.29500000000000004</v>
      </c>
      <c r="L26" s="25">
        <v>0.70600000000000007</v>
      </c>
      <c r="M26" s="25">
        <v>0.193</v>
      </c>
      <c r="N26" s="25">
        <v>0.253</v>
      </c>
      <c r="O26" s="25">
        <v>2E-3</v>
      </c>
      <c r="P26" s="50">
        <v>3.7999999999999999E-2</v>
      </c>
      <c r="S26" s="19"/>
      <c r="U26" s="14" t="b">
        <v>0</v>
      </c>
      <c r="V26" s="14" t="b">
        <v>0</v>
      </c>
      <c r="W26" s="14" t="b">
        <v>0</v>
      </c>
      <c r="X26" s="14" t="b">
        <v>0</v>
      </c>
      <c r="Y26" s="14" t="b">
        <v>0</v>
      </c>
      <c r="Z26" s="14" t="b">
        <v>0</v>
      </c>
      <c r="AA26" s="14" t="b">
        <v>0</v>
      </c>
      <c r="AB26" s="14" t="b">
        <v>0</v>
      </c>
      <c r="AC26" s="14" t="b">
        <v>0</v>
      </c>
      <c r="AD26" s="14" t="b">
        <v>0</v>
      </c>
      <c r="AE26" s="14" t="b">
        <v>0</v>
      </c>
      <c r="AF26" s="14" t="e">
        <v>#REF!</v>
      </c>
      <c r="AG26" s="14" t="b">
        <v>0</v>
      </c>
      <c r="AH26" s="14" t="e">
        <v>#REF!</v>
      </c>
    </row>
    <row r="27" spans="1:34" ht="12.75" customHeight="1" x14ac:dyDescent="0.25">
      <c r="A27" s="13">
        <v>4</v>
      </c>
      <c r="C27" s="3" t="s">
        <v>43</v>
      </c>
      <c r="D27" s="20">
        <v>1439</v>
      </c>
      <c r="E27" s="24">
        <v>0.41000000000000003</v>
      </c>
      <c r="F27" s="25">
        <v>0.38500000000000001</v>
      </c>
      <c r="G27" s="25">
        <v>0.13</v>
      </c>
      <c r="H27" s="25">
        <v>5.3000000000000005E-2</v>
      </c>
      <c r="I27" s="25">
        <v>0.19600000000000001</v>
      </c>
      <c r="J27" s="25">
        <v>9.5000000000000001E-2</v>
      </c>
      <c r="K27" s="25">
        <v>0.313</v>
      </c>
      <c r="L27" s="25">
        <v>0.81100000000000005</v>
      </c>
      <c r="M27" s="25">
        <v>0.15100000000000002</v>
      </c>
      <c r="N27" s="25">
        <v>0.21200000000000002</v>
      </c>
      <c r="O27" s="25">
        <v>3.0000000000000001E-3</v>
      </c>
      <c r="P27" s="50">
        <v>3.1E-2</v>
      </c>
      <c r="S27" s="19"/>
      <c r="U27" s="14" t="b">
        <v>1</v>
      </c>
      <c r="V27" s="14" t="b">
        <v>0</v>
      </c>
      <c r="W27" s="14" t="b">
        <v>0</v>
      </c>
      <c r="X27" s="14" t="b">
        <v>0</v>
      </c>
      <c r="Y27" s="14" t="b">
        <v>0</v>
      </c>
      <c r="Z27" s="14" t="b">
        <v>0</v>
      </c>
      <c r="AA27" s="14" t="b">
        <v>0</v>
      </c>
      <c r="AB27" s="14" t="b">
        <v>1</v>
      </c>
      <c r="AC27" s="14" t="b">
        <v>0</v>
      </c>
      <c r="AD27" s="14" t="b">
        <v>0</v>
      </c>
      <c r="AE27" s="14" t="b">
        <v>0</v>
      </c>
      <c r="AF27" s="14" t="e">
        <v>#REF!</v>
      </c>
      <c r="AG27" s="14" t="b">
        <v>0</v>
      </c>
      <c r="AH27" s="14" t="e">
        <v>#REF!</v>
      </c>
    </row>
    <row r="28" spans="1:34" ht="12.75" customHeight="1" x14ac:dyDescent="0.25">
      <c r="C28" s="10" t="s">
        <v>44</v>
      </c>
      <c r="D28" s="23"/>
      <c r="E28" s="24"/>
      <c r="F28" s="25"/>
      <c r="G28" s="25"/>
      <c r="H28" s="25"/>
      <c r="I28" s="25"/>
      <c r="J28" s="25"/>
      <c r="K28" s="25"/>
      <c r="L28" s="25"/>
      <c r="M28" s="25"/>
      <c r="N28" s="25"/>
      <c r="O28" s="25"/>
      <c r="P28" s="50"/>
      <c r="S28" s="19"/>
    </row>
    <row r="29" spans="1:34" ht="12.75" customHeight="1" x14ac:dyDescent="0.25">
      <c r="A29" s="13">
        <v>5</v>
      </c>
      <c r="C29" s="3" t="s">
        <v>45</v>
      </c>
      <c r="D29" s="20">
        <v>1258</v>
      </c>
      <c r="E29" s="24">
        <v>0.34600000000000003</v>
      </c>
      <c r="F29" s="25">
        <v>0.35799999999999998</v>
      </c>
      <c r="G29" s="25">
        <v>0.15599999999999997</v>
      </c>
      <c r="H29" s="25">
        <v>7.0000000000000007E-2</v>
      </c>
      <c r="I29" s="25">
        <v>0.20500000000000002</v>
      </c>
      <c r="J29" s="25">
        <v>0.114</v>
      </c>
      <c r="K29" s="25">
        <v>0.30499999999999999</v>
      </c>
      <c r="L29" s="25">
        <v>0.7420000000000001</v>
      </c>
      <c r="M29" s="25">
        <v>0.17500000000000002</v>
      </c>
      <c r="N29" s="25">
        <v>0.23799999999999999</v>
      </c>
      <c r="O29" s="25">
        <v>4.0000000000000001E-3</v>
      </c>
      <c r="P29" s="50">
        <v>3.6999999999999998E-2</v>
      </c>
      <c r="S29" s="19"/>
      <c r="U29" s="14" t="b">
        <v>0</v>
      </c>
      <c r="V29" s="14" t="b">
        <v>0</v>
      </c>
      <c r="W29" s="14" t="b">
        <v>0</v>
      </c>
      <c r="X29" s="14" t="b">
        <v>0</v>
      </c>
      <c r="Y29" s="14" t="b">
        <v>0</v>
      </c>
      <c r="Z29" s="14" t="b">
        <v>0</v>
      </c>
      <c r="AA29" s="14" t="b">
        <v>0</v>
      </c>
      <c r="AB29" s="14" t="b">
        <v>0</v>
      </c>
      <c r="AC29" s="14" t="b">
        <v>0</v>
      </c>
      <c r="AD29" s="14" t="b">
        <v>0</v>
      </c>
      <c r="AE29" s="14" t="b">
        <v>0</v>
      </c>
      <c r="AF29" s="14" t="e">
        <v>#REF!</v>
      </c>
      <c r="AG29" s="14" t="b">
        <v>0</v>
      </c>
      <c r="AH29" s="14" t="e">
        <v>#REF!</v>
      </c>
    </row>
    <row r="30" spans="1:34" ht="12.75" customHeight="1" x14ac:dyDescent="0.25">
      <c r="A30" s="13">
        <v>5</v>
      </c>
      <c r="C30" s="3" t="s">
        <v>46</v>
      </c>
      <c r="D30" s="20">
        <v>639</v>
      </c>
      <c r="E30" s="24">
        <v>0.41900000000000004</v>
      </c>
      <c r="F30" s="25">
        <v>0.39</v>
      </c>
      <c r="G30" s="25">
        <v>0.108</v>
      </c>
      <c r="H30" s="25">
        <v>4.9999999999999996E-2</v>
      </c>
      <c r="I30" s="25">
        <v>0.183</v>
      </c>
      <c r="J30" s="25">
        <v>0.10400000000000001</v>
      </c>
      <c r="K30" s="25">
        <v>0.30599999999999999</v>
      </c>
      <c r="L30" s="25">
        <v>0.81900000000000006</v>
      </c>
      <c r="M30" s="25">
        <v>0.157</v>
      </c>
      <c r="N30" s="25">
        <v>0.217</v>
      </c>
      <c r="O30" s="25">
        <v>4.0000000000000001E-3</v>
      </c>
      <c r="P30" s="50">
        <v>0.03</v>
      </c>
      <c r="S30" s="19"/>
      <c r="U30" s="14" t="b">
        <v>1</v>
      </c>
      <c r="V30" s="14" t="b">
        <v>0</v>
      </c>
      <c r="W30" s="14" t="b">
        <v>0</v>
      </c>
      <c r="X30" s="14" t="b">
        <v>0</v>
      </c>
      <c r="Y30" s="14" t="b">
        <v>0</v>
      </c>
      <c r="Z30" s="14" t="b">
        <v>0</v>
      </c>
      <c r="AA30" s="14" t="b">
        <v>0</v>
      </c>
      <c r="AB30" s="14" t="b">
        <v>1</v>
      </c>
      <c r="AC30" s="14" t="b">
        <v>0</v>
      </c>
      <c r="AD30" s="14" t="b">
        <v>0</v>
      </c>
      <c r="AE30" s="14" t="b">
        <v>0</v>
      </c>
      <c r="AF30" s="14" t="e">
        <v>#REF!</v>
      </c>
      <c r="AG30" s="14" t="b">
        <v>0</v>
      </c>
      <c r="AH30" s="14" t="e">
        <v>#REF!</v>
      </c>
    </row>
    <row r="31" spans="1:34" ht="12.75" customHeight="1" x14ac:dyDescent="0.25">
      <c r="A31" s="13">
        <v>5</v>
      </c>
      <c r="C31" s="3" t="s">
        <v>47</v>
      </c>
      <c r="D31" s="20">
        <v>280</v>
      </c>
      <c r="E31" s="24">
        <v>0.45400000000000001</v>
      </c>
      <c r="F31" s="25">
        <v>0.42099999999999999</v>
      </c>
      <c r="G31" s="25">
        <v>0.13200000000000001</v>
      </c>
      <c r="H31" s="25">
        <v>3.6000000000000004E-2</v>
      </c>
      <c r="I31" s="25">
        <v>0.19600000000000001</v>
      </c>
      <c r="J31" s="25">
        <v>8.8999999999999996E-2</v>
      </c>
      <c r="K31" s="25">
        <v>0.32200000000000001</v>
      </c>
      <c r="L31" s="25">
        <v>0.82400000000000007</v>
      </c>
      <c r="M31" s="25">
        <v>0.13599999999999998</v>
      </c>
      <c r="N31" s="25">
        <v>0.193</v>
      </c>
      <c r="O31" s="25">
        <v>0</v>
      </c>
      <c r="P31" s="50">
        <v>2.5000000000000001E-2</v>
      </c>
      <c r="S31" s="19"/>
      <c r="U31" s="14" t="b">
        <v>1</v>
      </c>
      <c r="V31" s="14" t="b">
        <v>0</v>
      </c>
      <c r="W31" s="14" t="b">
        <v>0</v>
      </c>
      <c r="X31" s="14" t="b">
        <v>0</v>
      </c>
      <c r="Y31" s="14" t="b">
        <v>0</v>
      </c>
      <c r="Z31" s="14" t="b">
        <v>0</v>
      </c>
      <c r="AA31" s="14" t="b">
        <v>0</v>
      </c>
      <c r="AB31" s="14" t="b">
        <v>1</v>
      </c>
      <c r="AC31" s="14" t="b">
        <v>0</v>
      </c>
      <c r="AD31" s="14" t="b">
        <v>0</v>
      </c>
      <c r="AE31" s="14" t="b">
        <v>0</v>
      </c>
      <c r="AF31" s="14" t="e">
        <v>#REF!</v>
      </c>
      <c r="AG31" s="14" t="b">
        <v>0</v>
      </c>
      <c r="AH31" s="14" t="e">
        <v>#REF!</v>
      </c>
    </row>
    <row r="32" spans="1:34" ht="12.75" customHeight="1" x14ac:dyDescent="0.25">
      <c r="C32" s="10" t="s">
        <v>48</v>
      </c>
      <c r="D32" s="23"/>
      <c r="E32" s="24"/>
      <c r="F32" s="25"/>
      <c r="G32" s="25"/>
      <c r="H32" s="25"/>
      <c r="I32" s="25"/>
      <c r="J32" s="25"/>
      <c r="K32" s="25"/>
      <c r="L32" s="25"/>
      <c r="M32" s="25"/>
      <c r="N32" s="25"/>
      <c r="O32" s="25"/>
      <c r="P32" s="50"/>
      <c r="S32" s="19"/>
    </row>
    <row r="33" spans="1:34" ht="12.75" customHeight="1" x14ac:dyDescent="0.25">
      <c r="A33" s="13">
        <v>6</v>
      </c>
      <c r="C33" s="3" t="s">
        <v>49</v>
      </c>
      <c r="D33" s="20">
        <v>1730</v>
      </c>
      <c r="E33" s="24">
        <v>0.38700000000000001</v>
      </c>
      <c r="F33" s="25">
        <v>0.37799999999999995</v>
      </c>
      <c r="G33" s="25">
        <v>0.126</v>
      </c>
      <c r="H33" s="25">
        <v>0.06</v>
      </c>
      <c r="I33" s="25">
        <v>0.19900000000000001</v>
      </c>
      <c r="J33" s="25">
        <v>0.11600000000000001</v>
      </c>
      <c r="K33" s="25">
        <v>0.31</v>
      </c>
      <c r="L33" s="25">
        <v>0.76900000000000013</v>
      </c>
      <c r="M33" s="25">
        <v>0.16499999999999998</v>
      </c>
      <c r="N33" s="25">
        <v>0.22800000000000001</v>
      </c>
      <c r="O33" s="25">
        <v>4.0000000000000001E-3</v>
      </c>
      <c r="P33" s="50">
        <v>3.4000000000000002E-2</v>
      </c>
      <c r="S33" s="19"/>
      <c r="U33" s="14" t="b">
        <v>0</v>
      </c>
      <c r="V33" s="14" t="b">
        <v>0</v>
      </c>
      <c r="W33" s="14" t="b">
        <v>0</v>
      </c>
      <c r="X33" s="14" t="b">
        <v>0</v>
      </c>
      <c r="Y33" s="14" t="b">
        <v>0</v>
      </c>
      <c r="Z33" s="14" t="b">
        <v>0</v>
      </c>
      <c r="AA33" s="14" t="b">
        <v>0</v>
      </c>
      <c r="AB33" s="14" t="b">
        <v>0</v>
      </c>
      <c r="AC33" s="14" t="b">
        <v>0</v>
      </c>
      <c r="AD33" s="14" t="b">
        <v>0</v>
      </c>
      <c r="AE33" s="14" t="b">
        <v>0</v>
      </c>
      <c r="AF33" s="14" t="e">
        <v>#REF!</v>
      </c>
      <c r="AG33" s="14" t="b">
        <v>0</v>
      </c>
      <c r="AH33" s="14" t="e">
        <v>#REF!</v>
      </c>
    </row>
    <row r="34" spans="1:34" ht="12.75" customHeight="1" x14ac:dyDescent="0.25">
      <c r="A34" s="13">
        <v>6</v>
      </c>
      <c r="C34" s="3" t="s">
        <v>50</v>
      </c>
      <c r="D34" s="20">
        <v>447</v>
      </c>
      <c r="E34" s="24">
        <v>0.35799999999999998</v>
      </c>
      <c r="F34" s="25">
        <v>0.36699999999999999</v>
      </c>
      <c r="G34" s="25">
        <v>0.189</v>
      </c>
      <c r="H34" s="25">
        <v>6.0999999999999999E-2</v>
      </c>
      <c r="I34" s="25">
        <v>0.19</v>
      </c>
      <c r="J34" s="25">
        <v>7.9000000000000001E-2</v>
      </c>
      <c r="K34" s="25">
        <v>0.29699999999999999</v>
      </c>
      <c r="L34" s="25">
        <v>0.80299999999999994</v>
      </c>
      <c r="M34" s="25">
        <v>0.16600000000000001</v>
      </c>
      <c r="N34" s="25">
        <v>0.217</v>
      </c>
      <c r="O34" s="25">
        <v>2E-3</v>
      </c>
      <c r="P34" s="50">
        <v>3.4000000000000002E-2</v>
      </c>
      <c r="S34" s="19"/>
      <c r="U34" s="14" t="b">
        <v>0</v>
      </c>
      <c r="V34" s="14" t="b">
        <v>0</v>
      </c>
      <c r="W34" s="14" t="b">
        <v>0</v>
      </c>
      <c r="X34" s="14" t="b">
        <v>0</v>
      </c>
      <c r="Y34" s="14" t="b">
        <v>0</v>
      </c>
      <c r="Z34" s="14" t="b">
        <v>0</v>
      </c>
      <c r="AA34" s="14" t="b">
        <v>0</v>
      </c>
      <c r="AB34" s="14" t="b">
        <v>0</v>
      </c>
      <c r="AC34" s="14" t="b">
        <v>0</v>
      </c>
      <c r="AD34" s="14" t="b">
        <v>0</v>
      </c>
      <c r="AE34" s="14" t="b">
        <v>0</v>
      </c>
      <c r="AF34" s="14" t="e">
        <v>#REF!</v>
      </c>
      <c r="AG34" s="14" t="b">
        <v>0</v>
      </c>
      <c r="AH34" s="14" t="e">
        <v>#REF!</v>
      </c>
    </row>
    <row r="35" spans="1:34" ht="12.75" customHeight="1" x14ac:dyDescent="0.25">
      <c r="C35" s="10" t="s">
        <v>13</v>
      </c>
      <c r="D35" s="23"/>
      <c r="E35" s="24"/>
      <c r="F35" s="25"/>
      <c r="G35" s="25"/>
      <c r="H35" s="25"/>
      <c r="I35" s="25"/>
      <c r="J35" s="25"/>
      <c r="K35" s="25"/>
      <c r="L35" s="25"/>
      <c r="M35" s="25"/>
      <c r="N35" s="25"/>
      <c r="O35" s="25"/>
      <c r="P35" s="50"/>
      <c r="S35" s="19"/>
    </row>
    <row r="36" spans="1:34" ht="12.75" customHeight="1" x14ac:dyDescent="0.25">
      <c r="A36" s="13">
        <v>7</v>
      </c>
      <c r="C36" s="3" t="s">
        <v>3</v>
      </c>
      <c r="D36" s="20">
        <v>1149</v>
      </c>
      <c r="E36" s="24">
        <v>0.4</v>
      </c>
      <c r="F36" s="25">
        <v>0.38</v>
      </c>
      <c r="G36" s="25">
        <v>0.14000000000000001</v>
      </c>
      <c r="H36" s="25">
        <v>5.2000000000000005E-2</v>
      </c>
      <c r="I36" s="25">
        <v>0.19400000000000001</v>
      </c>
      <c r="J36" s="25">
        <v>0.10300000000000001</v>
      </c>
      <c r="K36" s="25">
        <v>0.32300000000000001</v>
      </c>
      <c r="L36" s="25">
        <v>0.81199999999999994</v>
      </c>
      <c r="M36" s="25">
        <v>0.15300000000000002</v>
      </c>
      <c r="N36" s="25">
        <v>0.21700000000000003</v>
      </c>
      <c r="O36" s="25">
        <v>4.0000000000000001E-3</v>
      </c>
      <c r="P36" s="50">
        <v>2.9000000000000001E-2</v>
      </c>
      <c r="S36" s="19"/>
      <c r="U36" s="14" t="b">
        <v>0</v>
      </c>
      <c r="V36" s="14" t="b">
        <v>0</v>
      </c>
      <c r="W36" s="14" t="b">
        <v>0</v>
      </c>
      <c r="X36" s="14" t="b">
        <v>0</v>
      </c>
      <c r="Y36" s="14" t="b">
        <v>0</v>
      </c>
      <c r="Z36" s="14" t="b">
        <v>0</v>
      </c>
      <c r="AA36" s="14" t="b">
        <v>0</v>
      </c>
      <c r="AB36" s="14" t="b">
        <v>1</v>
      </c>
      <c r="AC36" s="14" t="b">
        <v>0</v>
      </c>
      <c r="AD36" s="14" t="b">
        <v>0</v>
      </c>
      <c r="AE36" s="14" t="b">
        <v>0</v>
      </c>
      <c r="AF36" s="14" t="e">
        <v>#REF!</v>
      </c>
      <c r="AG36" s="14" t="b">
        <v>0</v>
      </c>
      <c r="AH36" s="14" t="e">
        <v>#REF!</v>
      </c>
    </row>
    <row r="37" spans="1:34" ht="12.75" customHeight="1" x14ac:dyDescent="0.25">
      <c r="A37" s="13">
        <v>7</v>
      </c>
      <c r="C37" s="3" t="s">
        <v>4</v>
      </c>
      <c r="D37" s="20">
        <v>1028</v>
      </c>
      <c r="E37" s="24">
        <v>0.36</v>
      </c>
      <c r="F37" s="25">
        <v>0.37</v>
      </c>
      <c r="G37" s="25">
        <v>0.13700000000000001</v>
      </c>
      <c r="H37" s="25">
        <v>6.9000000000000006E-2</v>
      </c>
      <c r="I37" s="25">
        <v>0.2</v>
      </c>
      <c r="J37" s="25">
        <v>0.113</v>
      </c>
      <c r="K37" s="25">
        <v>0.29000000000000004</v>
      </c>
      <c r="L37" s="25">
        <v>0.7360000000000001</v>
      </c>
      <c r="M37" s="25">
        <v>0.17799999999999999</v>
      </c>
      <c r="N37" s="25">
        <v>0.23699999999999999</v>
      </c>
      <c r="O37" s="25">
        <v>3.0000000000000001E-3</v>
      </c>
      <c r="P37" s="50">
        <v>3.9E-2</v>
      </c>
      <c r="S37" s="19"/>
      <c r="U37" s="14" t="b">
        <v>0</v>
      </c>
      <c r="V37" s="14" t="b">
        <v>0</v>
      </c>
      <c r="W37" s="14" t="b">
        <v>0</v>
      </c>
      <c r="X37" s="14" t="b">
        <v>0</v>
      </c>
      <c r="Y37" s="14" t="b">
        <v>0</v>
      </c>
      <c r="Z37" s="14" t="b">
        <v>0</v>
      </c>
      <c r="AA37" s="14" t="b">
        <v>0</v>
      </c>
      <c r="AB37" s="14" t="b">
        <v>0</v>
      </c>
      <c r="AC37" s="14" t="b">
        <v>0</v>
      </c>
      <c r="AD37" s="14" t="b">
        <v>0</v>
      </c>
      <c r="AE37" s="14" t="b">
        <v>0</v>
      </c>
      <c r="AF37" s="14" t="e">
        <v>#REF!</v>
      </c>
      <c r="AG37" s="14" t="b">
        <v>0</v>
      </c>
      <c r="AH37" s="14" t="e">
        <v>#REF!</v>
      </c>
    </row>
    <row r="38" spans="1:34" ht="12.75" customHeight="1" x14ac:dyDescent="0.25">
      <c r="C38" s="10" t="s">
        <v>6</v>
      </c>
      <c r="D38" s="23"/>
      <c r="E38" s="24"/>
      <c r="F38" s="25"/>
      <c r="G38" s="25"/>
      <c r="H38" s="25"/>
      <c r="I38" s="25"/>
      <c r="J38" s="25"/>
      <c r="K38" s="25"/>
      <c r="L38" s="25"/>
      <c r="M38" s="25"/>
      <c r="N38" s="25"/>
      <c r="O38" s="25"/>
      <c r="P38" s="50"/>
      <c r="S38" s="19"/>
    </row>
    <row r="39" spans="1:34" ht="12.75" customHeight="1" x14ac:dyDescent="0.25">
      <c r="A39" s="13">
        <v>8</v>
      </c>
      <c r="C39" s="3" t="s">
        <v>8</v>
      </c>
      <c r="D39" s="20">
        <v>509</v>
      </c>
      <c r="E39" s="24">
        <v>0.40299999999999997</v>
      </c>
      <c r="F39" s="25">
        <v>0.40700000000000003</v>
      </c>
      <c r="G39" s="25">
        <v>0.12</v>
      </c>
      <c r="H39" s="25">
        <v>6.3E-2</v>
      </c>
      <c r="I39" s="25">
        <v>0.21</v>
      </c>
      <c r="J39" s="25">
        <v>0.112</v>
      </c>
      <c r="K39" s="25">
        <v>0.29699999999999999</v>
      </c>
      <c r="L39" s="25">
        <v>0.78399999999999992</v>
      </c>
      <c r="M39" s="25">
        <v>0.17899999999999999</v>
      </c>
      <c r="N39" s="25">
        <v>0.23899999999999999</v>
      </c>
      <c r="O39" s="25">
        <v>2E-3</v>
      </c>
      <c r="P39" s="50">
        <v>1.6E-2</v>
      </c>
      <c r="S39" s="19"/>
      <c r="U39" s="14" t="b">
        <v>1</v>
      </c>
      <c r="V39" s="14" t="b">
        <v>0</v>
      </c>
      <c r="W39" s="14" t="b">
        <v>0</v>
      </c>
      <c r="X39" s="14" t="b">
        <v>0</v>
      </c>
      <c r="Y39" s="14" t="b">
        <v>0</v>
      </c>
      <c r="Z39" s="14" t="b">
        <v>0</v>
      </c>
      <c r="AA39" s="14" t="b">
        <v>0</v>
      </c>
      <c r="AB39" s="14" t="b">
        <v>0</v>
      </c>
      <c r="AC39" s="14" t="b">
        <v>0</v>
      </c>
      <c r="AD39" s="14" t="b">
        <v>0</v>
      </c>
      <c r="AE39" s="14" t="b">
        <v>0</v>
      </c>
      <c r="AF39" s="14" t="e">
        <v>#REF!</v>
      </c>
      <c r="AG39" s="14" t="b">
        <v>0</v>
      </c>
      <c r="AH39" s="14" t="e">
        <v>#REF!</v>
      </c>
    </row>
    <row r="40" spans="1:34" ht="12.75" customHeight="1" x14ac:dyDescent="0.25">
      <c r="A40" s="13">
        <v>8</v>
      </c>
      <c r="C40" s="3" t="s">
        <v>9</v>
      </c>
      <c r="D40" s="20">
        <v>619</v>
      </c>
      <c r="E40" s="24">
        <v>0.36399999999999999</v>
      </c>
      <c r="F40" s="25">
        <v>0.35599999999999998</v>
      </c>
      <c r="G40" s="25">
        <v>0.13800000000000001</v>
      </c>
      <c r="H40" s="25">
        <v>6.5000000000000002E-2</v>
      </c>
      <c r="I40" s="25">
        <v>0.2</v>
      </c>
      <c r="J40" s="25">
        <v>0.121</v>
      </c>
      <c r="K40" s="25">
        <v>0.28900000000000003</v>
      </c>
      <c r="L40" s="25">
        <v>0.74500000000000011</v>
      </c>
      <c r="M40" s="25">
        <v>0.20200000000000001</v>
      </c>
      <c r="N40" s="25">
        <v>0.23099999999999998</v>
      </c>
      <c r="O40" s="25">
        <v>4.0000000000000001E-3</v>
      </c>
      <c r="P40" s="50">
        <v>4.2000000000000003E-2</v>
      </c>
      <c r="S40" s="19"/>
      <c r="U40" s="14" t="b">
        <v>0</v>
      </c>
      <c r="V40" s="14" t="b">
        <v>0</v>
      </c>
      <c r="W40" s="14" t="b">
        <v>0</v>
      </c>
      <c r="X40" s="14" t="b">
        <v>0</v>
      </c>
      <c r="Y40" s="14" t="b">
        <v>0</v>
      </c>
      <c r="Z40" s="14" t="b">
        <v>0</v>
      </c>
      <c r="AA40" s="14" t="b">
        <v>0</v>
      </c>
      <c r="AB40" s="14" t="b">
        <v>0</v>
      </c>
      <c r="AC40" s="14" t="b">
        <v>1</v>
      </c>
      <c r="AD40" s="14" t="b">
        <v>0</v>
      </c>
      <c r="AE40" s="14" t="b">
        <v>0</v>
      </c>
      <c r="AF40" s="14" t="e">
        <v>#REF!</v>
      </c>
      <c r="AG40" s="14" t="b">
        <v>0</v>
      </c>
      <c r="AH40" s="14" t="e">
        <v>#REF!</v>
      </c>
    </row>
    <row r="41" spans="1:34" ht="12.75" customHeight="1" x14ac:dyDescent="0.25">
      <c r="A41" s="13">
        <v>8</v>
      </c>
      <c r="C41" s="3" t="s">
        <v>10</v>
      </c>
      <c r="D41" s="20">
        <v>349</v>
      </c>
      <c r="E41" s="24">
        <v>0.318</v>
      </c>
      <c r="F41" s="25">
        <v>0.34099999999999997</v>
      </c>
      <c r="G41" s="25">
        <v>0.16300000000000001</v>
      </c>
      <c r="H41" s="25">
        <v>8.5999999999999993E-2</v>
      </c>
      <c r="I41" s="25">
        <v>0.189</v>
      </c>
      <c r="J41" s="25">
        <v>0.107</v>
      </c>
      <c r="K41" s="25">
        <v>0.312</v>
      </c>
      <c r="L41" s="25">
        <v>0.754</v>
      </c>
      <c r="M41" s="25">
        <v>0.16600000000000001</v>
      </c>
      <c r="N41" s="25">
        <v>0.23599999999999999</v>
      </c>
      <c r="O41" s="25">
        <v>6.0000000000000001E-3</v>
      </c>
      <c r="P41" s="50">
        <v>4.2999999999999997E-2</v>
      </c>
      <c r="S41" s="19"/>
      <c r="U41" s="14" t="b">
        <v>0</v>
      </c>
      <c r="V41" s="14" t="b">
        <v>0</v>
      </c>
      <c r="W41" s="14" t="b">
        <v>0</v>
      </c>
      <c r="X41" s="14" t="b">
        <v>0</v>
      </c>
      <c r="Y41" s="14" t="b">
        <v>0</v>
      </c>
      <c r="Z41" s="14" t="b">
        <v>0</v>
      </c>
      <c r="AA41" s="14" t="b">
        <v>0</v>
      </c>
      <c r="AB41" s="14" t="b">
        <v>0</v>
      </c>
      <c r="AC41" s="14" t="b">
        <v>0</v>
      </c>
      <c r="AD41" s="14" t="b">
        <v>0</v>
      </c>
      <c r="AE41" s="14" t="b">
        <v>0</v>
      </c>
      <c r="AF41" s="14" t="e">
        <v>#REF!</v>
      </c>
      <c r="AG41" s="14" t="b">
        <v>0</v>
      </c>
      <c r="AH41" s="14" t="e">
        <v>#REF!</v>
      </c>
    </row>
    <row r="42" spans="1:34" ht="12.75" customHeight="1" x14ac:dyDescent="0.25">
      <c r="A42" s="13">
        <v>8</v>
      </c>
      <c r="C42" s="3" t="s">
        <v>11</v>
      </c>
      <c r="D42" s="20">
        <v>700</v>
      </c>
      <c r="E42" s="24">
        <v>0.41300000000000003</v>
      </c>
      <c r="F42" s="25">
        <v>0.38700000000000001</v>
      </c>
      <c r="G42" s="25">
        <v>0.14100000000000001</v>
      </c>
      <c r="H42" s="25">
        <v>4.1999999999999996E-2</v>
      </c>
      <c r="I42" s="25">
        <v>0.191</v>
      </c>
      <c r="J42" s="25">
        <v>9.4E-2</v>
      </c>
      <c r="K42" s="25">
        <v>0.32800000000000001</v>
      </c>
      <c r="L42" s="25">
        <v>0.80699999999999994</v>
      </c>
      <c r="M42" s="25">
        <v>0.121</v>
      </c>
      <c r="N42" s="25">
        <v>0.20700000000000002</v>
      </c>
      <c r="O42" s="25">
        <v>3.0000000000000001E-3</v>
      </c>
      <c r="P42" s="50">
        <v>3.4000000000000002E-2</v>
      </c>
      <c r="S42" s="19"/>
      <c r="U42" s="14" t="b">
        <v>1</v>
      </c>
      <c r="V42" s="14" t="b">
        <v>0</v>
      </c>
      <c r="W42" s="14" t="b">
        <v>0</v>
      </c>
      <c r="X42" s="14" t="b">
        <v>0</v>
      </c>
      <c r="Y42" s="14" t="b">
        <v>0</v>
      </c>
      <c r="Z42" s="14" t="b">
        <v>0</v>
      </c>
      <c r="AA42" s="14" t="b">
        <v>0</v>
      </c>
      <c r="AB42" s="14" t="b">
        <v>0</v>
      </c>
      <c r="AC42" s="14" t="b">
        <v>0</v>
      </c>
      <c r="AD42" s="14" t="b">
        <v>0</v>
      </c>
      <c r="AE42" s="14" t="b">
        <v>0</v>
      </c>
      <c r="AF42" s="14" t="e">
        <v>#REF!</v>
      </c>
      <c r="AG42" s="14" t="b">
        <v>0</v>
      </c>
      <c r="AH42" s="14" t="e">
        <v>#REF!</v>
      </c>
    </row>
    <row r="43" spans="1:34" ht="12.75" customHeight="1" x14ac:dyDescent="0.25">
      <c r="C43" s="10" t="s">
        <v>7</v>
      </c>
      <c r="D43" s="23"/>
      <c r="E43" s="24"/>
      <c r="F43" s="25"/>
      <c r="G43" s="25"/>
      <c r="H43" s="25"/>
      <c r="I43" s="25"/>
      <c r="J43" s="25"/>
      <c r="K43" s="25"/>
      <c r="L43" s="25"/>
      <c r="M43" s="25"/>
      <c r="N43" s="25"/>
      <c r="O43" s="25"/>
      <c r="P43" s="50"/>
      <c r="S43" s="19"/>
    </row>
    <row r="44" spans="1:34" ht="12.75" customHeight="1" x14ac:dyDescent="0.25">
      <c r="A44" s="13">
        <v>9</v>
      </c>
      <c r="C44" s="3" t="s">
        <v>51</v>
      </c>
      <c r="D44" s="20">
        <v>1891</v>
      </c>
      <c r="E44" s="24">
        <v>0.378</v>
      </c>
      <c r="F44" s="25">
        <v>0.377</v>
      </c>
      <c r="G44" s="25">
        <v>0.13200000000000001</v>
      </c>
      <c r="H44" s="25">
        <v>5.8999999999999997E-2</v>
      </c>
      <c r="I44" s="25">
        <v>0.20299999999999999</v>
      </c>
      <c r="J44" s="25">
        <v>0.112</v>
      </c>
      <c r="K44" s="25">
        <v>0.308</v>
      </c>
      <c r="L44" s="25">
        <v>0.77300000000000013</v>
      </c>
      <c r="M44" s="25">
        <v>0.16799999999999998</v>
      </c>
      <c r="N44" s="25">
        <v>0.22700000000000001</v>
      </c>
      <c r="O44" s="25">
        <v>4.0000000000000001E-3</v>
      </c>
      <c r="P44" s="50">
        <v>3.3000000000000002E-2</v>
      </c>
      <c r="S44" s="19"/>
      <c r="U44" s="14" t="b">
        <v>0</v>
      </c>
      <c r="V44" s="14" t="b">
        <v>1</v>
      </c>
      <c r="W44" s="14" t="b">
        <v>0</v>
      </c>
      <c r="X44" s="14" t="b">
        <v>0</v>
      </c>
      <c r="Y44" s="14" t="b">
        <v>1</v>
      </c>
      <c r="Z44" s="14" t="b">
        <v>0</v>
      </c>
      <c r="AA44" s="14" t="b">
        <v>0</v>
      </c>
      <c r="AB44" s="14" t="b">
        <v>0</v>
      </c>
      <c r="AC44" s="14" t="b">
        <v>0</v>
      </c>
      <c r="AD44" s="14" t="b">
        <v>0</v>
      </c>
      <c r="AE44" s="14" t="b">
        <v>0</v>
      </c>
      <c r="AF44" s="14" t="e">
        <v>#REF!</v>
      </c>
      <c r="AG44" s="14" t="b">
        <v>0</v>
      </c>
      <c r="AH44" s="14" t="e">
        <v>#REF!</v>
      </c>
    </row>
    <row r="45" spans="1:34" ht="12.75" customHeight="1" x14ac:dyDescent="0.25">
      <c r="A45" s="13">
        <v>9</v>
      </c>
      <c r="C45" s="3" t="s">
        <v>52</v>
      </c>
      <c r="D45" s="20">
        <v>50</v>
      </c>
      <c r="E45" s="24">
        <v>0.45999999999999996</v>
      </c>
      <c r="F45" s="25">
        <v>0.33999999999999997</v>
      </c>
      <c r="G45" s="25">
        <v>0.24</v>
      </c>
      <c r="H45" s="25">
        <v>0.02</v>
      </c>
      <c r="I45" s="25">
        <v>0.18</v>
      </c>
      <c r="J45" s="25">
        <v>0.06</v>
      </c>
      <c r="K45" s="25">
        <v>0.26</v>
      </c>
      <c r="L45" s="25">
        <v>0.8600000000000001</v>
      </c>
      <c r="M45" s="25">
        <v>0.14000000000000001</v>
      </c>
      <c r="N45" s="25">
        <v>0.16</v>
      </c>
      <c r="O45" s="25">
        <v>0</v>
      </c>
      <c r="P45" s="50">
        <v>0.04</v>
      </c>
      <c r="S45" s="19"/>
      <c r="U45" s="14" t="b">
        <v>1</v>
      </c>
      <c r="V45" s="14" t="b">
        <v>1</v>
      </c>
      <c r="W45" s="14" t="b">
        <v>1</v>
      </c>
      <c r="X45" s="14" t="b">
        <v>0</v>
      </c>
      <c r="Y45" s="14" t="b">
        <v>0</v>
      </c>
      <c r="Z45" s="14" t="b">
        <v>0</v>
      </c>
      <c r="AA45" s="14" t="b">
        <v>0</v>
      </c>
      <c r="AB45" s="14" t="b">
        <v>1</v>
      </c>
      <c r="AC45" s="14" t="b">
        <v>0</v>
      </c>
      <c r="AD45" s="14" t="b">
        <v>0</v>
      </c>
      <c r="AE45" s="14" t="b">
        <v>0</v>
      </c>
      <c r="AF45" s="14" t="e">
        <v>#REF!</v>
      </c>
      <c r="AG45" s="14" t="b">
        <v>0</v>
      </c>
      <c r="AH45" s="14" t="e">
        <v>#REF!</v>
      </c>
    </row>
    <row r="46" spans="1:34" ht="12.75" customHeight="1" x14ac:dyDescent="0.25">
      <c r="A46" s="13">
        <v>9</v>
      </c>
      <c r="C46" s="3" t="s">
        <v>53</v>
      </c>
      <c r="D46" s="20">
        <v>67</v>
      </c>
      <c r="E46" s="24">
        <v>0.46299999999999997</v>
      </c>
      <c r="F46" s="25">
        <v>0.43299999999999994</v>
      </c>
      <c r="G46" s="25">
        <v>0.12</v>
      </c>
      <c r="H46" s="25">
        <v>0.105</v>
      </c>
      <c r="I46" s="25">
        <v>0.12</v>
      </c>
      <c r="J46" s="25">
        <v>0.09</v>
      </c>
      <c r="K46" s="25">
        <v>0.28299999999999997</v>
      </c>
      <c r="L46" s="25">
        <v>0.77500000000000002</v>
      </c>
      <c r="M46" s="25">
        <v>0.16499999999999998</v>
      </c>
      <c r="N46" s="25">
        <v>0.24</v>
      </c>
      <c r="O46" s="25">
        <v>0</v>
      </c>
      <c r="P46" s="50">
        <v>0.06</v>
      </c>
      <c r="S46" s="19"/>
      <c r="U46" s="14" t="b">
        <v>1</v>
      </c>
      <c r="V46" s="14" t="b">
        <v>1</v>
      </c>
      <c r="W46" s="14" t="b">
        <v>0</v>
      </c>
      <c r="X46" s="14" t="b">
        <v>1</v>
      </c>
      <c r="Y46" s="14" t="b">
        <v>0</v>
      </c>
      <c r="Z46" s="14" t="b">
        <v>0</v>
      </c>
      <c r="AA46" s="14" t="b">
        <v>0</v>
      </c>
      <c r="AB46" s="14" t="b">
        <v>0</v>
      </c>
      <c r="AC46" s="14" t="b">
        <v>0</v>
      </c>
      <c r="AD46" s="14" t="b">
        <v>1</v>
      </c>
      <c r="AE46" s="14" t="b">
        <v>0</v>
      </c>
      <c r="AF46" s="14" t="e">
        <v>#REF!</v>
      </c>
      <c r="AG46" s="14" t="b">
        <v>0</v>
      </c>
      <c r="AH46" s="14" t="e">
        <v>#REF!</v>
      </c>
    </row>
    <row r="47" spans="1:34" ht="12.75" customHeight="1" x14ac:dyDescent="0.25">
      <c r="A47" s="13">
        <v>9</v>
      </c>
      <c r="C47" s="3" t="s">
        <v>54</v>
      </c>
      <c r="D47" s="20">
        <v>83</v>
      </c>
      <c r="E47" s="24">
        <v>0.38600000000000001</v>
      </c>
      <c r="F47" s="25">
        <v>0.37399999999999994</v>
      </c>
      <c r="G47" s="25">
        <v>0.18</v>
      </c>
      <c r="H47" s="25">
        <v>7.2000000000000008E-2</v>
      </c>
      <c r="I47" s="25">
        <v>0.14400000000000002</v>
      </c>
      <c r="J47" s="25">
        <v>8.3999999999999991E-2</v>
      </c>
      <c r="K47" s="25">
        <v>0.35</v>
      </c>
      <c r="L47" s="25">
        <v>0.75900000000000012</v>
      </c>
      <c r="M47" s="25">
        <v>0.10799999999999998</v>
      </c>
      <c r="N47" s="25">
        <v>0.16800000000000001</v>
      </c>
      <c r="O47" s="25">
        <v>1.2E-2</v>
      </c>
      <c r="P47" s="50">
        <v>4.8000000000000001E-2</v>
      </c>
      <c r="S47" s="19"/>
      <c r="U47" s="14" t="b">
        <v>0</v>
      </c>
      <c r="V47" s="14" t="b">
        <v>1</v>
      </c>
      <c r="W47" s="14" t="b">
        <v>0</v>
      </c>
      <c r="X47" s="14" t="b">
        <v>0</v>
      </c>
      <c r="Y47" s="14" t="b">
        <v>0</v>
      </c>
      <c r="Z47" s="14" t="b">
        <v>0</v>
      </c>
      <c r="AA47" s="14" t="b">
        <v>1</v>
      </c>
      <c r="AB47" s="14" t="b">
        <v>0</v>
      </c>
      <c r="AC47" s="14" t="b">
        <v>0</v>
      </c>
      <c r="AD47" s="14" t="b">
        <v>0</v>
      </c>
      <c r="AE47" s="14" t="b">
        <v>0</v>
      </c>
      <c r="AF47" s="14" t="e">
        <v>#REF!</v>
      </c>
      <c r="AG47" s="14" t="b">
        <v>0</v>
      </c>
      <c r="AH47" s="14" t="e">
        <v>#REF!</v>
      </c>
    </row>
    <row r="48" spans="1:34" ht="12.75" customHeight="1" x14ac:dyDescent="0.25">
      <c r="A48" s="13">
        <v>9</v>
      </c>
      <c r="C48" s="3" t="s">
        <v>55</v>
      </c>
      <c r="D48" s="20">
        <v>64</v>
      </c>
      <c r="E48" s="24">
        <v>0.32799999999999996</v>
      </c>
      <c r="F48" s="25">
        <v>0.375</v>
      </c>
      <c r="G48" s="25">
        <v>0.20300000000000001</v>
      </c>
      <c r="H48" s="25">
        <v>6.3E-2</v>
      </c>
      <c r="I48" s="25">
        <v>0.17199999999999999</v>
      </c>
      <c r="J48" s="25">
        <v>0.109</v>
      </c>
      <c r="K48" s="25">
        <v>0.29699999999999999</v>
      </c>
      <c r="L48" s="25">
        <v>0.82799999999999996</v>
      </c>
      <c r="M48" s="25">
        <v>0.156</v>
      </c>
      <c r="N48" s="25">
        <v>0.29699999999999999</v>
      </c>
      <c r="O48" s="25">
        <v>0</v>
      </c>
      <c r="P48" s="50"/>
      <c r="S48" s="19"/>
      <c r="U48" s="14" t="b">
        <v>0</v>
      </c>
      <c r="V48" s="14" t="b">
        <v>1</v>
      </c>
      <c r="W48" s="14" t="b">
        <v>1</v>
      </c>
      <c r="X48" s="14" t="b">
        <v>0</v>
      </c>
      <c r="Y48" s="14" t="b">
        <v>0</v>
      </c>
      <c r="Z48" s="14" t="b">
        <v>0</v>
      </c>
      <c r="AA48" s="14" t="b">
        <v>0</v>
      </c>
      <c r="AB48" s="14" t="b">
        <v>0</v>
      </c>
      <c r="AC48" s="14" t="b">
        <v>0</v>
      </c>
      <c r="AD48" s="14" t="b">
        <v>1</v>
      </c>
      <c r="AE48" s="14" t="b">
        <v>0</v>
      </c>
      <c r="AF48" s="14" t="e">
        <v>#REF!</v>
      </c>
      <c r="AG48" s="14" t="b">
        <v>0</v>
      </c>
      <c r="AH48" s="14" t="e">
        <v>#REF!</v>
      </c>
    </row>
    <row r="49" spans="1:34" ht="12.75" customHeight="1" x14ac:dyDescent="0.25">
      <c r="A49" s="13">
        <v>9</v>
      </c>
      <c r="C49" s="3" t="s">
        <v>56</v>
      </c>
      <c r="D49" s="20">
        <v>22</v>
      </c>
      <c r="E49" s="24">
        <v>0.40900000000000003</v>
      </c>
      <c r="F49" s="25">
        <v>0.182</v>
      </c>
      <c r="G49" s="25">
        <v>0.18099999999999999</v>
      </c>
      <c r="H49" s="25">
        <v>4.4999999999999998E-2</v>
      </c>
      <c r="I49" s="25">
        <v>0.22699999999999998</v>
      </c>
      <c r="J49" s="25">
        <v>4.4999999999999998E-2</v>
      </c>
      <c r="K49" s="25">
        <v>0.31799999999999995</v>
      </c>
      <c r="L49" s="25">
        <v>0.77299999999999991</v>
      </c>
      <c r="M49" s="25">
        <v>0.22600000000000001</v>
      </c>
      <c r="N49" s="25">
        <v>0.318</v>
      </c>
      <c r="O49" s="25">
        <v>0</v>
      </c>
      <c r="P49" s="50">
        <v>4.4999999999999998E-2</v>
      </c>
      <c r="S49" s="19"/>
      <c r="U49" s="14" t="b">
        <v>1</v>
      </c>
      <c r="V49" s="14" t="b">
        <v>0</v>
      </c>
      <c r="W49" s="14" t="b">
        <v>0</v>
      </c>
      <c r="X49" s="14" t="b">
        <v>0</v>
      </c>
      <c r="Y49" s="14" t="b">
        <v>1</v>
      </c>
      <c r="Z49" s="14" t="b">
        <v>0</v>
      </c>
      <c r="AA49" s="14" t="b">
        <v>0</v>
      </c>
      <c r="AB49" s="14" t="b">
        <v>0</v>
      </c>
      <c r="AC49" s="14" t="b">
        <v>1</v>
      </c>
      <c r="AD49" s="14" t="b">
        <v>1</v>
      </c>
      <c r="AE49" s="14" t="b">
        <v>0</v>
      </c>
      <c r="AF49" s="14" t="e">
        <v>#REF!</v>
      </c>
      <c r="AG49" s="14" t="b">
        <v>0</v>
      </c>
      <c r="AH49" s="14" t="e">
        <v>#REF!</v>
      </c>
    </row>
    <row r="50" spans="1:34" ht="12.75" customHeight="1" x14ac:dyDescent="0.25">
      <c r="C50" s="10" t="s">
        <v>57</v>
      </c>
      <c r="D50" s="23"/>
      <c r="E50" s="24"/>
      <c r="F50" s="25"/>
      <c r="G50" s="25"/>
      <c r="H50" s="25"/>
      <c r="I50" s="25"/>
      <c r="J50" s="25"/>
      <c r="K50" s="25"/>
      <c r="L50" s="25"/>
      <c r="M50" s="25"/>
      <c r="N50" s="25"/>
      <c r="O50" s="25"/>
      <c r="P50" s="50"/>
      <c r="S50" s="19"/>
    </row>
    <row r="51" spans="1:34" ht="12.75" customHeight="1" x14ac:dyDescent="0.25">
      <c r="A51" s="13">
        <v>10</v>
      </c>
      <c r="C51" s="3" t="s">
        <v>22</v>
      </c>
      <c r="D51" s="20">
        <v>87</v>
      </c>
      <c r="E51" s="24">
        <v>0.32300000000000001</v>
      </c>
      <c r="F51" s="25">
        <v>0.32300000000000001</v>
      </c>
      <c r="G51" s="25">
        <v>0.11600000000000001</v>
      </c>
      <c r="H51" s="25">
        <v>0.10400000000000001</v>
      </c>
      <c r="I51" s="25">
        <v>0.23100000000000001</v>
      </c>
      <c r="J51" s="25">
        <v>0.127</v>
      </c>
      <c r="K51" s="25">
        <v>0.26600000000000001</v>
      </c>
      <c r="L51" s="25">
        <v>0.71299999999999997</v>
      </c>
      <c r="M51" s="25">
        <v>0.31</v>
      </c>
      <c r="N51" s="25">
        <v>0.24199999999999999</v>
      </c>
      <c r="O51" s="25">
        <v>0</v>
      </c>
      <c r="P51" s="50">
        <v>3.4000000000000002E-2</v>
      </c>
      <c r="S51" s="19"/>
      <c r="U51" s="14" t="b">
        <v>0</v>
      </c>
      <c r="V51" s="14" t="b">
        <v>0</v>
      </c>
      <c r="W51" s="14" t="b">
        <v>0</v>
      </c>
      <c r="X51" s="14" t="b">
        <v>0</v>
      </c>
      <c r="Y51" s="14" t="b">
        <v>0</v>
      </c>
      <c r="Z51" s="14" t="b">
        <v>0</v>
      </c>
      <c r="AA51" s="14" t="b">
        <v>0</v>
      </c>
      <c r="AB51" s="14" t="b">
        <v>0</v>
      </c>
      <c r="AC51" s="14" t="b">
        <v>1</v>
      </c>
      <c r="AD51" s="14" t="b">
        <v>0</v>
      </c>
      <c r="AE51" s="14" t="b">
        <v>0</v>
      </c>
      <c r="AF51" s="14" t="e">
        <v>#REF!</v>
      </c>
      <c r="AG51" s="14" t="b">
        <v>0</v>
      </c>
      <c r="AH51" s="14" t="e">
        <v>#REF!</v>
      </c>
    </row>
    <row r="52" spans="1:34" ht="12.75" customHeight="1" x14ac:dyDescent="0.25">
      <c r="A52" s="13">
        <v>10</v>
      </c>
      <c r="C52" s="3" t="s">
        <v>12</v>
      </c>
      <c r="D52" s="20">
        <v>2090</v>
      </c>
      <c r="E52" s="24">
        <v>0.38400000000000001</v>
      </c>
      <c r="F52" s="25">
        <v>0.377</v>
      </c>
      <c r="G52" s="25">
        <v>0.13900000000000001</v>
      </c>
      <c r="H52" s="25">
        <v>5.7999999999999996E-2</v>
      </c>
      <c r="I52" s="25">
        <v>0.19500000000000001</v>
      </c>
      <c r="J52" s="25">
        <v>0.108</v>
      </c>
      <c r="K52" s="25">
        <v>0.309</v>
      </c>
      <c r="L52" s="25">
        <v>0.77800000000000014</v>
      </c>
      <c r="M52" s="25">
        <v>0.158</v>
      </c>
      <c r="N52" s="25">
        <v>0.22600000000000003</v>
      </c>
      <c r="O52" s="25">
        <v>2E-3</v>
      </c>
      <c r="P52" s="50">
        <v>3.3000000000000002E-2</v>
      </c>
      <c r="S52" s="19"/>
      <c r="U52" s="14" t="b">
        <v>0</v>
      </c>
      <c r="V52" s="14" t="b">
        <v>0</v>
      </c>
      <c r="W52" s="14" t="b">
        <v>0</v>
      </c>
      <c r="X52" s="14" t="b">
        <v>0</v>
      </c>
      <c r="Y52" s="14" t="b">
        <v>0</v>
      </c>
      <c r="Z52" s="14" t="b">
        <v>0</v>
      </c>
      <c r="AA52" s="14" t="b">
        <v>0</v>
      </c>
      <c r="AB52" s="14" t="b">
        <v>0</v>
      </c>
      <c r="AC52" s="14" t="b">
        <v>0</v>
      </c>
      <c r="AD52" s="14" t="b">
        <v>0</v>
      </c>
      <c r="AE52" s="14" t="b">
        <v>0</v>
      </c>
      <c r="AF52" s="14" t="e">
        <v>#REF!</v>
      </c>
      <c r="AG52" s="14" t="b">
        <v>0</v>
      </c>
      <c r="AH52" s="14" t="e">
        <v>#REF!</v>
      </c>
    </row>
    <row r="53" spans="1:34" ht="12.75" customHeight="1" x14ac:dyDescent="0.25">
      <c r="C53" s="10" t="s">
        <v>58</v>
      </c>
      <c r="D53" s="23"/>
      <c r="E53" s="24"/>
      <c r="F53" s="25"/>
      <c r="G53" s="25"/>
      <c r="H53" s="25"/>
      <c r="I53" s="25"/>
      <c r="J53" s="25"/>
      <c r="K53" s="25"/>
      <c r="L53" s="25"/>
      <c r="M53" s="25"/>
      <c r="N53" s="25"/>
      <c r="O53" s="25"/>
      <c r="P53" s="50"/>
      <c r="S53" s="19"/>
    </row>
    <row r="54" spans="1:34" ht="12.75" customHeight="1" x14ac:dyDescent="0.25">
      <c r="A54" s="13">
        <v>11</v>
      </c>
      <c r="C54" s="3" t="s">
        <v>59</v>
      </c>
      <c r="D54" s="20">
        <v>101</v>
      </c>
      <c r="E54" s="24">
        <v>0.34699999999999998</v>
      </c>
      <c r="F54" s="25">
        <v>0.29699999999999999</v>
      </c>
      <c r="G54" s="25">
        <v>0.158</v>
      </c>
      <c r="H54" s="25">
        <v>0.1</v>
      </c>
      <c r="I54" s="25">
        <v>0.188</v>
      </c>
      <c r="J54" s="25">
        <v>0.129</v>
      </c>
      <c r="K54" s="25">
        <v>0.32700000000000001</v>
      </c>
      <c r="L54" s="25">
        <v>0.67300000000000004</v>
      </c>
      <c r="M54" s="25">
        <v>0.25700000000000001</v>
      </c>
      <c r="N54" s="25">
        <v>0.19700000000000001</v>
      </c>
      <c r="O54" s="25">
        <v>0.01</v>
      </c>
      <c r="P54" s="50">
        <v>0.04</v>
      </c>
      <c r="S54" s="19"/>
      <c r="U54" s="14" t="b">
        <v>1</v>
      </c>
      <c r="V54" s="14" t="b">
        <v>0</v>
      </c>
      <c r="W54" s="14" t="b">
        <v>0</v>
      </c>
      <c r="X54" s="14" t="b">
        <v>0</v>
      </c>
      <c r="Y54" s="14" t="b">
        <v>0</v>
      </c>
      <c r="Z54" s="14" t="b">
        <v>0</v>
      </c>
      <c r="AA54" s="14" t="b">
        <v>0</v>
      </c>
      <c r="AB54" s="14" t="b">
        <v>0</v>
      </c>
      <c r="AC54" s="14" t="b">
        <v>1</v>
      </c>
      <c r="AD54" s="14" t="b">
        <v>0</v>
      </c>
      <c r="AE54" s="14" t="b">
        <v>0</v>
      </c>
      <c r="AF54" s="14" t="e">
        <v>#REF!</v>
      </c>
      <c r="AG54" s="14" t="b">
        <v>0</v>
      </c>
      <c r="AH54" s="14" t="e">
        <v>#REF!</v>
      </c>
    </row>
    <row r="55" spans="1:34" ht="12.75" customHeight="1" x14ac:dyDescent="0.25">
      <c r="A55" s="13">
        <v>11</v>
      </c>
      <c r="C55" s="3" t="s">
        <v>60</v>
      </c>
      <c r="D55" s="20">
        <v>164</v>
      </c>
      <c r="E55" s="24">
        <v>0.34199999999999997</v>
      </c>
      <c r="F55" s="25">
        <v>0.40800000000000003</v>
      </c>
      <c r="G55" s="25">
        <v>0.16500000000000001</v>
      </c>
      <c r="H55" s="25">
        <v>7.3000000000000009E-2</v>
      </c>
      <c r="I55" s="25">
        <v>0.26300000000000001</v>
      </c>
      <c r="J55" s="25">
        <v>0.128</v>
      </c>
      <c r="K55" s="25">
        <v>0.32899999999999996</v>
      </c>
      <c r="L55" s="25">
        <v>0.75</v>
      </c>
      <c r="M55" s="25">
        <v>0.182</v>
      </c>
      <c r="N55" s="25">
        <v>0.17699999999999999</v>
      </c>
      <c r="O55" s="25">
        <v>0</v>
      </c>
      <c r="P55" s="50">
        <v>1.2E-2</v>
      </c>
      <c r="S55" s="19"/>
      <c r="U55" s="14" t="b">
        <v>1</v>
      </c>
      <c r="V55" s="14" t="b">
        <v>1</v>
      </c>
      <c r="W55" s="14" t="b">
        <v>0</v>
      </c>
      <c r="X55" s="14" t="b">
        <v>0</v>
      </c>
      <c r="Y55" s="14" t="b">
        <v>1</v>
      </c>
      <c r="Z55" s="14" t="b">
        <v>0</v>
      </c>
      <c r="AA55" s="14" t="b">
        <v>0</v>
      </c>
      <c r="AB55" s="14" t="b">
        <v>1</v>
      </c>
      <c r="AC55" s="14" t="b">
        <v>0</v>
      </c>
      <c r="AD55" s="14" t="b">
        <v>0</v>
      </c>
      <c r="AE55" s="14" t="b">
        <v>0</v>
      </c>
      <c r="AF55" s="14" t="e">
        <v>#REF!</v>
      </c>
      <c r="AG55" s="14" t="b">
        <v>0</v>
      </c>
      <c r="AH55" s="14" t="e">
        <v>#REF!</v>
      </c>
    </row>
    <row r="56" spans="1:34" ht="12.75" customHeight="1" x14ac:dyDescent="0.25">
      <c r="A56" s="13">
        <v>11</v>
      </c>
      <c r="C56" s="3" t="s">
        <v>61</v>
      </c>
      <c r="D56" s="20">
        <v>127</v>
      </c>
      <c r="E56" s="24">
        <v>0.33799999999999997</v>
      </c>
      <c r="F56" s="25">
        <v>0.40900000000000003</v>
      </c>
      <c r="G56" s="25">
        <v>0.17299999999999999</v>
      </c>
      <c r="H56" s="25">
        <v>7.1000000000000008E-2</v>
      </c>
      <c r="I56" s="25">
        <v>0.20399999999999999</v>
      </c>
      <c r="J56" s="25">
        <v>0.11899999999999999</v>
      </c>
      <c r="K56" s="25">
        <v>0.29199999999999998</v>
      </c>
      <c r="L56" s="25">
        <v>0.75600000000000012</v>
      </c>
      <c r="M56" s="25">
        <v>0.22100000000000003</v>
      </c>
      <c r="N56" s="25">
        <v>0.16500000000000001</v>
      </c>
      <c r="O56" s="25">
        <v>0</v>
      </c>
      <c r="P56" s="50">
        <v>2.4E-2</v>
      </c>
      <c r="S56" s="19"/>
      <c r="U56" s="14" t="b">
        <v>1</v>
      </c>
      <c r="V56" s="14" t="b">
        <v>1</v>
      </c>
      <c r="W56" s="14" t="b">
        <v>0</v>
      </c>
      <c r="X56" s="14" t="b">
        <v>0</v>
      </c>
      <c r="Y56" s="14" t="b">
        <v>0</v>
      </c>
      <c r="Z56" s="14" t="b">
        <v>0</v>
      </c>
      <c r="AA56" s="14" t="b">
        <v>0</v>
      </c>
      <c r="AB56" s="14" t="b">
        <v>1</v>
      </c>
      <c r="AC56" s="14" t="b">
        <v>1</v>
      </c>
      <c r="AD56" s="14" t="b">
        <v>0</v>
      </c>
      <c r="AE56" s="14" t="b">
        <v>0</v>
      </c>
      <c r="AF56" s="14" t="e">
        <v>#REF!</v>
      </c>
      <c r="AG56" s="14" t="b">
        <v>0</v>
      </c>
      <c r="AH56" s="14" t="e">
        <v>#REF!</v>
      </c>
    </row>
    <row r="57" spans="1:34" ht="12.75" customHeight="1" x14ac:dyDescent="0.25">
      <c r="A57" s="13">
        <v>11</v>
      </c>
      <c r="C57" s="3" t="s">
        <v>62</v>
      </c>
      <c r="D57" s="20">
        <v>45</v>
      </c>
      <c r="E57" s="24">
        <v>0.26700000000000002</v>
      </c>
      <c r="F57" s="25">
        <v>0.33399999999999996</v>
      </c>
      <c r="G57" s="25">
        <v>0.19900000000000001</v>
      </c>
      <c r="H57" s="25">
        <v>6.6000000000000003E-2</v>
      </c>
      <c r="I57" s="25">
        <v>0.17799999999999999</v>
      </c>
      <c r="J57" s="25">
        <v>8.8999999999999996E-2</v>
      </c>
      <c r="K57" s="25">
        <v>0.311</v>
      </c>
      <c r="L57" s="25">
        <v>0.621</v>
      </c>
      <c r="M57" s="25">
        <v>0.22099999999999997</v>
      </c>
      <c r="N57" s="25">
        <v>0.33300000000000002</v>
      </c>
      <c r="O57" s="25">
        <v>0</v>
      </c>
      <c r="P57" s="50">
        <v>2.1999999999999999E-2</v>
      </c>
      <c r="S57" s="19"/>
      <c r="U57" s="14" t="b">
        <v>0</v>
      </c>
      <c r="V57" s="14" t="b">
        <v>0</v>
      </c>
      <c r="W57" s="14" t="b">
        <v>1</v>
      </c>
      <c r="X57" s="14" t="b">
        <v>0</v>
      </c>
      <c r="Y57" s="14" t="b">
        <v>0</v>
      </c>
      <c r="Z57" s="14" t="b">
        <v>0</v>
      </c>
      <c r="AA57" s="14" t="b">
        <v>0</v>
      </c>
      <c r="AB57" s="14" t="b">
        <v>0</v>
      </c>
      <c r="AC57" s="14" t="b">
        <v>1</v>
      </c>
      <c r="AD57" s="14" t="b">
        <v>1</v>
      </c>
      <c r="AE57" s="14" t="b">
        <v>0</v>
      </c>
      <c r="AF57" s="14" t="e">
        <v>#REF!</v>
      </c>
      <c r="AG57" s="14" t="b">
        <v>0</v>
      </c>
      <c r="AH57" s="14" t="e">
        <v>#REF!</v>
      </c>
    </row>
    <row r="58" spans="1:34" ht="12.75" customHeight="1" x14ac:dyDescent="0.25">
      <c r="A58" s="13">
        <v>11</v>
      </c>
      <c r="C58" s="3" t="s">
        <v>63</v>
      </c>
      <c r="D58" s="20">
        <v>1511</v>
      </c>
      <c r="E58" s="24">
        <v>0.39800000000000002</v>
      </c>
      <c r="F58" s="25">
        <v>0.38200000000000001</v>
      </c>
      <c r="G58" s="25">
        <v>0.13400000000000001</v>
      </c>
      <c r="H58" s="25">
        <v>6.0999999999999999E-2</v>
      </c>
      <c r="I58" s="25">
        <v>0.19600000000000001</v>
      </c>
      <c r="J58" s="25">
        <v>0.10200000000000001</v>
      </c>
      <c r="K58" s="25">
        <v>0.308</v>
      </c>
      <c r="L58" s="25">
        <v>0.78700000000000003</v>
      </c>
      <c r="M58" s="25">
        <v>0.14899999999999999</v>
      </c>
      <c r="N58" s="25">
        <v>0.23099999999999998</v>
      </c>
      <c r="O58" s="25">
        <v>3.0000000000000001E-3</v>
      </c>
      <c r="P58" s="50">
        <v>3.4000000000000002E-2</v>
      </c>
      <c r="S58" s="19"/>
      <c r="U58" s="14" t="b">
        <v>1</v>
      </c>
      <c r="V58" s="14" t="b">
        <v>1</v>
      </c>
      <c r="W58" s="14" t="b">
        <v>0</v>
      </c>
      <c r="X58" s="14" t="b">
        <v>0</v>
      </c>
      <c r="Y58" s="14" t="b">
        <v>0</v>
      </c>
      <c r="Z58" s="14" t="b">
        <v>0</v>
      </c>
      <c r="AA58" s="14" t="b">
        <v>0</v>
      </c>
      <c r="AB58" s="14" t="b">
        <v>1</v>
      </c>
      <c r="AC58" s="14" t="b">
        <v>0</v>
      </c>
      <c r="AD58" s="14" t="b">
        <v>0</v>
      </c>
      <c r="AE58" s="14" t="b">
        <v>0</v>
      </c>
      <c r="AF58" s="14" t="e">
        <v>#REF!</v>
      </c>
      <c r="AG58" s="14" t="b">
        <v>0</v>
      </c>
      <c r="AH58" s="14" t="e">
        <v>#REF!</v>
      </c>
    </row>
    <row r="59" spans="1:34" ht="12.75" customHeight="1" x14ac:dyDescent="0.25">
      <c r="A59" s="13">
        <v>11</v>
      </c>
      <c r="C59" s="3" t="s">
        <v>64</v>
      </c>
      <c r="D59" s="20">
        <v>296</v>
      </c>
      <c r="E59" s="24">
        <v>0.33200000000000002</v>
      </c>
      <c r="F59" s="25">
        <v>0.33100000000000002</v>
      </c>
      <c r="G59" s="25">
        <v>0.122</v>
      </c>
      <c r="H59" s="25">
        <v>3.7000000000000005E-2</v>
      </c>
      <c r="I59" s="25">
        <v>0.17599999999999999</v>
      </c>
      <c r="J59" s="25">
        <v>0.125</v>
      </c>
      <c r="K59" s="25">
        <v>0.30399999999999999</v>
      </c>
      <c r="L59" s="25">
        <v>0.77</v>
      </c>
      <c r="M59" s="25">
        <v>0.21599999999999997</v>
      </c>
      <c r="N59" s="25">
        <v>0.23</v>
      </c>
      <c r="O59" s="25">
        <v>3.0000000000000001E-3</v>
      </c>
      <c r="P59" s="50">
        <v>4.1000000000000002E-2</v>
      </c>
      <c r="S59" s="19"/>
      <c r="U59" s="14" t="b">
        <v>0</v>
      </c>
      <c r="V59" s="14" t="b">
        <v>0</v>
      </c>
      <c r="W59" s="14" t="b">
        <v>0</v>
      </c>
      <c r="X59" s="14" t="b">
        <v>0</v>
      </c>
      <c r="Y59" s="14" t="b">
        <v>0</v>
      </c>
      <c r="Z59" s="14" t="b">
        <v>0</v>
      </c>
      <c r="AA59" s="14" t="b">
        <v>0</v>
      </c>
      <c r="AB59" s="14" t="b">
        <v>1</v>
      </c>
      <c r="AC59" s="14" t="b">
        <v>0</v>
      </c>
      <c r="AD59" s="14" t="b">
        <v>0</v>
      </c>
      <c r="AE59" s="14" t="b">
        <v>0</v>
      </c>
      <c r="AF59" s="14" t="e">
        <v>#REF!</v>
      </c>
      <c r="AG59" s="14" t="b">
        <v>0</v>
      </c>
      <c r="AH59" s="14" t="e">
        <v>#REF!</v>
      </c>
    </row>
    <row r="60" spans="1:34" ht="12.75" customHeight="1" x14ac:dyDescent="0.25">
      <c r="C60" s="10" t="s">
        <v>65</v>
      </c>
      <c r="D60" s="23"/>
      <c r="E60" s="24"/>
      <c r="F60" s="25"/>
      <c r="G60" s="25"/>
      <c r="H60" s="25"/>
      <c r="I60" s="25"/>
      <c r="J60" s="25"/>
      <c r="K60" s="25"/>
      <c r="L60" s="25"/>
      <c r="M60" s="25"/>
      <c r="N60" s="25"/>
      <c r="O60" s="25"/>
      <c r="P60" s="50"/>
      <c r="S60" s="19"/>
    </row>
    <row r="61" spans="1:34" ht="12.75" customHeight="1" x14ac:dyDescent="0.25">
      <c r="A61" s="13">
        <v>12</v>
      </c>
      <c r="C61" s="3" t="s">
        <v>66</v>
      </c>
      <c r="D61" s="20">
        <v>109</v>
      </c>
      <c r="E61" s="24">
        <v>0.32100000000000001</v>
      </c>
      <c r="F61" s="25">
        <v>0.29399999999999998</v>
      </c>
      <c r="G61" s="25">
        <v>0.13900000000000001</v>
      </c>
      <c r="H61" s="25">
        <v>0.10100000000000001</v>
      </c>
      <c r="I61" s="25">
        <v>0.26600000000000001</v>
      </c>
      <c r="J61" s="25">
        <v>0.16499999999999998</v>
      </c>
      <c r="K61" s="25">
        <v>0.33</v>
      </c>
      <c r="L61" s="25">
        <v>0.63300000000000001</v>
      </c>
      <c r="M61" s="25">
        <v>0.221</v>
      </c>
      <c r="N61" s="25">
        <v>0.20200000000000001</v>
      </c>
      <c r="O61" s="25">
        <v>8.9999999999999993E-3</v>
      </c>
      <c r="P61" s="50">
        <v>4.5999999999999999E-2</v>
      </c>
      <c r="S61" s="19"/>
      <c r="U61" s="14" t="b">
        <v>0</v>
      </c>
      <c r="V61" s="14" t="b">
        <v>0</v>
      </c>
      <c r="W61" s="14" t="b">
        <v>0</v>
      </c>
      <c r="X61" s="14" t="b">
        <v>0</v>
      </c>
      <c r="Y61" s="14" t="b">
        <v>1</v>
      </c>
      <c r="Z61" s="14" t="b">
        <v>0</v>
      </c>
      <c r="AA61" s="14" t="b">
        <v>0</v>
      </c>
      <c r="AB61" s="14" t="b">
        <v>0</v>
      </c>
      <c r="AC61" s="14" t="b">
        <v>0</v>
      </c>
      <c r="AD61" s="14" t="b">
        <v>0</v>
      </c>
      <c r="AE61" s="14" t="b">
        <v>0</v>
      </c>
      <c r="AF61" s="14" t="e">
        <v>#REF!</v>
      </c>
      <c r="AG61" s="14" t="b">
        <v>0</v>
      </c>
      <c r="AH61" s="14" t="e">
        <v>#REF!</v>
      </c>
    </row>
    <row r="62" spans="1:34" ht="12.75" customHeight="1" x14ac:dyDescent="0.25">
      <c r="A62" s="13">
        <v>12</v>
      </c>
      <c r="C62" s="3" t="s">
        <v>67</v>
      </c>
      <c r="D62" s="20">
        <v>482</v>
      </c>
      <c r="E62" s="24">
        <v>0.35299999999999998</v>
      </c>
      <c r="F62" s="25">
        <v>0.373</v>
      </c>
      <c r="G62" s="25">
        <v>0.13200000000000001</v>
      </c>
      <c r="H62" s="25">
        <v>6.8000000000000005E-2</v>
      </c>
      <c r="I62" s="25">
        <v>0.20200000000000001</v>
      </c>
      <c r="J62" s="25">
        <v>0.10400000000000001</v>
      </c>
      <c r="K62" s="25">
        <v>0.32400000000000001</v>
      </c>
      <c r="L62" s="25">
        <v>0.748</v>
      </c>
      <c r="M62" s="25">
        <v>0.17899999999999999</v>
      </c>
      <c r="N62" s="25">
        <v>0.22200000000000003</v>
      </c>
      <c r="O62" s="25">
        <v>0</v>
      </c>
      <c r="P62" s="50">
        <v>4.1000000000000002E-2</v>
      </c>
      <c r="S62" s="19"/>
      <c r="U62" s="14" t="b">
        <v>0</v>
      </c>
      <c r="V62" s="14" t="b">
        <v>1</v>
      </c>
      <c r="W62" s="14" t="b">
        <v>0</v>
      </c>
      <c r="X62" s="14" t="b">
        <v>0</v>
      </c>
      <c r="Y62" s="14" t="b">
        <v>0</v>
      </c>
      <c r="Z62" s="14" t="b">
        <v>0</v>
      </c>
      <c r="AA62" s="14" t="b">
        <v>0</v>
      </c>
      <c r="AB62" s="14" t="b">
        <v>1</v>
      </c>
      <c r="AC62" s="14" t="b">
        <v>0</v>
      </c>
      <c r="AD62" s="14" t="b">
        <v>0</v>
      </c>
      <c r="AE62" s="14" t="b">
        <v>0</v>
      </c>
      <c r="AF62" s="14" t="e">
        <v>#REF!</v>
      </c>
      <c r="AG62" s="14" t="b">
        <v>0</v>
      </c>
      <c r="AH62" s="14" t="e">
        <v>#REF!</v>
      </c>
    </row>
    <row r="63" spans="1:34" ht="12.75" customHeight="1" x14ac:dyDescent="0.25">
      <c r="A63" s="13">
        <v>12</v>
      </c>
      <c r="C63" s="3" t="s">
        <v>68</v>
      </c>
      <c r="D63" s="20">
        <v>1586</v>
      </c>
      <c r="E63" s="24">
        <v>0.39400000000000002</v>
      </c>
      <c r="F63" s="25">
        <v>0.38199999999999995</v>
      </c>
      <c r="G63" s="25">
        <v>0.14100000000000001</v>
      </c>
      <c r="H63" s="25">
        <v>5.4999999999999993E-2</v>
      </c>
      <c r="I63" s="25">
        <v>0.19</v>
      </c>
      <c r="J63" s="25">
        <v>0.10600000000000001</v>
      </c>
      <c r="K63" s="25">
        <v>0.30099999999999999</v>
      </c>
      <c r="L63" s="25">
        <v>0.79400000000000004</v>
      </c>
      <c r="M63" s="25">
        <v>0.157</v>
      </c>
      <c r="N63" s="25">
        <v>0.22800000000000001</v>
      </c>
      <c r="O63" s="25">
        <v>4.0000000000000001E-3</v>
      </c>
      <c r="P63" s="50">
        <v>0.03</v>
      </c>
      <c r="S63" s="19"/>
      <c r="U63" s="14" t="b">
        <v>1</v>
      </c>
      <c r="V63" s="14" t="b">
        <v>1</v>
      </c>
      <c r="W63" s="14" t="b">
        <v>0</v>
      </c>
      <c r="X63" s="14" t="b">
        <v>0</v>
      </c>
      <c r="Y63" s="14" t="b">
        <v>0</v>
      </c>
      <c r="Z63" s="14" t="b">
        <v>0</v>
      </c>
      <c r="AA63" s="14" t="b">
        <v>0</v>
      </c>
      <c r="AB63" s="14" t="b">
        <v>1</v>
      </c>
      <c r="AC63" s="14" t="b">
        <v>0</v>
      </c>
      <c r="AD63" s="14" t="b">
        <v>0</v>
      </c>
      <c r="AE63" s="14" t="b">
        <v>0</v>
      </c>
      <c r="AF63" s="14" t="e">
        <v>#REF!</v>
      </c>
      <c r="AG63" s="14" t="b">
        <v>0</v>
      </c>
      <c r="AH63" s="14" t="e">
        <v>#REF!</v>
      </c>
    </row>
    <row r="64" spans="1:34" ht="12.75" customHeight="1" x14ac:dyDescent="0.25">
      <c r="C64" s="10" t="s">
        <v>73</v>
      </c>
      <c r="D64" s="23"/>
      <c r="E64" s="24"/>
      <c r="F64" s="25"/>
      <c r="G64" s="25"/>
      <c r="H64" s="25"/>
      <c r="I64" s="25"/>
      <c r="J64" s="25"/>
      <c r="K64" s="25"/>
      <c r="L64" s="25"/>
      <c r="M64" s="25"/>
      <c r="N64" s="25"/>
      <c r="O64" s="25"/>
      <c r="P64" s="50"/>
      <c r="S64" s="19"/>
    </row>
    <row r="65" spans="1:34" ht="12.75" customHeight="1" x14ac:dyDescent="0.25">
      <c r="A65" s="13">
        <v>13</v>
      </c>
      <c r="C65" s="3" t="s">
        <v>70</v>
      </c>
      <c r="D65" s="20">
        <v>163</v>
      </c>
      <c r="E65" s="24">
        <v>0.28899999999999998</v>
      </c>
      <c r="F65" s="25">
        <v>0.308</v>
      </c>
      <c r="G65" s="25">
        <v>0.14100000000000001</v>
      </c>
      <c r="H65" s="25">
        <v>0.105</v>
      </c>
      <c r="I65" s="25">
        <v>0.21000000000000002</v>
      </c>
      <c r="J65" s="25">
        <v>0.11699999999999999</v>
      </c>
      <c r="K65" s="25">
        <v>0.26400000000000001</v>
      </c>
      <c r="L65" s="25">
        <v>0.73099999999999998</v>
      </c>
      <c r="M65" s="25">
        <v>0.17799999999999999</v>
      </c>
      <c r="N65" s="25">
        <v>0.23899999999999999</v>
      </c>
      <c r="O65" s="25">
        <v>0</v>
      </c>
      <c r="P65" s="50">
        <v>7.3999999999999996E-2</v>
      </c>
      <c r="S65" s="19"/>
      <c r="U65" s="14" t="b">
        <v>0</v>
      </c>
      <c r="V65" s="14" t="b">
        <v>0</v>
      </c>
      <c r="W65" s="14" t="b">
        <v>0</v>
      </c>
      <c r="X65" s="14" t="b">
        <v>0</v>
      </c>
      <c r="Y65" s="14" t="b">
        <v>0</v>
      </c>
      <c r="Z65" s="14" t="b">
        <v>0</v>
      </c>
      <c r="AA65" s="14" t="b">
        <v>0</v>
      </c>
      <c r="AB65" s="14" t="b">
        <v>0</v>
      </c>
      <c r="AC65" s="14" t="b">
        <v>0</v>
      </c>
      <c r="AD65" s="14" t="b">
        <v>0</v>
      </c>
      <c r="AE65" s="14" t="b">
        <v>0</v>
      </c>
      <c r="AF65" s="14" t="e">
        <v>#REF!</v>
      </c>
      <c r="AG65" s="14" t="b">
        <v>0</v>
      </c>
      <c r="AH65" s="14" t="e">
        <v>#REF!</v>
      </c>
    </row>
    <row r="66" spans="1:34" ht="12.75" customHeight="1" x14ac:dyDescent="0.25">
      <c r="A66" s="13">
        <v>13</v>
      </c>
      <c r="C66" s="3" t="s">
        <v>71</v>
      </c>
      <c r="D66" s="20">
        <v>713</v>
      </c>
      <c r="E66" s="24">
        <v>0.376</v>
      </c>
      <c r="F66" s="25">
        <v>0.35099999999999998</v>
      </c>
      <c r="G66" s="25">
        <v>0.14500000000000002</v>
      </c>
      <c r="H66" s="25">
        <v>6.3E-2</v>
      </c>
      <c r="I66" s="25">
        <v>0.19900000000000001</v>
      </c>
      <c r="J66" s="25">
        <v>0.11600000000000001</v>
      </c>
      <c r="K66" s="25">
        <v>0.318</v>
      </c>
      <c r="L66" s="25">
        <v>0.72800000000000009</v>
      </c>
      <c r="M66" s="25">
        <v>0.184</v>
      </c>
      <c r="N66" s="25">
        <v>0.22100000000000003</v>
      </c>
      <c r="O66" s="25">
        <v>7.0000000000000001E-3</v>
      </c>
      <c r="P66" s="50">
        <v>3.4000000000000002E-2</v>
      </c>
      <c r="S66" s="19"/>
      <c r="U66" s="14" t="b">
        <v>1</v>
      </c>
      <c r="V66" s="14" t="b">
        <v>0</v>
      </c>
      <c r="W66" s="14" t="b">
        <v>0</v>
      </c>
      <c r="X66" s="14" t="b">
        <v>0</v>
      </c>
      <c r="Y66" s="14" t="b">
        <v>0</v>
      </c>
      <c r="Z66" s="14" t="b">
        <v>0</v>
      </c>
      <c r="AA66" s="14" t="b">
        <v>0</v>
      </c>
      <c r="AB66" s="14" t="b">
        <v>0</v>
      </c>
      <c r="AC66" s="14" t="b">
        <v>0</v>
      </c>
      <c r="AD66" s="14" t="b">
        <v>0</v>
      </c>
      <c r="AE66" s="14" t="b">
        <v>0</v>
      </c>
      <c r="AF66" s="14" t="e">
        <v>#REF!</v>
      </c>
      <c r="AG66" s="14" t="b">
        <v>0</v>
      </c>
      <c r="AH66" s="14" t="e">
        <v>#REF!</v>
      </c>
    </row>
    <row r="67" spans="1:34" ht="12.75" customHeight="1" x14ac:dyDescent="0.25">
      <c r="A67" s="13">
        <v>13</v>
      </c>
      <c r="C67" s="3" t="s">
        <v>72</v>
      </c>
      <c r="D67" s="20">
        <v>1301</v>
      </c>
      <c r="E67" s="24">
        <v>0.39600000000000002</v>
      </c>
      <c r="F67" s="25">
        <v>0.39700000000000002</v>
      </c>
      <c r="G67" s="25">
        <v>0.13400000000000001</v>
      </c>
      <c r="H67" s="25">
        <v>5.3000000000000005E-2</v>
      </c>
      <c r="I67" s="25">
        <v>0.19400000000000001</v>
      </c>
      <c r="J67" s="25">
        <v>0.10200000000000001</v>
      </c>
      <c r="K67" s="25">
        <v>0.308</v>
      </c>
      <c r="L67" s="25">
        <v>0.80800000000000005</v>
      </c>
      <c r="M67" s="25">
        <v>0.153</v>
      </c>
      <c r="N67" s="25">
        <v>0.22799999999999998</v>
      </c>
      <c r="O67" s="25">
        <v>2E-3</v>
      </c>
      <c r="P67" s="50">
        <v>2.8000000000000001E-2</v>
      </c>
      <c r="S67" s="19"/>
      <c r="U67" s="14" t="b">
        <v>1</v>
      </c>
      <c r="V67" s="14" t="b">
        <v>1</v>
      </c>
      <c r="W67" s="14" t="b">
        <v>0</v>
      </c>
      <c r="X67" s="14" t="b">
        <v>0</v>
      </c>
      <c r="Y67" s="14" t="b">
        <v>0</v>
      </c>
      <c r="Z67" s="14" t="b">
        <v>0</v>
      </c>
      <c r="AA67" s="14" t="b">
        <v>0</v>
      </c>
      <c r="AB67" s="14" t="b">
        <v>1</v>
      </c>
      <c r="AC67" s="14" t="b">
        <v>0</v>
      </c>
      <c r="AD67" s="14" t="b">
        <v>0</v>
      </c>
      <c r="AE67" s="14" t="b">
        <v>0</v>
      </c>
      <c r="AF67" s="14" t="e">
        <v>#REF!</v>
      </c>
      <c r="AG67" s="14" t="b">
        <v>0</v>
      </c>
      <c r="AH67" s="14" t="e">
        <v>#REF!</v>
      </c>
    </row>
    <row r="68" spans="1:34" ht="12.75" customHeight="1" x14ac:dyDescent="0.25">
      <c r="C68" s="10" t="s">
        <v>74</v>
      </c>
      <c r="D68" s="23"/>
      <c r="E68" s="24"/>
      <c r="F68" s="25"/>
      <c r="G68" s="25"/>
      <c r="H68" s="25"/>
      <c r="I68" s="25"/>
      <c r="J68" s="25"/>
      <c r="K68" s="25"/>
      <c r="L68" s="25"/>
      <c r="M68" s="25"/>
      <c r="N68" s="25"/>
      <c r="O68" s="25"/>
      <c r="P68" s="50"/>
      <c r="S68" s="19"/>
    </row>
    <row r="69" spans="1:34" ht="12.75" customHeight="1" x14ac:dyDescent="0.25">
      <c r="A69" s="13">
        <v>14</v>
      </c>
      <c r="C69" s="3" t="s">
        <v>22</v>
      </c>
      <c r="D69" s="20">
        <v>563</v>
      </c>
      <c r="E69" s="24">
        <v>0.32800000000000001</v>
      </c>
      <c r="F69" s="25">
        <v>0.379</v>
      </c>
      <c r="G69" s="25">
        <v>0.123</v>
      </c>
      <c r="H69" s="25">
        <v>4.9000000000000002E-2</v>
      </c>
      <c r="I69" s="25">
        <v>0.159</v>
      </c>
      <c r="J69" s="25">
        <v>9.8000000000000004E-2</v>
      </c>
      <c r="K69" s="25">
        <v>0.33700000000000002</v>
      </c>
      <c r="L69" s="25">
        <v>0.72900000000000009</v>
      </c>
      <c r="M69" s="25">
        <v>0.17799999999999999</v>
      </c>
      <c r="N69" s="25">
        <v>0.23599999999999999</v>
      </c>
      <c r="O69" s="25">
        <v>6.0000000000000001E-3</v>
      </c>
      <c r="P69" s="50">
        <v>0.06</v>
      </c>
      <c r="S69" s="19"/>
      <c r="U69" s="14" t="b">
        <v>0</v>
      </c>
      <c r="V69" s="14" t="b">
        <v>0</v>
      </c>
      <c r="W69" s="14" t="b">
        <v>0</v>
      </c>
      <c r="X69" s="14" t="b">
        <v>0</v>
      </c>
      <c r="Y69" s="14" t="b">
        <v>0</v>
      </c>
      <c r="Z69" s="14" t="b">
        <v>0</v>
      </c>
      <c r="AA69" s="14" t="b">
        <v>0</v>
      </c>
      <c r="AB69" s="14" t="b">
        <v>0</v>
      </c>
      <c r="AC69" s="14" t="b">
        <v>0</v>
      </c>
      <c r="AD69" s="14" t="b">
        <v>0</v>
      </c>
      <c r="AE69" s="14" t="b">
        <v>0</v>
      </c>
      <c r="AF69" s="14" t="e">
        <v>#REF!</v>
      </c>
      <c r="AG69" s="14" t="b">
        <v>0</v>
      </c>
      <c r="AH69" s="14" t="e">
        <v>#REF!</v>
      </c>
    </row>
    <row r="70" spans="1:34" ht="12.75" customHeight="1" x14ac:dyDescent="0.25">
      <c r="A70" s="13">
        <v>14</v>
      </c>
      <c r="C70" s="3" t="s">
        <v>12</v>
      </c>
      <c r="D70" s="20">
        <v>1614</v>
      </c>
      <c r="E70" s="24">
        <v>0.4</v>
      </c>
      <c r="F70" s="25">
        <v>0.374</v>
      </c>
      <c r="G70" s="25">
        <v>0.14500000000000002</v>
      </c>
      <c r="H70" s="25">
        <v>6.4000000000000001E-2</v>
      </c>
      <c r="I70" s="25">
        <v>0.21000000000000002</v>
      </c>
      <c r="J70" s="25">
        <v>0.111</v>
      </c>
      <c r="K70" s="25">
        <v>0.29699999999999999</v>
      </c>
      <c r="L70" s="25">
        <v>0.79200000000000004</v>
      </c>
      <c r="M70" s="25">
        <v>0.16099999999999998</v>
      </c>
      <c r="N70" s="25">
        <v>0.22200000000000003</v>
      </c>
      <c r="O70" s="25">
        <v>3.0000000000000001E-3</v>
      </c>
      <c r="P70" s="50">
        <v>2.4E-2</v>
      </c>
      <c r="S70" s="19"/>
      <c r="U70" s="14" t="b">
        <v>1</v>
      </c>
      <c r="V70" s="14" t="b">
        <v>0</v>
      </c>
      <c r="W70" s="14" t="b">
        <v>0</v>
      </c>
      <c r="X70" s="14" t="b">
        <v>0</v>
      </c>
      <c r="Y70" s="14" t="b">
        <v>0</v>
      </c>
      <c r="Z70" s="14" t="b">
        <v>0</v>
      </c>
      <c r="AA70" s="14" t="b">
        <v>0</v>
      </c>
      <c r="AB70" s="14" t="b">
        <v>0</v>
      </c>
      <c r="AC70" s="14" t="b">
        <v>0</v>
      </c>
      <c r="AD70" s="14" t="b">
        <v>0</v>
      </c>
      <c r="AE70" s="14" t="b">
        <v>0</v>
      </c>
      <c r="AF70" s="14" t="e">
        <v>#REF!</v>
      </c>
      <c r="AG70" s="14" t="b">
        <v>0</v>
      </c>
      <c r="AH70" s="14" t="e">
        <v>#REF!</v>
      </c>
    </row>
    <row r="71" spans="1:34" ht="12.75" customHeight="1" x14ac:dyDescent="0.25">
      <c r="C71" s="10" t="s">
        <v>75</v>
      </c>
      <c r="D71" s="23"/>
      <c r="E71" s="24"/>
      <c r="F71" s="25"/>
      <c r="G71" s="25"/>
      <c r="H71" s="25"/>
      <c r="I71" s="25"/>
      <c r="J71" s="25"/>
      <c r="K71" s="25"/>
      <c r="L71" s="25"/>
      <c r="M71" s="25"/>
      <c r="N71" s="25"/>
      <c r="O71" s="25"/>
      <c r="P71" s="50"/>
      <c r="S71" s="19"/>
    </row>
    <row r="72" spans="1:34" ht="12.75" customHeight="1" x14ac:dyDescent="0.25">
      <c r="A72" s="13">
        <v>15</v>
      </c>
      <c r="C72" s="3" t="s">
        <v>76</v>
      </c>
      <c r="D72" s="20">
        <v>231</v>
      </c>
      <c r="E72" s="24">
        <v>0.28600000000000003</v>
      </c>
      <c r="F72" s="25">
        <v>0.22100000000000003</v>
      </c>
      <c r="G72" s="25">
        <v>0.19900000000000001</v>
      </c>
      <c r="H72" s="25">
        <v>0.113</v>
      </c>
      <c r="I72" s="25">
        <v>0.255</v>
      </c>
      <c r="J72" s="25">
        <v>0.16</v>
      </c>
      <c r="K72" s="25">
        <v>0.28699999999999998</v>
      </c>
      <c r="L72" s="25">
        <v>0.65300000000000002</v>
      </c>
      <c r="M72" s="25">
        <v>0.19500000000000001</v>
      </c>
      <c r="N72" s="25">
        <v>0.27799999999999997</v>
      </c>
      <c r="O72" s="25">
        <v>8.0000000000000002E-3</v>
      </c>
      <c r="P72" s="50">
        <v>6.9000000000000006E-2</v>
      </c>
      <c r="S72" s="19"/>
      <c r="U72" s="14" t="b">
        <v>0</v>
      </c>
      <c r="V72" s="14" t="b">
        <v>0</v>
      </c>
      <c r="W72" s="14" t="b">
        <v>1</v>
      </c>
      <c r="X72" s="14" t="b">
        <v>0</v>
      </c>
      <c r="Y72" s="14" t="b">
        <v>0</v>
      </c>
      <c r="Z72" s="14" t="b">
        <v>0</v>
      </c>
      <c r="AA72" s="14" t="b">
        <v>0</v>
      </c>
      <c r="AB72" s="14" t="b">
        <v>0</v>
      </c>
      <c r="AC72" s="14" t="b">
        <v>0</v>
      </c>
      <c r="AD72" s="14" t="b">
        <v>0</v>
      </c>
      <c r="AE72" s="14" t="b">
        <v>0</v>
      </c>
      <c r="AF72" s="14" t="e">
        <v>#REF!</v>
      </c>
      <c r="AG72" s="14" t="b">
        <v>0</v>
      </c>
      <c r="AH72" s="14" t="e">
        <v>#REF!</v>
      </c>
    </row>
    <row r="73" spans="1:34" ht="12.75" customHeight="1" x14ac:dyDescent="0.25">
      <c r="A73" s="13">
        <v>15</v>
      </c>
      <c r="C73" s="3" t="s">
        <v>77</v>
      </c>
      <c r="D73" s="20">
        <v>762</v>
      </c>
      <c r="E73" s="24">
        <v>0.35899999999999999</v>
      </c>
      <c r="F73" s="25">
        <v>0.34900000000000003</v>
      </c>
      <c r="G73" s="25">
        <v>0.14600000000000002</v>
      </c>
      <c r="H73" s="25">
        <v>6.3E-2</v>
      </c>
      <c r="I73" s="25">
        <v>0.189</v>
      </c>
      <c r="J73" s="25">
        <v>0.108</v>
      </c>
      <c r="K73" s="25">
        <v>0.31900000000000001</v>
      </c>
      <c r="L73" s="25">
        <v>0.74600000000000011</v>
      </c>
      <c r="M73" s="25">
        <v>0.19800000000000001</v>
      </c>
      <c r="N73" s="25">
        <v>0.23100000000000001</v>
      </c>
      <c r="O73" s="25">
        <v>3.0000000000000001E-3</v>
      </c>
      <c r="P73" s="50">
        <v>4.1000000000000002E-2</v>
      </c>
      <c r="S73" s="19"/>
      <c r="U73" s="14" t="b">
        <v>1</v>
      </c>
      <c r="V73" s="14" t="b">
        <v>1</v>
      </c>
      <c r="W73" s="14" t="b">
        <v>0</v>
      </c>
      <c r="X73" s="14" t="b">
        <v>0</v>
      </c>
      <c r="Y73" s="14" t="b">
        <v>0</v>
      </c>
      <c r="Z73" s="14" t="b">
        <v>0</v>
      </c>
      <c r="AA73" s="14" t="b">
        <v>0</v>
      </c>
      <c r="AB73" s="14" t="b">
        <v>1</v>
      </c>
      <c r="AC73" s="14" t="b">
        <v>0</v>
      </c>
      <c r="AD73" s="14" t="b">
        <v>0</v>
      </c>
      <c r="AE73" s="14" t="b">
        <v>0</v>
      </c>
      <c r="AF73" s="14" t="e">
        <v>#REF!</v>
      </c>
      <c r="AG73" s="14" t="b">
        <v>0</v>
      </c>
      <c r="AH73" s="14" t="e">
        <v>#REF!</v>
      </c>
    </row>
    <row r="74" spans="1:34" ht="12.75" customHeight="1" x14ac:dyDescent="0.25">
      <c r="A74" s="13">
        <v>15</v>
      </c>
      <c r="C74" s="3" t="s">
        <v>78</v>
      </c>
      <c r="D74" s="20">
        <v>1164</v>
      </c>
      <c r="E74" s="24">
        <v>0.41699999999999998</v>
      </c>
      <c r="F74" s="25">
        <v>0.42499999999999999</v>
      </c>
      <c r="G74" s="25">
        <v>0.123</v>
      </c>
      <c r="H74" s="25">
        <v>4.7E-2</v>
      </c>
      <c r="I74" s="25">
        <v>0.19</v>
      </c>
      <c r="J74" s="25">
        <v>9.7000000000000003E-2</v>
      </c>
      <c r="K74" s="25">
        <v>0.30399999999999999</v>
      </c>
      <c r="L74" s="25">
        <v>0.82100000000000006</v>
      </c>
      <c r="M74" s="25">
        <v>0.13799999999999998</v>
      </c>
      <c r="N74" s="25">
        <v>0.21500000000000002</v>
      </c>
      <c r="O74" s="25">
        <v>3.0000000000000001E-3</v>
      </c>
      <c r="P74" s="50">
        <v>1.9E-2</v>
      </c>
      <c r="S74" s="19"/>
      <c r="U74" s="14" t="b">
        <v>1</v>
      </c>
      <c r="V74" s="14" t="b">
        <v>1</v>
      </c>
      <c r="W74" s="14" t="b">
        <v>0</v>
      </c>
      <c r="X74" s="14" t="b">
        <v>0</v>
      </c>
      <c r="Y74" s="14" t="b">
        <v>0</v>
      </c>
      <c r="Z74" s="14" t="b">
        <v>0</v>
      </c>
      <c r="AA74" s="14" t="b">
        <v>0</v>
      </c>
      <c r="AB74" s="14" t="b">
        <v>1</v>
      </c>
      <c r="AC74" s="14" t="b">
        <v>0</v>
      </c>
      <c r="AD74" s="14" t="b">
        <v>0</v>
      </c>
      <c r="AE74" s="14" t="b">
        <v>0</v>
      </c>
      <c r="AF74" s="14" t="e">
        <v>#REF!</v>
      </c>
      <c r="AG74" s="14" t="b">
        <v>0</v>
      </c>
      <c r="AH74" s="14" t="e">
        <v>#REF!</v>
      </c>
    </row>
    <row r="75" spans="1:34" ht="12.75" customHeight="1" x14ac:dyDescent="0.25">
      <c r="C75" s="10" t="s">
        <v>81</v>
      </c>
      <c r="D75" s="23"/>
      <c r="E75" s="24"/>
      <c r="F75" s="25"/>
      <c r="G75" s="25"/>
      <c r="H75" s="25"/>
      <c r="I75" s="25"/>
      <c r="J75" s="25"/>
      <c r="K75" s="25"/>
      <c r="L75" s="25"/>
      <c r="M75" s="25"/>
      <c r="N75" s="25"/>
      <c r="O75" s="25"/>
      <c r="P75" s="50"/>
      <c r="S75" s="19"/>
    </row>
    <row r="76" spans="1:34" ht="12.75" customHeight="1" x14ac:dyDescent="0.25">
      <c r="A76" s="13">
        <v>16</v>
      </c>
      <c r="C76" s="3" t="s">
        <v>76</v>
      </c>
      <c r="D76" s="20">
        <v>94</v>
      </c>
      <c r="E76" s="24">
        <v>0.372</v>
      </c>
      <c r="F76" s="25">
        <v>0.309</v>
      </c>
      <c r="G76" s="25">
        <v>0.159</v>
      </c>
      <c r="H76" s="25">
        <v>7.4999999999999997E-2</v>
      </c>
      <c r="I76" s="25">
        <v>0.18099999999999999</v>
      </c>
      <c r="J76" s="25">
        <v>0.10600000000000001</v>
      </c>
      <c r="K76" s="25">
        <v>0.26600000000000001</v>
      </c>
      <c r="L76" s="25">
        <v>0.70200000000000007</v>
      </c>
      <c r="M76" s="25">
        <v>0.14899999999999999</v>
      </c>
      <c r="N76" s="25">
        <v>0.24399999999999999</v>
      </c>
      <c r="O76" s="25">
        <v>0</v>
      </c>
      <c r="P76" s="50">
        <v>5.2999999999999999E-2</v>
      </c>
      <c r="S76" s="19"/>
      <c r="U76" s="14" t="b">
        <v>0</v>
      </c>
      <c r="V76" s="14" t="b">
        <v>0</v>
      </c>
      <c r="W76" s="14" t="b">
        <v>0</v>
      </c>
      <c r="X76" s="14" t="b">
        <v>0</v>
      </c>
      <c r="Y76" s="14" t="b">
        <v>0</v>
      </c>
      <c r="Z76" s="14" t="b">
        <v>0</v>
      </c>
      <c r="AA76" s="14" t="b">
        <v>0</v>
      </c>
      <c r="AB76" s="14" t="b">
        <v>0</v>
      </c>
      <c r="AC76" s="14" t="b">
        <v>0</v>
      </c>
      <c r="AD76" s="14" t="b">
        <v>1</v>
      </c>
      <c r="AE76" s="14" t="b">
        <v>0</v>
      </c>
      <c r="AF76" s="14" t="e">
        <v>#REF!</v>
      </c>
      <c r="AG76" s="14" t="b">
        <v>0</v>
      </c>
      <c r="AH76" s="14" t="e">
        <v>#REF!</v>
      </c>
    </row>
    <row r="77" spans="1:34" ht="12.75" customHeight="1" x14ac:dyDescent="0.25">
      <c r="A77" s="13">
        <v>16</v>
      </c>
      <c r="C77" s="3" t="s">
        <v>79</v>
      </c>
      <c r="D77" s="20">
        <v>195</v>
      </c>
      <c r="E77" s="24">
        <v>0.34299999999999997</v>
      </c>
      <c r="F77" s="25">
        <v>0.35900000000000004</v>
      </c>
      <c r="G77" s="25">
        <v>0.129</v>
      </c>
      <c r="H77" s="25">
        <v>6.6000000000000003E-2</v>
      </c>
      <c r="I77" s="25">
        <v>0.19500000000000001</v>
      </c>
      <c r="J77" s="25">
        <v>8.6999999999999994E-2</v>
      </c>
      <c r="K77" s="25">
        <v>0.33399999999999996</v>
      </c>
      <c r="L77" s="25">
        <v>0.7639999999999999</v>
      </c>
      <c r="M77" s="25">
        <v>0.16899999999999998</v>
      </c>
      <c r="N77" s="25">
        <v>0.20999999999999996</v>
      </c>
      <c r="O77" s="25">
        <v>0</v>
      </c>
      <c r="P77" s="50">
        <v>5.0999999999999997E-2</v>
      </c>
      <c r="S77" s="19"/>
      <c r="U77" s="14" t="b">
        <v>0</v>
      </c>
      <c r="V77" s="14" t="b">
        <v>0</v>
      </c>
      <c r="W77" s="14" t="b">
        <v>0</v>
      </c>
      <c r="X77" s="14" t="b">
        <v>0</v>
      </c>
      <c r="Y77" s="14" t="b">
        <v>0</v>
      </c>
      <c r="Z77" s="14" t="b">
        <v>0</v>
      </c>
      <c r="AA77" s="14" t="b">
        <v>0</v>
      </c>
      <c r="AB77" s="14" t="b">
        <v>0</v>
      </c>
      <c r="AC77" s="14" t="b">
        <v>0</v>
      </c>
      <c r="AD77" s="14" t="b">
        <v>0</v>
      </c>
      <c r="AE77" s="14" t="b">
        <v>0</v>
      </c>
      <c r="AF77" s="14" t="e">
        <v>#REF!</v>
      </c>
      <c r="AG77" s="14" t="b">
        <v>0</v>
      </c>
      <c r="AH77" s="14" t="e">
        <v>#REF!</v>
      </c>
    </row>
    <row r="78" spans="1:34" ht="12.75" customHeight="1" x14ac:dyDescent="0.25">
      <c r="A78" s="13">
        <v>16</v>
      </c>
      <c r="C78" s="3" t="s">
        <v>78</v>
      </c>
      <c r="D78" s="20">
        <v>1635</v>
      </c>
      <c r="E78" s="24">
        <v>0.38900000000000001</v>
      </c>
      <c r="F78" s="25">
        <v>0.38099999999999995</v>
      </c>
      <c r="G78" s="25">
        <v>0.13900000000000001</v>
      </c>
      <c r="H78" s="25">
        <v>6.0999999999999999E-2</v>
      </c>
      <c r="I78" s="25">
        <v>0.20299999999999999</v>
      </c>
      <c r="J78" s="25">
        <v>0.112</v>
      </c>
      <c r="K78" s="25">
        <v>0.30199999999999999</v>
      </c>
      <c r="L78" s="25">
        <v>0.78100000000000003</v>
      </c>
      <c r="M78" s="25">
        <v>0.16199999999999998</v>
      </c>
      <c r="N78" s="25">
        <v>0.23600000000000002</v>
      </c>
      <c r="O78" s="25">
        <v>5.0000000000000001E-3</v>
      </c>
      <c r="P78" s="50">
        <v>2.7E-2</v>
      </c>
      <c r="S78" s="19"/>
      <c r="U78" s="14" t="b">
        <v>0</v>
      </c>
      <c r="V78" s="14" t="b">
        <v>1</v>
      </c>
      <c r="W78" s="14" t="b">
        <v>0</v>
      </c>
      <c r="X78" s="14" t="b">
        <v>0</v>
      </c>
      <c r="Y78" s="14" t="b">
        <v>0</v>
      </c>
      <c r="Z78" s="14" t="b">
        <v>0</v>
      </c>
      <c r="AA78" s="14" t="b">
        <v>0</v>
      </c>
      <c r="AB78" s="14" t="b">
        <v>1</v>
      </c>
      <c r="AC78" s="14" t="b">
        <v>0</v>
      </c>
      <c r="AD78" s="14" t="b">
        <v>0</v>
      </c>
      <c r="AE78" s="14" t="b">
        <v>0</v>
      </c>
      <c r="AF78" s="14" t="e">
        <v>#REF!</v>
      </c>
      <c r="AG78" s="14" t="b">
        <v>0</v>
      </c>
      <c r="AH78" s="14" t="e">
        <v>#REF!</v>
      </c>
    </row>
    <row r="79" spans="1:34" ht="12.75" customHeight="1" x14ac:dyDescent="0.25">
      <c r="A79" s="13">
        <v>16</v>
      </c>
      <c r="C79" s="3" t="s">
        <v>80</v>
      </c>
      <c r="D79" s="20">
        <v>253</v>
      </c>
      <c r="E79" s="24">
        <v>0.36399999999999999</v>
      </c>
      <c r="F79" s="25">
        <v>0.375</v>
      </c>
      <c r="G79" s="25">
        <v>0.13500000000000001</v>
      </c>
      <c r="H79" s="25">
        <v>4.3999999999999997E-2</v>
      </c>
      <c r="I79" s="25">
        <v>0.16999999999999998</v>
      </c>
      <c r="J79" s="25">
        <v>9.9000000000000005E-2</v>
      </c>
      <c r="K79" s="25">
        <v>0.34100000000000003</v>
      </c>
      <c r="L79" s="25">
        <v>0.77900000000000003</v>
      </c>
      <c r="M79" s="25">
        <v>0.182</v>
      </c>
      <c r="N79" s="25">
        <v>0.17099999999999999</v>
      </c>
      <c r="O79" s="25">
        <v>0</v>
      </c>
      <c r="P79" s="50">
        <v>5.5E-2</v>
      </c>
      <c r="S79" s="19"/>
      <c r="U79" s="14" t="b">
        <v>0</v>
      </c>
      <c r="V79" s="14" t="b">
        <v>0</v>
      </c>
      <c r="W79" s="14" t="b">
        <v>0</v>
      </c>
      <c r="X79" s="14" t="b">
        <v>0</v>
      </c>
      <c r="Y79" s="14" t="b">
        <v>0</v>
      </c>
      <c r="Z79" s="14" t="b">
        <v>0</v>
      </c>
      <c r="AA79" s="14" t="b">
        <v>1</v>
      </c>
      <c r="AB79" s="14" t="b">
        <v>1</v>
      </c>
      <c r="AC79" s="14" t="b">
        <v>0</v>
      </c>
      <c r="AD79" s="14" t="b">
        <v>0</v>
      </c>
      <c r="AE79" s="14" t="b">
        <v>0</v>
      </c>
      <c r="AF79" s="14" t="e">
        <v>#REF!</v>
      </c>
      <c r="AG79" s="14" t="b">
        <v>0</v>
      </c>
      <c r="AH79" s="14" t="e">
        <v>#REF!</v>
      </c>
    </row>
    <row r="80" spans="1:34" ht="12.75" customHeight="1" x14ac:dyDescent="0.25">
      <c r="C80" s="10" t="s">
        <v>82</v>
      </c>
      <c r="D80" s="23"/>
      <c r="E80" s="24"/>
      <c r="F80" s="25"/>
      <c r="G80" s="25"/>
      <c r="H80" s="25"/>
      <c r="I80" s="25"/>
      <c r="J80" s="25"/>
      <c r="K80" s="25"/>
      <c r="L80" s="25"/>
      <c r="M80" s="25"/>
      <c r="N80" s="25"/>
      <c r="O80" s="25"/>
      <c r="P80" s="50"/>
      <c r="S80" s="19"/>
    </row>
    <row r="81" spans="1:34" ht="12.75" customHeight="1" x14ac:dyDescent="0.25">
      <c r="A81" s="13">
        <v>17</v>
      </c>
      <c r="C81" s="3" t="s">
        <v>70</v>
      </c>
      <c r="D81" s="20">
        <v>106</v>
      </c>
      <c r="E81" s="24">
        <v>0.28299999999999997</v>
      </c>
      <c r="F81" s="25">
        <v>0.312</v>
      </c>
      <c r="G81" s="25">
        <v>0.10400000000000001</v>
      </c>
      <c r="H81" s="25">
        <v>6.6000000000000003E-2</v>
      </c>
      <c r="I81" s="25">
        <v>0.20800000000000002</v>
      </c>
      <c r="J81" s="25">
        <v>0.123</v>
      </c>
      <c r="K81" s="25">
        <v>0.35</v>
      </c>
      <c r="L81" s="25">
        <v>0.66100000000000003</v>
      </c>
      <c r="M81" s="25">
        <v>0.188</v>
      </c>
      <c r="N81" s="25">
        <v>0.15</v>
      </c>
      <c r="O81" s="25">
        <v>8.9999999999999993E-3</v>
      </c>
      <c r="P81" s="50">
        <v>9.4E-2</v>
      </c>
      <c r="S81" s="19"/>
      <c r="U81" s="14" t="b">
        <v>1</v>
      </c>
      <c r="V81" s="14" t="b">
        <v>0</v>
      </c>
      <c r="W81" s="14" t="b">
        <v>0</v>
      </c>
      <c r="X81" s="14" t="b">
        <v>0</v>
      </c>
      <c r="Y81" s="14" t="b">
        <v>0</v>
      </c>
      <c r="Z81" s="14" t="b">
        <v>0</v>
      </c>
      <c r="AA81" s="14" t="b">
        <v>1</v>
      </c>
      <c r="AB81" s="14" t="b">
        <v>1</v>
      </c>
      <c r="AC81" s="14" t="b">
        <v>0</v>
      </c>
      <c r="AD81" s="14" t="b">
        <v>0</v>
      </c>
      <c r="AE81" s="14" t="b">
        <v>0</v>
      </c>
      <c r="AF81" s="14" t="e">
        <v>#REF!</v>
      </c>
      <c r="AG81" s="14" t="b">
        <v>0</v>
      </c>
      <c r="AH81" s="14" t="e">
        <v>#REF!</v>
      </c>
    </row>
    <row r="82" spans="1:34" ht="12.75" customHeight="1" x14ac:dyDescent="0.25">
      <c r="A82" s="13">
        <v>17</v>
      </c>
      <c r="C82" s="3" t="s">
        <v>71</v>
      </c>
      <c r="D82" s="20">
        <v>696</v>
      </c>
      <c r="E82" s="24">
        <v>0.371</v>
      </c>
      <c r="F82" s="25">
        <v>0.375</v>
      </c>
      <c r="G82" s="25">
        <v>0.13100000000000001</v>
      </c>
      <c r="H82" s="25">
        <v>6.2E-2</v>
      </c>
      <c r="I82" s="25">
        <v>0.191</v>
      </c>
      <c r="J82" s="25">
        <v>9.8000000000000004E-2</v>
      </c>
      <c r="K82" s="25">
        <v>0.34699999999999998</v>
      </c>
      <c r="L82" s="25">
        <v>0.746</v>
      </c>
      <c r="M82" s="25">
        <v>0.13899999999999998</v>
      </c>
      <c r="N82" s="25">
        <v>0.23700000000000004</v>
      </c>
      <c r="O82" s="25">
        <v>5.0000000000000001E-3</v>
      </c>
      <c r="P82" s="50">
        <v>3.5999999999999997E-2</v>
      </c>
      <c r="S82" s="19"/>
      <c r="U82" s="14" t="b">
        <v>1</v>
      </c>
      <c r="V82" s="14" t="b">
        <v>1</v>
      </c>
      <c r="W82" s="14" t="b">
        <v>0</v>
      </c>
      <c r="X82" s="14" t="b">
        <v>0</v>
      </c>
      <c r="Y82" s="14" t="b">
        <v>0</v>
      </c>
      <c r="Z82" s="14" t="b">
        <v>0</v>
      </c>
      <c r="AA82" s="14" t="b">
        <v>1</v>
      </c>
      <c r="AB82" s="14" t="b">
        <v>1</v>
      </c>
      <c r="AC82" s="14" t="b">
        <v>0</v>
      </c>
      <c r="AD82" s="14" t="b">
        <v>1</v>
      </c>
      <c r="AE82" s="14" t="b">
        <v>0</v>
      </c>
      <c r="AF82" s="14" t="e">
        <v>#REF!</v>
      </c>
      <c r="AG82" s="14" t="b">
        <v>0</v>
      </c>
      <c r="AH82" s="14" t="e">
        <v>#REF!</v>
      </c>
    </row>
    <row r="83" spans="1:34" ht="12.75" customHeight="1" x14ac:dyDescent="0.25">
      <c r="A83" s="13">
        <v>17</v>
      </c>
      <c r="C83" s="3" t="s">
        <v>72</v>
      </c>
      <c r="D83" s="20">
        <v>1375</v>
      </c>
      <c r="E83" s="24">
        <v>0.39400000000000002</v>
      </c>
      <c r="F83" s="25">
        <v>0.37999999999999995</v>
      </c>
      <c r="G83" s="25">
        <v>0.14600000000000002</v>
      </c>
      <c r="H83" s="25">
        <v>5.8999999999999997E-2</v>
      </c>
      <c r="I83" s="25">
        <v>0.19900000000000001</v>
      </c>
      <c r="J83" s="25">
        <v>0.112</v>
      </c>
      <c r="K83" s="25">
        <v>0.28400000000000003</v>
      </c>
      <c r="L83" s="25">
        <v>0.79900000000000004</v>
      </c>
      <c r="M83" s="25">
        <v>0.17599999999999999</v>
      </c>
      <c r="N83" s="25">
        <v>0.22699999999999998</v>
      </c>
      <c r="O83" s="25">
        <v>2E-3</v>
      </c>
      <c r="P83" s="50">
        <v>2.8000000000000001E-2</v>
      </c>
      <c r="S83" s="19"/>
      <c r="U83" s="14" t="b">
        <v>1</v>
      </c>
      <c r="V83" s="14" t="b">
        <v>1</v>
      </c>
      <c r="W83" s="14" t="b">
        <v>0</v>
      </c>
      <c r="X83" s="14" t="b">
        <v>0</v>
      </c>
      <c r="Y83" s="14" t="b">
        <v>0</v>
      </c>
      <c r="Z83" s="14" t="b">
        <v>0</v>
      </c>
      <c r="AA83" s="14" t="b">
        <v>0</v>
      </c>
      <c r="AB83" s="14" t="b">
        <v>1</v>
      </c>
      <c r="AC83" s="14" t="b">
        <v>0</v>
      </c>
      <c r="AD83" s="14" t="b">
        <v>1</v>
      </c>
      <c r="AE83" s="14" t="b">
        <v>0</v>
      </c>
      <c r="AF83" s="14" t="e">
        <v>#REF!</v>
      </c>
      <c r="AG83" s="14" t="b">
        <v>0</v>
      </c>
      <c r="AH83" s="14" t="e">
        <v>#REF!</v>
      </c>
    </row>
    <row r="84" spans="1:34" ht="12.75" customHeight="1" x14ac:dyDescent="0.25">
      <c r="C84" s="10" t="s">
        <v>86</v>
      </c>
      <c r="D84" s="23"/>
      <c r="E84" s="24"/>
      <c r="F84" s="25"/>
      <c r="G84" s="25"/>
      <c r="H84" s="25"/>
      <c r="I84" s="25"/>
      <c r="J84" s="25"/>
      <c r="K84" s="25"/>
      <c r="L84" s="25"/>
      <c r="M84" s="25"/>
      <c r="N84" s="25"/>
      <c r="O84" s="25"/>
      <c r="P84" s="50"/>
      <c r="S84" s="19"/>
    </row>
    <row r="85" spans="1:34" ht="12.75" customHeight="1" x14ac:dyDescent="0.25">
      <c r="A85" s="13">
        <v>17</v>
      </c>
      <c r="C85" s="3" t="s">
        <v>70</v>
      </c>
      <c r="D85" s="20">
        <v>683</v>
      </c>
      <c r="E85" s="24">
        <v>0.39800000000000002</v>
      </c>
      <c r="F85" s="25">
        <v>0.377</v>
      </c>
      <c r="G85" s="25">
        <v>0.16199999999999998</v>
      </c>
      <c r="H85" s="25">
        <v>7.0000000000000007E-2</v>
      </c>
      <c r="I85" s="25">
        <v>0.2</v>
      </c>
      <c r="J85" s="25">
        <v>9.9000000000000005E-2</v>
      </c>
      <c r="K85" s="25">
        <v>0.27100000000000002</v>
      </c>
      <c r="L85" s="25">
        <v>0.76000000000000012</v>
      </c>
      <c r="M85" s="25">
        <v>0.185</v>
      </c>
      <c r="N85" s="25">
        <v>0.23299999999999998</v>
      </c>
      <c r="O85" s="25">
        <v>1E-3</v>
      </c>
      <c r="P85" s="50">
        <v>3.1E-2</v>
      </c>
      <c r="S85" s="19"/>
      <c r="U85" s="14" t="b">
        <v>1</v>
      </c>
      <c r="V85" s="14" t="b">
        <v>1</v>
      </c>
      <c r="W85" s="14" t="b">
        <v>0</v>
      </c>
      <c r="X85" s="14" t="b">
        <v>0</v>
      </c>
      <c r="Y85" s="14" t="b">
        <v>0</v>
      </c>
      <c r="Z85" s="14" t="b">
        <v>0</v>
      </c>
      <c r="AA85" s="14" t="b">
        <v>0</v>
      </c>
      <c r="AB85" s="14" t="b">
        <v>1</v>
      </c>
      <c r="AC85" s="14" t="b">
        <v>0</v>
      </c>
      <c r="AD85" s="14" t="b">
        <v>1</v>
      </c>
      <c r="AE85" s="14" t="b">
        <v>0</v>
      </c>
      <c r="AF85" s="14" t="e">
        <v>#REF!</v>
      </c>
      <c r="AG85" s="14" t="b">
        <v>0</v>
      </c>
      <c r="AH85" s="14" t="e">
        <v>#REF!</v>
      </c>
    </row>
    <row r="86" spans="1:34" ht="12.75" customHeight="1" x14ac:dyDescent="0.25">
      <c r="A86" s="13">
        <v>17</v>
      </c>
      <c r="C86" s="3" t="s">
        <v>71</v>
      </c>
      <c r="D86" s="20">
        <v>831</v>
      </c>
      <c r="E86" s="24">
        <v>0.39600000000000002</v>
      </c>
      <c r="F86" s="25">
        <v>0.39200000000000002</v>
      </c>
      <c r="G86" s="25">
        <v>0.124</v>
      </c>
      <c r="H86" s="25">
        <v>4.9000000000000002E-2</v>
      </c>
      <c r="I86" s="25">
        <v>0.188</v>
      </c>
      <c r="J86" s="25">
        <v>0.10500000000000001</v>
      </c>
      <c r="K86" s="25">
        <v>0.314</v>
      </c>
      <c r="L86" s="25">
        <v>0.80300000000000005</v>
      </c>
      <c r="M86" s="25">
        <v>0.157</v>
      </c>
      <c r="N86" s="25">
        <v>0.23500000000000001</v>
      </c>
      <c r="O86" s="25">
        <v>3.0000000000000001E-3</v>
      </c>
      <c r="P86" s="50">
        <v>2.5999999999999999E-2</v>
      </c>
      <c r="S86" s="19"/>
      <c r="U86" s="14" t="b">
        <v>1</v>
      </c>
      <c r="V86" s="14" t="b">
        <v>1</v>
      </c>
      <c r="W86" s="14" t="b">
        <v>0</v>
      </c>
      <c r="X86" s="14" t="b">
        <v>0</v>
      </c>
      <c r="Y86" s="14" t="b">
        <v>0</v>
      </c>
      <c r="Z86" s="14" t="b">
        <v>0</v>
      </c>
      <c r="AA86" s="14" t="b">
        <v>0</v>
      </c>
      <c r="AB86" s="14" t="b">
        <v>1</v>
      </c>
      <c r="AC86" s="14" t="b">
        <v>0</v>
      </c>
      <c r="AD86" s="14" t="b">
        <v>1</v>
      </c>
      <c r="AE86" s="14" t="b">
        <v>0</v>
      </c>
      <c r="AF86" s="14" t="e">
        <v>#REF!</v>
      </c>
      <c r="AG86" s="14" t="b">
        <v>0</v>
      </c>
      <c r="AH86" s="14" t="e">
        <v>#REF!</v>
      </c>
    </row>
    <row r="87" spans="1:34" ht="12.75" customHeight="1" x14ac:dyDescent="0.25">
      <c r="A87" s="13">
        <v>17</v>
      </c>
      <c r="C87" s="3" t="s">
        <v>72</v>
      </c>
      <c r="D87" s="20">
        <v>600</v>
      </c>
      <c r="E87" s="24">
        <v>0.35899999999999999</v>
      </c>
      <c r="F87" s="25">
        <v>0.35799999999999998</v>
      </c>
      <c r="G87" s="25">
        <v>0.13</v>
      </c>
      <c r="H87" s="25">
        <v>0.06</v>
      </c>
      <c r="I87" s="25">
        <v>0.21099999999999997</v>
      </c>
      <c r="J87" s="25">
        <v>0.12000000000000001</v>
      </c>
      <c r="K87" s="25">
        <v>0.34199999999999997</v>
      </c>
      <c r="L87" s="25">
        <v>0.76500000000000012</v>
      </c>
      <c r="M87" s="25">
        <v>0.13700000000000001</v>
      </c>
      <c r="N87" s="25">
        <v>0.20200000000000001</v>
      </c>
      <c r="O87" s="25">
        <v>6.0000000000000001E-3</v>
      </c>
      <c r="P87" s="50">
        <v>0.04</v>
      </c>
      <c r="S87" s="19"/>
      <c r="U87" s="14" t="b">
        <v>1</v>
      </c>
      <c r="V87" s="14" t="b">
        <v>1</v>
      </c>
      <c r="W87" s="14" t="b">
        <v>0</v>
      </c>
      <c r="X87" s="14" t="b">
        <v>0</v>
      </c>
      <c r="Y87" s="14" t="b">
        <v>0</v>
      </c>
      <c r="Z87" s="14" t="b">
        <v>0</v>
      </c>
      <c r="AA87" s="14" t="b">
        <v>1</v>
      </c>
      <c r="AB87" s="14" t="b">
        <v>1</v>
      </c>
      <c r="AC87" s="14" t="b">
        <v>0</v>
      </c>
      <c r="AD87" s="14" t="b">
        <v>0</v>
      </c>
      <c r="AE87" s="14" t="b">
        <v>0</v>
      </c>
      <c r="AF87" s="14" t="e">
        <v>#REF!</v>
      </c>
      <c r="AG87" s="14" t="b">
        <v>0</v>
      </c>
      <c r="AH87" s="14" t="e">
        <v>#REF!</v>
      </c>
    </row>
    <row r="88" spans="1:34" ht="12.75" customHeight="1" x14ac:dyDescent="0.25">
      <c r="A88" s="13">
        <v>17</v>
      </c>
      <c r="C88" s="3" t="s">
        <v>83</v>
      </c>
      <c r="D88" s="20">
        <v>63</v>
      </c>
      <c r="E88" s="24">
        <v>0.20800000000000002</v>
      </c>
      <c r="F88" s="25">
        <v>0.28700000000000003</v>
      </c>
      <c r="G88" s="25">
        <v>0.16</v>
      </c>
      <c r="H88" s="25">
        <v>9.6000000000000002E-2</v>
      </c>
      <c r="I88" s="25">
        <v>0.161</v>
      </c>
      <c r="J88" s="25">
        <v>0.111</v>
      </c>
      <c r="K88" s="25">
        <v>0.28800000000000003</v>
      </c>
      <c r="L88" s="25">
        <v>0.68199999999999994</v>
      </c>
      <c r="M88" s="25">
        <v>0.32</v>
      </c>
      <c r="N88" s="25">
        <v>0.25600000000000001</v>
      </c>
      <c r="O88" s="25">
        <v>0</v>
      </c>
      <c r="P88" s="50">
        <v>9.5000000000000001E-2</v>
      </c>
      <c r="S88" s="19"/>
      <c r="U88" s="14" t="b">
        <v>0</v>
      </c>
      <c r="V88" s="14" t="b">
        <v>0</v>
      </c>
      <c r="W88" s="14" t="b">
        <v>0</v>
      </c>
      <c r="X88" s="14" t="b">
        <v>0</v>
      </c>
      <c r="Y88" s="14" t="b">
        <v>0</v>
      </c>
      <c r="Z88" s="14" t="b">
        <v>0</v>
      </c>
      <c r="AA88" s="14" t="b">
        <v>0</v>
      </c>
      <c r="AB88" s="14" t="b">
        <v>1</v>
      </c>
      <c r="AC88" s="14" t="b">
        <v>1</v>
      </c>
      <c r="AD88" s="14" t="b">
        <v>1</v>
      </c>
      <c r="AE88" s="14" t="b">
        <v>0</v>
      </c>
      <c r="AF88" s="14" t="e">
        <v>#REF!</v>
      </c>
      <c r="AG88" s="14" t="b">
        <v>0</v>
      </c>
      <c r="AH88" s="14" t="e">
        <v>#REF!</v>
      </c>
    </row>
    <row r="89" spans="1:34" ht="12.75" customHeight="1" x14ac:dyDescent="0.25">
      <c r="C89" s="10" t="s">
        <v>85</v>
      </c>
      <c r="D89" s="23"/>
      <c r="E89" s="24"/>
      <c r="F89" s="25"/>
      <c r="G89" s="25"/>
      <c r="H89" s="25"/>
      <c r="I89" s="25"/>
      <c r="J89" s="25"/>
      <c r="K89" s="25"/>
      <c r="L89" s="25"/>
      <c r="M89" s="25"/>
      <c r="N89" s="25"/>
      <c r="O89" s="25"/>
      <c r="P89" s="50"/>
      <c r="S89" s="19"/>
    </row>
    <row r="90" spans="1:34" ht="12.75" customHeight="1" x14ac:dyDescent="0.25">
      <c r="A90" s="13">
        <v>17</v>
      </c>
      <c r="C90" s="3" t="s">
        <v>70</v>
      </c>
      <c r="D90" s="20">
        <v>120</v>
      </c>
      <c r="E90" s="24">
        <v>0.33400000000000002</v>
      </c>
      <c r="F90" s="25">
        <v>0.28299999999999997</v>
      </c>
      <c r="G90" s="25">
        <v>0.15800000000000003</v>
      </c>
      <c r="H90" s="25">
        <v>6.7000000000000004E-2</v>
      </c>
      <c r="I90" s="25">
        <v>0.15000000000000002</v>
      </c>
      <c r="J90" s="25">
        <v>0.11600000000000001</v>
      </c>
      <c r="K90" s="25">
        <v>0.36599999999999999</v>
      </c>
      <c r="L90" s="25">
        <v>0.57600000000000007</v>
      </c>
      <c r="M90" s="25">
        <v>0.16699999999999998</v>
      </c>
      <c r="N90" s="25">
        <v>0.21700000000000003</v>
      </c>
      <c r="O90" s="25">
        <v>0</v>
      </c>
      <c r="P90" s="50">
        <v>0.108</v>
      </c>
      <c r="S90" s="19"/>
      <c r="U90" s="14" t="b">
        <v>1</v>
      </c>
      <c r="V90" s="14" t="b">
        <v>0</v>
      </c>
      <c r="W90" s="14" t="b">
        <v>0</v>
      </c>
      <c r="X90" s="14" t="b">
        <v>0</v>
      </c>
      <c r="Y90" s="14" t="b">
        <v>0</v>
      </c>
      <c r="Z90" s="14" t="b">
        <v>0</v>
      </c>
      <c r="AA90" s="14" t="b">
        <v>1</v>
      </c>
      <c r="AB90" s="14" t="b">
        <v>0</v>
      </c>
      <c r="AC90" s="14" t="b">
        <v>0</v>
      </c>
      <c r="AD90" s="14" t="b">
        <v>0</v>
      </c>
      <c r="AE90" s="14" t="b">
        <v>0</v>
      </c>
      <c r="AF90" s="14" t="e">
        <v>#REF!</v>
      </c>
      <c r="AG90" s="14" t="b">
        <v>1</v>
      </c>
      <c r="AH90" s="14" t="e">
        <v>#REF!</v>
      </c>
    </row>
    <row r="91" spans="1:34" ht="12.75" customHeight="1" x14ac:dyDescent="0.25">
      <c r="A91" s="13">
        <v>17</v>
      </c>
      <c r="C91" s="3" t="s">
        <v>71</v>
      </c>
      <c r="D91" s="20">
        <v>802</v>
      </c>
      <c r="E91" s="24">
        <v>0.35</v>
      </c>
      <c r="F91" s="25">
        <v>0.35699999999999998</v>
      </c>
      <c r="G91" s="25">
        <v>0.123</v>
      </c>
      <c r="H91" s="25">
        <v>6.2E-2</v>
      </c>
      <c r="I91" s="25">
        <v>0.21400000000000002</v>
      </c>
      <c r="J91" s="25">
        <v>0.111</v>
      </c>
      <c r="K91" s="25">
        <v>0.315</v>
      </c>
      <c r="L91" s="25">
        <v>0.77600000000000002</v>
      </c>
      <c r="M91" s="25">
        <v>0.155</v>
      </c>
      <c r="N91" s="25">
        <v>0.22599999999999998</v>
      </c>
      <c r="O91" s="25">
        <v>5.0000000000000001E-3</v>
      </c>
      <c r="P91" s="50">
        <v>4.3999999999999997E-2</v>
      </c>
      <c r="S91" s="19"/>
      <c r="U91" s="14" t="b">
        <v>1</v>
      </c>
      <c r="V91" s="14" t="b">
        <v>1</v>
      </c>
      <c r="W91" s="14" t="b">
        <v>0</v>
      </c>
      <c r="X91" s="14" t="b">
        <v>0</v>
      </c>
      <c r="Y91" s="14" t="b">
        <v>0</v>
      </c>
      <c r="Z91" s="14" t="b">
        <v>0</v>
      </c>
      <c r="AA91" s="14" t="b">
        <v>0</v>
      </c>
      <c r="AB91" s="14" t="b">
        <v>1</v>
      </c>
      <c r="AC91" s="14" t="b">
        <v>0</v>
      </c>
      <c r="AD91" s="14" t="b">
        <v>1</v>
      </c>
      <c r="AE91" s="14" t="b">
        <v>0</v>
      </c>
      <c r="AF91" s="14" t="e">
        <v>#REF!</v>
      </c>
      <c r="AG91" s="14" t="b">
        <v>0</v>
      </c>
      <c r="AH91" s="14" t="e">
        <v>#REF!</v>
      </c>
    </row>
    <row r="92" spans="1:34" ht="12.75" customHeight="1" x14ac:dyDescent="0.25">
      <c r="A92" s="13">
        <v>17</v>
      </c>
      <c r="C92" s="3" t="s">
        <v>72</v>
      </c>
      <c r="D92" s="20">
        <v>1255</v>
      </c>
      <c r="E92" s="24">
        <v>0.40600000000000003</v>
      </c>
      <c r="F92" s="25">
        <v>0.39600000000000002</v>
      </c>
      <c r="G92" s="25">
        <v>0.14599999999999999</v>
      </c>
      <c r="H92" s="25">
        <v>5.7999999999999996E-2</v>
      </c>
      <c r="I92" s="25">
        <v>0.191</v>
      </c>
      <c r="J92" s="25">
        <v>0.105</v>
      </c>
      <c r="K92" s="25">
        <v>0.29699999999999999</v>
      </c>
      <c r="L92" s="25">
        <v>0.79500000000000004</v>
      </c>
      <c r="M92" s="25">
        <v>0.17099999999999999</v>
      </c>
      <c r="N92" s="25">
        <v>0.22700000000000001</v>
      </c>
      <c r="O92" s="25">
        <v>2E-3</v>
      </c>
      <c r="P92" s="50">
        <v>0.02</v>
      </c>
      <c r="S92" s="19"/>
      <c r="U92" s="14" t="b">
        <v>1</v>
      </c>
      <c r="V92" s="14" t="b">
        <v>1</v>
      </c>
      <c r="W92" s="14" t="b">
        <v>0</v>
      </c>
      <c r="X92" s="14" t="b">
        <v>0</v>
      </c>
      <c r="Y92" s="14" t="b">
        <v>0</v>
      </c>
      <c r="Z92" s="14" t="b">
        <v>0</v>
      </c>
      <c r="AA92" s="14" t="b">
        <v>0</v>
      </c>
      <c r="AB92" s="14" t="b">
        <v>1</v>
      </c>
      <c r="AC92" s="14" t="b">
        <v>0</v>
      </c>
      <c r="AD92" s="14" t="b">
        <v>1</v>
      </c>
      <c r="AE92" s="14" t="b">
        <v>0</v>
      </c>
      <c r="AF92" s="14" t="e">
        <v>#REF!</v>
      </c>
      <c r="AG92" s="14" t="b">
        <v>0</v>
      </c>
      <c r="AH92" s="14" t="e">
        <v>#REF!</v>
      </c>
    </row>
    <row r="93" spans="1:34" ht="12.75" customHeight="1" x14ac:dyDescent="0.25">
      <c r="C93" s="10" t="s">
        <v>84</v>
      </c>
      <c r="D93" s="23"/>
      <c r="E93" s="24"/>
      <c r="F93" s="25"/>
      <c r="G93" s="25"/>
      <c r="H93" s="25"/>
      <c r="I93" s="25"/>
      <c r="J93" s="25"/>
      <c r="K93" s="25"/>
      <c r="L93" s="25"/>
      <c r="M93" s="25"/>
      <c r="N93" s="25"/>
      <c r="O93" s="25"/>
      <c r="P93" s="50"/>
      <c r="S93" s="19"/>
    </row>
    <row r="94" spans="1:34" ht="12.75" customHeight="1" x14ac:dyDescent="0.25">
      <c r="A94" s="13">
        <v>17</v>
      </c>
      <c r="C94" s="3" t="s">
        <v>22</v>
      </c>
      <c r="D94" s="20">
        <v>1482</v>
      </c>
      <c r="E94" s="24">
        <v>0.36299999999999999</v>
      </c>
      <c r="F94" s="25">
        <v>0.36299999999999999</v>
      </c>
      <c r="G94" s="25">
        <v>0.13600000000000001</v>
      </c>
      <c r="H94" s="25">
        <v>6.2E-2</v>
      </c>
      <c r="I94" s="25">
        <v>0.19900000000000001</v>
      </c>
      <c r="J94" s="25">
        <v>0.107</v>
      </c>
      <c r="K94" s="25">
        <v>0.33</v>
      </c>
      <c r="L94" s="25">
        <v>0.76600000000000013</v>
      </c>
      <c r="M94" s="25">
        <v>0.17399999999999999</v>
      </c>
      <c r="N94" s="25">
        <v>0.22899999999999998</v>
      </c>
      <c r="O94" s="25">
        <v>3.0000000000000001E-3</v>
      </c>
      <c r="P94" s="50">
        <v>0.03</v>
      </c>
      <c r="S94" s="19"/>
      <c r="U94" s="14" t="b">
        <v>1</v>
      </c>
      <c r="V94" s="14" t="b">
        <v>1</v>
      </c>
      <c r="W94" s="14" t="b">
        <v>0</v>
      </c>
      <c r="X94" s="14" t="b">
        <v>0</v>
      </c>
      <c r="Y94" s="14" t="b">
        <v>0</v>
      </c>
      <c r="Z94" s="14" t="b">
        <v>0</v>
      </c>
      <c r="AA94" s="14" t="b">
        <v>1</v>
      </c>
      <c r="AB94" s="14" t="b">
        <v>1</v>
      </c>
      <c r="AC94" s="14" t="b">
        <v>0</v>
      </c>
      <c r="AD94" s="14" t="b">
        <v>1</v>
      </c>
      <c r="AE94" s="14" t="b">
        <v>0</v>
      </c>
      <c r="AF94" s="14" t="e">
        <v>#REF!</v>
      </c>
      <c r="AG94" s="14" t="b">
        <v>0</v>
      </c>
      <c r="AH94" s="14" t="e">
        <v>#REF!</v>
      </c>
    </row>
    <row r="95" spans="1:34" ht="12.75" customHeight="1" x14ac:dyDescent="0.25">
      <c r="A95" s="13">
        <v>17</v>
      </c>
      <c r="C95" s="3" t="s">
        <v>12</v>
      </c>
      <c r="D95" s="20">
        <v>695</v>
      </c>
      <c r="E95" s="24">
        <v>0.42200000000000004</v>
      </c>
      <c r="F95" s="25">
        <v>0.40300000000000002</v>
      </c>
      <c r="G95" s="25">
        <v>0.14499999999999999</v>
      </c>
      <c r="H95" s="25">
        <v>5.7999999999999996E-2</v>
      </c>
      <c r="I95" s="25">
        <v>0.192</v>
      </c>
      <c r="J95" s="25">
        <v>0.11</v>
      </c>
      <c r="K95" s="25">
        <v>0.26</v>
      </c>
      <c r="L95" s="25">
        <v>0.79600000000000004</v>
      </c>
      <c r="M95" s="25">
        <v>0.14499999999999999</v>
      </c>
      <c r="N95" s="25">
        <v>0.22</v>
      </c>
      <c r="O95" s="25">
        <v>4.0000000000000001E-3</v>
      </c>
      <c r="P95" s="50">
        <v>0.04</v>
      </c>
      <c r="S95" s="19"/>
      <c r="U95" s="14" t="b">
        <v>1</v>
      </c>
      <c r="V95" s="14" t="b">
        <v>1</v>
      </c>
      <c r="W95" s="14" t="b">
        <v>0</v>
      </c>
      <c r="X95" s="14" t="b">
        <v>0</v>
      </c>
      <c r="Y95" s="14" t="b">
        <v>0</v>
      </c>
      <c r="Z95" s="14" t="b">
        <v>0</v>
      </c>
      <c r="AA95" s="14" t="b">
        <v>0</v>
      </c>
      <c r="AB95" s="14" t="b">
        <v>1</v>
      </c>
      <c r="AC95" s="14" t="b">
        <v>0</v>
      </c>
      <c r="AD95" s="14" t="b">
        <v>1</v>
      </c>
      <c r="AE95" s="14" t="b">
        <v>0</v>
      </c>
      <c r="AF95" s="14" t="e">
        <v>#REF!</v>
      </c>
      <c r="AG95" s="14" t="b">
        <v>0</v>
      </c>
      <c r="AH95" s="14" t="e">
        <v>#REF!</v>
      </c>
    </row>
    <row r="96" spans="1:34" ht="12.75" customHeight="1" x14ac:dyDescent="0.25">
      <c r="C96" s="52" t="s">
        <v>89</v>
      </c>
      <c r="D96" s="23"/>
      <c r="E96" s="24"/>
      <c r="F96" s="25"/>
      <c r="G96" s="25"/>
      <c r="H96" s="25"/>
      <c r="I96" s="25"/>
      <c r="J96" s="25"/>
      <c r="K96" s="25"/>
      <c r="L96" s="25"/>
      <c r="M96" s="25"/>
      <c r="N96" s="25"/>
      <c r="O96" s="25"/>
      <c r="P96" s="50"/>
      <c r="S96" s="19"/>
    </row>
    <row r="97" spans="1:45" ht="12.75" customHeight="1" x14ac:dyDescent="0.25">
      <c r="A97" s="13">
        <v>17</v>
      </c>
      <c r="C97" s="3" t="s">
        <v>22</v>
      </c>
      <c r="D97" s="20">
        <v>1177</v>
      </c>
      <c r="E97" s="24">
        <v>0.36499999999999999</v>
      </c>
      <c r="F97" s="25">
        <v>0.36899999999999999</v>
      </c>
      <c r="G97" s="25">
        <v>0.13700000000000001</v>
      </c>
      <c r="H97" s="25">
        <v>7.1000000000000008E-2</v>
      </c>
      <c r="I97" s="25">
        <v>0.19400000000000001</v>
      </c>
      <c r="J97" s="25">
        <v>0.11299999999999999</v>
      </c>
      <c r="K97" s="25">
        <v>0.315</v>
      </c>
      <c r="L97" s="25">
        <v>0.76700000000000013</v>
      </c>
      <c r="M97" s="25">
        <v>0.17099999999999999</v>
      </c>
      <c r="N97" s="25">
        <v>0.23099999999999998</v>
      </c>
      <c r="O97" s="25">
        <v>5.0000000000000001E-3</v>
      </c>
      <c r="P97" s="50">
        <v>3.1E-2</v>
      </c>
      <c r="S97" s="19"/>
      <c r="U97" s="14" t="b">
        <v>1</v>
      </c>
      <c r="V97" s="14" t="b">
        <v>1</v>
      </c>
      <c r="W97" s="14" t="b">
        <v>0</v>
      </c>
      <c r="X97" s="14" t="b">
        <v>0</v>
      </c>
      <c r="Y97" s="14" t="b">
        <v>0</v>
      </c>
      <c r="Z97" s="14" t="b">
        <v>0</v>
      </c>
      <c r="AA97" s="14" t="b">
        <v>0</v>
      </c>
      <c r="AB97" s="14" t="b">
        <v>1</v>
      </c>
      <c r="AC97" s="14" t="b">
        <v>0</v>
      </c>
      <c r="AD97" s="14" t="b">
        <v>1</v>
      </c>
      <c r="AE97" s="14" t="b">
        <v>0</v>
      </c>
      <c r="AF97" s="14" t="e">
        <v>#REF!</v>
      </c>
      <c r="AG97" s="14" t="b">
        <v>0</v>
      </c>
      <c r="AH97" s="14" t="e">
        <v>#REF!</v>
      </c>
    </row>
    <row r="98" spans="1:45" ht="12.75" customHeight="1" x14ac:dyDescent="0.25">
      <c r="A98" s="13">
        <v>17</v>
      </c>
      <c r="C98" s="3" t="s">
        <v>12</v>
      </c>
      <c r="D98" s="20">
        <v>1000</v>
      </c>
      <c r="E98" s="24">
        <v>0.40100000000000002</v>
      </c>
      <c r="F98" s="25">
        <v>0.38300000000000001</v>
      </c>
      <c r="G98" s="25">
        <v>0.14100000000000001</v>
      </c>
      <c r="H98" s="25">
        <v>4.8000000000000001E-2</v>
      </c>
      <c r="I98" s="25">
        <v>0.20100000000000001</v>
      </c>
      <c r="J98" s="25">
        <v>0.10299999999999999</v>
      </c>
      <c r="K98" s="25">
        <v>0.29899999999999999</v>
      </c>
      <c r="L98" s="25">
        <v>0.78500000000000003</v>
      </c>
      <c r="M98" s="25">
        <v>0.158</v>
      </c>
      <c r="N98" s="25">
        <v>0.22</v>
      </c>
      <c r="O98" s="25">
        <v>2E-3</v>
      </c>
      <c r="P98" s="50">
        <v>3.5999999999999997E-2</v>
      </c>
      <c r="S98" s="19"/>
      <c r="U98" s="14" t="b">
        <v>1</v>
      </c>
      <c r="V98" s="14" t="b">
        <v>1</v>
      </c>
      <c r="W98" s="14" t="b">
        <v>0</v>
      </c>
      <c r="X98" s="14" t="b">
        <v>0</v>
      </c>
      <c r="Y98" s="14" t="b">
        <v>0</v>
      </c>
      <c r="Z98" s="14" t="b">
        <v>0</v>
      </c>
      <c r="AA98" s="14" t="b">
        <v>0</v>
      </c>
      <c r="AB98" s="14" t="b">
        <v>1</v>
      </c>
      <c r="AC98" s="14" t="b">
        <v>0</v>
      </c>
      <c r="AD98" s="14" t="b">
        <v>1</v>
      </c>
      <c r="AE98" s="14" t="b">
        <v>0</v>
      </c>
      <c r="AF98" s="14" t="e">
        <v>#REF!</v>
      </c>
      <c r="AG98" s="14" t="b">
        <v>0</v>
      </c>
      <c r="AH98" s="14" t="e">
        <v>#REF!</v>
      </c>
    </row>
    <row r="99" spans="1:45" ht="12.75" customHeight="1" x14ac:dyDescent="0.25">
      <c r="C99" s="10" t="s">
        <v>90</v>
      </c>
      <c r="D99" s="23"/>
      <c r="E99" s="24"/>
      <c r="F99" s="25"/>
      <c r="G99" s="25"/>
      <c r="H99" s="25"/>
      <c r="I99" s="25"/>
      <c r="J99" s="25"/>
      <c r="K99" s="25"/>
      <c r="L99" s="25"/>
      <c r="M99" s="25"/>
      <c r="N99" s="25"/>
      <c r="O99" s="25"/>
      <c r="P99" s="50"/>
      <c r="S99" s="19"/>
    </row>
    <row r="100" spans="1:45" ht="12.75" customHeight="1" x14ac:dyDescent="0.25">
      <c r="A100" s="13">
        <v>17</v>
      </c>
      <c r="C100" s="3" t="s">
        <v>22</v>
      </c>
      <c r="D100" s="20">
        <v>1055</v>
      </c>
      <c r="E100" s="24">
        <v>0.36699999999999999</v>
      </c>
      <c r="F100" s="25">
        <v>0.38200000000000001</v>
      </c>
      <c r="G100" s="25">
        <v>0.129</v>
      </c>
      <c r="H100" s="25">
        <v>6.5000000000000002E-2</v>
      </c>
      <c r="I100" s="25">
        <v>0.189</v>
      </c>
      <c r="J100" s="25">
        <v>0.121</v>
      </c>
      <c r="K100" s="25">
        <v>0.32900000000000001</v>
      </c>
      <c r="L100" s="25">
        <v>0.76400000000000012</v>
      </c>
      <c r="M100" s="25">
        <v>0.157</v>
      </c>
      <c r="N100" s="25">
        <v>0.21900000000000003</v>
      </c>
      <c r="O100" s="25">
        <v>5.0000000000000001E-3</v>
      </c>
      <c r="P100" s="50">
        <v>3.1E-2</v>
      </c>
      <c r="S100" s="19"/>
      <c r="U100" s="14" t="b">
        <v>1</v>
      </c>
      <c r="V100" s="14" t="b">
        <v>1</v>
      </c>
      <c r="W100" s="14" t="b">
        <v>0</v>
      </c>
      <c r="X100" s="14" t="b">
        <v>0</v>
      </c>
      <c r="Y100" s="14" t="b">
        <v>0</v>
      </c>
      <c r="Z100" s="14" t="b">
        <v>0</v>
      </c>
      <c r="AA100" s="14" t="b">
        <v>0</v>
      </c>
      <c r="AB100" s="14" t="b">
        <v>1</v>
      </c>
      <c r="AC100" s="14" t="b">
        <v>0</v>
      </c>
      <c r="AD100" s="14" t="b">
        <v>0</v>
      </c>
      <c r="AE100" s="14" t="b">
        <v>0</v>
      </c>
      <c r="AF100" s="14" t="e">
        <v>#REF!</v>
      </c>
      <c r="AG100" s="14" t="b">
        <v>0</v>
      </c>
      <c r="AH100" s="14" t="e">
        <v>#REF!</v>
      </c>
    </row>
    <row r="101" spans="1:45" ht="12.75" customHeight="1" x14ac:dyDescent="0.25">
      <c r="A101" s="13">
        <v>17</v>
      </c>
      <c r="C101" s="3" t="s">
        <v>12</v>
      </c>
      <c r="D101" s="20">
        <v>1122</v>
      </c>
      <c r="E101" s="24">
        <v>0.39500000000000002</v>
      </c>
      <c r="F101" s="25">
        <v>0.36899999999999999</v>
      </c>
      <c r="G101" s="25">
        <v>0.14800000000000002</v>
      </c>
      <c r="H101" s="25">
        <v>5.5E-2</v>
      </c>
      <c r="I101" s="25">
        <v>0.20500000000000002</v>
      </c>
      <c r="J101" s="25">
        <v>9.6000000000000002E-2</v>
      </c>
      <c r="K101" s="25">
        <v>0.28700000000000003</v>
      </c>
      <c r="L101" s="25">
        <v>0.78600000000000003</v>
      </c>
      <c r="M101" s="25">
        <v>0.17399999999999999</v>
      </c>
      <c r="N101" s="25">
        <v>0.23300000000000001</v>
      </c>
      <c r="O101" s="25">
        <v>2E-3</v>
      </c>
      <c r="P101" s="50">
        <v>3.5999999999999997E-2</v>
      </c>
      <c r="S101" s="19"/>
      <c r="U101" s="14" t="b">
        <v>1</v>
      </c>
      <c r="V101" s="14" t="b">
        <v>1</v>
      </c>
      <c r="W101" s="14" t="b">
        <v>0</v>
      </c>
      <c r="X101" s="14" t="b">
        <v>0</v>
      </c>
      <c r="Y101" s="14" t="b">
        <v>0</v>
      </c>
      <c r="Z101" s="14" t="b">
        <v>0</v>
      </c>
      <c r="AA101" s="14" t="b">
        <v>0</v>
      </c>
      <c r="AB101" s="14" t="b">
        <v>1</v>
      </c>
      <c r="AC101" s="14" t="b">
        <v>0</v>
      </c>
      <c r="AD101" s="14" t="b">
        <v>1</v>
      </c>
      <c r="AE101" s="14" t="b">
        <v>0</v>
      </c>
      <c r="AF101" s="14" t="e">
        <v>#REF!</v>
      </c>
      <c r="AG101" s="14" t="b">
        <v>0</v>
      </c>
      <c r="AH101" s="14" t="e">
        <v>#REF!</v>
      </c>
    </row>
    <row r="102" spans="1:45" ht="12.75" customHeight="1" x14ac:dyDescent="0.25">
      <c r="C102" s="52" t="s">
        <v>91</v>
      </c>
      <c r="D102" s="23"/>
      <c r="E102" s="24"/>
      <c r="F102" s="25"/>
      <c r="G102" s="25"/>
      <c r="H102" s="25"/>
      <c r="I102" s="25"/>
      <c r="J102" s="25"/>
      <c r="K102" s="25"/>
      <c r="L102" s="25"/>
      <c r="M102" s="25"/>
      <c r="N102" s="25"/>
      <c r="O102" s="25"/>
      <c r="P102" s="50"/>
      <c r="S102" s="19"/>
    </row>
    <row r="103" spans="1:45" ht="12.75" customHeight="1" x14ac:dyDescent="0.25">
      <c r="A103" s="13">
        <v>18</v>
      </c>
      <c r="C103" s="3" t="s">
        <v>87</v>
      </c>
      <c r="D103" s="20">
        <v>247</v>
      </c>
      <c r="E103" s="24">
        <v>0.312</v>
      </c>
      <c r="F103" s="25">
        <v>0.30399999999999999</v>
      </c>
      <c r="G103" s="25">
        <v>0.129</v>
      </c>
      <c r="H103" s="25">
        <v>5.6000000000000001E-2</v>
      </c>
      <c r="I103" s="25">
        <v>0.23099999999999998</v>
      </c>
      <c r="J103" s="25">
        <v>9.2999999999999999E-2</v>
      </c>
      <c r="K103" s="25">
        <v>0.316</v>
      </c>
      <c r="L103" s="25">
        <v>0.70900000000000007</v>
      </c>
      <c r="M103" s="25">
        <v>0.154</v>
      </c>
      <c r="N103" s="25">
        <v>0.23399999999999999</v>
      </c>
      <c r="O103" s="25">
        <v>4.0000000000000001E-3</v>
      </c>
      <c r="P103" s="50">
        <v>8.8999999999999996E-2</v>
      </c>
      <c r="S103" s="19"/>
      <c r="U103" s="14" t="b">
        <v>0</v>
      </c>
      <c r="V103" s="14" t="b">
        <v>0</v>
      </c>
      <c r="W103" s="14" t="b">
        <v>0</v>
      </c>
      <c r="X103" s="14" t="b">
        <v>0</v>
      </c>
      <c r="Y103" s="14" t="b">
        <v>0</v>
      </c>
      <c r="Z103" s="14" t="b">
        <v>0</v>
      </c>
      <c r="AA103" s="14" t="b">
        <v>0</v>
      </c>
      <c r="AB103" s="14" t="b">
        <v>0</v>
      </c>
      <c r="AC103" s="14" t="b">
        <v>0</v>
      </c>
      <c r="AD103" s="14" t="b">
        <v>0</v>
      </c>
      <c r="AE103" s="14" t="b">
        <v>0</v>
      </c>
      <c r="AF103" s="14" t="e">
        <v>#REF!</v>
      </c>
      <c r="AG103" s="14" t="b">
        <v>0</v>
      </c>
      <c r="AH103" s="14" t="e">
        <v>#REF!</v>
      </c>
    </row>
    <row r="104" spans="1:45" ht="12.75" customHeight="1" x14ac:dyDescent="0.25">
      <c r="A104" s="13">
        <v>18</v>
      </c>
      <c r="C104" s="3" t="s">
        <v>79</v>
      </c>
      <c r="D104" s="20">
        <v>457</v>
      </c>
      <c r="E104" s="24">
        <v>0.374</v>
      </c>
      <c r="F104" s="25">
        <v>0.41100000000000003</v>
      </c>
      <c r="G104" s="25">
        <v>0.124</v>
      </c>
      <c r="H104" s="25">
        <v>6.9000000000000006E-2</v>
      </c>
      <c r="I104" s="25">
        <v>0.19700000000000001</v>
      </c>
      <c r="J104" s="25">
        <v>9.1999999999999998E-2</v>
      </c>
      <c r="K104" s="25">
        <v>0.315</v>
      </c>
      <c r="L104" s="25">
        <v>0.80300000000000005</v>
      </c>
      <c r="M104" s="25">
        <v>0.16399999999999998</v>
      </c>
      <c r="N104" s="25">
        <v>0.20600000000000002</v>
      </c>
      <c r="O104" s="25">
        <v>4.0000000000000001E-3</v>
      </c>
      <c r="P104" s="50">
        <v>2.4E-2</v>
      </c>
      <c r="S104" s="19"/>
      <c r="U104" s="14" t="b">
        <v>0</v>
      </c>
      <c r="V104" s="14" t="b">
        <v>1</v>
      </c>
      <c r="W104" s="14" t="b">
        <v>0</v>
      </c>
      <c r="X104" s="14" t="b">
        <v>0</v>
      </c>
      <c r="Y104" s="14" t="b">
        <v>0</v>
      </c>
      <c r="Z104" s="14" t="b">
        <v>0</v>
      </c>
      <c r="AA104" s="14" t="b">
        <v>0</v>
      </c>
      <c r="AB104" s="14" t="b">
        <v>1</v>
      </c>
      <c r="AC104" s="14" t="b">
        <v>0</v>
      </c>
      <c r="AD104" s="14" t="b">
        <v>0</v>
      </c>
      <c r="AE104" s="14" t="b">
        <v>0</v>
      </c>
      <c r="AF104" s="14" t="e">
        <v>#REF!</v>
      </c>
      <c r="AG104" s="14" t="b">
        <v>0</v>
      </c>
      <c r="AH104" s="14" t="e">
        <v>#REF!</v>
      </c>
    </row>
    <row r="105" spans="1:45" ht="12.75" customHeight="1" x14ac:dyDescent="0.25">
      <c r="A105" s="13">
        <v>18</v>
      </c>
      <c r="C105" s="3" t="s">
        <v>79</v>
      </c>
      <c r="D105" s="20">
        <v>923</v>
      </c>
      <c r="E105" s="24">
        <v>0.41600000000000004</v>
      </c>
      <c r="F105" s="25">
        <v>0.38400000000000001</v>
      </c>
      <c r="G105" s="25">
        <v>0.14000000000000001</v>
      </c>
      <c r="H105" s="25">
        <v>0.06</v>
      </c>
      <c r="I105" s="25">
        <v>0.20500000000000002</v>
      </c>
      <c r="J105" s="25">
        <v>0.123</v>
      </c>
      <c r="K105" s="25">
        <v>0.30499999999999999</v>
      </c>
      <c r="L105" s="25">
        <v>0.79900000000000004</v>
      </c>
      <c r="M105" s="25">
        <v>0.154</v>
      </c>
      <c r="N105" s="25">
        <v>0.22699999999999998</v>
      </c>
      <c r="O105" s="25">
        <v>3.0000000000000001E-3</v>
      </c>
      <c r="P105" s="50">
        <v>1.4999999999999999E-2</v>
      </c>
      <c r="S105" s="19"/>
      <c r="U105" s="14" t="b">
        <v>1</v>
      </c>
      <c r="V105" s="14" t="b">
        <v>1</v>
      </c>
      <c r="W105" s="14" t="b">
        <v>0</v>
      </c>
      <c r="X105" s="14" t="b">
        <v>0</v>
      </c>
      <c r="Y105" s="14" t="b">
        <v>0</v>
      </c>
      <c r="Z105" s="14" t="b">
        <v>0</v>
      </c>
      <c r="AA105" s="14" t="b">
        <v>0</v>
      </c>
      <c r="AB105" s="14" t="b">
        <v>1</v>
      </c>
      <c r="AC105" s="14" t="b">
        <v>0</v>
      </c>
      <c r="AD105" s="14" t="b">
        <v>0</v>
      </c>
      <c r="AE105" s="14" t="b">
        <v>0</v>
      </c>
      <c r="AF105" s="14" t="e">
        <v>#REF!</v>
      </c>
      <c r="AG105" s="14" t="b">
        <v>0</v>
      </c>
      <c r="AH105" s="14" t="e">
        <v>#REF!</v>
      </c>
    </row>
    <row r="106" spans="1:45" ht="12.75" customHeight="1" x14ac:dyDescent="0.25">
      <c r="A106" s="13">
        <v>18</v>
      </c>
      <c r="C106" s="3" t="s">
        <v>88</v>
      </c>
      <c r="D106" s="27">
        <v>550</v>
      </c>
      <c r="E106" s="28">
        <v>0.36199999999999999</v>
      </c>
      <c r="F106" s="29">
        <v>0.36299999999999999</v>
      </c>
      <c r="G106" s="29">
        <v>0.15100000000000002</v>
      </c>
      <c r="H106" s="29">
        <v>5.7000000000000002E-2</v>
      </c>
      <c r="I106" s="29">
        <v>0.16699999999999998</v>
      </c>
      <c r="J106" s="29">
        <v>0.104</v>
      </c>
      <c r="K106" s="29">
        <v>0.30199999999999999</v>
      </c>
      <c r="L106" s="29">
        <v>0.74400000000000011</v>
      </c>
      <c r="M106" s="29">
        <v>0.19</v>
      </c>
      <c r="N106" s="29">
        <v>0.23699999999999999</v>
      </c>
      <c r="O106" s="29">
        <v>2E-3</v>
      </c>
      <c r="P106" s="51">
        <v>4.7E-2</v>
      </c>
      <c r="S106" s="19"/>
      <c r="U106" s="14" t="b">
        <v>0</v>
      </c>
      <c r="V106" s="14" t="b">
        <v>0</v>
      </c>
      <c r="W106" s="14" t="b">
        <v>0</v>
      </c>
      <c r="X106" s="14" t="b">
        <v>0</v>
      </c>
      <c r="Y106" s="14" t="b">
        <v>0</v>
      </c>
      <c r="Z106" s="14" t="b">
        <v>0</v>
      </c>
      <c r="AA106" s="14" t="b">
        <v>0</v>
      </c>
      <c r="AB106" s="14" t="b">
        <v>0</v>
      </c>
      <c r="AC106" s="14" t="b">
        <v>0</v>
      </c>
      <c r="AD106" s="14" t="b">
        <v>0</v>
      </c>
      <c r="AE106" s="14" t="b">
        <v>0</v>
      </c>
      <c r="AF106" s="14" t="e">
        <v>#REF!</v>
      </c>
      <c r="AG106" s="14" t="b">
        <v>0</v>
      </c>
      <c r="AH106" s="14" t="e">
        <v>#REF!</v>
      </c>
      <c r="AN106" s="26"/>
      <c r="AO106" s="26"/>
      <c r="AP106" s="26"/>
    </row>
    <row r="107" spans="1:45" s="39" customFormat="1" ht="12.75" customHeight="1" x14ac:dyDescent="0.25">
      <c r="A107" s="13"/>
      <c r="B107" s="13"/>
      <c r="C107" s="62"/>
      <c r="D107" s="62"/>
      <c r="E107" s="40"/>
      <c r="F107" s="40"/>
      <c r="G107" s="40"/>
      <c r="H107" s="40"/>
      <c r="I107" s="40"/>
      <c r="J107" s="40"/>
      <c r="K107" s="40"/>
      <c r="L107" s="40"/>
      <c r="M107" s="40"/>
      <c r="N107" s="40"/>
      <c r="O107" s="40"/>
      <c r="P107" s="40"/>
      <c r="S107" s="40"/>
      <c r="T107" s="40"/>
      <c r="U107" s="40"/>
      <c r="V107" s="40"/>
      <c r="W107" s="40"/>
      <c r="X107" s="40"/>
      <c r="Y107" s="40"/>
      <c r="Z107" s="40"/>
      <c r="AA107" s="40"/>
      <c r="AB107" s="40"/>
      <c r="AC107" s="40"/>
      <c r="AD107" s="40"/>
      <c r="AE107" s="40"/>
      <c r="AF107" s="40"/>
      <c r="AG107" s="40"/>
      <c r="AH107" s="40"/>
      <c r="AI107" s="40"/>
      <c r="AJ107" s="40"/>
      <c r="AK107" s="40"/>
      <c r="AL107" s="40"/>
      <c r="AM107" s="40"/>
      <c r="AN107" s="40"/>
      <c r="AO107" s="40"/>
      <c r="AP107" s="40"/>
    </row>
    <row r="108" spans="1:45" s="13" customFormat="1" ht="12.75" hidden="1" customHeight="1" x14ac:dyDescent="0.25">
      <c r="A108" s="30"/>
      <c r="B108" s="30"/>
      <c r="C108" s="30" t="s">
        <v>19</v>
      </c>
      <c r="D108" s="31">
        <v>7.0000000000000007E-2</v>
      </c>
      <c r="E108" s="32"/>
      <c r="F108" s="32"/>
      <c r="G108" s="32"/>
      <c r="H108" s="32"/>
      <c r="I108" s="32"/>
      <c r="J108" s="32"/>
      <c r="K108" s="32"/>
      <c r="L108" s="32"/>
      <c r="M108" s="32"/>
      <c r="N108" s="32"/>
      <c r="O108" s="32"/>
      <c r="P108" s="32"/>
      <c r="Q108" s="30"/>
      <c r="R108" s="30"/>
      <c r="S108" s="32"/>
      <c r="T108" s="32"/>
      <c r="U108" s="32"/>
      <c r="V108" s="32"/>
      <c r="W108" s="32"/>
      <c r="X108" s="32"/>
      <c r="Y108" s="32"/>
      <c r="Z108" s="32"/>
      <c r="AA108" s="32"/>
      <c r="AB108" s="32"/>
      <c r="AC108" s="32"/>
      <c r="AD108" s="32"/>
      <c r="AE108" s="32"/>
      <c r="AF108" s="32"/>
      <c r="AG108" s="32"/>
      <c r="AH108" s="32"/>
      <c r="AI108" s="32"/>
      <c r="AJ108" s="32"/>
      <c r="AK108" s="32"/>
      <c r="AL108" s="32"/>
      <c r="AM108" s="32"/>
      <c r="AN108" s="32"/>
      <c r="AO108" s="32"/>
      <c r="AP108" s="32"/>
      <c r="AQ108" s="30"/>
      <c r="AR108" s="30"/>
      <c r="AS108" s="30"/>
    </row>
    <row r="109" spans="1:45" s="13" customFormat="1" ht="12.75" hidden="1" customHeight="1" x14ac:dyDescent="0.25">
      <c r="A109" s="30"/>
      <c r="B109" s="30"/>
      <c r="C109" s="30" t="s">
        <v>20</v>
      </c>
      <c r="D109" s="31">
        <v>0.1</v>
      </c>
      <c r="E109" s="32"/>
      <c r="F109" s="32"/>
      <c r="G109" s="32"/>
      <c r="H109" s="32"/>
      <c r="I109" s="32"/>
      <c r="J109" s="32"/>
      <c r="K109" s="32"/>
      <c r="L109" s="32"/>
      <c r="M109" s="32"/>
      <c r="N109" s="32"/>
      <c r="O109" s="32"/>
      <c r="P109" s="32"/>
      <c r="Q109" s="30"/>
      <c r="R109" s="30"/>
      <c r="S109" s="32"/>
      <c r="T109" s="32"/>
      <c r="U109" s="32"/>
      <c r="V109" s="32"/>
      <c r="W109" s="32"/>
      <c r="X109" s="32"/>
      <c r="Y109" s="32"/>
      <c r="Z109" s="32"/>
      <c r="AA109" s="32"/>
      <c r="AB109" s="32"/>
      <c r="AC109" s="32"/>
      <c r="AD109" s="32"/>
      <c r="AE109" s="32"/>
      <c r="AF109" s="32"/>
      <c r="AG109" s="32"/>
      <c r="AH109" s="32"/>
      <c r="AI109" s="32"/>
      <c r="AJ109" s="32"/>
      <c r="AK109" s="32"/>
      <c r="AL109" s="32"/>
      <c r="AM109" s="32"/>
      <c r="AN109" s="32"/>
      <c r="AO109" s="32"/>
      <c r="AP109" s="32"/>
      <c r="AQ109" s="30"/>
      <c r="AR109" s="30"/>
      <c r="AS109" s="30"/>
    </row>
    <row r="110" spans="1:45" s="39" customFormat="1" ht="12.75" customHeight="1" x14ac:dyDescent="0.25">
      <c r="A110" s="13"/>
      <c r="B110" s="13"/>
      <c r="C110" s="62"/>
      <c r="D110" s="62"/>
      <c r="E110" s="40"/>
      <c r="F110" s="40"/>
      <c r="G110" s="40"/>
      <c r="H110" s="40"/>
      <c r="I110" s="40"/>
      <c r="J110" s="40"/>
      <c r="K110" s="40"/>
      <c r="L110" s="40"/>
      <c r="M110" s="40"/>
      <c r="N110" s="40"/>
      <c r="O110" s="40"/>
      <c r="P110" s="40"/>
      <c r="Q110" s="40"/>
      <c r="S110" s="40"/>
      <c r="T110" s="40"/>
      <c r="U110" s="40"/>
      <c r="V110" s="40"/>
      <c r="W110" s="40"/>
      <c r="X110" s="40"/>
      <c r="Y110" s="40"/>
      <c r="Z110" s="40"/>
      <c r="AA110" s="40"/>
      <c r="AB110" s="40"/>
      <c r="AC110" s="40"/>
      <c r="AD110" s="40"/>
      <c r="AE110" s="40"/>
      <c r="AF110" s="40"/>
      <c r="AG110" s="40"/>
      <c r="AH110" s="40"/>
      <c r="AI110" s="40"/>
      <c r="AJ110" s="40"/>
      <c r="AK110" s="40"/>
      <c r="AL110" s="40"/>
      <c r="AM110" s="40"/>
      <c r="AN110" s="40"/>
      <c r="AO110" s="40"/>
      <c r="AP110" s="40"/>
    </row>
    <row r="111" spans="1:45" x14ac:dyDescent="0.25">
      <c r="Q111" s="3"/>
    </row>
    <row r="112" spans="1:45" x14ac:dyDescent="0.25">
      <c r="Q112" s="3"/>
    </row>
    <row r="113" spans="17:17" x14ac:dyDescent="0.25">
      <c r="Q113" s="3"/>
    </row>
    <row r="114" spans="17:17" x14ac:dyDescent="0.25">
      <c r="Q114" s="3"/>
    </row>
    <row r="115" spans="17:17" x14ac:dyDescent="0.25">
      <c r="Q115" s="3"/>
    </row>
    <row r="116" spans="17:17" x14ac:dyDescent="0.25">
      <c r="Q116" s="3"/>
    </row>
    <row r="117" spans="17:17" x14ac:dyDescent="0.25">
      <c r="Q117" s="3"/>
    </row>
    <row r="118" spans="17:17" x14ac:dyDescent="0.25">
      <c r="Q118" s="3"/>
    </row>
    <row r="119" spans="17:17" x14ac:dyDescent="0.25">
      <c r="Q119" s="3"/>
    </row>
    <row r="120" spans="17:17" x14ac:dyDescent="0.25">
      <c r="Q120" s="3"/>
    </row>
    <row r="121" spans="17:17" x14ac:dyDescent="0.25">
      <c r="Q121" s="3"/>
    </row>
    <row r="122" spans="17:17" x14ac:dyDescent="0.25">
      <c r="Q122" s="3"/>
    </row>
    <row r="123" spans="17:17" x14ac:dyDescent="0.25">
      <c r="Q123" s="3"/>
    </row>
    <row r="124" spans="17:17" x14ac:dyDescent="0.25">
      <c r="Q124" s="3"/>
    </row>
    <row r="125" spans="17:17" x14ac:dyDescent="0.25">
      <c r="Q125" s="3"/>
    </row>
    <row r="126" spans="17:17" x14ac:dyDescent="0.25">
      <c r="Q126" s="3"/>
    </row>
    <row r="127" spans="17:17" x14ac:dyDescent="0.25">
      <c r="Q127" s="3"/>
    </row>
    <row r="128" spans="17:17" x14ac:dyDescent="0.25">
      <c r="Q128" s="3"/>
    </row>
    <row r="129" spans="17:17" x14ac:dyDescent="0.25">
      <c r="Q129" s="3"/>
    </row>
    <row r="130" spans="17:17" x14ac:dyDescent="0.25">
      <c r="Q130" s="3"/>
    </row>
    <row r="131" spans="17:17" x14ac:dyDescent="0.25">
      <c r="Q131" s="3"/>
    </row>
    <row r="132" spans="17:17" x14ac:dyDescent="0.25">
      <c r="Q132" s="3"/>
    </row>
    <row r="133" spans="17:17" x14ac:dyDescent="0.25">
      <c r="Q133" s="3"/>
    </row>
    <row r="134" spans="17:17" x14ac:dyDescent="0.25">
      <c r="Q134" s="3"/>
    </row>
    <row r="135" spans="17:17" x14ac:dyDescent="0.25">
      <c r="Q135" s="3"/>
    </row>
    <row r="136" spans="17:17" x14ac:dyDescent="0.25">
      <c r="Q136" s="3"/>
    </row>
    <row r="137" spans="17:17" x14ac:dyDescent="0.25">
      <c r="Q137" s="3"/>
    </row>
    <row r="138" spans="17:17" x14ac:dyDescent="0.25">
      <c r="Q138" s="3"/>
    </row>
    <row r="139" spans="17:17" x14ac:dyDescent="0.25">
      <c r="Q139" s="3"/>
    </row>
    <row r="140" spans="17:17" x14ac:dyDescent="0.25">
      <c r="Q140" s="3"/>
    </row>
    <row r="141" spans="17:17" x14ac:dyDescent="0.25">
      <c r="Q141" s="3"/>
    </row>
    <row r="142" spans="17:17" x14ac:dyDescent="0.25">
      <c r="Q142" s="3"/>
    </row>
    <row r="143" spans="17:17" x14ac:dyDescent="0.25">
      <c r="Q143" s="3"/>
    </row>
    <row r="144" spans="17:17" x14ac:dyDescent="0.25">
      <c r="Q144" s="3"/>
    </row>
    <row r="145" spans="17:17" x14ac:dyDescent="0.25">
      <c r="Q145" s="3"/>
    </row>
    <row r="146" spans="17:17" x14ac:dyDescent="0.25">
      <c r="Q146" s="3"/>
    </row>
    <row r="147" spans="17:17" x14ac:dyDescent="0.25">
      <c r="Q147" s="3"/>
    </row>
    <row r="148" spans="17:17" x14ac:dyDescent="0.25">
      <c r="Q148" s="3"/>
    </row>
    <row r="149" spans="17:17" x14ac:dyDescent="0.25">
      <c r="Q149" s="3"/>
    </row>
    <row r="150" spans="17:17" x14ac:dyDescent="0.25">
      <c r="Q150" s="3"/>
    </row>
    <row r="151" spans="17:17" x14ac:dyDescent="0.25">
      <c r="Q151" s="3"/>
    </row>
    <row r="152" spans="17:17" x14ac:dyDescent="0.25">
      <c r="Q152" s="3"/>
    </row>
    <row r="153" spans="17:17" x14ac:dyDescent="0.25">
      <c r="Q153" s="3"/>
    </row>
    <row r="154" spans="17:17" x14ac:dyDescent="0.25">
      <c r="Q154" s="3"/>
    </row>
    <row r="155" spans="17:17" x14ac:dyDescent="0.25">
      <c r="Q155" s="3"/>
    </row>
    <row r="156" spans="17:17" x14ac:dyDescent="0.25">
      <c r="Q156" s="3"/>
    </row>
    <row r="157" spans="17:17" x14ac:dyDescent="0.25">
      <c r="Q157" s="3"/>
    </row>
    <row r="158" spans="17:17" x14ac:dyDescent="0.25">
      <c r="Q158" s="3"/>
    </row>
    <row r="159" spans="17:17" x14ac:dyDescent="0.25">
      <c r="Q159" s="3"/>
    </row>
    <row r="160" spans="17:17" x14ac:dyDescent="0.25">
      <c r="Q160" s="3"/>
    </row>
    <row r="161" spans="17:17" x14ac:dyDescent="0.25">
      <c r="Q161" s="3"/>
    </row>
    <row r="162" spans="17:17" x14ac:dyDescent="0.25">
      <c r="Q162" s="3"/>
    </row>
    <row r="163" spans="17:17" x14ac:dyDescent="0.25">
      <c r="Q163" s="3"/>
    </row>
    <row r="164" spans="17:17" x14ac:dyDescent="0.25">
      <c r="Q164" s="3"/>
    </row>
    <row r="165" spans="17:17" x14ac:dyDescent="0.25">
      <c r="Q165" s="3"/>
    </row>
    <row r="166" spans="17:17" x14ac:dyDescent="0.25">
      <c r="Q166" s="3"/>
    </row>
    <row r="167" spans="17:17" x14ac:dyDescent="0.25">
      <c r="Q167" s="3"/>
    </row>
    <row r="168" spans="17:17" x14ac:dyDescent="0.25">
      <c r="Q168" s="3"/>
    </row>
    <row r="169" spans="17:17" x14ac:dyDescent="0.25">
      <c r="Q169" s="3"/>
    </row>
    <row r="170" spans="17:17" x14ac:dyDescent="0.25">
      <c r="Q170" s="3"/>
    </row>
    <row r="171" spans="17:17" x14ac:dyDescent="0.25">
      <c r="Q171" s="3"/>
    </row>
    <row r="172" spans="17:17" x14ac:dyDescent="0.25">
      <c r="Q172" s="3"/>
    </row>
    <row r="173" spans="17:17" x14ac:dyDescent="0.25">
      <c r="Q173" s="3"/>
    </row>
    <row r="174" spans="17:17" x14ac:dyDescent="0.25">
      <c r="Q174" s="3"/>
    </row>
    <row r="175" spans="17:17" x14ac:dyDescent="0.25">
      <c r="Q175" s="3"/>
    </row>
    <row r="176" spans="17:17" x14ac:dyDescent="0.25">
      <c r="Q176" s="3"/>
    </row>
    <row r="177" spans="17:17" x14ac:dyDescent="0.25">
      <c r="Q177" s="3"/>
    </row>
    <row r="178" spans="17:17" x14ac:dyDescent="0.25">
      <c r="Q178" s="3"/>
    </row>
    <row r="179" spans="17:17" x14ac:dyDescent="0.25">
      <c r="Q179" s="3"/>
    </row>
    <row r="180" spans="17:17" x14ac:dyDescent="0.25">
      <c r="Q180" s="3"/>
    </row>
    <row r="181" spans="17:17" x14ac:dyDescent="0.25">
      <c r="Q181" s="3"/>
    </row>
    <row r="182" spans="17:17" x14ac:dyDescent="0.25">
      <c r="Q182" s="3"/>
    </row>
    <row r="183" spans="17:17" x14ac:dyDescent="0.25">
      <c r="Q183" s="3"/>
    </row>
    <row r="184" spans="17:17" x14ac:dyDescent="0.25">
      <c r="Q184" s="3"/>
    </row>
    <row r="185" spans="17:17" x14ac:dyDescent="0.25">
      <c r="Q185" s="3"/>
    </row>
    <row r="186" spans="17:17" x14ac:dyDescent="0.25">
      <c r="Q186" s="3"/>
    </row>
    <row r="187" spans="17:17" x14ac:dyDescent="0.25">
      <c r="Q187" s="3"/>
    </row>
    <row r="188" spans="17:17" x14ac:dyDescent="0.25">
      <c r="Q188" s="3"/>
    </row>
    <row r="189" spans="17:17" x14ac:dyDescent="0.25">
      <c r="Q189" s="3"/>
    </row>
    <row r="190" spans="17:17" x14ac:dyDescent="0.25">
      <c r="Q190" s="3"/>
    </row>
    <row r="191" spans="17:17" x14ac:dyDescent="0.25">
      <c r="Q191" s="3"/>
    </row>
    <row r="192" spans="17:17" x14ac:dyDescent="0.25">
      <c r="Q192" s="3"/>
    </row>
    <row r="193" spans="17:17" x14ac:dyDescent="0.25">
      <c r="Q193" s="3"/>
    </row>
    <row r="194" spans="17:17" x14ac:dyDescent="0.25">
      <c r="Q194" s="3"/>
    </row>
    <row r="195" spans="17:17" x14ac:dyDescent="0.25">
      <c r="Q195" s="3"/>
    </row>
    <row r="196" spans="17:17" x14ac:dyDescent="0.25">
      <c r="Q196" s="3"/>
    </row>
    <row r="197" spans="17:17" x14ac:dyDescent="0.25">
      <c r="Q197" s="3"/>
    </row>
    <row r="198" spans="17:17" x14ac:dyDescent="0.25">
      <c r="Q198" s="3"/>
    </row>
    <row r="199" spans="17:17" x14ac:dyDescent="0.25">
      <c r="Q199" s="3"/>
    </row>
    <row r="200" spans="17:17" x14ac:dyDescent="0.25">
      <c r="Q200" s="3"/>
    </row>
    <row r="201" spans="17:17" x14ac:dyDescent="0.25">
      <c r="Q201" s="3"/>
    </row>
    <row r="202" spans="17:17" x14ac:dyDescent="0.25">
      <c r="Q202" s="3"/>
    </row>
    <row r="203" spans="17:17" x14ac:dyDescent="0.25">
      <c r="Q203" s="3"/>
    </row>
    <row r="204" spans="17:17" x14ac:dyDescent="0.25">
      <c r="Q204" s="3"/>
    </row>
    <row r="205" spans="17:17" x14ac:dyDescent="0.25">
      <c r="Q205" s="3"/>
    </row>
    <row r="206" spans="17:17" x14ac:dyDescent="0.25">
      <c r="Q206" s="3"/>
    </row>
    <row r="207" spans="17:17" x14ac:dyDescent="0.25">
      <c r="Q207" s="3"/>
    </row>
    <row r="208" spans="17:17" x14ac:dyDescent="0.25">
      <c r="Q208" s="3"/>
    </row>
    <row r="209" spans="17:17" x14ac:dyDescent="0.25">
      <c r="Q209" s="3"/>
    </row>
    <row r="210" spans="17:17" x14ac:dyDescent="0.25">
      <c r="Q210" s="3"/>
    </row>
    <row r="211" spans="17:17" x14ac:dyDescent="0.25">
      <c r="Q211" s="3"/>
    </row>
    <row r="212" spans="17:17" x14ac:dyDescent="0.25">
      <c r="Q212" s="3"/>
    </row>
    <row r="213" spans="17:17" x14ac:dyDescent="0.25">
      <c r="Q213" s="3"/>
    </row>
    <row r="214" spans="17:17" x14ac:dyDescent="0.25">
      <c r="Q214" s="3"/>
    </row>
    <row r="215" spans="17:17" x14ac:dyDescent="0.25">
      <c r="Q215" s="3"/>
    </row>
    <row r="216" spans="17:17" x14ac:dyDescent="0.25">
      <c r="Q216" s="3"/>
    </row>
    <row r="217" spans="17:17" x14ac:dyDescent="0.25">
      <c r="Q217" s="3"/>
    </row>
    <row r="218" spans="17:17" x14ac:dyDescent="0.25">
      <c r="Q218" s="3"/>
    </row>
    <row r="219" spans="17:17" x14ac:dyDescent="0.25">
      <c r="Q219" s="3"/>
    </row>
    <row r="220" spans="17:17" x14ac:dyDescent="0.25">
      <c r="Q220" s="3"/>
    </row>
    <row r="221" spans="17:17" x14ac:dyDescent="0.25">
      <c r="Q221" s="3"/>
    </row>
    <row r="222" spans="17:17" x14ac:dyDescent="0.25">
      <c r="Q222" s="3"/>
    </row>
    <row r="223" spans="17:17" x14ac:dyDescent="0.25">
      <c r="Q223" s="3"/>
    </row>
    <row r="224" spans="17:17" x14ac:dyDescent="0.25">
      <c r="Q224" s="3"/>
    </row>
    <row r="225" spans="17:17" x14ac:dyDescent="0.25">
      <c r="Q225" s="3"/>
    </row>
    <row r="226" spans="17:17" x14ac:dyDescent="0.25">
      <c r="Q226" s="3"/>
    </row>
    <row r="227" spans="17:17" x14ac:dyDescent="0.25">
      <c r="Q227" s="3"/>
    </row>
    <row r="228" spans="17:17" x14ac:dyDescent="0.25">
      <c r="Q228" s="3"/>
    </row>
    <row r="229" spans="17:17" x14ac:dyDescent="0.25">
      <c r="Q229" s="3"/>
    </row>
    <row r="230" spans="17:17" x14ac:dyDescent="0.25">
      <c r="Q230" s="3"/>
    </row>
    <row r="231" spans="17:17" x14ac:dyDescent="0.25">
      <c r="Q231" s="3"/>
    </row>
    <row r="232" spans="17:17" x14ac:dyDescent="0.25">
      <c r="Q232" s="3"/>
    </row>
    <row r="233" spans="17:17" x14ac:dyDescent="0.25">
      <c r="Q233" s="3"/>
    </row>
    <row r="234" spans="17:17" x14ac:dyDescent="0.25">
      <c r="Q234" s="3"/>
    </row>
    <row r="235" spans="17:17" x14ac:dyDescent="0.25">
      <c r="Q235" s="3"/>
    </row>
    <row r="236" spans="17:17" x14ac:dyDescent="0.25">
      <c r="Q236" s="3"/>
    </row>
    <row r="237" spans="17:17" x14ac:dyDescent="0.25">
      <c r="Q237" s="3"/>
    </row>
    <row r="238" spans="17:17" x14ac:dyDescent="0.25">
      <c r="Q238" s="3"/>
    </row>
    <row r="239" spans="17:17" x14ac:dyDescent="0.25">
      <c r="Q239" s="3"/>
    </row>
    <row r="240" spans="17:17" x14ac:dyDescent="0.25">
      <c r="Q240" s="3"/>
    </row>
    <row r="241" spans="17:17" x14ac:dyDescent="0.25">
      <c r="Q241" s="3"/>
    </row>
    <row r="242" spans="17:17" x14ac:dyDescent="0.25">
      <c r="Q242" s="3"/>
    </row>
    <row r="243" spans="17:17" x14ac:dyDescent="0.25">
      <c r="Q243" s="3"/>
    </row>
    <row r="244" spans="17:17" x14ac:dyDescent="0.25">
      <c r="Q244" s="3"/>
    </row>
    <row r="245" spans="17:17" x14ac:dyDescent="0.25">
      <c r="Q245" s="3"/>
    </row>
    <row r="246" spans="17:17" x14ac:dyDescent="0.25">
      <c r="Q246" s="3"/>
    </row>
    <row r="247" spans="17:17" x14ac:dyDescent="0.25">
      <c r="Q247" s="3"/>
    </row>
    <row r="248" spans="17:17" x14ac:dyDescent="0.25">
      <c r="Q248" s="3"/>
    </row>
    <row r="249" spans="17:17" x14ac:dyDescent="0.25">
      <c r="Q249" s="3"/>
    </row>
    <row r="250" spans="17:17" x14ac:dyDescent="0.25">
      <c r="Q250" s="3"/>
    </row>
    <row r="251" spans="17:17" x14ac:dyDescent="0.25">
      <c r="Q251" s="3"/>
    </row>
    <row r="252" spans="17:17" x14ac:dyDescent="0.25">
      <c r="Q252" s="3"/>
    </row>
    <row r="253" spans="17:17" x14ac:dyDescent="0.25">
      <c r="Q253" s="3"/>
    </row>
    <row r="254" spans="17:17" x14ac:dyDescent="0.25">
      <c r="Q254" s="3"/>
    </row>
    <row r="255" spans="17:17" x14ac:dyDescent="0.25">
      <c r="Q255" s="3"/>
    </row>
    <row r="256" spans="17:17" x14ac:dyDescent="0.25">
      <c r="Q256" s="3"/>
    </row>
    <row r="257" spans="17:17" x14ac:dyDescent="0.25">
      <c r="Q257" s="3"/>
    </row>
    <row r="258" spans="17:17" x14ac:dyDescent="0.25">
      <c r="Q258" s="3"/>
    </row>
    <row r="259" spans="17:17" x14ac:dyDescent="0.25">
      <c r="Q259" s="3"/>
    </row>
    <row r="260" spans="17:17" x14ac:dyDescent="0.25">
      <c r="Q260" s="3"/>
    </row>
    <row r="261" spans="17:17" x14ac:dyDescent="0.25">
      <c r="Q261" s="3"/>
    </row>
    <row r="262" spans="17:17" x14ac:dyDescent="0.25">
      <c r="Q262" s="3"/>
    </row>
    <row r="263" spans="17:17" x14ac:dyDescent="0.25">
      <c r="Q263" s="3"/>
    </row>
    <row r="264" spans="17:17" x14ac:dyDescent="0.25">
      <c r="Q264" s="3"/>
    </row>
    <row r="265" spans="17:17" x14ac:dyDescent="0.25">
      <c r="Q265" s="3"/>
    </row>
    <row r="266" spans="17:17" x14ac:dyDescent="0.25">
      <c r="Q266" s="3"/>
    </row>
    <row r="267" spans="17:17" x14ac:dyDescent="0.25">
      <c r="Q267" s="3"/>
    </row>
  </sheetData>
  <conditionalFormatting sqref="E13 E22 E25 E28 E32 E38 E43 E50 E53 E68 E71 E75 E80 E102">
    <cfRule type="expression" dxfId="1771" priority="16">
      <formula>R13=TRUE</formula>
    </cfRule>
  </conditionalFormatting>
  <conditionalFormatting sqref="E35">
    <cfRule type="expression" dxfId="1770" priority="9">
      <formula>R35=TRUE</formula>
    </cfRule>
  </conditionalFormatting>
  <conditionalFormatting sqref="E60">
    <cfRule type="expression" dxfId="1769" priority="8">
      <formula>R60=TRUE</formula>
    </cfRule>
  </conditionalFormatting>
  <conditionalFormatting sqref="E64">
    <cfRule type="expression" dxfId="1768" priority="7">
      <formula>R64=TRUE</formula>
    </cfRule>
  </conditionalFormatting>
  <conditionalFormatting sqref="E84">
    <cfRule type="expression" dxfId="1767" priority="6">
      <formula>R84=TRUE</formula>
    </cfRule>
  </conditionalFormatting>
  <conditionalFormatting sqref="E89">
    <cfRule type="expression" dxfId="1766" priority="5">
      <formula>R89=TRUE</formula>
    </cfRule>
  </conditionalFormatting>
  <conditionalFormatting sqref="E93">
    <cfRule type="expression" dxfId="1765" priority="4">
      <formula>R93=TRUE</formula>
    </cfRule>
  </conditionalFormatting>
  <conditionalFormatting sqref="E96">
    <cfRule type="expression" dxfId="1764" priority="3">
      <formula>R96=TRUE</formula>
    </cfRule>
  </conditionalFormatting>
  <conditionalFormatting sqref="E99">
    <cfRule type="expression" dxfId="1763" priority="2">
      <formula>R99=TRUE</formula>
    </cfRule>
  </conditionalFormatting>
  <conditionalFormatting sqref="E112:E142">
    <cfRule type="expression" dxfId="1762" priority="13">
      <formula>R112=TRUE</formula>
    </cfRule>
  </conditionalFormatting>
  <conditionalFormatting sqref="E154:E195">
    <cfRule type="expression" dxfId="1761" priority="15">
      <formula>R154=TRUE</formula>
    </cfRule>
  </conditionalFormatting>
  <conditionalFormatting sqref="E207:E248">
    <cfRule type="expression" dxfId="1760" priority="14">
      <formula>R207=TRUE</formula>
    </cfRule>
  </conditionalFormatting>
  <conditionalFormatting sqref="P11:P12 P29:P31 P33:P34 P36:P37 P51:P52 P65:P67 P69:P70 P72:P74 P81:P83 P94:P95 P97:P98 P100:P101 P14:P21 P23:P24 P26:P27 P39:P42 P44:P49 P54:P59 P61:P63 P76:P79 P85:P88 P90:P92 P103:P106">
    <cfRule type="expression" dxfId="1759" priority="10">
      <formula>AG11=TRUE</formula>
    </cfRule>
  </conditionalFormatting>
  <conditionalFormatting sqref="P13 P22 P25 P28 P32 P43 P50 P53 P71 P75 P80 P102 P112:P142 P35 P38 P60 P64 P68 P84 P89 P93 P96 P99 P154:P195 P207:P248">
    <cfRule type="expression" dxfId="1758" priority="11">
      <formula>AE13=TRUE</formula>
    </cfRule>
  </conditionalFormatting>
  <conditionalFormatting sqref="Q110:Q267 E11:O12 E29:O31 E33:O34 E36:O37 E51:O52 E65:O67 E69:O70 E72:O74 E81:O83 E94:O95 E97:O98 E100:O101 E14:O21 E23:O24 E26:O27 E39:O42 E44:O49 E54:O59 E61:O63 E76:O79 E85:O88 E90:O92 E103:O106">
    <cfRule type="expression" dxfId="1757" priority="12">
      <formula>U11=TRUE</formula>
    </cfRule>
  </conditionalFormatting>
  <conditionalFormatting sqref="S8:S106">
    <cfRule type="cellIs" dxfId="1756" priority="1" operator="notEqual">
      <formula>1</formula>
    </cfRule>
  </conditionalFormatting>
  <conditionalFormatting sqref="F13:O13 F22:O22 F25:O25 F28:O28 F32:O32 F43:O43 F50:O50 F53:O53 F71:O71 F75:O75 F80:O80 F102:O102 F112:O142 F35:O35 F38:O38 F60:O60 F64:O64 F68:O68 F84:O84 F89:O89 F93:O93 F96:O96 F99:O99 F154:O195 F207:O248">
    <cfRule type="expression" dxfId="1755" priority="17">
      <formula>T13=TRUE</formula>
    </cfRule>
  </conditionalFormatting>
  <pageMargins left="0.7" right="0.7" top="0.75" bottom="0.75" header="0.3" footer="0.3"/>
  <pageSetup paperSize="9" orientation="portrait" verticalDpi="0"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Worksheet____3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181</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0.53</v>
      </c>
      <c r="F8" s="18">
        <v>0.12</v>
      </c>
      <c r="G8" s="18">
        <v>0.05</v>
      </c>
      <c r="H8" s="18">
        <v>0.03</v>
      </c>
      <c r="I8" s="18">
        <v>0.03</v>
      </c>
      <c r="J8" s="18">
        <v>0.24</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0.51</v>
      </c>
      <c r="F11" s="25">
        <v>0.12</v>
      </c>
      <c r="G11" s="25">
        <v>0.05</v>
      </c>
      <c r="H11" s="25">
        <v>0.03</v>
      </c>
      <c r="I11" s="25">
        <v>0.03</v>
      </c>
      <c r="J11" s="50">
        <v>0.25</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0.54</v>
      </c>
      <c r="F12" s="25">
        <v>0.13</v>
      </c>
      <c r="G12" s="25">
        <v>0.04</v>
      </c>
      <c r="H12" s="25">
        <v>0.03</v>
      </c>
      <c r="I12" s="25">
        <v>0.02</v>
      </c>
      <c r="J12" s="50">
        <v>0.25</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0.49</v>
      </c>
      <c r="F14" s="25">
        <v>0.14000000000000001</v>
      </c>
      <c r="G14" s="25">
        <v>0.06</v>
      </c>
      <c r="H14" s="25">
        <v>0.05</v>
      </c>
      <c r="I14" s="25">
        <v>0.03</v>
      </c>
      <c r="J14" s="50">
        <v>0.23</v>
      </c>
      <c r="M14" s="19"/>
      <c r="O14" s="14" t="b">
        <v>0</v>
      </c>
      <c r="P14" s="14" t="b">
        <v>0</v>
      </c>
      <c r="Q14" s="14" t="b">
        <v>0</v>
      </c>
      <c r="R14" s="14" t="b">
        <v>0</v>
      </c>
      <c r="S14" s="14" t="b">
        <v>0</v>
      </c>
      <c r="T14" s="14" t="e">
        <v>#REF!</v>
      </c>
      <c r="U14" s="14" t="e">
        <v>#REF!</v>
      </c>
      <c r="V14" s="14" t="e">
        <v>#REF!</v>
      </c>
      <c r="W14" s="14" t="e">
        <v>#REF!</v>
      </c>
      <c r="X14" s="14" t="e">
        <v>#REF!</v>
      </c>
      <c r="Y14" s="14" t="e">
        <v>#REF!</v>
      </c>
      <c r="Z14" s="14" t="e">
        <v>#REF!</v>
      </c>
      <c r="AA14" s="14" t="b">
        <v>0</v>
      </c>
      <c r="AB14" s="14" t="e">
        <v>#REF!</v>
      </c>
    </row>
    <row r="15" spans="1:36" ht="12.75" customHeight="1" x14ac:dyDescent="0.25">
      <c r="A15" s="13">
        <v>2</v>
      </c>
      <c r="C15" s="3" t="s">
        <v>31</v>
      </c>
      <c r="D15" s="20">
        <v>357</v>
      </c>
      <c r="E15" s="24">
        <v>0.5</v>
      </c>
      <c r="F15" s="25">
        <v>0.11</v>
      </c>
      <c r="G15" s="25">
        <v>0.04</v>
      </c>
      <c r="H15" s="25">
        <v>0.04</v>
      </c>
      <c r="I15" s="25">
        <v>0.03</v>
      </c>
      <c r="J15" s="50">
        <v>0.27</v>
      </c>
      <c r="M15" s="19"/>
      <c r="O15" s="14" t="b">
        <v>0</v>
      </c>
      <c r="P15" s="14" t="b">
        <v>0</v>
      </c>
      <c r="Q15" s="14" t="b">
        <v>0</v>
      </c>
      <c r="R15" s="14" t="b">
        <v>0</v>
      </c>
      <c r="S15" s="14" t="b">
        <v>0</v>
      </c>
      <c r="T15" s="14" t="e">
        <v>#REF!</v>
      </c>
      <c r="U15" s="14" t="e">
        <v>#REF!</v>
      </c>
      <c r="V15" s="14" t="e">
        <v>#REF!</v>
      </c>
      <c r="W15" s="14" t="e">
        <v>#REF!</v>
      </c>
      <c r="X15" s="14" t="e">
        <v>#REF!</v>
      </c>
      <c r="Y15" s="14" t="e">
        <v>#REF!</v>
      </c>
      <c r="Z15" s="14" t="e">
        <v>#REF!</v>
      </c>
      <c r="AA15" s="14" t="b">
        <v>1</v>
      </c>
      <c r="AB15" s="14" t="e">
        <v>#REF!</v>
      </c>
    </row>
    <row r="16" spans="1:36" ht="12.75" customHeight="1" x14ac:dyDescent="0.25">
      <c r="A16" s="13">
        <v>2</v>
      </c>
      <c r="C16" s="3" t="s">
        <v>32</v>
      </c>
      <c r="D16" s="20">
        <v>358</v>
      </c>
      <c r="E16" s="24">
        <v>0.49</v>
      </c>
      <c r="F16" s="25">
        <v>0.12</v>
      </c>
      <c r="G16" s="25">
        <v>0.05</v>
      </c>
      <c r="H16" s="25">
        <v>0.01</v>
      </c>
      <c r="I16" s="25">
        <v>0.03</v>
      </c>
      <c r="J16" s="50">
        <v>0.28999999999999998</v>
      </c>
      <c r="M16" s="19"/>
      <c r="O16" s="14" t="b">
        <v>0</v>
      </c>
      <c r="P16" s="14" t="b">
        <v>0</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0.5</v>
      </c>
      <c r="F17" s="25">
        <v>0.13</v>
      </c>
      <c r="G17" s="25">
        <v>0.06</v>
      </c>
      <c r="H17" s="25">
        <v>0.03</v>
      </c>
      <c r="I17" s="25">
        <v>0.01</v>
      </c>
      <c r="J17" s="50">
        <v>0.26</v>
      </c>
      <c r="M17" s="19"/>
      <c r="O17" s="14" t="b">
        <v>0</v>
      </c>
      <c r="P17" s="14" t="b">
        <v>0</v>
      </c>
      <c r="Q17" s="14" t="b">
        <v>0</v>
      </c>
      <c r="R17" s="14" t="b">
        <v>0</v>
      </c>
      <c r="S17" s="14" t="b">
        <v>0</v>
      </c>
      <c r="T17" s="14" t="e">
        <v>#REF!</v>
      </c>
      <c r="U17" s="14" t="e">
        <v>#REF!</v>
      </c>
      <c r="V17" s="14" t="e">
        <v>#REF!</v>
      </c>
      <c r="W17" s="14" t="e">
        <v>#REF!</v>
      </c>
      <c r="X17" s="14" t="e">
        <v>#REF!</v>
      </c>
      <c r="Y17" s="14" t="e">
        <v>#REF!</v>
      </c>
      <c r="Z17" s="14" t="e">
        <v>#REF!</v>
      </c>
      <c r="AA17" s="14" t="b">
        <v>1</v>
      </c>
      <c r="AB17" s="14" t="e">
        <v>#REF!</v>
      </c>
    </row>
    <row r="18" spans="1:28" ht="12.75" customHeight="1" x14ac:dyDescent="0.25">
      <c r="A18" s="13">
        <v>2</v>
      </c>
      <c r="C18" s="3" t="s">
        <v>34</v>
      </c>
      <c r="D18" s="20">
        <v>353</v>
      </c>
      <c r="E18" s="24">
        <v>0.52</v>
      </c>
      <c r="F18" s="25">
        <v>0.12</v>
      </c>
      <c r="G18" s="25">
        <v>0.05</v>
      </c>
      <c r="H18" s="25">
        <v>0.02</v>
      </c>
      <c r="I18" s="25">
        <v>0.03</v>
      </c>
      <c r="J18" s="50">
        <v>0.25</v>
      </c>
      <c r="M18" s="19"/>
      <c r="O18" s="14" t="b">
        <v>0</v>
      </c>
      <c r="P18" s="14" t="b">
        <v>0</v>
      </c>
      <c r="Q18" s="14" t="b">
        <v>0</v>
      </c>
      <c r="R18" s="14" t="b">
        <v>0</v>
      </c>
      <c r="S18" s="14" t="b">
        <v>0</v>
      </c>
      <c r="T18" s="14" t="e">
        <v>#REF!</v>
      </c>
      <c r="U18" s="14" t="e">
        <v>#REF!</v>
      </c>
      <c r="V18" s="14" t="e">
        <v>#REF!</v>
      </c>
      <c r="W18" s="14" t="e">
        <v>#REF!</v>
      </c>
      <c r="X18" s="14" t="e">
        <v>#REF!</v>
      </c>
      <c r="Y18" s="14" t="e">
        <v>#REF!</v>
      </c>
      <c r="Z18" s="14" t="e">
        <v>#REF!</v>
      </c>
      <c r="AA18" s="14" t="b">
        <v>1</v>
      </c>
      <c r="AB18" s="14" t="e">
        <v>#REF!</v>
      </c>
    </row>
    <row r="19" spans="1:28" ht="12.75" customHeight="1" x14ac:dyDescent="0.25">
      <c r="A19" s="13">
        <v>2</v>
      </c>
      <c r="C19" s="3" t="s">
        <v>35</v>
      </c>
      <c r="D19" s="20">
        <v>139</v>
      </c>
      <c r="E19" s="24">
        <v>0.6</v>
      </c>
      <c r="F19" s="25">
        <v>0.12</v>
      </c>
      <c r="G19" s="25">
        <v>0.01</v>
      </c>
      <c r="H19" s="25">
        <v>0.01</v>
      </c>
      <c r="I19" s="25">
        <v>0.05</v>
      </c>
      <c r="J19" s="50">
        <v>0.21</v>
      </c>
      <c r="M19" s="19"/>
      <c r="O19" s="14" t="b">
        <v>1</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0.57999999999999996</v>
      </c>
      <c r="F20" s="25">
        <v>0.19</v>
      </c>
      <c r="G20" s="25">
        <v>0.01</v>
      </c>
      <c r="H20" s="25">
        <v>0.01</v>
      </c>
      <c r="I20" s="25"/>
      <c r="J20" s="50">
        <v>0.2</v>
      </c>
      <c r="M20" s="19"/>
      <c r="O20" s="14" t="b">
        <v>1</v>
      </c>
      <c r="P20" s="14" t="b">
        <v>1</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0.69</v>
      </c>
      <c r="F21" s="25">
        <v>0.09</v>
      </c>
      <c r="G21" s="25">
        <v>0.01</v>
      </c>
      <c r="H21" s="25">
        <v>0.02</v>
      </c>
      <c r="I21" s="25">
        <v>0.02</v>
      </c>
      <c r="J21" s="50">
        <v>0.18</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0.5</v>
      </c>
      <c r="F23" s="25">
        <v>0.12</v>
      </c>
      <c r="G23" s="25">
        <v>0.05</v>
      </c>
      <c r="H23" s="25">
        <v>0.03</v>
      </c>
      <c r="I23" s="25">
        <v>0.03</v>
      </c>
      <c r="J23" s="50">
        <v>0.26</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0</v>
      </c>
      <c r="AB23" s="14" t="e">
        <v>#REF!</v>
      </c>
    </row>
    <row r="24" spans="1:28" ht="12.75" customHeight="1" x14ac:dyDescent="0.25">
      <c r="A24" s="13">
        <v>3</v>
      </c>
      <c r="C24" s="3" t="s">
        <v>40</v>
      </c>
      <c r="D24" s="20">
        <v>409</v>
      </c>
      <c r="E24" s="24">
        <v>0.63</v>
      </c>
      <c r="F24" s="25">
        <v>0.13</v>
      </c>
      <c r="G24" s="25">
        <v>0.01</v>
      </c>
      <c r="H24" s="25">
        <v>0.01</v>
      </c>
      <c r="I24" s="25">
        <v>0.02</v>
      </c>
      <c r="J24" s="50">
        <v>0.2</v>
      </c>
      <c r="M24" s="19"/>
      <c r="O24" s="14" t="b">
        <v>1</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0.47</v>
      </c>
      <c r="F26" s="25">
        <v>0.12</v>
      </c>
      <c r="G26" s="25">
        <v>7.0000000000000007E-2</v>
      </c>
      <c r="H26" s="25">
        <v>0.04</v>
      </c>
      <c r="I26" s="25">
        <v>0.03</v>
      </c>
      <c r="J26" s="50">
        <v>0.28000000000000003</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0.56000000000000005</v>
      </c>
      <c r="F27" s="25">
        <v>0.13</v>
      </c>
      <c r="G27" s="25">
        <v>0.03</v>
      </c>
      <c r="H27" s="25">
        <v>0.02</v>
      </c>
      <c r="I27" s="25">
        <v>0.03</v>
      </c>
      <c r="J27" s="50">
        <v>0.23</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0.52</v>
      </c>
      <c r="F29" s="25">
        <v>0.12</v>
      </c>
      <c r="G29" s="25">
        <v>0.05</v>
      </c>
      <c r="H29" s="25">
        <v>0.03</v>
      </c>
      <c r="I29" s="25">
        <v>0.03</v>
      </c>
      <c r="J29" s="50">
        <v>0.25</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0.52</v>
      </c>
      <c r="F30" s="25">
        <v>0.13</v>
      </c>
      <c r="G30" s="25">
        <v>0.04</v>
      </c>
      <c r="H30" s="25">
        <v>0.03</v>
      </c>
      <c r="I30" s="25">
        <v>0.02</v>
      </c>
      <c r="J30" s="50">
        <v>0.25</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0.53</v>
      </c>
      <c r="F31" s="25">
        <v>0.14000000000000001</v>
      </c>
      <c r="G31" s="25">
        <v>0.04</v>
      </c>
      <c r="H31" s="25">
        <v>0.03</v>
      </c>
      <c r="I31" s="25">
        <v>0.03</v>
      </c>
      <c r="J31" s="50">
        <v>0.24</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0.5</v>
      </c>
      <c r="F33" s="25">
        <v>0.14000000000000001</v>
      </c>
      <c r="G33" s="25">
        <v>0.05</v>
      </c>
      <c r="H33" s="25">
        <v>0.03</v>
      </c>
      <c r="I33" s="25">
        <v>0.02</v>
      </c>
      <c r="J33" s="50">
        <v>0.25</v>
      </c>
      <c r="M33" s="19"/>
      <c r="O33" s="14" t="b">
        <v>0</v>
      </c>
      <c r="P33" s="14" t="b">
        <v>1</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0.62</v>
      </c>
      <c r="F34" s="25">
        <v>7.0000000000000007E-2</v>
      </c>
      <c r="G34" s="25">
        <v>0.02</v>
      </c>
      <c r="H34" s="25">
        <v>0.02</v>
      </c>
      <c r="I34" s="25">
        <v>0.03</v>
      </c>
      <c r="J34" s="50">
        <v>0.23</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0.54</v>
      </c>
      <c r="F36" s="25">
        <v>0.12</v>
      </c>
      <c r="G36" s="25">
        <v>0.03</v>
      </c>
      <c r="H36" s="25">
        <v>0.03</v>
      </c>
      <c r="I36" s="25">
        <v>0.03</v>
      </c>
      <c r="J36" s="50">
        <v>0.26</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0.51</v>
      </c>
      <c r="F37" s="25">
        <v>0.13</v>
      </c>
      <c r="G37" s="25">
        <v>0.06</v>
      </c>
      <c r="H37" s="25">
        <v>0.03</v>
      </c>
      <c r="I37" s="25">
        <v>0.03</v>
      </c>
      <c r="J37" s="50">
        <v>0.24</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0.55000000000000004</v>
      </c>
      <c r="F39" s="25">
        <v>0.12</v>
      </c>
      <c r="G39" s="25">
        <v>0.04</v>
      </c>
      <c r="H39" s="25">
        <v>0.03</v>
      </c>
      <c r="I39" s="25">
        <v>0.03</v>
      </c>
      <c r="J39" s="50">
        <v>0.23</v>
      </c>
      <c r="M39" s="19"/>
      <c r="O39" s="14" t="b">
        <v>1</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0.47</v>
      </c>
      <c r="F40" s="25">
        <v>0.15</v>
      </c>
      <c r="G40" s="25">
        <v>0.05</v>
      </c>
      <c r="H40" s="25">
        <v>0.04</v>
      </c>
      <c r="I40" s="25">
        <v>0.02</v>
      </c>
      <c r="J40" s="50">
        <v>0.27</v>
      </c>
      <c r="M40" s="19"/>
      <c r="O40" s="14" t="b">
        <v>0</v>
      </c>
      <c r="P40" s="14" t="b">
        <v>1</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0.56000000000000005</v>
      </c>
      <c r="F41" s="25">
        <v>0.06</v>
      </c>
      <c r="G41" s="25">
        <v>0.05</v>
      </c>
      <c r="H41" s="25">
        <v>0.03</v>
      </c>
      <c r="I41" s="25">
        <v>0.03</v>
      </c>
      <c r="J41" s="50">
        <v>0.26</v>
      </c>
      <c r="M41" s="19"/>
      <c r="O41" s="14" t="b">
        <v>1</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0.53</v>
      </c>
      <c r="F42" s="25">
        <v>0.14000000000000001</v>
      </c>
      <c r="G42" s="25">
        <v>0.04</v>
      </c>
      <c r="H42" s="25">
        <v>0.02</v>
      </c>
      <c r="I42" s="25">
        <v>0.03</v>
      </c>
      <c r="J42" s="50">
        <v>0.24</v>
      </c>
      <c r="M42" s="19"/>
      <c r="O42" s="14" t="b">
        <v>0</v>
      </c>
      <c r="P42" s="14" t="b">
        <v>1</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0.51</v>
      </c>
      <c r="F44" s="25">
        <v>0.13</v>
      </c>
      <c r="G44" s="25">
        <v>0.05</v>
      </c>
      <c r="H44" s="25">
        <v>0.03</v>
      </c>
      <c r="I44" s="25">
        <v>0.03</v>
      </c>
      <c r="J44" s="50">
        <v>0.25</v>
      </c>
      <c r="M44" s="19"/>
      <c r="O44" s="14" t="b">
        <v>0</v>
      </c>
      <c r="P44" s="14" t="b">
        <v>1</v>
      </c>
      <c r="Q44" s="14" t="b">
        <v>0</v>
      </c>
      <c r="R44" s="14" t="b">
        <v>0</v>
      </c>
      <c r="S44" s="14" t="b">
        <v>0</v>
      </c>
      <c r="T44" s="14" t="e">
        <v>#REF!</v>
      </c>
      <c r="U44" s="14" t="e">
        <v>#REF!</v>
      </c>
      <c r="V44" s="14" t="e">
        <v>#REF!</v>
      </c>
      <c r="W44" s="14" t="e">
        <v>#REF!</v>
      </c>
      <c r="X44" s="14" t="e">
        <v>#REF!</v>
      </c>
      <c r="Y44" s="14" t="e">
        <v>#REF!</v>
      </c>
      <c r="Z44" s="14" t="e">
        <v>#REF!</v>
      </c>
      <c r="AA44" s="14" t="b">
        <v>1</v>
      </c>
      <c r="AB44" s="14" t="e">
        <v>#REF!</v>
      </c>
    </row>
    <row r="45" spans="1:28" ht="12.75" customHeight="1" x14ac:dyDescent="0.25">
      <c r="A45" s="13">
        <v>9</v>
      </c>
      <c r="C45" s="3" t="s">
        <v>52</v>
      </c>
      <c r="D45" s="20">
        <v>50</v>
      </c>
      <c r="E45" s="24">
        <v>0.66</v>
      </c>
      <c r="F45" s="25">
        <v>0.1</v>
      </c>
      <c r="G45" s="25">
        <v>0.04</v>
      </c>
      <c r="H45" s="25"/>
      <c r="I45" s="25"/>
      <c r="J45" s="50">
        <v>0.2</v>
      </c>
      <c r="M45" s="19"/>
      <c r="O45" s="14" t="b">
        <v>1</v>
      </c>
      <c r="P45" s="14" t="b">
        <v>0</v>
      </c>
      <c r="Q45" s="14" t="b">
        <v>0</v>
      </c>
      <c r="R45" s="14" t="b">
        <v>0</v>
      </c>
      <c r="S45" s="14" t="b">
        <v>0</v>
      </c>
      <c r="T45" s="14" t="e">
        <v>#REF!</v>
      </c>
      <c r="U45" s="14" t="e">
        <v>#REF!</v>
      </c>
      <c r="V45" s="14" t="e">
        <v>#REF!</v>
      </c>
      <c r="W45" s="14" t="e">
        <v>#REF!</v>
      </c>
      <c r="X45" s="14" t="e">
        <v>#REF!</v>
      </c>
      <c r="Y45" s="14" t="e">
        <v>#REF!</v>
      </c>
      <c r="Z45" s="14" t="e">
        <v>#REF!</v>
      </c>
      <c r="AA45" s="14" t="b">
        <v>1</v>
      </c>
      <c r="AB45" s="14" t="e">
        <v>#REF!</v>
      </c>
    </row>
    <row r="46" spans="1:28" ht="12.75" customHeight="1" x14ac:dyDescent="0.25">
      <c r="A46" s="13">
        <v>9</v>
      </c>
      <c r="C46" s="3" t="s">
        <v>53</v>
      </c>
      <c r="D46" s="20">
        <v>67</v>
      </c>
      <c r="E46" s="24">
        <v>0.55000000000000004</v>
      </c>
      <c r="F46" s="25">
        <v>0.12</v>
      </c>
      <c r="G46" s="25">
        <v>0.04</v>
      </c>
      <c r="H46" s="25">
        <v>0.03</v>
      </c>
      <c r="I46" s="25">
        <v>0.04</v>
      </c>
      <c r="J46" s="50">
        <v>0.21</v>
      </c>
      <c r="M46" s="19"/>
      <c r="O46" s="14" t="b">
        <v>0</v>
      </c>
      <c r="P46" s="14" t="b">
        <v>1</v>
      </c>
      <c r="Q46" s="14" t="b">
        <v>0</v>
      </c>
      <c r="R46" s="14" t="b">
        <v>0</v>
      </c>
      <c r="S46" s="14" t="b">
        <v>0</v>
      </c>
      <c r="T46" s="14" t="e">
        <v>#REF!</v>
      </c>
      <c r="U46" s="14" t="e">
        <v>#REF!</v>
      </c>
      <c r="V46" s="14" t="e">
        <v>#REF!</v>
      </c>
      <c r="W46" s="14" t="e">
        <v>#REF!</v>
      </c>
      <c r="X46" s="14" t="e">
        <v>#REF!</v>
      </c>
      <c r="Y46" s="14" t="e">
        <v>#REF!</v>
      </c>
      <c r="Z46" s="14" t="e">
        <v>#REF!</v>
      </c>
      <c r="AA46" s="14" t="b">
        <v>1</v>
      </c>
      <c r="AB46" s="14" t="e">
        <v>#REF!</v>
      </c>
    </row>
    <row r="47" spans="1:28" ht="12.75" customHeight="1" x14ac:dyDescent="0.25">
      <c r="A47" s="13">
        <v>9</v>
      </c>
      <c r="C47" s="3" t="s">
        <v>54</v>
      </c>
      <c r="D47" s="20">
        <v>83</v>
      </c>
      <c r="E47" s="24">
        <v>0.56999999999999995</v>
      </c>
      <c r="F47" s="25">
        <v>0.06</v>
      </c>
      <c r="G47" s="25"/>
      <c r="H47" s="25">
        <v>0.02</v>
      </c>
      <c r="I47" s="25">
        <v>0.02</v>
      </c>
      <c r="J47" s="50">
        <v>0.33</v>
      </c>
      <c r="M47" s="19"/>
      <c r="O47" s="14" t="b">
        <v>0</v>
      </c>
      <c r="P47" s="14" t="b">
        <v>0</v>
      </c>
      <c r="Q47" s="14" t="b">
        <v>0</v>
      </c>
      <c r="R47" s="14" t="b">
        <v>0</v>
      </c>
      <c r="S47" s="14" t="b">
        <v>0</v>
      </c>
      <c r="T47" s="14" t="e">
        <v>#REF!</v>
      </c>
      <c r="U47" s="14" t="e">
        <v>#REF!</v>
      </c>
      <c r="V47" s="14" t="e">
        <v>#REF!</v>
      </c>
      <c r="W47" s="14" t="e">
        <v>#REF!</v>
      </c>
      <c r="X47" s="14" t="e">
        <v>#REF!</v>
      </c>
      <c r="Y47" s="14" t="e">
        <v>#REF!</v>
      </c>
      <c r="Z47" s="14" t="e">
        <v>#REF!</v>
      </c>
      <c r="AA47" s="14" t="b">
        <v>1</v>
      </c>
      <c r="AB47" s="14" t="e">
        <v>#REF!</v>
      </c>
    </row>
    <row r="48" spans="1:28" ht="12.75" customHeight="1" x14ac:dyDescent="0.25">
      <c r="A48" s="13">
        <v>9</v>
      </c>
      <c r="C48" s="3" t="s">
        <v>55</v>
      </c>
      <c r="D48" s="20">
        <v>64</v>
      </c>
      <c r="E48" s="24">
        <v>0.63</v>
      </c>
      <c r="F48" s="25">
        <v>0.05</v>
      </c>
      <c r="G48" s="25">
        <v>0.05</v>
      </c>
      <c r="H48" s="25">
        <v>0.02</v>
      </c>
      <c r="I48" s="25">
        <v>0.03</v>
      </c>
      <c r="J48" s="50">
        <v>0.23</v>
      </c>
      <c r="M48" s="19"/>
      <c r="O48" s="14" t="b">
        <v>1</v>
      </c>
      <c r="P48" s="14" t="b">
        <v>0</v>
      </c>
      <c r="Q48" s="14" t="b">
        <v>0</v>
      </c>
      <c r="R48" s="14" t="b">
        <v>0</v>
      </c>
      <c r="S48" s="14" t="b">
        <v>0</v>
      </c>
      <c r="T48" s="14" t="e">
        <v>#REF!</v>
      </c>
      <c r="U48" s="14" t="e">
        <v>#REF!</v>
      </c>
      <c r="V48" s="14" t="e">
        <v>#REF!</v>
      </c>
      <c r="W48" s="14" t="e">
        <v>#REF!</v>
      </c>
      <c r="X48" s="14" t="e">
        <v>#REF!</v>
      </c>
      <c r="Y48" s="14" t="e">
        <v>#REF!</v>
      </c>
      <c r="Z48" s="14" t="e">
        <v>#REF!</v>
      </c>
      <c r="AA48" s="14" t="b">
        <v>1</v>
      </c>
      <c r="AB48" s="14" t="e">
        <v>#REF!</v>
      </c>
    </row>
    <row r="49" spans="1:28" ht="12.75" customHeight="1" x14ac:dyDescent="0.25">
      <c r="A49" s="13">
        <v>9</v>
      </c>
      <c r="C49" s="3" t="s">
        <v>56</v>
      </c>
      <c r="D49" s="20">
        <v>22</v>
      </c>
      <c r="E49" s="24">
        <v>0.73</v>
      </c>
      <c r="F49" s="25">
        <v>0.09</v>
      </c>
      <c r="G49" s="25">
        <v>0.09</v>
      </c>
      <c r="H49" s="25">
        <v>0.05</v>
      </c>
      <c r="I49" s="25"/>
      <c r="J49" s="50">
        <v>0.05</v>
      </c>
      <c r="M49" s="19"/>
      <c r="O49" s="14" t="b">
        <v>1</v>
      </c>
      <c r="P49" s="14" t="b">
        <v>0</v>
      </c>
      <c r="Q49" s="14" t="b">
        <v>0</v>
      </c>
      <c r="R49" s="14" t="b">
        <v>0</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0.44</v>
      </c>
      <c r="F51" s="25">
        <v>0.11</v>
      </c>
      <c r="G51" s="25">
        <v>0.14000000000000001</v>
      </c>
      <c r="H51" s="25">
        <v>0.05</v>
      </c>
      <c r="I51" s="25">
        <v>7.0000000000000007E-2</v>
      </c>
      <c r="J51" s="50">
        <v>0.2</v>
      </c>
      <c r="M51" s="19"/>
      <c r="O51" s="14" t="b">
        <v>0</v>
      </c>
      <c r="P51" s="14" t="b">
        <v>0</v>
      </c>
      <c r="Q51" s="14" t="b">
        <v>1</v>
      </c>
      <c r="R51" s="14" t="b">
        <v>0</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0.53</v>
      </c>
      <c r="F52" s="25">
        <v>0.13</v>
      </c>
      <c r="G52" s="25">
        <v>0.04</v>
      </c>
      <c r="H52" s="25">
        <v>0.03</v>
      </c>
      <c r="I52" s="25">
        <v>0.02</v>
      </c>
      <c r="J52" s="50">
        <v>0.25</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0.46</v>
      </c>
      <c r="F54" s="25">
        <v>0.1</v>
      </c>
      <c r="G54" s="25">
        <v>0.12</v>
      </c>
      <c r="H54" s="25">
        <v>0.06</v>
      </c>
      <c r="I54" s="25">
        <v>0.04</v>
      </c>
      <c r="J54" s="50">
        <v>0.23</v>
      </c>
      <c r="M54" s="19"/>
      <c r="O54" s="14" t="b">
        <v>1</v>
      </c>
      <c r="P54" s="14" t="b">
        <v>0</v>
      </c>
      <c r="Q54" s="14" t="b">
        <v>1</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0.45</v>
      </c>
      <c r="F55" s="25">
        <v>0.16</v>
      </c>
      <c r="G55" s="25">
        <v>0.06</v>
      </c>
      <c r="H55" s="25">
        <v>0.05</v>
      </c>
      <c r="I55" s="25">
        <v>0.02</v>
      </c>
      <c r="J55" s="50">
        <v>0.26</v>
      </c>
      <c r="M55" s="19"/>
      <c r="O55" s="14" t="b">
        <v>1</v>
      </c>
      <c r="P55" s="14" t="b">
        <v>1</v>
      </c>
      <c r="Q55" s="14" t="b">
        <v>0</v>
      </c>
      <c r="R55" s="14" t="b">
        <v>0</v>
      </c>
      <c r="S55" s="14" t="b">
        <v>0</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0.43</v>
      </c>
      <c r="F56" s="25">
        <v>0.13</v>
      </c>
      <c r="G56" s="25">
        <v>0.06</v>
      </c>
      <c r="H56" s="25">
        <v>0.08</v>
      </c>
      <c r="I56" s="25">
        <v>0.03</v>
      </c>
      <c r="J56" s="50">
        <v>0.27</v>
      </c>
      <c r="M56" s="19"/>
      <c r="O56" s="14" t="b">
        <v>0</v>
      </c>
      <c r="P56" s="14" t="b">
        <v>0</v>
      </c>
      <c r="Q56" s="14" t="b">
        <v>0</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0.38</v>
      </c>
      <c r="F57" s="25">
        <v>0.13</v>
      </c>
      <c r="G57" s="25">
        <v>0.09</v>
      </c>
      <c r="H57" s="25">
        <v>0.02</v>
      </c>
      <c r="I57" s="25">
        <v>0.09</v>
      </c>
      <c r="J57" s="50">
        <v>0.28999999999999998</v>
      </c>
      <c r="M57" s="19"/>
      <c r="O57" s="14" t="b">
        <v>0</v>
      </c>
      <c r="P57" s="14" t="b">
        <v>0</v>
      </c>
      <c r="Q57" s="14" t="b">
        <v>0</v>
      </c>
      <c r="R57" s="14" t="b">
        <v>0</v>
      </c>
      <c r="S57" s="14" t="b">
        <v>0</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0.56000000000000005</v>
      </c>
      <c r="F58" s="25">
        <v>0.13</v>
      </c>
      <c r="G58" s="25">
        <v>0.04</v>
      </c>
      <c r="H58" s="25">
        <v>0.02</v>
      </c>
      <c r="I58" s="25">
        <v>0.02</v>
      </c>
      <c r="J58" s="50">
        <v>0.23</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0.44</v>
      </c>
      <c r="F59" s="25">
        <v>0.08</v>
      </c>
      <c r="G59" s="25">
        <v>0.04</v>
      </c>
      <c r="H59" s="25">
        <v>0.05</v>
      </c>
      <c r="I59" s="25">
        <v>0.04</v>
      </c>
      <c r="J59" s="50">
        <v>0.34</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0.56000000000000005</v>
      </c>
      <c r="F61" s="25">
        <v>0.09</v>
      </c>
      <c r="G61" s="25">
        <v>0.06</v>
      </c>
      <c r="H61" s="25">
        <v>0.04</v>
      </c>
      <c r="I61" s="25">
        <v>0.03</v>
      </c>
      <c r="J61" s="50">
        <v>0.23</v>
      </c>
      <c r="M61" s="19"/>
      <c r="O61" s="14" t="b">
        <v>1</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0.49</v>
      </c>
      <c r="F62" s="25">
        <v>0.13</v>
      </c>
      <c r="G62" s="25">
        <v>0.05</v>
      </c>
      <c r="H62" s="25">
        <v>0.04</v>
      </c>
      <c r="I62" s="25">
        <v>0.04</v>
      </c>
      <c r="J62" s="50">
        <v>0.26</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0.54</v>
      </c>
      <c r="F63" s="25">
        <v>0.13</v>
      </c>
      <c r="G63" s="25">
        <v>0.04</v>
      </c>
      <c r="H63" s="25">
        <v>0.03</v>
      </c>
      <c r="I63" s="25">
        <v>0.02</v>
      </c>
      <c r="J63" s="50">
        <v>0.25</v>
      </c>
      <c r="M63" s="19"/>
      <c r="O63" s="14" t="b">
        <v>0</v>
      </c>
      <c r="P63" s="14" t="b">
        <v>0</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0.46</v>
      </c>
      <c r="F65" s="25">
        <v>7.0000000000000007E-2</v>
      </c>
      <c r="G65" s="25">
        <v>0.04</v>
      </c>
      <c r="H65" s="25">
        <v>0.02</v>
      </c>
      <c r="I65" s="25">
        <v>0.04</v>
      </c>
      <c r="J65" s="50">
        <v>0.37</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1</v>
      </c>
      <c r="AB65" s="14" t="e">
        <v>#REF!</v>
      </c>
    </row>
    <row r="66" spans="1:28" ht="12.75" customHeight="1" x14ac:dyDescent="0.25">
      <c r="A66" s="13">
        <v>13</v>
      </c>
      <c r="C66" s="3" t="s">
        <v>71</v>
      </c>
      <c r="D66" s="20">
        <v>713</v>
      </c>
      <c r="E66" s="24">
        <v>0.47</v>
      </c>
      <c r="F66" s="25">
        <v>0.12</v>
      </c>
      <c r="G66" s="25">
        <v>0.05</v>
      </c>
      <c r="H66" s="25">
        <v>0.04</v>
      </c>
      <c r="I66" s="25">
        <v>0.04</v>
      </c>
      <c r="J66" s="50">
        <v>0.28000000000000003</v>
      </c>
      <c r="M66" s="19"/>
      <c r="O66" s="14" t="b">
        <v>0</v>
      </c>
      <c r="P66" s="14" t="b">
        <v>0</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0.56999999999999995</v>
      </c>
      <c r="F67" s="25">
        <v>0.13</v>
      </c>
      <c r="G67" s="25">
        <v>0.04</v>
      </c>
      <c r="H67" s="25">
        <v>0.02</v>
      </c>
      <c r="I67" s="25">
        <v>0.02</v>
      </c>
      <c r="J67" s="50">
        <v>0.22</v>
      </c>
      <c r="M67" s="19"/>
      <c r="O67" s="14" t="b">
        <v>1</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0.37</v>
      </c>
      <c r="F69" s="25">
        <v>0.18</v>
      </c>
      <c r="G69" s="25">
        <v>7.0000000000000007E-2</v>
      </c>
      <c r="H69" s="25">
        <v>0.06</v>
      </c>
      <c r="I69" s="25">
        <v>0.05</v>
      </c>
      <c r="J69" s="50">
        <v>0.27</v>
      </c>
      <c r="M69" s="19"/>
      <c r="O69" s="14" t="b">
        <v>0</v>
      </c>
      <c r="P69" s="14" t="b">
        <v>1</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0.57999999999999996</v>
      </c>
      <c r="F70" s="25">
        <v>0.11</v>
      </c>
      <c r="G70" s="25">
        <v>0.04</v>
      </c>
      <c r="H70" s="25">
        <v>0.02</v>
      </c>
      <c r="I70" s="25">
        <v>0.02</v>
      </c>
      <c r="J70" s="50">
        <v>0.24</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0.37</v>
      </c>
      <c r="F72" s="25">
        <v>0.13</v>
      </c>
      <c r="G72" s="25">
        <v>0.09</v>
      </c>
      <c r="H72" s="25">
        <v>0.06</v>
      </c>
      <c r="I72" s="25">
        <v>7.0000000000000007E-2</v>
      </c>
      <c r="J72" s="50">
        <v>0.27</v>
      </c>
      <c r="M72" s="19"/>
      <c r="O72" s="14" t="b">
        <v>0</v>
      </c>
      <c r="P72" s="14" t="b">
        <v>0</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0.51</v>
      </c>
      <c r="F73" s="25">
        <v>0.11</v>
      </c>
      <c r="G73" s="25">
        <v>0.05</v>
      </c>
      <c r="H73" s="25">
        <v>0.04</v>
      </c>
      <c r="I73" s="25">
        <v>0.02</v>
      </c>
      <c r="J73" s="50">
        <v>0.26</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0.56999999999999995</v>
      </c>
      <c r="F74" s="25">
        <v>0.13</v>
      </c>
      <c r="G74" s="25">
        <v>0.03</v>
      </c>
      <c r="H74" s="25">
        <v>0.02</v>
      </c>
      <c r="I74" s="25">
        <v>0.02</v>
      </c>
      <c r="J74" s="50">
        <v>0.23</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0.49</v>
      </c>
      <c r="F76" s="25">
        <v>0.16</v>
      </c>
      <c r="G76" s="25">
        <v>0.05</v>
      </c>
      <c r="H76" s="25">
        <v>0.03</v>
      </c>
      <c r="I76" s="25">
        <v>0.03</v>
      </c>
      <c r="J76" s="50">
        <v>0.23</v>
      </c>
      <c r="M76" s="19"/>
      <c r="O76" s="14" t="b">
        <v>0</v>
      </c>
      <c r="P76" s="14" t="b">
        <v>1</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0.47</v>
      </c>
      <c r="F77" s="25">
        <v>0.19</v>
      </c>
      <c r="G77" s="25">
        <v>0.05</v>
      </c>
      <c r="H77" s="25">
        <v>0.02</v>
      </c>
      <c r="I77" s="25">
        <v>0.03</v>
      </c>
      <c r="J77" s="50">
        <v>0.24</v>
      </c>
      <c r="M77" s="19"/>
      <c r="O77" s="14" t="b">
        <v>0</v>
      </c>
      <c r="P77" s="14" t="b">
        <v>1</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0.54</v>
      </c>
      <c r="F78" s="25">
        <v>0.12</v>
      </c>
      <c r="G78" s="25">
        <v>0.05</v>
      </c>
      <c r="H78" s="25">
        <v>0.03</v>
      </c>
      <c r="I78" s="25">
        <v>0.03</v>
      </c>
      <c r="J78" s="50">
        <v>0.24</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0.48</v>
      </c>
      <c r="F79" s="25">
        <v>0.08</v>
      </c>
      <c r="G79" s="25">
        <v>0.04</v>
      </c>
      <c r="H79" s="25">
        <v>0.04</v>
      </c>
      <c r="I79" s="25">
        <v>0.03</v>
      </c>
      <c r="J79" s="50">
        <v>0.34</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1</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0.45</v>
      </c>
      <c r="F81" s="25">
        <v>0.15</v>
      </c>
      <c r="G81" s="25">
        <v>0.04</v>
      </c>
      <c r="H81" s="25">
        <v>0.04</v>
      </c>
      <c r="I81" s="25">
        <v>0.08</v>
      </c>
      <c r="J81" s="50">
        <v>0.25</v>
      </c>
      <c r="M81" s="19"/>
      <c r="O81" s="14" t="b">
        <v>1</v>
      </c>
      <c r="P81" s="14" t="b">
        <v>1</v>
      </c>
      <c r="Q81" s="14" t="b">
        <v>0</v>
      </c>
      <c r="R81" s="14" t="b">
        <v>0</v>
      </c>
      <c r="S81" s="14" t="b">
        <v>0</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0.46</v>
      </c>
      <c r="F82" s="25">
        <v>0.14000000000000001</v>
      </c>
      <c r="G82" s="25">
        <v>7.0000000000000007E-2</v>
      </c>
      <c r="H82" s="25">
        <v>0.05</v>
      </c>
      <c r="I82" s="25">
        <v>0.03</v>
      </c>
      <c r="J82" s="50">
        <v>0.26</v>
      </c>
      <c r="M82" s="19"/>
      <c r="O82" s="14" t="b">
        <v>1</v>
      </c>
      <c r="P82" s="14" t="b">
        <v>1</v>
      </c>
      <c r="Q82" s="14" t="b">
        <v>0</v>
      </c>
      <c r="R82" s="14" t="b">
        <v>0</v>
      </c>
      <c r="S82" s="14" t="b">
        <v>0</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0.56000000000000005</v>
      </c>
      <c r="F83" s="25">
        <v>0.11</v>
      </c>
      <c r="G83" s="25">
        <v>0.04</v>
      </c>
      <c r="H83" s="25">
        <v>0.02</v>
      </c>
      <c r="I83" s="25">
        <v>0.02</v>
      </c>
      <c r="J83" s="50">
        <v>0.25</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0.6</v>
      </c>
      <c r="F85" s="25">
        <v>0.1</v>
      </c>
      <c r="G85" s="25">
        <v>0.04</v>
      </c>
      <c r="H85" s="25">
        <v>0.02</v>
      </c>
      <c r="I85" s="25">
        <v>0.02</v>
      </c>
      <c r="J85" s="50">
        <v>0.22</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0.52</v>
      </c>
      <c r="F86" s="25">
        <v>0.13</v>
      </c>
      <c r="G86" s="25">
        <v>0.05</v>
      </c>
      <c r="H86" s="25">
        <v>0.03</v>
      </c>
      <c r="I86" s="25">
        <v>0.02</v>
      </c>
      <c r="J86" s="50">
        <v>0.26</v>
      </c>
      <c r="M86" s="19"/>
      <c r="O86" s="14" t="b">
        <v>1</v>
      </c>
      <c r="P86" s="14" t="b">
        <v>0</v>
      </c>
      <c r="Q86" s="14" t="b">
        <v>0</v>
      </c>
      <c r="R86" s="14" t="b">
        <v>0</v>
      </c>
      <c r="S86" s="14" t="b">
        <v>0</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0.47</v>
      </c>
      <c r="F87" s="25">
        <v>0.15</v>
      </c>
      <c r="G87" s="25">
        <v>0.05</v>
      </c>
      <c r="H87" s="25">
        <v>0.04</v>
      </c>
      <c r="I87" s="25">
        <v>0.04</v>
      </c>
      <c r="J87" s="50">
        <v>0.25</v>
      </c>
      <c r="M87" s="19"/>
      <c r="O87" s="14" t="b">
        <v>1</v>
      </c>
      <c r="P87" s="14" t="b">
        <v>1</v>
      </c>
      <c r="Q87" s="14" t="b">
        <v>0</v>
      </c>
      <c r="R87" s="14" t="b">
        <v>0</v>
      </c>
      <c r="S87" s="14" t="b">
        <v>0</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0.32</v>
      </c>
      <c r="F88" s="25">
        <v>0.08</v>
      </c>
      <c r="G88" s="25">
        <v>0.02</v>
      </c>
      <c r="H88" s="25">
        <v>0.03</v>
      </c>
      <c r="I88" s="25">
        <v>0.03</v>
      </c>
      <c r="J88" s="50">
        <v>0.52</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0.43</v>
      </c>
      <c r="F90" s="25">
        <v>0.16</v>
      </c>
      <c r="G90" s="25">
        <v>0.03</v>
      </c>
      <c r="H90" s="25">
        <v>0.03</v>
      </c>
      <c r="I90" s="25">
        <v>0.08</v>
      </c>
      <c r="J90" s="50">
        <v>0.28000000000000003</v>
      </c>
      <c r="M90" s="19"/>
      <c r="O90" s="14" t="b">
        <v>1</v>
      </c>
      <c r="P90" s="14" t="b">
        <v>1</v>
      </c>
      <c r="Q90" s="14" t="b">
        <v>0</v>
      </c>
      <c r="R90" s="14" t="b">
        <v>0</v>
      </c>
      <c r="S90" s="14" t="b">
        <v>0</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0.45</v>
      </c>
      <c r="F91" s="25">
        <v>0.15</v>
      </c>
      <c r="G91" s="25">
        <v>7.0000000000000007E-2</v>
      </c>
      <c r="H91" s="25">
        <v>0.04</v>
      </c>
      <c r="I91" s="25">
        <v>0.03</v>
      </c>
      <c r="J91" s="50">
        <v>0.27</v>
      </c>
      <c r="M91" s="19"/>
      <c r="O91" s="14" t="b">
        <v>1</v>
      </c>
      <c r="P91" s="14" t="b">
        <v>1</v>
      </c>
      <c r="Q91" s="14" t="b">
        <v>0</v>
      </c>
      <c r="R91" s="14" t="b">
        <v>0</v>
      </c>
      <c r="S91" s="14" t="b">
        <v>0</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0.59</v>
      </c>
      <c r="F92" s="25">
        <v>0.11</v>
      </c>
      <c r="G92" s="25">
        <v>0.03</v>
      </c>
      <c r="H92" s="25">
        <v>0.02</v>
      </c>
      <c r="I92" s="25">
        <v>0.02</v>
      </c>
      <c r="J92" s="50">
        <v>0.24</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0.45</v>
      </c>
      <c r="F94" s="25">
        <v>0.15</v>
      </c>
      <c r="G94" s="25">
        <v>0.06</v>
      </c>
      <c r="H94" s="25">
        <v>0.04</v>
      </c>
      <c r="I94" s="25">
        <v>0.03</v>
      </c>
      <c r="J94" s="50">
        <v>0.26</v>
      </c>
      <c r="M94" s="19"/>
      <c r="O94" s="14" t="b">
        <v>1</v>
      </c>
      <c r="P94" s="14" t="b">
        <v>1</v>
      </c>
      <c r="Q94" s="14" t="b">
        <v>0</v>
      </c>
      <c r="R94" s="14" t="b">
        <v>0</v>
      </c>
      <c r="S94" s="14" t="b">
        <v>0</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0.68</v>
      </c>
      <c r="F95" s="25">
        <v>7.0000000000000007E-2</v>
      </c>
      <c r="G95" s="25">
        <v>0.01</v>
      </c>
      <c r="H95" s="25">
        <v>0.01</v>
      </c>
      <c r="I95" s="25">
        <v>0.01</v>
      </c>
      <c r="J95" s="50">
        <v>0.22</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0.44</v>
      </c>
      <c r="F97" s="25">
        <v>0.15</v>
      </c>
      <c r="G97" s="25">
        <v>7.0000000000000007E-2</v>
      </c>
      <c r="H97" s="25">
        <v>0.04</v>
      </c>
      <c r="I97" s="25">
        <v>0.04</v>
      </c>
      <c r="J97" s="50">
        <v>0.26</v>
      </c>
      <c r="M97" s="19"/>
      <c r="O97" s="14" t="b">
        <v>1</v>
      </c>
      <c r="P97" s="14" t="b">
        <v>1</v>
      </c>
      <c r="Q97" s="14" t="b">
        <v>0</v>
      </c>
      <c r="R97" s="14" t="b">
        <v>0</v>
      </c>
      <c r="S97" s="14" t="b">
        <v>0</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0.63</v>
      </c>
      <c r="F98" s="25">
        <v>0.09</v>
      </c>
      <c r="G98" s="25">
        <v>0.02</v>
      </c>
      <c r="H98" s="25">
        <v>0.02</v>
      </c>
      <c r="I98" s="25">
        <v>0.01</v>
      </c>
      <c r="J98" s="50">
        <v>0.24</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0.45</v>
      </c>
      <c r="F100" s="25">
        <v>0.15</v>
      </c>
      <c r="G100" s="25">
        <v>7.0000000000000007E-2</v>
      </c>
      <c r="H100" s="25">
        <v>0.04</v>
      </c>
      <c r="I100" s="25">
        <v>0.04</v>
      </c>
      <c r="J100" s="50">
        <v>0.25</v>
      </c>
      <c r="M100" s="19"/>
      <c r="O100" s="14" t="b">
        <v>1</v>
      </c>
      <c r="P100" s="14" t="b">
        <v>1</v>
      </c>
      <c r="Q100" s="14" t="b">
        <v>0</v>
      </c>
      <c r="R100" s="14" t="b">
        <v>0</v>
      </c>
      <c r="S100" s="14" t="b">
        <v>0</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0.6</v>
      </c>
      <c r="F101" s="25">
        <v>0.1</v>
      </c>
      <c r="G101" s="25">
        <v>0.02</v>
      </c>
      <c r="H101" s="25">
        <v>0.02</v>
      </c>
      <c r="I101" s="25">
        <v>0.01</v>
      </c>
      <c r="J101" s="50">
        <v>0.25</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0.49</v>
      </c>
      <c r="F103" s="25">
        <v>0.14000000000000001</v>
      </c>
      <c r="G103" s="25">
        <v>0.04</v>
      </c>
      <c r="H103" s="25">
        <v>0.04</v>
      </c>
      <c r="I103" s="25">
        <v>0.08</v>
      </c>
      <c r="J103" s="50">
        <v>0.22</v>
      </c>
      <c r="M103" s="19"/>
      <c r="O103" s="14" t="b">
        <v>0</v>
      </c>
      <c r="P103" s="14" t="b">
        <v>1</v>
      </c>
      <c r="Q103" s="14" t="b">
        <v>0</v>
      </c>
      <c r="R103" s="14" t="b">
        <v>0</v>
      </c>
      <c r="S103" s="14" t="b">
        <v>0</v>
      </c>
      <c r="T103" s="14" t="e">
        <v>#REF!</v>
      </c>
      <c r="U103" s="14" t="e">
        <v>#REF!</v>
      </c>
      <c r="V103" s="14" t="e">
        <v>#REF!</v>
      </c>
      <c r="W103" s="14" t="e">
        <v>#REF!</v>
      </c>
      <c r="X103" s="14" t="e">
        <v>#REF!</v>
      </c>
      <c r="Y103" s="14" t="e">
        <v>#REF!</v>
      </c>
      <c r="Z103" s="14" t="e">
        <v>#REF!</v>
      </c>
      <c r="AA103" s="14" t="b">
        <v>0</v>
      </c>
      <c r="AB103" s="14" t="e">
        <v>#REF!</v>
      </c>
    </row>
    <row r="104" spans="1:39" ht="12.75" customHeight="1" x14ac:dyDescent="0.25">
      <c r="A104" s="13">
        <v>18</v>
      </c>
      <c r="C104" s="3" t="s">
        <v>79</v>
      </c>
      <c r="D104" s="20">
        <v>457</v>
      </c>
      <c r="E104" s="24">
        <v>0.47</v>
      </c>
      <c r="F104" s="25">
        <v>0.16</v>
      </c>
      <c r="G104" s="25">
        <v>7.0000000000000007E-2</v>
      </c>
      <c r="H104" s="25">
        <v>0.04</v>
      </c>
      <c r="I104" s="25">
        <v>0.02</v>
      </c>
      <c r="J104" s="50">
        <v>0.24</v>
      </c>
      <c r="M104" s="19"/>
      <c r="O104" s="14" t="b">
        <v>0</v>
      </c>
      <c r="P104" s="14" t="b">
        <v>1</v>
      </c>
      <c r="Q104" s="14" t="b">
        <v>0</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0.56999999999999995</v>
      </c>
      <c r="F105" s="25">
        <v>0.14000000000000001</v>
      </c>
      <c r="G105" s="25">
        <v>0.05</v>
      </c>
      <c r="H105" s="25">
        <v>0.02</v>
      </c>
      <c r="I105" s="25">
        <v>0.02</v>
      </c>
      <c r="J105" s="50">
        <v>0.2</v>
      </c>
      <c r="M105" s="19"/>
      <c r="O105" s="14" t="b">
        <v>1</v>
      </c>
      <c r="P105" s="14" t="b">
        <v>1</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0.51</v>
      </c>
      <c r="F106" s="29">
        <v>0.06</v>
      </c>
      <c r="G106" s="29">
        <v>0.03</v>
      </c>
      <c r="H106" s="29">
        <v>0.03</v>
      </c>
      <c r="I106" s="29">
        <v>0.02</v>
      </c>
      <c r="J106" s="51">
        <v>0.36</v>
      </c>
      <c r="M106" s="19"/>
      <c r="O106" s="14" t="b">
        <v>0</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754" priority="16">
      <formula>L13=TRUE</formula>
    </cfRule>
  </conditionalFormatting>
  <conditionalFormatting sqref="E35">
    <cfRule type="expression" dxfId="1753" priority="9">
      <formula>L35=TRUE</formula>
    </cfRule>
  </conditionalFormatting>
  <conditionalFormatting sqref="E60">
    <cfRule type="expression" dxfId="1752" priority="8">
      <formula>L60=TRUE</formula>
    </cfRule>
  </conditionalFormatting>
  <conditionalFormatting sqref="E64">
    <cfRule type="expression" dxfId="1751" priority="7">
      <formula>L64=TRUE</formula>
    </cfRule>
  </conditionalFormatting>
  <conditionalFormatting sqref="E84">
    <cfRule type="expression" dxfId="1750" priority="6">
      <formula>L84=TRUE</formula>
    </cfRule>
  </conditionalFormatting>
  <conditionalFormatting sqref="E89">
    <cfRule type="expression" dxfId="1749" priority="5">
      <formula>L89=TRUE</formula>
    </cfRule>
  </conditionalFormatting>
  <conditionalFormatting sqref="E93">
    <cfRule type="expression" dxfId="1748" priority="4">
      <formula>L93=TRUE</formula>
    </cfRule>
  </conditionalFormatting>
  <conditionalFormatting sqref="E96">
    <cfRule type="expression" dxfId="1747" priority="3">
      <formula>L96=TRUE</formula>
    </cfRule>
  </conditionalFormatting>
  <conditionalFormatting sqref="E99">
    <cfRule type="expression" dxfId="1746" priority="2">
      <formula>L99=TRUE</formula>
    </cfRule>
  </conditionalFormatting>
  <conditionalFormatting sqref="E112:E142">
    <cfRule type="expression" dxfId="1745" priority="13">
      <formula>L112=TRUE</formula>
    </cfRule>
  </conditionalFormatting>
  <conditionalFormatting sqref="E154:E195">
    <cfRule type="expression" dxfId="1744" priority="15">
      <formula>L154=TRUE</formula>
    </cfRule>
  </conditionalFormatting>
  <conditionalFormatting sqref="E207:E248">
    <cfRule type="expression" dxfId="1743"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742" priority="10">
      <formula>AA11=TRUE</formula>
    </cfRule>
  </conditionalFormatting>
  <conditionalFormatting sqref="J112:J142 J154:J195 J207:J248 J13 J22 J25 J28 J32 J80 J102 J35 J38 J43 J50 J53 J60 J64 J68 J71 J75 J84 J89 J93 J96 J99">
    <cfRule type="expression" dxfId="1741" priority="11">
      <formula>Y13=TRUE</formula>
    </cfRule>
  </conditionalFormatting>
  <conditionalFormatting sqref="K110:K267">
    <cfRule type="expression" dxfId="1740" priority="12">
      <formula>AA110=TRUE</formula>
    </cfRule>
  </conditionalFormatting>
  <conditionalFormatting sqref="M8:M106">
    <cfRule type="cellIs" dxfId="1739"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738"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737" priority="18">
      <formula>N13=TRUE</formula>
    </cfRule>
  </conditionalFormatting>
  <pageMargins left="0.7" right="0.7" top="0.75" bottom="0.75" header="0.3" footer="0.3"/>
  <pageSetup paperSize="9" orientation="portrait" verticalDpi="0"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Worksheet____34"/>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182</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0.5</v>
      </c>
      <c r="F8" s="18">
        <v>0.16</v>
      </c>
      <c r="G8" s="18">
        <v>7.0000000000000007E-2</v>
      </c>
      <c r="H8" s="18">
        <v>0.06</v>
      </c>
      <c r="I8" s="18">
        <v>0.04</v>
      </c>
      <c r="J8" s="18">
        <v>0.17</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0.52</v>
      </c>
      <c r="F11" s="25">
        <v>0.14000000000000001</v>
      </c>
      <c r="G11" s="25">
        <v>7.0000000000000007E-2</v>
      </c>
      <c r="H11" s="25">
        <v>0.05</v>
      </c>
      <c r="I11" s="25">
        <v>0.04</v>
      </c>
      <c r="J11" s="50">
        <v>0.18</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0.49</v>
      </c>
      <c r="F12" s="25">
        <v>0.19</v>
      </c>
      <c r="G12" s="25">
        <v>7.0000000000000007E-2</v>
      </c>
      <c r="H12" s="25">
        <v>0.06</v>
      </c>
      <c r="I12" s="25">
        <v>0.03</v>
      </c>
      <c r="J12" s="50">
        <v>0.16</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0.51</v>
      </c>
      <c r="F14" s="25">
        <v>0.15</v>
      </c>
      <c r="G14" s="25">
        <v>0.06</v>
      </c>
      <c r="H14" s="25">
        <v>0.06</v>
      </c>
      <c r="I14" s="25">
        <v>0.05</v>
      </c>
      <c r="J14" s="50">
        <v>0.17</v>
      </c>
      <c r="M14" s="19"/>
      <c r="O14" s="14" t="b">
        <v>1</v>
      </c>
      <c r="P14" s="14" t="b">
        <v>1</v>
      </c>
      <c r="Q14" s="14" t="b">
        <v>0</v>
      </c>
      <c r="R14" s="14" t="b">
        <v>0</v>
      </c>
      <c r="S14" s="14" t="b">
        <v>0</v>
      </c>
      <c r="T14" s="14" t="e">
        <v>#REF!</v>
      </c>
      <c r="U14" s="14" t="e">
        <v>#REF!</v>
      </c>
      <c r="V14" s="14" t="e">
        <v>#REF!</v>
      </c>
      <c r="W14" s="14" t="e">
        <v>#REF!</v>
      </c>
      <c r="X14" s="14" t="e">
        <v>#REF!</v>
      </c>
      <c r="Y14" s="14" t="e">
        <v>#REF!</v>
      </c>
      <c r="Z14" s="14" t="e">
        <v>#REF!</v>
      </c>
      <c r="AA14" s="14" t="b">
        <v>0</v>
      </c>
      <c r="AB14" s="14" t="e">
        <v>#REF!</v>
      </c>
    </row>
    <row r="15" spans="1:36" ht="12.75" customHeight="1" x14ac:dyDescent="0.25">
      <c r="A15" s="13">
        <v>2</v>
      </c>
      <c r="C15" s="3" t="s">
        <v>31</v>
      </c>
      <c r="D15" s="20">
        <v>357</v>
      </c>
      <c r="E15" s="24">
        <v>0.41</v>
      </c>
      <c r="F15" s="25">
        <v>0.19</v>
      </c>
      <c r="G15" s="25">
        <v>7.0000000000000007E-2</v>
      </c>
      <c r="H15" s="25">
        <v>0.09</v>
      </c>
      <c r="I15" s="25">
        <v>0.06</v>
      </c>
      <c r="J15" s="50">
        <v>0.17</v>
      </c>
      <c r="M15" s="19"/>
      <c r="O15" s="14" t="b">
        <v>0</v>
      </c>
      <c r="P15" s="14" t="b">
        <v>1</v>
      </c>
      <c r="Q15" s="14" t="b">
        <v>0</v>
      </c>
      <c r="R15" s="14" t="b">
        <v>0</v>
      </c>
      <c r="S15" s="14" t="b">
        <v>0</v>
      </c>
      <c r="T15" s="14" t="e">
        <v>#REF!</v>
      </c>
      <c r="U15" s="14" t="e">
        <v>#REF!</v>
      </c>
      <c r="V15" s="14" t="e">
        <v>#REF!</v>
      </c>
      <c r="W15" s="14" t="e">
        <v>#REF!</v>
      </c>
      <c r="X15" s="14" t="e">
        <v>#REF!</v>
      </c>
      <c r="Y15" s="14" t="e">
        <v>#REF!</v>
      </c>
      <c r="Z15" s="14" t="e">
        <v>#REF!</v>
      </c>
      <c r="AA15" s="14" t="b">
        <v>0</v>
      </c>
      <c r="AB15" s="14" t="e">
        <v>#REF!</v>
      </c>
    </row>
    <row r="16" spans="1:36" ht="12.75" customHeight="1" x14ac:dyDescent="0.25">
      <c r="A16" s="13">
        <v>2</v>
      </c>
      <c r="C16" s="3" t="s">
        <v>32</v>
      </c>
      <c r="D16" s="20">
        <v>358</v>
      </c>
      <c r="E16" s="24">
        <v>0.42</v>
      </c>
      <c r="F16" s="25">
        <v>0.22</v>
      </c>
      <c r="G16" s="25">
        <v>0.09</v>
      </c>
      <c r="H16" s="25">
        <v>0.06</v>
      </c>
      <c r="I16" s="25">
        <v>0.03</v>
      </c>
      <c r="J16" s="50">
        <v>0.18</v>
      </c>
      <c r="M16" s="19"/>
      <c r="O16" s="14" t="b">
        <v>0</v>
      </c>
      <c r="P16" s="14" t="b">
        <v>1</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0.44</v>
      </c>
      <c r="F17" s="25">
        <v>0.2</v>
      </c>
      <c r="G17" s="25">
        <v>7.0000000000000007E-2</v>
      </c>
      <c r="H17" s="25">
        <v>7.0000000000000007E-2</v>
      </c>
      <c r="I17" s="25">
        <v>0.03</v>
      </c>
      <c r="J17" s="50">
        <v>0.17</v>
      </c>
      <c r="M17" s="19"/>
      <c r="O17" s="14" t="b">
        <v>0</v>
      </c>
      <c r="P17" s="14" t="b">
        <v>1</v>
      </c>
      <c r="Q17" s="14" t="b">
        <v>0</v>
      </c>
      <c r="R17" s="14" t="b">
        <v>0</v>
      </c>
      <c r="S17" s="14" t="b">
        <v>0</v>
      </c>
      <c r="T17" s="14" t="e">
        <v>#REF!</v>
      </c>
      <c r="U17" s="14" t="e">
        <v>#REF!</v>
      </c>
      <c r="V17" s="14" t="e">
        <v>#REF!</v>
      </c>
      <c r="W17" s="14" t="e">
        <v>#REF!</v>
      </c>
      <c r="X17" s="14" t="e">
        <v>#REF!</v>
      </c>
      <c r="Y17" s="14" t="e">
        <v>#REF!</v>
      </c>
      <c r="Z17" s="14" t="e">
        <v>#REF!</v>
      </c>
      <c r="AA17" s="14" t="b">
        <v>0</v>
      </c>
      <c r="AB17" s="14" t="e">
        <v>#REF!</v>
      </c>
    </row>
    <row r="18" spans="1:28" ht="12.75" customHeight="1" x14ac:dyDescent="0.25">
      <c r="A18" s="13">
        <v>2</v>
      </c>
      <c r="C18" s="3" t="s">
        <v>34</v>
      </c>
      <c r="D18" s="20">
        <v>353</v>
      </c>
      <c r="E18" s="24">
        <v>0.51</v>
      </c>
      <c r="F18" s="25">
        <v>0.14000000000000001</v>
      </c>
      <c r="G18" s="25">
        <v>0.06</v>
      </c>
      <c r="H18" s="25">
        <v>0.05</v>
      </c>
      <c r="I18" s="25">
        <v>0.03</v>
      </c>
      <c r="J18" s="50">
        <v>0.21</v>
      </c>
      <c r="M18" s="19"/>
      <c r="O18" s="14" t="b">
        <v>1</v>
      </c>
      <c r="P18" s="14" t="b">
        <v>0</v>
      </c>
      <c r="Q18" s="14" t="b">
        <v>0</v>
      </c>
      <c r="R18" s="14" t="b">
        <v>0</v>
      </c>
      <c r="S18" s="14" t="b">
        <v>0</v>
      </c>
      <c r="T18" s="14" t="e">
        <v>#REF!</v>
      </c>
      <c r="U18" s="14" t="e">
        <v>#REF!</v>
      </c>
      <c r="V18" s="14" t="e">
        <v>#REF!</v>
      </c>
      <c r="W18" s="14" t="e">
        <v>#REF!</v>
      </c>
      <c r="X18" s="14" t="e">
        <v>#REF!</v>
      </c>
      <c r="Y18" s="14" t="e">
        <v>#REF!</v>
      </c>
      <c r="Z18" s="14" t="e">
        <v>#REF!</v>
      </c>
      <c r="AA18" s="14" t="b">
        <v>1</v>
      </c>
      <c r="AB18" s="14" t="e">
        <v>#REF!</v>
      </c>
    </row>
    <row r="19" spans="1:28" ht="12.75" customHeight="1" x14ac:dyDescent="0.25">
      <c r="A19" s="13">
        <v>2</v>
      </c>
      <c r="C19" s="3" t="s">
        <v>35</v>
      </c>
      <c r="D19" s="20">
        <v>139</v>
      </c>
      <c r="E19" s="24">
        <v>0.68</v>
      </c>
      <c r="F19" s="25">
        <v>0.12</v>
      </c>
      <c r="G19" s="25">
        <v>0.04</v>
      </c>
      <c r="H19" s="25">
        <v>0.02</v>
      </c>
      <c r="I19" s="25">
        <v>0.02</v>
      </c>
      <c r="J19" s="50">
        <v>0.12</v>
      </c>
      <c r="M19" s="19"/>
      <c r="O19" s="14" t="b">
        <v>1</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0.69</v>
      </c>
      <c r="F20" s="25">
        <v>0.12</v>
      </c>
      <c r="G20" s="25">
        <v>0.06</v>
      </c>
      <c r="H20" s="25">
        <v>0.01</v>
      </c>
      <c r="I20" s="25">
        <v>0.01</v>
      </c>
      <c r="J20" s="50">
        <v>0.12</v>
      </c>
      <c r="M20" s="19"/>
      <c r="O20" s="14" t="b">
        <v>1</v>
      </c>
      <c r="P20" s="14" t="b">
        <v>0</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0.74</v>
      </c>
      <c r="F21" s="25">
        <v>0.08</v>
      </c>
      <c r="G21" s="25">
        <v>7.0000000000000007E-2</v>
      </c>
      <c r="H21" s="25"/>
      <c r="I21" s="25">
        <v>0.01</v>
      </c>
      <c r="J21" s="50">
        <v>0.11</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0.46</v>
      </c>
      <c r="F23" s="25">
        <v>0.18</v>
      </c>
      <c r="G23" s="25">
        <v>7.0000000000000007E-2</v>
      </c>
      <c r="H23" s="25">
        <v>7.0000000000000007E-2</v>
      </c>
      <c r="I23" s="25">
        <v>0.04</v>
      </c>
      <c r="J23" s="50">
        <v>0.18</v>
      </c>
      <c r="M23" s="19"/>
      <c r="O23" s="14" t="b">
        <v>0</v>
      </c>
      <c r="P23" s="14" t="b">
        <v>1</v>
      </c>
      <c r="Q23" s="14" t="b">
        <v>0</v>
      </c>
      <c r="R23" s="14" t="b">
        <v>0</v>
      </c>
      <c r="S23" s="14" t="b">
        <v>0</v>
      </c>
      <c r="T23" s="14" t="e">
        <v>#REF!</v>
      </c>
      <c r="U23" s="14" t="e">
        <v>#REF!</v>
      </c>
      <c r="V23" s="14" t="e">
        <v>#REF!</v>
      </c>
      <c r="W23" s="14" t="e">
        <v>#REF!</v>
      </c>
      <c r="X23" s="14" t="e">
        <v>#REF!</v>
      </c>
      <c r="Y23" s="14" t="e">
        <v>#REF!</v>
      </c>
      <c r="Z23" s="14" t="e">
        <v>#REF!</v>
      </c>
      <c r="AA23" s="14" t="b">
        <v>1</v>
      </c>
      <c r="AB23" s="14" t="e">
        <v>#REF!</v>
      </c>
    </row>
    <row r="24" spans="1:28" ht="12.75" customHeight="1" x14ac:dyDescent="0.25">
      <c r="A24" s="13">
        <v>3</v>
      </c>
      <c r="C24" s="3" t="s">
        <v>40</v>
      </c>
      <c r="D24" s="20">
        <v>409</v>
      </c>
      <c r="E24" s="24">
        <v>0.7</v>
      </c>
      <c r="F24" s="25">
        <v>0.11</v>
      </c>
      <c r="G24" s="25">
        <v>0.06</v>
      </c>
      <c r="H24" s="25">
        <v>0.01</v>
      </c>
      <c r="I24" s="25">
        <v>0.01</v>
      </c>
      <c r="J24" s="50">
        <v>0.11</v>
      </c>
      <c r="M24" s="19"/>
      <c r="O24" s="14" t="b">
        <v>1</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0.44</v>
      </c>
      <c r="F26" s="25">
        <v>0.19</v>
      </c>
      <c r="G26" s="25">
        <v>7.0000000000000007E-2</v>
      </c>
      <c r="H26" s="25">
        <v>7.0000000000000007E-2</v>
      </c>
      <c r="I26" s="25">
        <v>0.05</v>
      </c>
      <c r="J26" s="50">
        <v>0.19</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0.54</v>
      </c>
      <c r="F27" s="25">
        <v>0.15</v>
      </c>
      <c r="G27" s="25">
        <v>7.0000000000000007E-2</v>
      </c>
      <c r="H27" s="25">
        <v>0.05</v>
      </c>
      <c r="I27" s="25">
        <v>0.03</v>
      </c>
      <c r="J27" s="50">
        <v>0.16</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0.51</v>
      </c>
      <c r="F29" s="25">
        <v>0.15</v>
      </c>
      <c r="G29" s="25">
        <v>0.06</v>
      </c>
      <c r="H29" s="25">
        <v>0.06</v>
      </c>
      <c r="I29" s="25">
        <v>0.04</v>
      </c>
      <c r="J29" s="50">
        <v>0.17</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0.51</v>
      </c>
      <c r="F30" s="25">
        <v>0.19</v>
      </c>
      <c r="G30" s="25">
        <v>0.08</v>
      </c>
      <c r="H30" s="25">
        <v>0.05</v>
      </c>
      <c r="I30" s="25">
        <v>0.02</v>
      </c>
      <c r="J30" s="50">
        <v>0.16</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0.46</v>
      </c>
      <c r="F31" s="25">
        <v>0.16</v>
      </c>
      <c r="G31" s="25">
        <v>0.09</v>
      </c>
      <c r="H31" s="25">
        <v>7.0000000000000007E-2</v>
      </c>
      <c r="I31" s="25">
        <v>0.04</v>
      </c>
      <c r="J31" s="50">
        <v>0.18</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0.48</v>
      </c>
      <c r="F33" s="25">
        <v>0.18</v>
      </c>
      <c r="G33" s="25">
        <v>7.0000000000000007E-2</v>
      </c>
      <c r="H33" s="25">
        <v>0.06</v>
      </c>
      <c r="I33" s="25">
        <v>0.04</v>
      </c>
      <c r="J33" s="50">
        <v>0.17</v>
      </c>
      <c r="M33" s="19"/>
      <c r="O33" s="14" t="b">
        <v>0</v>
      </c>
      <c r="P33" s="14" t="b">
        <v>1</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0.61</v>
      </c>
      <c r="F34" s="25">
        <v>0.1</v>
      </c>
      <c r="G34" s="25">
        <v>0.06</v>
      </c>
      <c r="H34" s="25">
        <v>0.04</v>
      </c>
      <c r="I34" s="25">
        <v>0.02</v>
      </c>
      <c r="J34" s="50">
        <v>0.17</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0.52</v>
      </c>
      <c r="F36" s="25">
        <v>0.15</v>
      </c>
      <c r="G36" s="25">
        <v>7.0000000000000007E-2</v>
      </c>
      <c r="H36" s="25">
        <v>0.05</v>
      </c>
      <c r="I36" s="25">
        <v>0.04</v>
      </c>
      <c r="J36" s="50">
        <v>0.17</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0.49</v>
      </c>
      <c r="F37" s="25">
        <v>0.18</v>
      </c>
      <c r="G37" s="25">
        <v>7.0000000000000007E-2</v>
      </c>
      <c r="H37" s="25">
        <v>0.06</v>
      </c>
      <c r="I37" s="25">
        <v>0.04</v>
      </c>
      <c r="J37" s="50">
        <v>0.16</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0.54</v>
      </c>
      <c r="F39" s="25">
        <v>0.15</v>
      </c>
      <c r="G39" s="25">
        <v>7.0000000000000007E-2</v>
      </c>
      <c r="H39" s="25">
        <v>0.04</v>
      </c>
      <c r="I39" s="25">
        <v>0.04</v>
      </c>
      <c r="J39" s="50">
        <v>0.16</v>
      </c>
      <c r="M39" s="19"/>
      <c r="O39" s="14" t="b">
        <v>1</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0.46</v>
      </c>
      <c r="F40" s="25">
        <v>0.24</v>
      </c>
      <c r="G40" s="25">
        <v>7.0000000000000007E-2</v>
      </c>
      <c r="H40" s="25">
        <v>0.06</v>
      </c>
      <c r="I40" s="25">
        <v>0.04</v>
      </c>
      <c r="J40" s="50">
        <v>0.14000000000000001</v>
      </c>
      <c r="M40" s="19"/>
      <c r="O40" s="14" t="b">
        <v>0</v>
      </c>
      <c r="P40" s="14" t="b">
        <v>1</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0.54</v>
      </c>
      <c r="F41" s="25">
        <v>0.11</v>
      </c>
      <c r="G41" s="25">
        <v>0.05</v>
      </c>
      <c r="H41" s="25">
        <v>0.06</v>
      </c>
      <c r="I41" s="25">
        <v>0.03</v>
      </c>
      <c r="J41" s="50">
        <v>0.21</v>
      </c>
      <c r="M41" s="19"/>
      <c r="O41" s="14" t="b">
        <v>1</v>
      </c>
      <c r="P41" s="14" t="b">
        <v>0</v>
      </c>
      <c r="Q41" s="14" t="b">
        <v>0</v>
      </c>
      <c r="R41" s="14" t="b">
        <v>0</v>
      </c>
      <c r="S41" s="14" t="b">
        <v>0</v>
      </c>
      <c r="T41" s="14" t="e">
        <v>#REF!</v>
      </c>
      <c r="U41" s="14" t="e">
        <v>#REF!</v>
      </c>
      <c r="V41" s="14" t="e">
        <v>#REF!</v>
      </c>
      <c r="W41" s="14" t="e">
        <v>#REF!</v>
      </c>
      <c r="X41" s="14" t="e">
        <v>#REF!</v>
      </c>
      <c r="Y41" s="14" t="e">
        <v>#REF!</v>
      </c>
      <c r="Z41" s="14" t="e">
        <v>#REF!</v>
      </c>
      <c r="AA41" s="14" t="b">
        <v>1</v>
      </c>
      <c r="AB41" s="14" t="e">
        <v>#REF!</v>
      </c>
    </row>
    <row r="42" spans="1:28" ht="12.75" customHeight="1" x14ac:dyDescent="0.25">
      <c r="A42" s="13">
        <v>8</v>
      </c>
      <c r="C42" s="3" t="s">
        <v>11</v>
      </c>
      <c r="D42" s="20">
        <v>700</v>
      </c>
      <c r="E42" s="24">
        <v>0.5</v>
      </c>
      <c r="F42" s="25">
        <v>0.14000000000000001</v>
      </c>
      <c r="G42" s="25">
        <v>7.0000000000000007E-2</v>
      </c>
      <c r="H42" s="25">
        <v>7.0000000000000007E-2</v>
      </c>
      <c r="I42" s="25">
        <v>0.04</v>
      </c>
      <c r="J42" s="50">
        <v>0.18</v>
      </c>
      <c r="M42" s="19"/>
      <c r="O42" s="14" t="b">
        <v>0</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0.49</v>
      </c>
      <c r="F44" s="25">
        <v>0.17</v>
      </c>
      <c r="G44" s="25">
        <v>7.0000000000000007E-2</v>
      </c>
      <c r="H44" s="25">
        <v>0.06</v>
      </c>
      <c r="I44" s="25">
        <v>0.04</v>
      </c>
      <c r="J44" s="50">
        <v>0.16</v>
      </c>
      <c r="M44" s="19"/>
      <c r="O44" s="14" t="b">
        <v>0</v>
      </c>
      <c r="P44" s="14" t="b">
        <v>1</v>
      </c>
      <c r="Q44" s="14" t="b">
        <v>0</v>
      </c>
      <c r="R44" s="14" t="b">
        <v>0</v>
      </c>
      <c r="S44" s="14" t="b">
        <v>0</v>
      </c>
      <c r="T44" s="14" t="e">
        <v>#REF!</v>
      </c>
      <c r="U44" s="14" t="e">
        <v>#REF!</v>
      </c>
      <c r="V44" s="14" t="e">
        <v>#REF!</v>
      </c>
      <c r="W44" s="14" t="e">
        <v>#REF!</v>
      </c>
      <c r="X44" s="14" t="e">
        <v>#REF!</v>
      </c>
      <c r="Y44" s="14" t="e">
        <v>#REF!</v>
      </c>
      <c r="Z44" s="14" t="e">
        <v>#REF!</v>
      </c>
      <c r="AA44" s="14" t="b">
        <v>1</v>
      </c>
      <c r="AB44" s="14" t="e">
        <v>#REF!</v>
      </c>
    </row>
    <row r="45" spans="1:28" ht="12.75" customHeight="1" x14ac:dyDescent="0.25">
      <c r="A45" s="13">
        <v>9</v>
      </c>
      <c r="C45" s="3" t="s">
        <v>52</v>
      </c>
      <c r="D45" s="20">
        <v>50</v>
      </c>
      <c r="E45" s="24">
        <v>0.52</v>
      </c>
      <c r="F45" s="25">
        <v>0.14000000000000001</v>
      </c>
      <c r="G45" s="25">
        <v>0.06</v>
      </c>
      <c r="H45" s="25">
        <v>0.06</v>
      </c>
      <c r="I45" s="25"/>
      <c r="J45" s="50">
        <v>0.22</v>
      </c>
      <c r="M45" s="19"/>
      <c r="O45" s="14" t="b">
        <v>0</v>
      </c>
      <c r="P45" s="14" t="b">
        <v>1</v>
      </c>
      <c r="Q45" s="14" t="b">
        <v>0</v>
      </c>
      <c r="R45" s="14" t="b">
        <v>0</v>
      </c>
      <c r="S45" s="14" t="b">
        <v>0</v>
      </c>
      <c r="T45" s="14" t="e">
        <v>#REF!</v>
      </c>
      <c r="U45" s="14" t="e">
        <v>#REF!</v>
      </c>
      <c r="V45" s="14" t="e">
        <v>#REF!</v>
      </c>
      <c r="W45" s="14" t="e">
        <v>#REF!</v>
      </c>
      <c r="X45" s="14" t="e">
        <v>#REF!</v>
      </c>
      <c r="Y45" s="14" t="e">
        <v>#REF!</v>
      </c>
      <c r="Z45" s="14" t="e">
        <v>#REF!</v>
      </c>
      <c r="AA45" s="14" t="b">
        <v>1</v>
      </c>
      <c r="AB45" s="14" t="e">
        <v>#REF!</v>
      </c>
    </row>
    <row r="46" spans="1:28" ht="12.75" customHeight="1" x14ac:dyDescent="0.25">
      <c r="A46" s="13">
        <v>9</v>
      </c>
      <c r="C46" s="3" t="s">
        <v>53</v>
      </c>
      <c r="D46" s="20">
        <v>67</v>
      </c>
      <c r="E46" s="24">
        <v>0.55000000000000004</v>
      </c>
      <c r="F46" s="25">
        <v>0.1</v>
      </c>
      <c r="G46" s="25">
        <v>0.04</v>
      </c>
      <c r="H46" s="25">
        <v>0.03</v>
      </c>
      <c r="I46" s="25">
        <v>7.0000000000000007E-2</v>
      </c>
      <c r="J46" s="50">
        <v>0.19</v>
      </c>
      <c r="M46" s="19"/>
      <c r="O46" s="14" t="b">
        <v>0</v>
      </c>
      <c r="P46" s="14" t="b">
        <v>0</v>
      </c>
      <c r="Q46" s="14" t="b">
        <v>0</v>
      </c>
      <c r="R46" s="14" t="b">
        <v>0</v>
      </c>
      <c r="S46" s="14" t="b">
        <v>0</v>
      </c>
      <c r="T46" s="14" t="e">
        <v>#REF!</v>
      </c>
      <c r="U46" s="14" t="e">
        <v>#REF!</v>
      </c>
      <c r="V46" s="14" t="e">
        <v>#REF!</v>
      </c>
      <c r="W46" s="14" t="e">
        <v>#REF!</v>
      </c>
      <c r="X46" s="14" t="e">
        <v>#REF!</v>
      </c>
      <c r="Y46" s="14" t="e">
        <v>#REF!</v>
      </c>
      <c r="Z46" s="14" t="e">
        <v>#REF!</v>
      </c>
      <c r="AA46" s="14" t="b">
        <v>1</v>
      </c>
      <c r="AB46" s="14" t="e">
        <v>#REF!</v>
      </c>
    </row>
    <row r="47" spans="1:28" ht="12.75" customHeight="1" x14ac:dyDescent="0.25">
      <c r="A47" s="13">
        <v>9</v>
      </c>
      <c r="C47" s="3" t="s">
        <v>54</v>
      </c>
      <c r="D47" s="20">
        <v>83</v>
      </c>
      <c r="E47" s="24">
        <v>0.57999999999999996</v>
      </c>
      <c r="F47" s="25">
        <v>0.11</v>
      </c>
      <c r="G47" s="25">
        <v>0.01</v>
      </c>
      <c r="H47" s="25">
        <v>0.05</v>
      </c>
      <c r="I47" s="25">
        <v>0.02</v>
      </c>
      <c r="J47" s="50">
        <v>0.23</v>
      </c>
      <c r="M47" s="19"/>
      <c r="O47" s="14" t="b">
        <v>1</v>
      </c>
      <c r="P47" s="14" t="b">
        <v>0</v>
      </c>
      <c r="Q47" s="14" t="b">
        <v>0</v>
      </c>
      <c r="R47" s="14" t="b">
        <v>0</v>
      </c>
      <c r="S47" s="14" t="b">
        <v>0</v>
      </c>
      <c r="T47" s="14" t="e">
        <v>#REF!</v>
      </c>
      <c r="U47" s="14" t="e">
        <v>#REF!</v>
      </c>
      <c r="V47" s="14" t="e">
        <v>#REF!</v>
      </c>
      <c r="W47" s="14" t="e">
        <v>#REF!</v>
      </c>
      <c r="X47" s="14" t="e">
        <v>#REF!</v>
      </c>
      <c r="Y47" s="14" t="e">
        <v>#REF!</v>
      </c>
      <c r="Z47" s="14" t="e">
        <v>#REF!</v>
      </c>
      <c r="AA47" s="14" t="b">
        <v>1</v>
      </c>
      <c r="AB47" s="14" t="e">
        <v>#REF!</v>
      </c>
    </row>
    <row r="48" spans="1:28" ht="12.75" customHeight="1" x14ac:dyDescent="0.25">
      <c r="A48" s="13">
        <v>9</v>
      </c>
      <c r="C48" s="3" t="s">
        <v>55</v>
      </c>
      <c r="D48" s="20">
        <v>64</v>
      </c>
      <c r="E48" s="24">
        <v>0.56000000000000005</v>
      </c>
      <c r="F48" s="25">
        <v>0.14000000000000001</v>
      </c>
      <c r="G48" s="25">
        <v>0.08</v>
      </c>
      <c r="H48" s="25">
        <v>0.02</v>
      </c>
      <c r="I48" s="25">
        <v>0.02</v>
      </c>
      <c r="J48" s="50">
        <v>0.19</v>
      </c>
      <c r="M48" s="19"/>
      <c r="O48" s="14" t="b">
        <v>1</v>
      </c>
      <c r="P48" s="14" t="b">
        <v>1</v>
      </c>
      <c r="Q48" s="14" t="b">
        <v>0</v>
      </c>
      <c r="R48" s="14" t="b">
        <v>0</v>
      </c>
      <c r="S48" s="14" t="b">
        <v>0</v>
      </c>
      <c r="T48" s="14" t="e">
        <v>#REF!</v>
      </c>
      <c r="U48" s="14" t="e">
        <v>#REF!</v>
      </c>
      <c r="V48" s="14" t="e">
        <v>#REF!</v>
      </c>
      <c r="W48" s="14" t="e">
        <v>#REF!</v>
      </c>
      <c r="X48" s="14" t="e">
        <v>#REF!</v>
      </c>
      <c r="Y48" s="14" t="e">
        <v>#REF!</v>
      </c>
      <c r="Z48" s="14" t="e">
        <v>#REF!</v>
      </c>
      <c r="AA48" s="14" t="b">
        <v>1</v>
      </c>
      <c r="AB48" s="14" t="e">
        <v>#REF!</v>
      </c>
    </row>
    <row r="49" spans="1:28" ht="12.75" customHeight="1" x14ac:dyDescent="0.25">
      <c r="A49" s="13">
        <v>9</v>
      </c>
      <c r="C49" s="3" t="s">
        <v>56</v>
      </c>
      <c r="D49" s="20">
        <v>22</v>
      </c>
      <c r="E49" s="24">
        <v>0.77</v>
      </c>
      <c r="F49" s="25">
        <v>0.05</v>
      </c>
      <c r="G49" s="25">
        <v>0.09</v>
      </c>
      <c r="H49" s="25"/>
      <c r="I49" s="25"/>
      <c r="J49" s="50">
        <v>0.09</v>
      </c>
      <c r="M49" s="19"/>
      <c r="O49" s="14" t="b">
        <v>1</v>
      </c>
      <c r="P49" s="14" t="b">
        <v>0</v>
      </c>
      <c r="Q49" s="14" t="b">
        <v>0</v>
      </c>
      <c r="R49" s="14" t="b">
        <v>0</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0.31</v>
      </c>
      <c r="F51" s="25">
        <v>0.18</v>
      </c>
      <c r="G51" s="25">
        <v>0.06</v>
      </c>
      <c r="H51" s="25">
        <v>0.13</v>
      </c>
      <c r="I51" s="25">
        <v>0.1</v>
      </c>
      <c r="J51" s="50">
        <v>0.22</v>
      </c>
      <c r="M51" s="19"/>
      <c r="O51" s="14" t="b">
        <v>0</v>
      </c>
      <c r="P51" s="14" t="b">
        <v>0</v>
      </c>
      <c r="Q51" s="14" t="b">
        <v>0</v>
      </c>
      <c r="R51" s="14" t="b">
        <v>1</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0.51</v>
      </c>
      <c r="F52" s="25">
        <v>0.16</v>
      </c>
      <c r="G52" s="25">
        <v>7.0000000000000007E-2</v>
      </c>
      <c r="H52" s="25">
        <v>0.05</v>
      </c>
      <c r="I52" s="25">
        <v>0.03</v>
      </c>
      <c r="J52" s="50">
        <v>0.17</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0.48</v>
      </c>
      <c r="F54" s="25">
        <v>0.18</v>
      </c>
      <c r="G54" s="25">
        <v>0.04</v>
      </c>
      <c r="H54" s="25">
        <v>0.09</v>
      </c>
      <c r="I54" s="25">
        <v>0.05</v>
      </c>
      <c r="J54" s="50">
        <v>0.17</v>
      </c>
      <c r="M54" s="19"/>
      <c r="O54" s="14" t="b">
        <v>0</v>
      </c>
      <c r="P54" s="14" t="b">
        <v>1</v>
      </c>
      <c r="Q54" s="14" t="b">
        <v>0</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0.42</v>
      </c>
      <c r="F55" s="25">
        <v>0.2</v>
      </c>
      <c r="G55" s="25">
        <v>0.09</v>
      </c>
      <c r="H55" s="25">
        <v>0.08</v>
      </c>
      <c r="I55" s="25">
        <v>0.05</v>
      </c>
      <c r="J55" s="50">
        <v>0.17</v>
      </c>
      <c r="M55" s="19"/>
      <c r="O55" s="14" t="b">
        <v>0</v>
      </c>
      <c r="P55" s="14" t="b">
        <v>1</v>
      </c>
      <c r="Q55" s="14" t="b">
        <v>0</v>
      </c>
      <c r="R55" s="14" t="b">
        <v>0</v>
      </c>
      <c r="S55" s="14" t="b">
        <v>0</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0.44</v>
      </c>
      <c r="F56" s="25">
        <v>0.16</v>
      </c>
      <c r="G56" s="25">
        <v>7.0000000000000007E-2</v>
      </c>
      <c r="H56" s="25">
        <v>0.1</v>
      </c>
      <c r="I56" s="25">
        <v>0.06</v>
      </c>
      <c r="J56" s="50">
        <v>0.17</v>
      </c>
      <c r="M56" s="19"/>
      <c r="O56" s="14" t="b">
        <v>0</v>
      </c>
      <c r="P56" s="14" t="b">
        <v>0</v>
      </c>
      <c r="Q56" s="14" t="b">
        <v>0</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0.42</v>
      </c>
      <c r="F57" s="25">
        <v>0.11</v>
      </c>
      <c r="G57" s="25">
        <v>0.11</v>
      </c>
      <c r="H57" s="25">
        <v>7.0000000000000007E-2</v>
      </c>
      <c r="I57" s="25">
        <v>0.11</v>
      </c>
      <c r="J57" s="50">
        <v>0.18</v>
      </c>
      <c r="M57" s="19"/>
      <c r="O57" s="14" t="b">
        <v>0</v>
      </c>
      <c r="P57" s="14" t="b">
        <v>0</v>
      </c>
      <c r="Q57" s="14" t="b">
        <v>1</v>
      </c>
      <c r="R57" s="14" t="b">
        <v>0</v>
      </c>
      <c r="S57" s="14" t="b">
        <v>1</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0.54</v>
      </c>
      <c r="F58" s="25">
        <v>0.17</v>
      </c>
      <c r="G58" s="25">
        <v>0.06</v>
      </c>
      <c r="H58" s="25">
        <v>0.05</v>
      </c>
      <c r="I58" s="25">
        <v>0.03</v>
      </c>
      <c r="J58" s="50">
        <v>0.15</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0.42</v>
      </c>
      <c r="F59" s="25">
        <v>0.14000000000000001</v>
      </c>
      <c r="G59" s="25">
        <v>0.09</v>
      </c>
      <c r="H59" s="25">
        <v>0.06</v>
      </c>
      <c r="I59" s="25">
        <v>0.02</v>
      </c>
      <c r="J59" s="50">
        <v>0.26</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0.55000000000000004</v>
      </c>
      <c r="F61" s="25">
        <v>0.09</v>
      </c>
      <c r="G61" s="25">
        <v>0.06</v>
      </c>
      <c r="H61" s="25">
        <v>0.06</v>
      </c>
      <c r="I61" s="25">
        <v>7.0000000000000007E-2</v>
      </c>
      <c r="J61" s="50">
        <v>0.17</v>
      </c>
      <c r="M61" s="19"/>
      <c r="O61" s="14" t="b">
        <v>0</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0.51</v>
      </c>
      <c r="F62" s="25">
        <v>0.15</v>
      </c>
      <c r="G62" s="25">
        <v>7.0000000000000007E-2</v>
      </c>
      <c r="H62" s="25">
        <v>0.06</v>
      </c>
      <c r="I62" s="25">
        <v>0.04</v>
      </c>
      <c r="J62" s="50">
        <v>0.17</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0.5</v>
      </c>
      <c r="F63" s="25">
        <v>0.18</v>
      </c>
      <c r="G63" s="25">
        <v>7.0000000000000007E-2</v>
      </c>
      <c r="H63" s="25">
        <v>0.06</v>
      </c>
      <c r="I63" s="25">
        <v>0.03</v>
      </c>
      <c r="J63" s="50">
        <v>0.17</v>
      </c>
      <c r="M63" s="19"/>
      <c r="O63" s="14" t="b">
        <v>0</v>
      </c>
      <c r="P63" s="14" t="b">
        <v>1</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0.49</v>
      </c>
      <c r="F65" s="25">
        <v>0.11</v>
      </c>
      <c r="G65" s="25">
        <v>0.02</v>
      </c>
      <c r="H65" s="25">
        <v>0.04</v>
      </c>
      <c r="I65" s="25">
        <v>0.08</v>
      </c>
      <c r="J65" s="50">
        <v>0.26</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1</v>
      </c>
      <c r="AB65" s="14" t="e">
        <v>#REF!</v>
      </c>
    </row>
    <row r="66" spans="1:28" ht="12.75" customHeight="1" x14ac:dyDescent="0.25">
      <c r="A66" s="13">
        <v>13</v>
      </c>
      <c r="C66" s="3" t="s">
        <v>71</v>
      </c>
      <c r="D66" s="20">
        <v>713</v>
      </c>
      <c r="E66" s="24">
        <v>0.43</v>
      </c>
      <c r="F66" s="25">
        <v>0.17</v>
      </c>
      <c r="G66" s="25">
        <v>0.09</v>
      </c>
      <c r="H66" s="25">
        <v>7.0000000000000007E-2</v>
      </c>
      <c r="I66" s="25">
        <v>0.03</v>
      </c>
      <c r="J66" s="50">
        <v>0.21</v>
      </c>
      <c r="M66" s="19"/>
      <c r="O66" s="14" t="b">
        <v>0</v>
      </c>
      <c r="P66" s="14" t="b">
        <v>0</v>
      </c>
      <c r="Q66" s="14" t="b">
        <v>0</v>
      </c>
      <c r="R66" s="14" t="b">
        <v>0</v>
      </c>
      <c r="S66" s="14" t="b">
        <v>0</v>
      </c>
      <c r="T66" s="14" t="e">
        <v>#REF!</v>
      </c>
      <c r="U66" s="14" t="e">
        <v>#REF!</v>
      </c>
      <c r="V66" s="14" t="e">
        <v>#REF!</v>
      </c>
      <c r="W66" s="14" t="e">
        <v>#REF!</v>
      </c>
      <c r="X66" s="14" t="e">
        <v>#REF!</v>
      </c>
      <c r="Y66" s="14" t="e">
        <v>#REF!</v>
      </c>
      <c r="Z66" s="14" t="e">
        <v>#REF!</v>
      </c>
      <c r="AA66" s="14" t="b">
        <v>1</v>
      </c>
      <c r="AB66" s="14" t="e">
        <v>#REF!</v>
      </c>
    </row>
    <row r="67" spans="1:28" ht="12.75" customHeight="1" x14ac:dyDescent="0.25">
      <c r="A67" s="13">
        <v>13</v>
      </c>
      <c r="C67" s="3" t="s">
        <v>72</v>
      </c>
      <c r="D67" s="20">
        <v>1301</v>
      </c>
      <c r="E67" s="24">
        <v>0.55000000000000004</v>
      </c>
      <c r="F67" s="25">
        <v>0.17</v>
      </c>
      <c r="G67" s="25">
        <v>0.06</v>
      </c>
      <c r="H67" s="25">
        <v>0.05</v>
      </c>
      <c r="I67" s="25">
        <v>0.03</v>
      </c>
      <c r="J67" s="50">
        <v>0.14000000000000001</v>
      </c>
      <c r="M67" s="19"/>
      <c r="O67" s="14" t="b">
        <v>1</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0.36</v>
      </c>
      <c r="F69" s="25">
        <v>0.18</v>
      </c>
      <c r="G69" s="25">
        <v>0.11</v>
      </c>
      <c r="H69" s="25">
        <v>0.1</v>
      </c>
      <c r="I69" s="25">
        <v>0.06</v>
      </c>
      <c r="J69" s="50">
        <v>0.19</v>
      </c>
      <c r="M69" s="19"/>
      <c r="O69" s="14" t="b">
        <v>0</v>
      </c>
      <c r="P69" s="14" t="b">
        <v>0</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0.56000000000000005</v>
      </c>
      <c r="F70" s="25">
        <v>0.16</v>
      </c>
      <c r="G70" s="25">
        <v>0.05</v>
      </c>
      <c r="H70" s="25">
        <v>0.04</v>
      </c>
      <c r="I70" s="25">
        <v>0.03</v>
      </c>
      <c r="J70" s="50">
        <v>0.16</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0.4</v>
      </c>
      <c r="F72" s="25">
        <v>0.16</v>
      </c>
      <c r="G72" s="25">
        <v>0.08</v>
      </c>
      <c r="H72" s="25">
        <v>7.0000000000000007E-2</v>
      </c>
      <c r="I72" s="25">
        <v>0.08</v>
      </c>
      <c r="J72" s="50">
        <v>0.21</v>
      </c>
      <c r="M72" s="19"/>
      <c r="O72" s="14" t="b">
        <v>0</v>
      </c>
      <c r="P72" s="14" t="b">
        <v>0</v>
      </c>
      <c r="Q72" s="14" t="b">
        <v>0</v>
      </c>
      <c r="R72" s="14" t="b">
        <v>0</v>
      </c>
      <c r="S72" s="14" t="b">
        <v>0</v>
      </c>
      <c r="T72" s="14" t="e">
        <v>#REF!</v>
      </c>
      <c r="U72" s="14" t="e">
        <v>#REF!</v>
      </c>
      <c r="V72" s="14" t="e">
        <v>#REF!</v>
      </c>
      <c r="W72" s="14" t="e">
        <v>#REF!</v>
      </c>
      <c r="X72" s="14" t="e">
        <v>#REF!</v>
      </c>
      <c r="Y72" s="14" t="e">
        <v>#REF!</v>
      </c>
      <c r="Z72" s="14" t="e">
        <v>#REF!</v>
      </c>
      <c r="AA72" s="14" t="b">
        <v>1</v>
      </c>
      <c r="AB72" s="14" t="e">
        <v>#REF!</v>
      </c>
    </row>
    <row r="73" spans="1:28" ht="12.75" customHeight="1" x14ac:dyDescent="0.25">
      <c r="A73" s="13">
        <v>15</v>
      </c>
      <c r="C73" s="3" t="s">
        <v>77</v>
      </c>
      <c r="D73" s="20">
        <v>762</v>
      </c>
      <c r="E73" s="24">
        <v>0.49</v>
      </c>
      <c r="F73" s="25">
        <v>0.15</v>
      </c>
      <c r="G73" s="25">
        <v>7.0000000000000007E-2</v>
      </c>
      <c r="H73" s="25">
        <v>0.06</v>
      </c>
      <c r="I73" s="25">
        <v>0.05</v>
      </c>
      <c r="J73" s="50">
        <v>0.18</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0.54</v>
      </c>
      <c r="F74" s="25">
        <v>0.17</v>
      </c>
      <c r="G74" s="25">
        <v>0.06</v>
      </c>
      <c r="H74" s="25">
        <v>0.05</v>
      </c>
      <c r="I74" s="25">
        <v>0.02</v>
      </c>
      <c r="J74" s="50">
        <v>0.14000000000000001</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0.46</v>
      </c>
      <c r="F76" s="25">
        <v>0.21</v>
      </c>
      <c r="G76" s="25">
        <v>0.05</v>
      </c>
      <c r="H76" s="25">
        <v>0.06</v>
      </c>
      <c r="I76" s="25">
        <v>0.02</v>
      </c>
      <c r="J76" s="50">
        <v>0.19</v>
      </c>
      <c r="M76" s="19"/>
      <c r="O76" s="14" t="b">
        <v>0</v>
      </c>
      <c r="P76" s="14" t="b">
        <v>1</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0.44</v>
      </c>
      <c r="F77" s="25">
        <v>0.19</v>
      </c>
      <c r="G77" s="25">
        <v>0.1</v>
      </c>
      <c r="H77" s="25">
        <v>0.08</v>
      </c>
      <c r="I77" s="25">
        <v>0.03</v>
      </c>
      <c r="J77" s="50">
        <v>0.16</v>
      </c>
      <c r="M77" s="19"/>
      <c r="O77" s="14" t="b">
        <v>0</v>
      </c>
      <c r="P77" s="14" t="b">
        <v>1</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0.52</v>
      </c>
      <c r="F78" s="25">
        <v>0.17</v>
      </c>
      <c r="G78" s="25">
        <v>0.06</v>
      </c>
      <c r="H78" s="25">
        <v>0.06</v>
      </c>
      <c r="I78" s="25">
        <v>0.04</v>
      </c>
      <c r="J78" s="50">
        <v>0.16</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0.49</v>
      </c>
      <c r="F79" s="25">
        <v>0.12</v>
      </c>
      <c r="G79" s="25">
        <v>0.08</v>
      </c>
      <c r="H79" s="25">
        <v>0.05</v>
      </c>
      <c r="I79" s="25">
        <v>0.04</v>
      </c>
      <c r="J79" s="50">
        <v>0.22</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0</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0.44</v>
      </c>
      <c r="F81" s="25">
        <v>0.12</v>
      </c>
      <c r="G81" s="25">
        <v>0.1</v>
      </c>
      <c r="H81" s="25">
        <v>7.0000000000000007E-2</v>
      </c>
      <c r="I81" s="25">
        <v>0.1</v>
      </c>
      <c r="J81" s="50">
        <v>0.16</v>
      </c>
      <c r="M81" s="19"/>
      <c r="O81" s="14" t="b">
        <v>1</v>
      </c>
      <c r="P81" s="14" t="b">
        <v>0</v>
      </c>
      <c r="Q81" s="14" t="b">
        <v>0</v>
      </c>
      <c r="R81" s="14" t="b">
        <v>0</v>
      </c>
      <c r="S81" s="14" t="b">
        <v>0</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0.43</v>
      </c>
      <c r="F82" s="25">
        <v>0.19</v>
      </c>
      <c r="G82" s="25">
        <v>0.08</v>
      </c>
      <c r="H82" s="25">
        <v>0.08</v>
      </c>
      <c r="I82" s="25">
        <v>0.04</v>
      </c>
      <c r="J82" s="50">
        <v>0.18</v>
      </c>
      <c r="M82" s="19"/>
      <c r="O82" s="14" t="b">
        <v>1</v>
      </c>
      <c r="P82" s="14" t="b">
        <v>1</v>
      </c>
      <c r="Q82" s="14" t="b">
        <v>0</v>
      </c>
      <c r="R82" s="14" t="b">
        <v>0</v>
      </c>
      <c r="S82" s="14" t="b">
        <v>0</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0.55000000000000004</v>
      </c>
      <c r="F83" s="25">
        <v>0.15</v>
      </c>
      <c r="G83" s="25">
        <v>0.06</v>
      </c>
      <c r="H83" s="25">
        <v>0.05</v>
      </c>
      <c r="I83" s="25">
        <v>0.03</v>
      </c>
      <c r="J83" s="50">
        <v>0.16</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0.62</v>
      </c>
      <c r="F85" s="25">
        <v>0.12</v>
      </c>
      <c r="G85" s="25">
        <v>0.04</v>
      </c>
      <c r="H85" s="25">
        <v>0.04</v>
      </c>
      <c r="I85" s="25">
        <v>0.04</v>
      </c>
      <c r="J85" s="50">
        <v>0.15</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0.49</v>
      </c>
      <c r="F86" s="25">
        <v>0.19</v>
      </c>
      <c r="G86" s="25">
        <v>0.06</v>
      </c>
      <c r="H86" s="25">
        <v>0.06</v>
      </c>
      <c r="I86" s="25">
        <v>0.03</v>
      </c>
      <c r="J86" s="50">
        <v>0.17</v>
      </c>
      <c r="M86" s="19"/>
      <c r="O86" s="14" t="b">
        <v>1</v>
      </c>
      <c r="P86" s="14" t="b">
        <v>1</v>
      </c>
      <c r="Q86" s="14" t="b">
        <v>0</v>
      </c>
      <c r="R86" s="14" t="b">
        <v>0</v>
      </c>
      <c r="S86" s="14" t="b">
        <v>0</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0.43</v>
      </c>
      <c r="F87" s="25">
        <v>0.19</v>
      </c>
      <c r="G87" s="25">
        <v>0.1</v>
      </c>
      <c r="H87" s="25">
        <v>0.08</v>
      </c>
      <c r="I87" s="25">
        <v>0.04</v>
      </c>
      <c r="J87" s="50">
        <v>0.16</v>
      </c>
      <c r="M87" s="19"/>
      <c r="O87" s="14" t="b">
        <v>1</v>
      </c>
      <c r="P87" s="14" t="b">
        <v>1</v>
      </c>
      <c r="Q87" s="14" t="b">
        <v>0</v>
      </c>
      <c r="R87" s="14" t="b">
        <v>0</v>
      </c>
      <c r="S87" s="14" t="b">
        <v>0</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0.32</v>
      </c>
      <c r="F88" s="25">
        <v>0.1</v>
      </c>
      <c r="G88" s="25">
        <v>0.08</v>
      </c>
      <c r="H88" s="25">
        <v>0.03</v>
      </c>
      <c r="I88" s="25">
        <v>0.06</v>
      </c>
      <c r="J88" s="50">
        <v>0.41</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0.35</v>
      </c>
      <c r="F90" s="25">
        <v>0.17</v>
      </c>
      <c r="G90" s="25">
        <v>0.11</v>
      </c>
      <c r="H90" s="25">
        <v>0.09</v>
      </c>
      <c r="I90" s="25">
        <v>0.08</v>
      </c>
      <c r="J90" s="50">
        <v>0.2</v>
      </c>
      <c r="M90" s="19"/>
      <c r="O90" s="14" t="b">
        <v>0</v>
      </c>
      <c r="P90" s="14" t="b">
        <v>1</v>
      </c>
      <c r="Q90" s="14" t="b">
        <v>1</v>
      </c>
      <c r="R90" s="14" t="b">
        <v>0</v>
      </c>
      <c r="S90" s="14" t="b">
        <v>0</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0.43</v>
      </c>
      <c r="F91" s="25">
        <v>0.17</v>
      </c>
      <c r="G91" s="25">
        <v>7.0000000000000007E-2</v>
      </c>
      <c r="H91" s="25">
        <v>0.08</v>
      </c>
      <c r="I91" s="25">
        <v>0.04</v>
      </c>
      <c r="J91" s="50">
        <v>0.21</v>
      </c>
      <c r="M91" s="19"/>
      <c r="O91" s="14" t="b">
        <v>1</v>
      </c>
      <c r="P91" s="14" t="b">
        <v>1</v>
      </c>
      <c r="Q91" s="14" t="b">
        <v>0</v>
      </c>
      <c r="R91" s="14" t="b">
        <v>0</v>
      </c>
      <c r="S91" s="14" t="b">
        <v>0</v>
      </c>
      <c r="T91" s="14" t="e">
        <v>#REF!</v>
      </c>
      <c r="U91" s="14" t="e">
        <v>#REF!</v>
      </c>
      <c r="V91" s="14" t="e">
        <v>#REF!</v>
      </c>
      <c r="W91" s="14" t="e">
        <v>#REF!</v>
      </c>
      <c r="X91" s="14" t="e">
        <v>#REF!</v>
      </c>
      <c r="Y91" s="14" t="e">
        <v>#REF!</v>
      </c>
      <c r="Z91" s="14" t="e">
        <v>#REF!</v>
      </c>
      <c r="AA91" s="14" t="b">
        <v>1</v>
      </c>
      <c r="AB91" s="14" t="e">
        <v>#REF!</v>
      </c>
    </row>
    <row r="92" spans="1:28" ht="12.75" customHeight="1" x14ac:dyDescent="0.25">
      <c r="A92" s="13">
        <v>17</v>
      </c>
      <c r="C92" s="3" t="s">
        <v>72</v>
      </c>
      <c r="D92" s="20">
        <v>1255</v>
      </c>
      <c r="E92" s="24">
        <v>0.56999999999999995</v>
      </c>
      <c r="F92" s="25">
        <v>0.16</v>
      </c>
      <c r="G92" s="25">
        <v>0.06</v>
      </c>
      <c r="H92" s="25">
        <v>0.04</v>
      </c>
      <c r="I92" s="25">
        <v>0.03</v>
      </c>
      <c r="J92" s="50">
        <v>0.14000000000000001</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0.43</v>
      </c>
      <c r="F94" s="25">
        <v>0.19</v>
      </c>
      <c r="G94" s="25">
        <v>0.08</v>
      </c>
      <c r="H94" s="25">
        <v>7.0000000000000007E-2</v>
      </c>
      <c r="I94" s="25">
        <v>0.05</v>
      </c>
      <c r="J94" s="50">
        <v>0.17</v>
      </c>
      <c r="M94" s="19"/>
      <c r="O94" s="14" t="b">
        <v>1</v>
      </c>
      <c r="P94" s="14" t="b">
        <v>1</v>
      </c>
      <c r="Q94" s="14" t="b">
        <v>0</v>
      </c>
      <c r="R94" s="14" t="b">
        <v>0</v>
      </c>
      <c r="S94" s="14" t="b">
        <v>0</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0.66</v>
      </c>
      <c r="F95" s="25">
        <v>0.11</v>
      </c>
      <c r="G95" s="25">
        <v>0.04</v>
      </c>
      <c r="H95" s="25">
        <v>0.03</v>
      </c>
      <c r="I95" s="25">
        <v>0.01</v>
      </c>
      <c r="J95" s="50">
        <v>0.15</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0.41</v>
      </c>
      <c r="F97" s="25">
        <v>0.2</v>
      </c>
      <c r="G97" s="25">
        <v>0.08</v>
      </c>
      <c r="H97" s="25">
        <v>0.08</v>
      </c>
      <c r="I97" s="25">
        <v>0.05</v>
      </c>
      <c r="J97" s="50">
        <v>0.17</v>
      </c>
      <c r="M97" s="19"/>
      <c r="O97" s="14" t="b">
        <v>1</v>
      </c>
      <c r="P97" s="14" t="b">
        <v>1</v>
      </c>
      <c r="Q97" s="14" t="b">
        <v>0</v>
      </c>
      <c r="R97" s="14" t="b">
        <v>0</v>
      </c>
      <c r="S97" s="14" t="b">
        <v>0</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0.62</v>
      </c>
      <c r="F98" s="25">
        <v>0.13</v>
      </c>
      <c r="G98" s="25">
        <v>0.05</v>
      </c>
      <c r="H98" s="25">
        <v>0.03</v>
      </c>
      <c r="I98" s="25">
        <v>0.02</v>
      </c>
      <c r="J98" s="50">
        <v>0.16</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0.42</v>
      </c>
      <c r="F100" s="25">
        <v>0.2</v>
      </c>
      <c r="G100" s="25">
        <v>0.09</v>
      </c>
      <c r="H100" s="25">
        <v>0.08</v>
      </c>
      <c r="I100" s="25">
        <v>0.05</v>
      </c>
      <c r="J100" s="50">
        <v>0.17</v>
      </c>
      <c r="M100" s="19"/>
      <c r="O100" s="14" t="b">
        <v>1</v>
      </c>
      <c r="P100" s="14" t="b">
        <v>1</v>
      </c>
      <c r="Q100" s="14" t="b">
        <v>0</v>
      </c>
      <c r="R100" s="14" t="b">
        <v>0</v>
      </c>
      <c r="S100" s="14" t="b">
        <v>0</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0.59</v>
      </c>
      <c r="F101" s="25">
        <v>0.13</v>
      </c>
      <c r="G101" s="25">
        <v>0.05</v>
      </c>
      <c r="H101" s="25">
        <v>0.04</v>
      </c>
      <c r="I101" s="25">
        <v>0.02</v>
      </c>
      <c r="J101" s="50">
        <v>0.17</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v>
      </c>
      <c r="F103" s="25">
        <v>0.16</v>
      </c>
      <c r="G103" s="25">
        <v>0.08</v>
      </c>
      <c r="H103" s="25">
        <v>0.09</v>
      </c>
      <c r="I103" s="25">
        <v>7.0000000000000007E-2</v>
      </c>
      <c r="J103" s="50">
        <v>0.19</v>
      </c>
      <c r="M103" s="19"/>
      <c r="O103" s="14" t="b">
        <v>0</v>
      </c>
      <c r="P103" s="14" t="b">
        <v>0</v>
      </c>
      <c r="Q103" s="14" t="b">
        <v>0</v>
      </c>
      <c r="R103" s="14" t="b">
        <v>0</v>
      </c>
      <c r="S103" s="14" t="b">
        <v>0</v>
      </c>
      <c r="T103" s="14" t="e">
        <v>#REF!</v>
      </c>
      <c r="U103" s="14" t="e">
        <v>#REF!</v>
      </c>
      <c r="V103" s="14" t="e">
        <v>#REF!</v>
      </c>
      <c r="W103" s="14" t="e">
        <v>#REF!</v>
      </c>
      <c r="X103" s="14" t="e">
        <v>#REF!</v>
      </c>
      <c r="Y103" s="14" t="e">
        <v>#REF!</v>
      </c>
      <c r="Z103" s="14" t="e">
        <v>#REF!</v>
      </c>
      <c r="AA103" s="14" t="b">
        <v>1</v>
      </c>
      <c r="AB103" s="14" t="e">
        <v>#REF!</v>
      </c>
    </row>
    <row r="104" spans="1:39" ht="12.75" customHeight="1" x14ac:dyDescent="0.25">
      <c r="A104" s="13">
        <v>18</v>
      </c>
      <c r="C104" s="3" t="s">
        <v>79</v>
      </c>
      <c r="D104" s="20">
        <v>457</v>
      </c>
      <c r="E104" s="24">
        <v>0.44</v>
      </c>
      <c r="F104" s="25">
        <v>0.21</v>
      </c>
      <c r="G104" s="25">
        <v>0.08</v>
      </c>
      <c r="H104" s="25">
        <v>7.0000000000000007E-2</v>
      </c>
      <c r="I104" s="25">
        <v>0.04</v>
      </c>
      <c r="J104" s="50">
        <v>0.16</v>
      </c>
      <c r="M104" s="19"/>
      <c r="O104" s="14" t="b">
        <v>0</v>
      </c>
      <c r="P104" s="14" t="b">
        <v>1</v>
      </c>
      <c r="Q104" s="14" t="b">
        <v>0</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0.56999999999999995</v>
      </c>
      <c r="F105" s="25">
        <v>0.16</v>
      </c>
      <c r="G105" s="25">
        <v>7.0000000000000007E-2</v>
      </c>
      <c r="H105" s="25">
        <v>0.06</v>
      </c>
      <c r="I105" s="25">
        <v>0.02</v>
      </c>
      <c r="J105" s="50">
        <v>0.12</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0.51</v>
      </c>
      <c r="F106" s="29">
        <v>0.14000000000000001</v>
      </c>
      <c r="G106" s="29">
        <v>0.05</v>
      </c>
      <c r="H106" s="29">
        <v>0.03</v>
      </c>
      <c r="I106" s="29">
        <v>0.04</v>
      </c>
      <c r="J106" s="51">
        <v>0.23</v>
      </c>
      <c r="M106" s="19"/>
      <c r="O106" s="14" t="b">
        <v>1</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736" priority="16">
      <formula>L13=TRUE</formula>
    </cfRule>
  </conditionalFormatting>
  <conditionalFormatting sqref="E35">
    <cfRule type="expression" dxfId="1735" priority="9">
      <formula>L35=TRUE</formula>
    </cfRule>
  </conditionalFormatting>
  <conditionalFormatting sqref="E60">
    <cfRule type="expression" dxfId="1734" priority="8">
      <formula>L60=TRUE</formula>
    </cfRule>
  </conditionalFormatting>
  <conditionalFormatting sqref="E64">
    <cfRule type="expression" dxfId="1733" priority="7">
      <formula>L64=TRUE</formula>
    </cfRule>
  </conditionalFormatting>
  <conditionalFormatting sqref="E84">
    <cfRule type="expression" dxfId="1732" priority="6">
      <formula>L84=TRUE</formula>
    </cfRule>
  </conditionalFormatting>
  <conditionalFormatting sqref="E89">
    <cfRule type="expression" dxfId="1731" priority="5">
      <formula>L89=TRUE</formula>
    </cfRule>
  </conditionalFormatting>
  <conditionalFormatting sqref="E93">
    <cfRule type="expression" dxfId="1730" priority="4">
      <formula>L93=TRUE</formula>
    </cfRule>
  </conditionalFormatting>
  <conditionalFormatting sqref="E96">
    <cfRule type="expression" dxfId="1729" priority="3">
      <formula>L96=TRUE</formula>
    </cfRule>
  </conditionalFormatting>
  <conditionalFormatting sqref="E99">
    <cfRule type="expression" dxfId="1728" priority="2">
      <formula>L99=TRUE</formula>
    </cfRule>
  </conditionalFormatting>
  <conditionalFormatting sqref="E112:E142">
    <cfRule type="expression" dxfId="1727" priority="13">
      <formula>L112=TRUE</formula>
    </cfRule>
  </conditionalFormatting>
  <conditionalFormatting sqref="E154:E195">
    <cfRule type="expression" dxfId="1726" priority="15">
      <formula>L154=TRUE</formula>
    </cfRule>
  </conditionalFormatting>
  <conditionalFormatting sqref="E207:E248">
    <cfRule type="expression" dxfId="1725"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724" priority="10">
      <formula>AA11=TRUE</formula>
    </cfRule>
  </conditionalFormatting>
  <conditionalFormatting sqref="J112:J142 J154:J195 J207:J248 J13 J22 J25 J28 J32 J80 J102 J35 J38 J43 J50 J53 J60 J64 J68 J71 J75 J84 J89 J93 J96 J99">
    <cfRule type="expression" dxfId="1723" priority="11">
      <formula>Y13=TRUE</formula>
    </cfRule>
  </conditionalFormatting>
  <conditionalFormatting sqref="K110:K267">
    <cfRule type="expression" dxfId="1722" priority="12">
      <formula>AA110=TRUE</formula>
    </cfRule>
  </conditionalFormatting>
  <conditionalFormatting sqref="M8:M106">
    <cfRule type="cellIs" dxfId="1721"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720"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719" priority="18">
      <formula>N13=TRUE</formula>
    </cfRule>
  </conditionalFormatting>
  <pageMargins left="0.7" right="0.7" top="0.75" bottom="0.75" header="0.3" footer="0.3"/>
  <pageSetup paperSize="9" orientation="portrait" verticalDpi="0"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Worksheet____3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183</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0.62</v>
      </c>
      <c r="F8" s="18">
        <v>0.08</v>
      </c>
      <c r="G8" s="18">
        <v>0.03</v>
      </c>
      <c r="H8" s="18">
        <v>0.02</v>
      </c>
      <c r="I8" s="18">
        <v>0.02</v>
      </c>
      <c r="J8" s="18">
        <v>0.23</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0.57999999999999996</v>
      </c>
      <c r="F11" s="25">
        <v>0.08</v>
      </c>
      <c r="G11" s="25">
        <v>0.04</v>
      </c>
      <c r="H11" s="25">
        <v>0.02</v>
      </c>
      <c r="I11" s="25">
        <v>0.03</v>
      </c>
      <c r="J11" s="50">
        <v>0.23</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0.63</v>
      </c>
      <c r="F12" s="25">
        <v>0.08</v>
      </c>
      <c r="G12" s="25">
        <v>0.03</v>
      </c>
      <c r="H12" s="25">
        <v>0.02</v>
      </c>
      <c r="I12" s="25">
        <v>0.02</v>
      </c>
      <c r="J12" s="50">
        <v>0.22</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0.54</v>
      </c>
      <c r="F14" s="25">
        <v>0.11</v>
      </c>
      <c r="G14" s="25">
        <v>0.04</v>
      </c>
      <c r="H14" s="25">
        <v>0.03</v>
      </c>
      <c r="I14" s="25">
        <v>0.04</v>
      </c>
      <c r="J14" s="50">
        <v>0.24</v>
      </c>
      <c r="M14" s="19"/>
      <c r="O14" s="14" t="b">
        <v>0</v>
      </c>
      <c r="P14" s="14" t="b">
        <v>1</v>
      </c>
      <c r="Q14" s="14" t="b">
        <v>0</v>
      </c>
      <c r="R14" s="14" t="b">
        <v>0</v>
      </c>
      <c r="S14" s="14" t="b">
        <v>0</v>
      </c>
      <c r="T14" s="14" t="e">
        <v>#REF!</v>
      </c>
      <c r="U14" s="14" t="e">
        <v>#REF!</v>
      </c>
      <c r="V14" s="14" t="e">
        <v>#REF!</v>
      </c>
      <c r="W14" s="14" t="e">
        <v>#REF!</v>
      </c>
      <c r="X14" s="14" t="e">
        <v>#REF!</v>
      </c>
      <c r="Y14" s="14" t="e">
        <v>#REF!</v>
      </c>
      <c r="Z14" s="14" t="e">
        <v>#REF!</v>
      </c>
      <c r="AA14" s="14" t="b">
        <v>1</v>
      </c>
      <c r="AB14" s="14" t="e">
        <v>#REF!</v>
      </c>
    </row>
    <row r="15" spans="1:36" ht="12.75" customHeight="1" x14ac:dyDescent="0.25">
      <c r="A15" s="13">
        <v>2</v>
      </c>
      <c r="C15" s="3" t="s">
        <v>31</v>
      </c>
      <c r="D15" s="20">
        <v>357</v>
      </c>
      <c r="E15" s="24">
        <v>0.55000000000000004</v>
      </c>
      <c r="F15" s="25">
        <v>0.11</v>
      </c>
      <c r="G15" s="25">
        <v>0.04</v>
      </c>
      <c r="H15" s="25">
        <v>0.03</v>
      </c>
      <c r="I15" s="25">
        <v>0.03</v>
      </c>
      <c r="J15" s="50">
        <v>0.23</v>
      </c>
      <c r="M15" s="19"/>
      <c r="O15" s="14" t="b">
        <v>0</v>
      </c>
      <c r="P15" s="14" t="b">
        <v>1</v>
      </c>
      <c r="Q15" s="14" t="b">
        <v>0</v>
      </c>
      <c r="R15" s="14" t="b">
        <v>0</v>
      </c>
      <c r="S15" s="14" t="b">
        <v>0</v>
      </c>
      <c r="T15" s="14" t="e">
        <v>#REF!</v>
      </c>
      <c r="U15" s="14" t="e">
        <v>#REF!</v>
      </c>
      <c r="V15" s="14" t="e">
        <v>#REF!</v>
      </c>
      <c r="W15" s="14" t="e">
        <v>#REF!</v>
      </c>
      <c r="X15" s="14" t="e">
        <v>#REF!</v>
      </c>
      <c r="Y15" s="14" t="e">
        <v>#REF!</v>
      </c>
      <c r="Z15" s="14" t="e">
        <v>#REF!</v>
      </c>
      <c r="AA15" s="14" t="b">
        <v>1</v>
      </c>
      <c r="AB15" s="14" t="e">
        <v>#REF!</v>
      </c>
    </row>
    <row r="16" spans="1:36" ht="12.75" customHeight="1" x14ac:dyDescent="0.25">
      <c r="A16" s="13">
        <v>2</v>
      </c>
      <c r="C16" s="3" t="s">
        <v>32</v>
      </c>
      <c r="D16" s="20">
        <v>358</v>
      </c>
      <c r="E16" s="24">
        <v>0.57999999999999996</v>
      </c>
      <c r="F16" s="25">
        <v>0.08</v>
      </c>
      <c r="G16" s="25">
        <v>0.04</v>
      </c>
      <c r="H16" s="25">
        <v>0.03</v>
      </c>
      <c r="I16" s="25">
        <v>0.02</v>
      </c>
      <c r="J16" s="50">
        <v>0.25</v>
      </c>
      <c r="M16" s="19"/>
      <c r="O16" s="14" t="b">
        <v>0</v>
      </c>
      <c r="P16" s="14" t="b">
        <v>0</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0.59</v>
      </c>
      <c r="F17" s="25">
        <v>7.0000000000000007E-2</v>
      </c>
      <c r="G17" s="25">
        <v>0.04</v>
      </c>
      <c r="H17" s="25">
        <v>0.03</v>
      </c>
      <c r="I17" s="25">
        <v>0.03</v>
      </c>
      <c r="J17" s="50">
        <v>0.24</v>
      </c>
      <c r="M17" s="19"/>
      <c r="O17" s="14" t="b">
        <v>0</v>
      </c>
      <c r="P17" s="14" t="b">
        <v>0</v>
      </c>
      <c r="Q17" s="14" t="b">
        <v>0</v>
      </c>
      <c r="R17" s="14" t="b">
        <v>0</v>
      </c>
      <c r="S17" s="14" t="b">
        <v>0</v>
      </c>
      <c r="T17" s="14" t="e">
        <v>#REF!</v>
      </c>
      <c r="U17" s="14" t="e">
        <v>#REF!</v>
      </c>
      <c r="V17" s="14" t="e">
        <v>#REF!</v>
      </c>
      <c r="W17" s="14" t="e">
        <v>#REF!</v>
      </c>
      <c r="X17" s="14" t="e">
        <v>#REF!</v>
      </c>
      <c r="Y17" s="14" t="e">
        <v>#REF!</v>
      </c>
      <c r="Z17" s="14" t="e">
        <v>#REF!</v>
      </c>
      <c r="AA17" s="14" t="b">
        <v>1</v>
      </c>
      <c r="AB17" s="14" t="e">
        <v>#REF!</v>
      </c>
    </row>
    <row r="18" spans="1:28" ht="12.75" customHeight="1" x14ac:dyDescent="0.25">
      <c r="A18" s="13">
        <v>2</v>
      </c>
      <c r="C18" s="3" t="s">
        <v>34</v>
      </c>
      <c r="D18" s="20">
        <v>353</v>
      </c>
      <c r="E18" s="24">
        <v>0.64</v>
      </c>
      <c r="F18" s="25">
        <v>0.05</v>
      </c>
      <c r="G18" s="25">
        <v>0.03</v>
      </c>
      <c r="H18" s="25">
        <v>0.02</v>
      </c>
      <c r="I18" s="25">
        <v>0.01</v>
      </c>
      <c r="J18" s="50">
        <v>0.25</v>
      </c>
      <c r="M18" s="19"/>
      <c r="O18" s="14" t="b">
        <v>1</v>
      </c>
      <c r="P18" s="14" t="b">
        <v>0</v>
      </c>
      <c r="Q18" s="14" t="b">
        <v>0</v>
      </c>
      <c r="R18" s="14" t="b">
        <v>0</v>
      </c>
      <c r="S18" s="14" t="b">
        <v>0</v>
      </c>
      <c r="T18" s="14" t="e">
        <v>#REF!</v>
      </c>
      <c r="U18" s="14" t="e">
        <v>#REF!</v>
      </c>
      <c r="V18" s="14" t="e">
        <v>#REF!</v>
      </c>
      <c r="W18" s="14" t="e">
        <v>#REF!</v>
      </c>
      <c r="X18" s="14" t="e">
        <v>#REF!</v>
      </c>
      <c r="Y18" s="14" t="e">
        <v>#REF!</v>
      </c>
      <c r="Z18" s="14" t="e">
        <v>#REF!</v>
      </c>
      <c r="AA18" s="14" t="b">
        <v>1</v>
      </c>
      <c r="AB18" s="14" t="e">
        <v>#REF!</v>
      </c>
    </row>
    <row r="19" spans="1:28" ht="12.75" customHeight="1" x14ac:dyDescent="0.25">
      <c r="A19" s="13">
        <v>2</v>
      </c>
      <c r="C19" s="3" t="s">
        <v>35</v>
      </c>
      <c r="D19" s="20">
        <v>139</v>
      </c>
      <c r="E19" s="24">
        <v>0.7</v>
      </c>
      <c r="F19" s="25">
        <v>0.06</v>
      </c>
      <c r="G19" s="25">
        <v>0.01</v>
      </c>
      <c r="H19" s="25">
        <v>0.02</v>
      </c>
      <c r="I19" s="25">
        <v>0.04</v>
      </c>
      <c r="J19" s="50">
        <v>0.17</v>
      </c>
      <c r="M19" s="19"/>
      <c r="O19" s="14" t="b">
        <v>1</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0.72</v>
      </c>
      <c r="F20" s="25">
        <v>0.09</v>
      </c>
      <c r="G20" s="25">
        <v>0.01</v>
      </c>
      <c r="H20" s="25"/>
      <c r="I20" s="25"/>
      <c r="J20" s="50">
        <v>0.18</v>
      </c>
      <c r="M20" s="19"/>
      <c r="O20" s="14" t="b">
        <v>1</v>
      </c>
      <c r="P20" s="14" t="b">
        <v>0</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0.78</v>
      </c>
      <c r="F21" s="25">
        <v>0.04</v>
      </c>
      <c r="G21" s="25">
        <v>0.02</v>
      </c>
      <c r="H21" s="25"/>
      <c r="I21" s="25">
        <v>0.01</v>
      </c>
      <c r="J21" s="50">
        <v>0.15</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0.57999999999999996</v>
      </c>
      <c r="F23" s="25">
        <v>0.09</v>
      </c>
      <c r="G23" s="25">
        <v>0.04</v>
      </c>
      <c r="H23" s="25">
        <v>0.03</v>
      </c>
      <c r="I23" s="25">
        <v>0.02</v>
      </c>
      <c r="J23" s="50">
        <v>0.24</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1</v>
      </c>
      <c r="AB23" s="14" t="e">
        <v>#REF!</v>
      </c>
    </row>
    <row r="24" spans="1:28" ht="12.75" customHeight="1" x14ac:dyDescent="0.25">
      <c r="A24" s="13">
        <v>3</v>
      </c>
      <c r="C24" s="3" t="s">
        <v>40</v>
      </c>
      <c r="D24" s="20">
        <v>409</v>
      </c>
      <c r="E24" s="24">
        <v>0.73</v>
      </c>
      <c r="F24" s="25">
        <v>0.06</v>
      </c>
      <c r="G24" s="25">
        <v>0.02</v>
      </c>
      <c r="H24" s="25">
        <v>0.01</v>
      </c>
      <c r="I24" s="25">
        <v>0.02</v>
      </c>
      <c r="J24" s="50">
        <v>0.16</v>
      </c>
      <c r="M24" s="19"/>
      <c r="O24" s="14" t="b">
        <v>1</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0.53</v>
      </c>
      <c r="F26" s="25">
        <v>0.08</v>
      </c>
      <c r="G26" s="25">
        <v>0.05</v>
      </c>
      <c r="H26" s="25">
        <v>0.04</v>
      </c>
      <c r="I26" s="25">
        <v>0.03</v>
      </c>
      <c r="J26" s="50">
        <v>0.27</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0.65</v>
      </c>
      <c r="F27" s="25">
        <v>0.08</v>
      </c>
      <c r="G27" s="25">
        <v>0.03</v>
      </c>
      <c r="H27" s="25">
        <v>0.02</v>
      </c>
      <c r="I27" s="25">
        <v>0.02</v>
      </c>
      <c r="J27" s="50">
        <v>0.21</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0.59</v>
      </c>
      <c r="F29" s="25">
        <v>0.08</v>
      </c>
      <c r="G29" s="25">
        <v>0.04</v>
      </c>
      <c r="H29" s="25">
        <v>0.03</v>
      </c>
      <c r="I29" s="25">
        <v>0.03</v>
      </c>
      <c r="J29" s="50">
        <v>0.23</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0.63</v>
      </c>
      <c r="F30" s="25">
        <v>0.09</v>
      </c>
      <c r="G30" s="25">
        <v>0.03</v>
      </c>
      <c r="H30" s="25">
        <v>0.01</v>
      </c>
      <c r="I30" s="25">
        <v>0.02</v>
      </c>
      <c r="J30" s="50">
        <v>0.21</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0.63</v>
      </c>
      <c r="F31" s="25">
        <v>7.0000000000000007E-2</v>
      </c>
      <c r="G31" s="25">
        <v>0.01</v>
      </c>
      <c r="H31" s="25">
        <v>0.01</v>
      </c>
      <c r="I31" s="25">
        <v>0.02</v>
      </c>
      <c r="J31" s="50">
        <v>0.26</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0.59</v>
      </c>
      <c r="F33" s="25">
        <v>0.08</v>
      </c>
      <c r="G33" s="25">
        <v>0.03</v>
      </c>
      <c r="H33" s="25">
        <v>0.02</v>
      </c>
      <c r="I33" s="25">
        <v>0.02</v>
      </c>
      <c r="J33" s="50">
        <v>0.25</v>
      </c>
      <c r="M33" s="19"/>
      <c r="O33" s="14" t="b">
        <v>0</v>
      </c>
      <c r="P33" s="14" t="b">
        <v>0</v>
      </c>
      <c r="Q33" s="14" t="b">
        <v>0</v>
      </c>
      <c r="R33" s="14" t="b">
        <v>0</v>
      </c>
      <c r="S33" s="14" t="b">
        <v>0</v>
      </c>
      <c r="T33" s="14" t="e">
        <v>#REF!</v>
      </c>
      <c r="U33" s="14" t="e">
        <v>#REF!</v>
      </c>
      <c r="V33" s="14" t="e">
        <v>#REF!</v>
      </c>
      <c r="W33" s="14" t="e">
        <v>#REF!</v>
      </c>
      <c r="X33" s="14" t="e">
        <v>#REF!</v>
      </c>
      <c r="Y33" s="14" t="e">
        <v>#REF!</v>
      </c>
      <c r="Z33" s="14" t="e">
        <v>#REF!</v>
      </c>
      <c r="AA33" s="14" t="b">
        <v>1</v>
      </c>
      <c r="AB33" s="14" t="e">
        <v>#REF!</v>
      </c>
    </row>
    <row r="34" spans="1:28" ht="12.75" customHeight="1" x14ac:dyDescent="0.25">
      <c r="A34" s="13">
        <v>6</v>
      </c>
      <c r="C34" s="3" t="s">
        <v>50</v>
      </c>
      <c r="D34" s="20">
        <v>447</v>
      </c>
      <c r="E34" s="24">
        <v>0.69</v>
      </c>
      <c r="F34" s="25">
        <v>0.08</v>
      </c>
      <c r="G34" s="25">
        <v>0.04</v>
      </c>
      <c r="H34" s="25">
        <v>0.02</v>
      </c>
      <c r="I34" s="25">
        <v>0.03</v>
      </c>
      <c r="J34" s="50">
        <v>0.15</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0.63</v>
      </c>
      <c r="F36" s="25">
        <v>0.08</v>
      </c>
      <c r="G36" s="25">
        <v>0.02</v>
      </c>
      <c r="H36" s="25">
        <v>0.02</v>
      </c>
      <c r="I36" s="25">
        <v>0.02</v>
      </c>
      <c r="J36" s="50">
        <v>0.22</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0.57999999999999996</v>
      </c>
      <c r="F37" s="25">
        <v>0.08</v>
      </c>
      <c r="G37" s="25">
        <v>0.05</v>
      </c>
      <c r="H37" s="25">
        <v>0.03</v>
      </c>
      <c r="I37" s="25">
        <v>0.02</v>
      </c>
      <c r="J37" s="50">
        <v>0.24</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0.64</v>
      </c>
      <c r="F39" s="25">
        <v>7.0000000000000007E-2</v>
      </c>
      <c r="G39" s="25">
        <v>0.04</v>
      </c>
      <c r="H39" s="25">
        <v>0.01</v>
      </c>
      <c r="I39" s="25">
        <v>0.03</v>
      </c>
      <c r="J39" s="50">
        <v>0.21</v>
      </c>
      <c r="M39" s="19"/>
      <c r="O39" s="14" t="b">
        <v>0</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0.57999999999999996</v>
      </c>
      <c r="F40" s="25">
        <v>0.1</v>
      </c>
      <c r="G40" s="25">
        <v>0.03</v>
      </c>
      <c r="H40" s="25">
        <v>0.03</v>
      </c>
      <c r="I40" s="25">
        <v>0.02</v>
      </c>
      <c r="J40" s="50">
        <v>0.24</v>
      </c>
      <c r="M40" s="19"/>
      <c r="O40" s="14" t="b">
        <v>0</v>
      </c>
      <c r="P40" s="14" t="b">
        <v>0</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0.6</v>
      </c>
      <c r="F41" s="25">
        <v>7.0000000000000007E-2</v>
      </c>
      <c r="G41" s="25">
        <v>0.04</v>
      </c>
      <c r="H41" s="25">
        <v>0.04</v>
      </c>
      <c r="I41" s="25">
        <v>0.04</v>
      </c>
      <c r="J41" s="50">
        <v>0.21</v>
      </c>
      <c r="M41" s="19"/>
      <c r="O41" s="14" t="b">
        <v>0</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0.61</v>
      </c>
      <c r="F42" s="25">
        <v>0.08</v>
      </c>
      <c r="G42" s="25">
        <v>0.03</v>
      </c>
      <c r="H42" s="25">
        <v>0.02</v>
      </c>
      <c r="I42" s="25">
        <v>0.02</v>
      </c>
      <c r="J42" s="50">
        <v>0.24</v>
      </c>
      <c r="M42" s="19"/>
      <c r="O42" s="14" t="b">
        <v>0</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0.6</v>
      </c>
      <c r="F44" s="25">
        <v>0.08</v>
      </c>
      <c r="G44" s="25">
        <v>0.03</v>
      </c>
      <c r="H44" s="25">
        <v>0.02</v>
      </c>
      <c r="I44" s="25">
        <v>0.02</v>
      </c>
      <c r="J44" s="50">
        <v>0.24</v>
      </c>
      <c r="M44" s="19"/>
      <c r="O44" s="14" t="b">
        <v>0</v>
      </c>
      <c r="P44" s="14" t="b">
        <v>0</v>
      </c>
      <c r="Q44" s="14" t="b">
        <v>0</v>
      </c>
      <c r="R44" s="14" t="b">
        <v>0</v>
      </c>
      <c r="S44" s="14" t="b">
        <v>0</v>
      </c>
      <c r="T44" s="14" t="e">
        <v>#REF!</v>
      </c>
      <c r="U44" s="14" t="e">
        <v>#REF!</v>
      </c>
      <c r="V44" s="14" t="e">
        <v>#REF!</v>
      </c>
      <c r="W44" s="14" t="e">
        <v>#REF!</v>
      </c>
      <c r="X44" s="14" t="e">
        <v>#REF!</v>
      </c>
      <c r="Y44" s="14" t="e">
        <v>#REF!</v>
      </c>
      <c r="Z44" s="14" t="e">
        <v>#REF!</v>
      </c>
      <c r="AA44" s="14" t="b">
        <v>1</v>
      </c>
      <c r="AB44" s="14" t="e">
        <v>#REF!</v>
      </c>
    </row>
    <row r="45" spans="1:28" ht="12.75" customHeight="1" x14ac:dyDescent="0.25">
      <c r="A45" s="13">
        <v>9</v>
      </c>
      <c r="C45" s="3" t="s">
        <v>52</v>
      </c>
      <c r="D45" s="20">
        <v>50</v>
      </c>
      <c r="E45" s="24">
        <v>0.66</v>
      </c>
      <c r="F45" s="25">
        <v>0.06</v>
      </c>
      <c r="G45" s="25">
        <v>0.04</v>
      </c>
      <c r="H45" s="25">
        <v>0.04</v>
      </c>
      <c r="I45" s="25"/>
      <c r="J45" s="50">
        <v>0.2</v>
      </c>
      <c r="M45" s="19"/>
      <c r="O45" s="14" t="b">
        <v>0</v>
      </c>
      <c r="P45" s="14" t="b">
        <v>0</v>
      </c>
      <c r="Q45" s="14" t="b">
        <v>0</v>
      </c>
      <c r="R45" s="14" t="b">
        <v>0</v>
      </c>
      <c r="S45" s="14" t="b">
        <v>0</v>
      </c>
      <c r="T45" s="14" t="e">
        <v>#REF!</v>
      </c>
      <c r="U45" s="14" t="e">
        <v>#REF!</v>
      </c>
      <c r="V45" s="14" t="e">
        <v>#REF!</v>
      </c>
      <c r="W45" s="14" t="e">
        <v>#REF!</v>
      </c>
      <c r="X45" s="14" t="e">
        <v>#REF!</v>
      </c>
      <c r="Y45" s="14" t="e">
        <v>#REF!</v>
      </c>
      <c r="Z45" s="14" t="e">
        <v>#REF!</v>
      </c>
      <c r="AA45" s="14" t="b">
        <v>1</v>
      </c>
      <c r="AB45" s="14" t="e">
        <v>#REF!</v>
      </c>
    </row>
    <row r="46" spans="1:28" ht="12.75" customHeight="1" x14ac:dyDescent="0.25">
      <c r="A46" s="13">
        <v>9</v>
      </c>
      <c r="C46" s="3" t="s">
        <v>53</v>
      </c>
      <c r="D46" s="20">
        <v>67</v>
      </c>
      <c r="E46" s="24">
        <v>0.67</v>
      </c>
      <c r="F46" s="25">
        <v>0.09</v>
      </c>
      <c r="G46" s="25">
        <v>0.09</v>
      </c>
      <c r="H46" s="25">
        <v>0.01</v>
      </c>
      <c r="I46" s="25">
        <v>0.03</v>
      </c>
      <c r="J46" s="50">
        <v>0.1</v>
      </c>
      <c r="M46" s="19"/>
      <c r="O46" s="14" t="b">
        <v>1</v>
      </c>
      <c r="P46" s="14" t="b">
        <v>0</v>
      </c>
      <c r="Q46" s="14" t="b">
        <v>0</v>
      </c>
      <c r="R46" s="14" t="b">
        <v>0</v>
      </c>
      <c r="S46" s="14" t="b">
        <v>0</v>
      </c>
      <c r="T46" s="14" t="e">
        <v>#REF!</v>
      </c>
      <c r="U46" s="14" t="e">
        <v>#REF!</v>
      </c>
      <c r="V46" s="14" t="e">
        <v>#REF!</v>
      </c>
      <c r="W46" s="14" t="e">
        <v>#REF!</v>
      </c>
      <c r="X46" s="14" t="e">
        <v>#REF!</v>
      </c>
      <c r="Y46" s="14" t="e">
        <v>#REF!</v>
      </c>
      <c r="Z46" s="14" t="e">
        <v>#REF!</v>
      </c>
      <c r="AA46" s="14" t="b">
        <v>0</v>
      </c>
      <c r="AB46" s="14" t="e">
        <v>#REF!</v>
      </c>
    </row>
    <row r="47" spans="1:28" ht="12.75" customHeight="1" x14ac:dyDescent="0.25">
      <c r="A47" s="13">
        <v>9</v>
      </c>
      <c r="C47" s="3" t="s">
        <v>54</v>
      </c>
      <c r="D47" s="20">
        <v>83</v>
      </c>
      <c r="E47" s="24">
        <v>0.66</v>
      </c>
      <c r="F47" s="25">
        <v>0.05</v>
      </c>
      <c r="G47" s="25">
        <v>0.04</v>
      </c>
      <c r="H47" s="25">
        <v>0.02</v>
      </c>
      <c r="I47" s="25">
        <v>0.02</v>
      </c>
      <c r="J47" s="50">
        <v>0.2</v>
      </c>
      <c r="M47" s="19"/>
      <c r="O47" s="14" t="b">
        <v>0</v>
      </c>
      <c r="P47" s="14" t="b">
        <v>0</v>
      </c>
      <c r="Q47" s="14" t="b">
        <v>0</v>
      </c>
      <c r="R47" s="14" t="b">
        <v>0</v>
      </c>
      <c r="S47" s="14" t="b">
        <v>0</v>
      </c>
      <c r="T47" s="14" t="e">
        <v>#REF!</v>
      </c>
      <c r="U47" s="14" t="e">
        <v>#REF!</v>
      </c>
      <c r="V47" s="14" t="e">
        <v>#REF!</v>
      </c>
      <c r="W47" s="14" t="e">
        <v>#REF!</v>
      </c>
      <c r="X47" s="14" t="e">
        <v>#REF!</v>
      </c>
      <c r="Y47" s="14" t="e">
        <v>#REF!</v>
      </c>
      <c r="Z47" s="14" t="e">
        <v>#REF!</v>
      </c>
      <c r="AA47" s="14" t="b">
        <v>1</v>
      </c>
      <c r="AB47" s="14" t="e">
        <v>#REF!</v>
      </c>
    </row>
    <row r="48" spans="1:28" ht="12.75" customHeight="1" x14ac:dyDescent="0.25">
      <c r="A48" s="13">
        <v>9</v>
      </c>
      <c r="C48" s="3" t="s">
        <v>55</v>
      </c>
      <c r="D48" s="20">
        <v>64</v>
      </c>
      <c r="E48" s="24">
        <v>0.63</v>
      </c>
      <c r="F48" s="25">
        <v>0.08</v>
      </c>
      <c r="G48" s="25">
        <v>0.03</v>
      </c>
      <c r="H48" s="25">
        <v>0.03</v>
      </c>
      <c r="I48" s="25">
        <v>0.03</v>
      </c>
      <c r="J48" s="50">
        <v>0.2</v>
      </c>
      <c r="M48" s="19"/>
      <c r="O48" s="14" t="b">
        <v>0</v>
      </c>
      <c r="P48" s="14" t="b">
        <v>0</v>
      </c>
      <c r="Q48" s="14" t="b">
        <v>0</v>
      </c>
      <c r="R48" s="14" t="b">
        <v>0</v>
      </c>
      <c r="S48" s="14" t="b">
        <v>0</v>
      </c>
      <c r="T48" s="14" t="e">
        <v>#REF!</v>
      </c>
      <c r="U48" s="14" t="e">
        <v>#REF!</v>
      </c>
      <c r="V48" s="14" t="e">
        <v>#REF!</v>
      </c>
      <c r="W48" s="14" t="e">
        <v>#REF!</v>
      </c>
      <c r="X48" s="14" t="e">
        <v>#REF!</v>
      </c>
      <c r="Y48" s="14" t="e">
        <v>#REF!</v>
      </c>
      <c r="Z48" s="14" t="e">
        <v>#REF!</v>
      </c>
      <c r="AA48" s="14" t="b">
        <v>1</v>
      </c>
      <c r="AB48" s="14" t="e">
        <v>#REF!</v>
      </c>
    </row>
    <row r="49" spans="1:28" ht="12.75" customHeight="1" x14ac:dyDescent="0.25">
      <c r="A49" s="13">
        <v>9</v>
      </c>
      <c r="C49" s="3" t="s">
        <v>56</v>
      </c>
      <c r="D49" s="20">
        <v>22</v>
      </c>
      <c r="E49" s="24">
        <v>0.86</v>
      </c>
      <c r="F49" s="25"/>
      <c r="G49" s="25">
        <v>0.05</v>
      </c>
      <c r="H49" s="25">
        <v>0.05</v>
      </c>
      <c r="I49" s="25"/>
      <c r="J49" s="50">
        <v>0.05</v>
      </c>
      <c r="M49" s="19"/>
      <c r="O49" s="14" t="b">
        <v>1</v>
      </c>
      <c r="P49" s="14" t="b">
        <v>0</v>
      </c>
      <c r="Q49" s="14" t="b">
        <v>0</v>
      </c>
      <c r="R49" s="14" t="b">
        <v>0</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0.44</v>
      </c>
      <c r="F51" s="25">
        <v>0.14000000000000001</v>
      </c>
      <c r="G51" s="25">
        <v>0.08</v>
      </c>
      <c r="H51" s="25">
        <v>0.08</v>
      </c>
      <c r="I51" s="25">
        <v>0.08</v>
      </c>
      <c r="J51" s="50">
        <v>0.18</v>
      </c>
      <c r="M51" s="19"/>
      <c r="O51" s="14" t="b">
        <v>0</v>
      </c>
      <c r="P51" s="14" t="b">
        <v>0</v>
      </c>
      <c r="Q51" s="14" t="b">
        <v>0</v>
      </c>
      <c r="R51" s="14" t="b">
        <v>0</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0.62</v>
      </c>
      <c r="F52" s="25">
        <v>0.08</v>
      </c>
      <c r="G52" s="25">
        <v>0.03</v>
      </c>
      <c r="H52" s="25">
        <v>0.02</v>
      </c>
      <c r="I52" s="25">
        <v>0.02</v>
      </c>
      <c r="J52" s="50">
        <v>0.23</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0.5</v>
      </c>
      <c r="F54" s="25">
        <v>0.11</v>
      </c>
      <c r="G54" s="25">
        <v>0.04</v>
      </c>
      <c r="H54" s="25">
        <v>0.09</v>
      </c>
      <c r="I54" s="25">
        <v>0.03</v>
      </c>
      <c r="J54" s="50">
        <v>0.24</v>
      </c>
      <c r="M54" s="19"/>
      <c r="O54" s="14" t="b">
        <v>0</v>
      </c>
      <c r="P54" s="14" t="b">
        <v>0</v>
      </c>
      <c r="Q54" s="14" t="b">
        <v>0</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0.53</v>
      </c>
      <c r="F55" s="25">
        <v>0.11</v>
      </c>
      <c r="G55" s="25">
        <v>0.05</v>
      </c>
      <c r="H55" s="25">
        <v>0.06</v>
      </c>
      <c r="I55" s="25">
        <v>0.02</v>
      </c>
      <c r="J55" s="50">
        <v>0.23</v>
      </c>
      <c r="M55" s="19"/>
      <c r="O55" s="14" t="b">
        <v>0</v>
      </c>
      <c r="P55" s="14" t="b">
        <v>0</v>
      </c>
      <c r="Q55" s="14" t="b">
        <v>0</v>
      </c>
      <c r="R55" s="14" t="b">
        <v>0</v>
      </c>
      <c r="S55" s="14" t="b">
        <v>0</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0.57999999999999996</v>
      </c>
      <c r="F56" s="25">
        <v>0.13</v>
      </c>
      <c r="G56" s="25">
        <v>0.01</v>
      </c>
      <c r="H56" s="25">
        <v>0.04</v>
      </c>
      <c r="I56" s="25">
        <v>0.03</v>
      </c>
      <c r="J56" s="50">
        <v>0.21</v>
      </c>
      <c r="M56" s="19"/>
      <c r="O56" s="14" t="b">
        <v>1</v>
      </c>
      <c r="P56" s="14" t="b">
        <v>0</v>
      </c>
      <c r="Q56" s="14" t="b">
        <v>0</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0.51</v>
      </c>
      <c r="F57" s="25">
        <v>0.11</v>
      </c>
      <c r="G57" s="25">
        <v>0.04</v>
      </c>
      <c r="H57" s="25"/>
      <c r="I57" s="25">
        <v>0.04</v>
      </c>
      <c r="J57" s="50">
        <v>0.28999999999999998</v>
      </c>
      <c r="M57" s="19"/>
      <c r="O57" s="14" t="b">
        <v>0</v>
      </c>
      <c r="P57" s="14" t="b">
        <v>0</v>
      </c>
      <c r="Q57" s="14" t="b">
        <v>0</v>
      </c>
      <c r="R57" s="14" t="b">
        <v>0</v>
      </c>
      <c r="S57" s="14" t="b">
        <v>0</v>
      </c>
      <c r="T57" s="14" t="e">
        <v>#REF!</v>
      </c>
      <c r="U57" s="14" t="e">
        <v>#REF!</v>
      </c>
      <c r="V57" s="14" t="e">
        <v>#REF!</v>
      </c>
      <c r="W57" s="14" t="e">
        <v>#REF!</v>
      </c>
      <c r="X57" s="14" t="e">
        <v>#REF!</v>
      </c>
      <c r="Y57" s="14" t="e">
        <v>#REF!</v>
      </c>
      <c r="Z57" s="14" t="e">
        <v>#REF!</v>
      </c>
      <c r="AA57" s="14" t="b">
        <v>1</v>
      </c>
      <c r="AB57" s="14" t="e">
        <v>#REF!</v>
      </c>
    </row>
    <row r="58" spans="1:28" ht="12.75" customHeight="1" x14ac:dyDescent="0.25">
      <c r="A58" s="13">
        <v>11</v>
      </c>
      <c r="C58" s="3" t="s">
        <v>63</v>
      </c>
      <c r="D58" s="20">
        <v>1511</v>
      </c>
      <c r="E58" s="24">
        <v>0.64</v>
      </c>
      <c r="F58" s="25">
        <v>0.08</v>
      </c>
      <c r="G58" s="25">
        <v>0.03</v>
      </c>
      <c r="H58" s="25">
        <v>0.02</v>
      </c>
      <c r="I58" s="25">
        <v>0.02</v>
      </c>
      <c r="J58" s="50">
        <v>0.21</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0.51</v>
      </c>
      <c r="F59" s="25">
        <v>0.08</v>
      </c>
      <c r="G59" s="25">
        <v>0.04</v>
      </c>
      <c r="H59" s="25">
        <v>0.03</v>
      </c>
      <c r="I59" s="25">
        <v>0.02</v>
      </c>
      <c r="J59" s="50">
        <v>0.32</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0.62</v>
      </c>
      <c r="F61" s="25">
        <v>0.06</v>
      </c>
      <c r="G61" s="25">
        <v>0.03</v>
      </c>
      <c r="H61" s="25">
        <v>0.04</v>
      </c>
      <c r="I61" s="25">
        <v>0.05</v>
      </c>
      <c r="J61" s="50">
        <v>0.21</v>
      </c>
      <c r="M61" s="19"/>
      <c r="O61" s="14" t="b">
        <v>0</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0.56999999999999995</v>
      </c>
      <c r="F62" s="25">
        <v>0.1</v>
      </c>
      <c r="G62" s="25">
        <v>0.06</v>
      </c>
      <c r="H62" s="25">
        <v>0.02</v>
      </c>
      <c r="I62" s="25">
        <v>0.02</v>
      </c>
      <c r="J62" s="50">
        <v>0.22</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0.62</v>
      </c>
      <c r="F63" s="25">
        <v>0.08</v>
      </c>
      <c r="G63" s="25">
        <v>0.03</v>
      </c>
      <c r="H63" s="25">
        <v>0.02</v>
      </c>
      <c r="I63" s="25">
        <v>0.02</v>
      </c>
      <c r="J63" s="50">
        <v>0.23</v>
      </c>
      <c r="M63" s="19"/>
      <c r="O63" s="14" t="b">
        <v>0</v>
      </c>
      <c r="P63" s="14" t="b">
        <v>0</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0.47</v>
      </c>
      <c r="F65" s="25">
        <v>0.09</v>
      </c>
      <c r="G65" s="25">
        <v>0.06</v>
      </c>
      <c r="H65" s="25">
        <v>0.02</v>
      </c>
      <c r="I65" s="25">
        <v>0.03</v>
      </c>
      <c r="J65" s="50">
        <v>0.34</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1</v>
      </c>
      <c r="AB65" s="14" t="e">
        <v>#REF!</v>
      </c>
    </row>
    <row r="66" spans="1:28" ht="12.75" customHeight="1" x14ac:dyDescent="0.25">
      <c r="A66" s="13">
        <v>13</v>
      </c>
      <c r="C66" s="3" t="s">
        <v>71</v>
      </c>
      <c r="D66" s="20">
        <v>713</v>
      </c>
      <c r="E66" s="24">
        <v>0.54</v>
      </c>
      <c r="F66" s="25">
        <v>0.09</v>
      </c>
      <c r="G66" s="25">
        <v>0.04</v>
      </c>
      <c r="H66" s="25">
        <v>0.04</v>
      </c>
      <c r="I66" s="25">
        <v>0.03</v>
      </c>
      <c r="J66" s="50">
        <v>0.26</v>
      </c>
      <c r="M66" s="19"/>
      <c r="O66" s="14" t="b">
        <v>1</v>
      </c>
      <c r="P66" s="14" t="b">
        <v>0</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0.66</v>
      </c>
      <c r="F67" s="25">
        <v>0.08</v>
      </c>
      <c r="G67" s="25">
        <v>0.03</v>
      </c>
      <c r="H67" s="25">
        <v>0.01</v>
      </c>
      <c r="I67" s="25">
        <v>0.02</v>
      </c>
      <c r="J67" s="50">
        <v>0.2</v>
      </c>
      <c r="M67" s="19"/>
      <c r="O67" s="14" t="b">
        <v>1</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0.48</v>
      </c>
      <c r="F69" s="25">
        <v>0.13</v>
      </c>
      <c r="G69" s="25">
        <v>0.05</v>
      </c>
      <c r="H69" s="25">
        <v>0.04</v>
      </c>
      <c r="I69" s="25">
        <v>0.03</v>
      </c>
      <c r="J69" s="50">
        <v>0.26</v>
      </c>
      <c r="M69" s="19"/>
      <c r="O69" s="14" t="b">
        <v>0</v>
      </c>
      <c r="P69" s="14" t="b">
        <v>1</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0.66</v>
      </c>
      <c r="F70" s="25">
        <v>0.06</v>
      </c>
      <c r="G70" s="25">
        <v>0.03</v>
      </c>
      <c r="H70" s="25">
        <v>0.02</v>
      </c>
      <c r="I70" s="25">
        <v>0.02</v>
      </c>
      <c r="J70" s="50">
        <v>0.22</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0.43</v>
      </c>
      <c r="F72" s="25">
        <v>0.12</v>
      </c>
      <c r="G72" s="25">
        <v>0.1</v>
      </c>
      <c r="H72" s="25">
        <v>0.05</v>
      </c>
      <c r="I72" s="25">
        <v>0.09</v>
      </c>
      <c r="J72" s="50">
        <v>0.22</v>
      </c>
      <c r="M72" s="19"/>
      <c r="O72" s="14" t="b">
        <v>0</v>
      </c>
      <c r="P72" s="14" t="b">
        <v>0</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0.56000000000000005</v>
      </c>
      <c r="F73" s="25">
        <v>0.1</v>
      </c>
      <c r="G73" s="25">
        <v>0.04</v>
      </c>
      <c r="H73" s="25">
        <v>0.03</v>
      </c>
      <c r="I73" s="25">
        <v>0.03</v>
      </c>
      <c r="J73" s="50">
        <v>0.24</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0.68</v>
      </c>
      <c r="F74" s="25">
        <v>0.06</v>
      </c>
      <c r="G74" s="25">
        <v>0.02</v>
      </c>
      <c r="H74" s="25">
        <v>0.01</v>
      </c>
      <c r="I74" s="25">
        <v>0.01</v>
      </c>
      <c r="J74" s="50">
        <v>0.22</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0.56999999999999995</v>
      </c>
      <c r="F76" s="25">
        <v>0.12</v>
      </c>
      <c r="G76" s="25">
        <v>0.06</v>
      </c>
      <c r="H76" s="25">
        <v>0.04</v>
      </c>
      <c r="I76" s="25">
        <v>0.02</v>
      </c>
      <c r="J76" s="50">
        <v>0.18</v>
      </c>
      <c r="M76" s="19"/>
      <c r="O76" s="14" t="b">
        <v>0</v>
      </c>
      <c r="P76" s="14" t="b">
        <v>0</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0.56000000000000005</v>
      </c>
      <c r="F77" s="25">
        <v>0.12</v>
      </c>
      <c r="G77" s="25">
        <v>0.06</v>
      </c>
      <c r="H77" s="25">
        <v>0.03</v>
      </c>
      <c r="I77" s="25">
        <v>0.01</v>
      </c>
      <c r="J77" s="50">
        <v>0.22</v>
      </c>
      <c r="M77" s="19"/>
      <c r="O77" s="14" t="b">
        <v>0</v>
      </c>
      <c r="P77" s="14" t="b">
        <v>0</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0.63</v>
      </c>
      <c r="F78" s="25">
        <v>0.08</v>
      </c>
      <c r="G78" s="25">
        <v>0.03</v>
      </c>
      <c r="H78" s="25">
        <v>0.02</v>
      </c>
      <c r="I78" s="25">
        <v>0.02</v>
      </c>
      <c r="J78" s="50">
        <v>0.22</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0.54</v>
      </c>
      <c r="F79" s="25">
        <v>0.08</v>
      </c>
      <c r="G79" s="25">
        <v>0.04</v>
      </c>
      <c r="H79" s="25">
        <v>0.03</v>
      </c>
      <c r="I79" s="25">
        <v>0.03</v>
      </c>
      <c r="J79" s="50">
        <v>0.28000000000000003</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1</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0.49</v>
      </c>
      <c r="F81" s="25">
        <v>7.0000000000000007E-2</v>
      </c>
      <c r="G81" s="25">
        <v>7.0000000000000007E-2</v>
      </c>
      <c r="H81" s="25">
        <v>0.05</v>
      </c>
      <c r="I81" s="25">
        <v>0.06</v>
      </c>
      <c r="J81" s="50">
        <v>0.27</v>
      </c>
      <c r="M81" s="19"/>
      <c r="O81" s="14" t="b">
        <v>1</v>
      </c>
      <c r="P81" s="14" t="b">
        <v>0</v>
      </c>
      <c r="Q81" s="14" t="b">
        <v>0</v>
      </c>
      <c r="R81" s="14" t="b">
        <v>0</v>
      </c>
      <c r="S81" s="14" t="b">
        <v>0</v>
      </c>
      <c r="T81" s="14" t="e">
        <v>#REF!</v>
      </c>
      <c r="U81" s="14" t="e">
        <v>#REF!</v>
      </c>
      <c r="V81" s="14" t="e">
        <v>#REF!</v>
      </c>
      <c r="W81" s="14" t="e">
        <v>#REF!</v>
      </c>
      <c r="X81" s="14" t="e">
        <v>#REF!</v>
      </c>
      <c r="Y81" s="14" t="e">
        <v>#REF!</v>
      </c>
      <c r="Z81" s="14" t="e">
        <v>#REF!</v>
      </c>
      <c r="AA81" s="14" t="b">
        <v>1</v>
      </c>
      <c r="AB81" s="14" t="e">
        <v>#REF!</v>
      </c>
    </row>
    <row r="82" spans="1:28" ht="12.75" customHeight="1" x14ac:dyDescent="0.25">
      <c r="A82" s="13">
        <v>17</v>
      </c>
      <c r="C82" s="3" t="s">
        <v>71</v>
      </c>
      <c r="D82" s="20">
        <v>696</v>
      </c>
      <c r="E82" s="24">
        <v>0.55000000000000004</v>
      </c>
      <c r="F82" s="25">
        <v>0.1</v>
      </c>
      <c r="G82" s="25">
        <v>0.04</v>
      </c>
      <c r="H82" s="25">
        <v>0.03</v>
      </c>
      <c r="I82" s="25">
        <v>0.02</v>
      </c>
      <c r="J82" s="50">
        <v>0.25</v>
      </c>
      <c r="M82" s="19"/>
      <c r="O82" s="14" t="b">
        <v>1</v>
      </c>
      <c r="P82" s="14" t="b">
        <v>0</v>
      </c>
      <c r="Q82" s="14" t="b">
        <v>0</v>
      </c>
      <c r="R82" s="14" t="b">
        <v>0</v>
      </c>
      <c r="S82" s="14" t="b">
        <v>0</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0.65</v>
      </c>
      <c r="F83" s="25">
        <v>7.0000000000000007E-2</v>
      </c>
      <c r="G83" s="25">
        <v>0.03</v>
      </c>
      <c r="H83" s="25">
        <v>0.02</v>
      </c>
      <c r="I83" s="25">
        <v>0.02</v>
      </c>
      <c r="J83" s="50">
        <v>0.21</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0.67</v>
      </c>
      <c r="F85" s="25">
        <v>7.0000000000000007E-2</v>
      </c>
      <c r="G85" s="25">
        <v>0.03</v>
      </c>
      <c r="H85" s="25">
        <v>0.01</v>
      </c>
      <c r="I85" s="25">
        <v>0.02</v>
      </c>
      <c r="J85" s="50">
        <v>0.19</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0.61</v>
      </c>
      <c r="F86" s="25">
        <v>0.09</v>
      </c>
      <c r="G86" s="25">
        <v>0.04</v>
      </c>
      <c r="H86" s="25">
        <v>0.03</v>
      </c>
      <c r="I86" s="25">
        <v>0.01</v>
      </c>
      <c r="J86" s="50">
        <v>0.22</v>
      </c>
      <c r="M86" s="19"/>
      <c r="O86" s="14" t="b">
        <v>1</v>
      </c>
      <c r="P86" s="14" t="b">
        <v>0</v>
      </c>
      <c r="Q86" s="14" t="b">
        <v>0</v>
      </c>
      <c r="R86" s="14" t="b">
        <v>0</v>
      </c>
      <c r="S86" s="14" t="b">
        <v>0</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0.56000000000000005</v>
      </c>
      <c r="F87" s="25">
        <v>0.1</v>
      </c>
      <c r="G87" s="25">
        <v>0.04</v>
      </c>
      <c r="H87" s="25">
        <v>0.02</v>
      </c>
      <c r="I87" s="25">
        <v>0.03</v>
      </c>
      <c r="J87" s="50">
        <v>0.25</v>
      </c>
      <c r="M87" s="19"/>
      <c r="O87" s="14" t="b">
        <v>1</v>
      </c>
      <c r="P87" s="14" t="b">
        <v>0</v>
      </c>
      <c r="Q87" s="14" t="b">
        <v>0</v>
      </c>
      <c r="R87" s="14" t="b">
        <v>0</v>
      </c>
      <c r="S87" s="14" t="b">
        <v>0</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0.4</v>
      </c>
      <c r="F88" s="25">
        <v>0.03</v>
      </c>
      <c r="G88" s="25">
        <v>0.03</v>
      </c>
      <c r="H88" s="25">
        <v>0.02</v>
      </c>
      <c r="I88" s="25">
        <v>0.08</v>
      </c>
      <c r="J88" s="50">
        <v>0.44</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0.45</v>
      </c>
      <c r="F90" s="25">
        <v>0.1</v>
      </c>
      <c r="G90" s="25">
        <v>0.04</v>
      </c>
      <c r="H90" s="25">
        <v>7.0000000000000007E-2</v>
      </c>
      <c r="I90" s="25">
        <v>0.05</v>
      </c>
      <c r="J90" s="50">
        <v>0.28999999999999998</v>
      </c>
      <c r="M90" s="19"/>
      <c r="O90" s="14" t="b">
        <v>0</v>
      </c>
      <c r="P90" s="14" t="b">
        <v>0</v>
      </c>
      <c r="Q90" s="14" t="b">
        <v>0</v>
      </c>
      <c r="R90" s="14" t="b">
        <v>0</v>
      </c>
      <c r="S90" s="14" t="b">
        <v>0</v>
      </c>
      <c r="T90" s="14" t="e">
        <v>#REF!</v>
      </c>
      <c r="U90" s="14" t="e">
        <v>#REF!</v>
      </c>
      <c r="V90" s="14" t="e">
        <v>#REF!</v>
      </c>
      <c r="W90" s="14" t="e">
        <v>#REF!</v>
      </c>
      <c r="X90" s="14" t="e">
        <v>#REF!</v>
      </c>
      <c r="Y90" s="14" t="e">
        <v>#REF!</v>
      </c>
      <c r="Z90" s="14" t="e">
        <v>#REF!</v>
      </c>
      <c r="AA90" s="14" t="b">
        <v>1</v>
      </c>
      <c r="AB90" s="14" t="e">
        <v>#REF!</v>
      </c>
    </row>
    <row r="91" spans="1:28" ht="12.75" customHeight="1" x14ac:dyDescent="0.25">
      <c r="A91" s="13">
        <v>17</v>
      </c>
      <c r="C91" s="3" t="s">
        <v>71</v>
      </c>
      <c r="D91" s="20">
        <v>802</v>
      </c>
      <c r="E91" s="24">
        <v>0.55000000000000004</v>
      </c>
      <c r="F91" s="25">
        <v>0.1</v>
      </c>
      <c r="G91" s="25">
        <v>0.05</v>
      </c>
      <c r="H91" s="25">
        <v>0.03</v>
      </c>
      <c r="I91" s="25">
        <v>0.02</v>
      </c>
      <c r="J91" s="50">
        <v>0.25</v>
      </c>
      <c r="M91" s="19"/>
      <c r="O91" s="14" t="b">
        <v>1</v>
      </c>
      <c r="P91" s="14" t="b">
        <v>0</v>
      </c>
      <c r="Q91" s="14" t="b">
        <v>0</v>
      </c>
      <c r="R91" s="14" t="b">
        <v>0</v>
      </c>
      <c r="S91" s="14" t="b">
        <v>0</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0.66</v>
      </c>
      <c r="F92" s="25">
        <v>7.0000000000000007E-2</v>
      </c>
      <c r="G92" s="25">
        <v>0.03</v>
      </c>
      <c r="H92" s="25">
        <v>0.01</v>
      </c>
      <c r="I92" s="25">
        <v>0.02</v>
      </c>
      <c r="J92" s="50">
        <v>0.21</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0.55000000000000004</v>
      </c>
      <c r="F94" s="25">
        <v>0.1</v>
      </c>
      <c r="G94" s="25">
        <v>0.04</v>
      </c>
      <c r="H94" s="25">
        <v>0.03</v>
      </c>
      <c r="I94" s="25">
        <v>0.03</v>
      </c>
      <c r="J94" s="50">
        <v>0.25</v>
      </c>
      <c r="M94" s="19"/>
      <c r="O94" s="14" t="b">
        <v>1</v>
      </c>
      <c r="P94" s="14" t="b">
        <v>0</v>
      </c>
      <c r="Q94" s="14" t="b">
        <v>0</v>
      </c>
      <c r="R94" s="14" t="b">
        <v>0</v>
      </c>
      <c r="S94" s="14" t="b">
        <v>0</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0.74</v>
      </c>
      <c r="F95" s="25">
        <v>0.05</v>
      </c>
      <c r="G95" s="25">
        <v>0.01</v>
      </c>
      <c r="H95" s="25">
        <v>0</v>
      </c>
      <c r="I95" s="25">
        <v>0.01</v>
      </c>
      <c r="J95" s="50">
        <v>0.19</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0.53</v>
      </c>
      <c r="F97" s="25">
        <v>0.11</v>
      </c>
      <c r="G97" s="25">
        <v>0.05</v>
      </c>
      <c r="H97" s="25">
        <v>0.04</v>
      </c>
      <c r="I97" s="25">
        <v>0.03</v>
      </c>
      <c r="J97" s="50">
        <v>0.24</v>
      </c>
      <c r="M97" s="19"/>
      <c r="O97" s="14" t="b">
        <v>1</v>
      </c>
      <c r="P97" s="14" t="b">
        <v>1</v>
      </c>
      <c r="Q97" s="14" t="b">
        <v>0</v>
      </c>
      <c r="R97" s="14" t="b">
        <v>0</v>
      </c>
      <c r="S97" s="14" t="b">
        <v>0</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0.7</v>
      </c>
      <c r="F98" s="25">
        <v>0.05</v>
      </c>
      <c r="G98" s="25">
        <v>0.02</v>
      </c>
      <c r="H98" s="25">
        <v>0.01</v>
      </c>
      <c r="I98" s="25">
        <v>0.01</v>
      </c>
      <c r="J98" s="50">
        <v>0.21</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0.56000000000000005</v>
      </c>
      <c r="F100" s="25">
        <v>0.11</v>
      </c>
      <c r="G100" s="25">
        <v>0.05</v>
      </c>
      <c r="H100" s="25">
        <v>0.03</v>
      </c>
      <c r="I100" s="25">
        <v>0.03</v>
      </c>
      <c r="J100" s="50">
        <v>0.22</v>
      </c>
      <c r="M100" s="19"/>
      <c r="O100" s="14" t="b">
        <v>1</v>
      </c>
      <c r="P100" s="14" t="b">
        <v>1</v>
      </c>
      <c r="Q100" s="14" t="b">
        <v>0</v>
      </c>
      <c r="R100" s="14" t="b">
        <v>0</v>
      </c>
      <c r="S100" s="14" t="b">
        <v>0</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0.66</v>
      </c>
      <c r="F101" s="25">
        <v>0.06</v>
      </c>
      <c r="G101" s="25">
        <v>0.02</v>
      </c>
      <c r="H101" s="25">
        <v>0.01</v>
      </c>
      <c r="I101" s="25">
        <v>0.02</v>
      </c>
      <c r="J101" s="50">
        <v>0.24</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0.48</v>
      </c>
      <c r="F103" s="25">
        <v>0.12</v>
      </c>
      <c r="G103" s="25">
        <v>0.04</v>
      </c>
      <c r="H103" s="25">
        <v>0.05</v>
      </c>
      <c r="I103" s="25">
        <v>0.04</v>
      </c>
      <c r="J103" s="50">
        <v>0.27</v>
      </c>
      <c r="M103" s="19"/>
      <c r="O103" s="14" t="b">
        <v>0</v>
      </c>
      <c r="P103" s="14" t="b">
        <v>1</v>
      </c>
      <c r="Q103" s="14" t="b">
        <v>0</v>
      </c>
      <c r="R103" s="14" t="b">
        <v>0</v>
      </c>
      <c r="S103" s="14" t="b">
        <v>0</v>
      </c>
      <c r="T103" s="14" t="e">
        <v>#REF!</v>
      </c>
      <c r="U103" s="14" t="e">
        <v>#REF!</v>
      </c>
      <c r="V103" s="14" t="e">
        <v>#REF!</v>
      </c>
      <c r="W103" s="14" t="e">
        <v>#REF!</v>
      </c>
      <c r="X103" s="14" t="e">
        <v>#REF!</v>
      </c>
      <c r="Y103" s="14" t="e">
        <v>#REF!</v>
      </c>
      <c r="Z103" s="14" t="e">
        <v>#REF!</v>
      </c>
      <c r="AA103" s="14" t="b">
        <v>1</v>
      </c>
      <c r="AB103" s="14" t="e">
        <v>#REF!</v>
      </c>
    </row>
    <row r="104" spans="1:39" ht="12.75" customHeight="1" x14ac:dyDescent="0.25">
      <c r="A104" s="13">
        <v>18</v>
      </c>
      <c r="C104" s="3" t="s">
        <v>79</v>
      </c>
      <c r="D104" s="20">
        <v>457</v>
      </c>
      <c r="E104" s="24">
        <v>0.6</v>
      </c>
      <c r="F104" s="25">
        <v>0.1</v>
      </c>
      <c r="G104" s="25">
        <v>0.05</v>
      </c>
      <c r="H104" s="25">
        <v>0.03</v>
      </c>
      <c r="I104" s="25">
        <v>0.02</v>
      </c>
      <c r="J104" s="50">
        <v>0.21</v>
      </c>
      <c r="M104" s="19"/>
      <c r="O104" s="14" t="b">
        <v>1</v>
      </c>
      <c r="P104" s="14" t="b">
        <v>0</v>
      </c>
      <c r="Q104" s="14" t="b">
        <v>0</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0.68</v>
      </c>
      <c r="F105" s="25">
        <v>0.08</v>
      </c>
      <c r="G105" s="25">
        <v>0.03</v>
      </c>
      <c r="H105" s="25">
        <v>0.02</v>
      </c>
      <c r="I105" s="25">
        <v>0.02</v>
      </c>
      <c r="J105" s="50">
        <v>0.17</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0.56999999999999995</v>
      </c>
      <c r="F106" s="29">
        <v>0.05</v>
      </c>
      <c r="G106" s="29">
        <v>0.03</v>
      </c>
      <c r="H106" s="29">
        <v>0.01</v>
      </c>
      <c r="I106" s="29">
        <v>0.02</v>
      </c>
      <c r="J106" s="51">
        <v>0.32</v>
      </c>
      <c r="M106" s="19"/>
      <c r="O106" s="14" t="b">
        <v>1</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718" priority="16">
      <formula>L13=TRUE</formula>
    </cfRule>
  </conditionalFormatting>
  <conditionalFormatting sqref="E35">
    <cfRule type="expression" dxfId="1717" priority="9">
      <formula>L35=TRUE</formula>
    </cfRule>
  </conditionalFormatting>
  <conditionalFormatting sqref="E60">
    <cfRule type="expression" dxfId="1716" priority="8">
      <formula>L60=TRUE</formula>
    </cfRule>
  </conditionalFormatting>
  <conditionalFormatting sqref="E64">
    <cfRule type="expression" dxfId="1715" priority="7">
      <formula>L64=TRUE</formula>
    </cfRule>
  </conditionalFormatting>
  <conditionalFormatting sqref="E84">
    <cfRule type="expression" dxfId="1714" priority="6">
      <formula>L84=TRUE</formula>
    </cfRule>
  </conditionalFormatting>
  <conditionalFormatting sqref="E89">
    <cfRule type="expression" dxfId="1713" priority="5">
      <formula>L89=TRUE</formula>
    </cfRule>
  </conditionalFormatting>
  <conditionalFormatting sqref="E93">
    <cfRule type="expression" dxfId="1712" priority="4">
      <formula>L93=TRUE</formula>
    </cfRule>
  </conditionalFormatting>
  <conditionalFormatting sqref="E96">
    <cfRule type="expression" dxfId="1711" priority="3">
      <formula>L96=TRUE</formula>
    </cfRule>
  </conditionalFormatting>
  <conditionalFormatting sqref="E99">
    <cfRule type="expression" dxfId="1710" priority="2">
      <formula>L99=TRUE</formula>
    </cfRule>
  </conditionalFormatting>
  <conditionalFormatting sqref="E112:E142">
    <cfRule type="expression" dxfId="1709" priority="13">
      <formula>L112=TRUE</formula>
    </cfRule>
  </conditionalFormatting>
  <conditionalFormatting sqref="E154:E195">
    <cfRule type="expression" dxfId="1708" priority="15">
      <formula>L154=TRUE</formula>
    </cfRule>
  </conditionalFormatting>
  <conditionalFormatting sqref="E207:E248">
    <cfRule type="expression" dxfId="1707"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706" priority="10">
      <formula>AA11=TRUE</formula>
    </cfRule>
  </conditionalFormatting>
  <conditionalFormatting sqref="J112:J142 J154:J195 J207:J248 J13 J22 J25 J28 J32 J80 J102 J35 J38 J43 J50 J53 J60 J64 J68 J71 J75 J84 J89 J93 J96 J99">
    <cfRule type="expression" dxfId="1705" priority="11">
      <formula>Y13=TRUE</formula>
    </cfRule>
  </conditionalFormatting>
  <conditionalFormatting sqref="K110:K267">
    <cfRule type="expression" dxfId="1704" priority="12">
      <formula>AA110=TRUE</formula>
    </cfRule>
  </conditionalFormatting>
  <conditionalFormatting sqref="M8:M106">
    <cfRule type="cellIs" dxfId="1703"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702"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701" priority="18">
      <formula>N13=TRUE</formula>
    </cfRule>
  </conditionalFormatting>
  <pageMargins left="0.7" right="0.7" top="0.75" bottom="0.75" header="0.3" footer="0.3"/>
  <pageSetup paperSize="9" orientation="portrait" verticalDpi="0"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Worksheet____3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184</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0.51</v>
      </c>
      <c r="F8" s="18">
        <v>0.17</v>
      </c>
      <c r="G8" s="18">
        <v>0.08</v>
      </c>
      <c r="H8" s="18">
        <v>0.05</v>
      </c>
      <c r="I8" s="18">
        <v>0.04</v>
      </c>
      <c r="J8" s="18">
        <v>0.15</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0.53</v>
      </c>
      <c r="F11" s="25">
        <v>0.14000000000000001</v>
      </c>
      <c r="G11" s="25">
        <v>0.08</v>
      </c>
      <c r="H11" s="25">
        <v>0.04</v>
      </c>
      <c r="I11" s="25">
        <v>0.05</v>
      </c>
      <c r="J11" s="50">
        <v>0.15</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0.5</v>
      </c>
      <c r="F12" s="25">
        <v>0.19</v>
      </c>
      <c r="G12" s="25">
        <v>0.08</v>
      </c>
      <c r="H12" s="25">
        <v>0.06</v>
      </c>
      <c r="I12" s="25">
        <v>0.03</v>
      </c>
      <c r="J12" s="50">
        <v>0.14000000000000001</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0.47</v>
      </c>
      <c r="F14" s="25">
        <v>0.15</v>
      </c>
      <c r="G14" s="25">
        <v>7.0000000000000007E-2</v>
      </c>
      <c r="H14" s="25">
        <v>0.06</v>
      </c>
      <c r="I14" s="25">
        <v>7.0000000000000007E-2</v>
      </c>
      <c r="J14" s="50">
        <v>0.18</v>
      </c>
      <c r="M14" s="19"/>
      <c r="O14" s="14" t="b">
        <v>0</v>
      </c>
      <c r="P14" s="14" t="b">
        <v>0</v>
      </c>
      <c r="Q14" s="14" t="b">
        <v>0</v>
      </c>
      <c r="R14" s="14" t="b">
        <v>0</v>
      </c>
      <c r="S14" s="14" t="b">
        <v>0</v>
      </c>
      <c r="T14" s="14" t="e">
        <v>#REF!</v>
      </c>
      <c r="U14" s="14" t="e">
        <v>#REF!</v>
      </c>
      <c r="V14" s="14" t="e">
        <v>#REF!</v>
      </c>
      <c r="W14" s="14" t="e">
        <v>#REF!</v>
      </c>
      <c r="X14" s="14" t="e">
        <v>#REF!</v>
      </c>
      <c r="Y14" s="14" t="e">
        <v>#REF!</v>
      </c>
      <c r="Z14" s="14" t="e">
        <v>#REF!</v>
      </c>
      <c r="AA14" s="14" t="b">
        <v>1</v>
      </c>
      <c r="AB14" s="14" t="e">
        <v>#REF!</v>
      </c>
    </row>
    <row r="15" spans="1:36" ht="12.75" customHeight="1" x14ac:dyDescent="0.25">
      <c r="A15" s="13">
        <v>2</v>
      </c>
      <c r="C15" s="3" t="s">
        <v>31</v>
      </c>
      <c r="D15" s="20">
        <v>357</v>
      </c>
      <c r="E15" s="24">
        <v>0.42</v>
      </c>
      <c r="F15" s="25">
        <v>0.18</v>
      </c>
      <c r="G15" s="25">
        <v>0.11</v>
      </c>
      <c r="H15" s="25">
        <v>7.0000000000000007E-2</v>
      </c>
      <c r="I15" s="25">
        <v>0.06</v>
      </c>
      <c r="J15" s="50">
        <v>0.17</v>
      </c>
      <c r="M15" s="19"/>
      <c r="O15" s="14" t="b">
        <v>0</v>
      </c>
      <c r="P15" s="14" t="b">
        <v>0</v>
      </c>
      <c r="Q15" s="14" t="b">
        <v>1</v>
      </c>
      <c r="R15" s="14" t="b">
        <v>0</v>
      </c>
      <c r="S15" s="14" t="b">
        <v>0</v>
      </c>
      <c r="T15" s="14" t="e">
        <v>#REF!</v>
      </c>
      <c r="U15" s="14" t="e">
        <v>#REF!</v>
      </c>
      <c r="V15" s="14" t="e">
        <v>#REF!</v>
      </c>
      <c r="W15" s="14" t="e">
        <v>#REF!</v>
      </c>
      <c r="X15" s="14" t="e">
        <v>#REF!</v>
      </c>
      <c r="Y15" s="14" t="e">
        <v>#REF!</v>
      </c>
      <c r="Z15" s="14" t="e">
        <v>#REF!</v>
      </c>
      <c r="AA15" s="14" t="b">
        <v>1</v>
      </c>
      <c r="AB15" s="14" t="e">
        <v>#REF!</v>
      </c>
    </row>
    <row r="16" spans="1:36" ht="12.75" customHeight="1" x14ac:dyDescent="0.25">
      <c r="A16" s="13">
        <v>2</v>
      </c>
      <c r="C16" s="3" t="s">
        <v>32</v>
      </c>
      <c r="D16" s="20">
        <v>358</v>
      </c>
      <c r="E16" s="24">
        <v>0.46</v>
      </c>
      <c r="F16" s="25">
        <v>0.2</v>
      </c>
      <c r="G16" s="25">
        <v>0.09</v>
      </c>
      <c r="H16" s="25">
        <v>0.06</v>
      </c>
      <c r="I16" s="25">
        <v>0.03</v>
      </c>
      <c r="J16" s="50">
        <v>0.17</v>
      </c>
      <c r="M16" s="19"/>
      <c r="O16" s="14" t="b">
        <v>0</v>
      </c>
      <c r="P16" s="14" t="b">
        <v>1</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0.49</v>
      </c>
      <c r="F17" s="25">
        <v>0.17</v>
      </c>
      <c r="G17" s="25">
        <v>7.0000000000000007E-2</v>
      </c>
      <c r="H17" s="25">
        <v>0.08</v>
      </c>
      <c r="I17" s="25">
        <v>0.05</v>
      </c>
      <c r="J17" s="50">
        <v>0.13</v>
      </c>
      <c r="M17" s="19"/>
      <c r="O17" s="14" t="b">
        <v>1</v>
      </c>
      <c r="P17" s="14" t="b">
        <v>0</v>
      </c>
      <c r="Q17" s="14" t="b">
        <v>0</v>
      </c>
      <c r="R17" s="14" t="b">
        <v>0</v>
      </c>
      <c r="S17" s="14" t="b">
        <v>0</v>
      </c>
      <c r="T17" s="14" t="e">
        <v>#REF!</v>
      </c>
      <c r="U17" s="14" t="e">
        <v>#REF!</v>
      </c>
      <c r="V17" s="14" t="e">
        <v>#REF!</v>
      </c>
      <c r="W17" s="14" t="e">
        <v>#REF!</v>
      </c>
      <c r="X17" s="14" t="e">
        <v>#REF!</v>
      </c>
      <c r="Y17" s="14" t="e">
        <v>#REF!</v>
      </c>
      <c r="Z17" s="14" t="e">
        <v>#REF!</v>
      </c>
      <c r="AA17" s="14" t="b">
        <v>1</v>
      </c>
      <c r="AB17" s="14" t="e">
        <v>#REF!</v>
      </c>
    </row>
    <row r="18" spans="1:28" ht="12.75" customHeight="1" x14ac:dyDescent="0.25">
      <c r="A18" s="13">
        <v>2</v>
      </c>
      <c r="C18" s="3" t="s">
        <v>34</v>
      </c>
      <c r="D18" s="20">
        <v>353</v>
      </c>
      <c r="E18" s="24">
        <v>0.54</v>
      </c>
      <c r="F18" s="25">
        <v>0.16</v>
      </c>
      <c r="G18" s="25">
        <v>0.09</v>
      </c>
      <c r="H18" s="25">
        <v>0.03</v>
      </c>
      <c r="I18" s="25">
        <v>0.02</v>
      </c>
      <c r="J18" s="50">
        <v>0.16</v>
      </c>
      <c r="M18" s="19"/>
      <c r="O18" s="14" t="b">
        <v>1</v>
      </c>
      <c r="P18" s="14" t="b">
        <v>0</v>
      </c>
      <c r="Q18" s="14" t="b">
        <v>0</v>
      </c>
      <c r="R18" s="14" t="b">
        <v>0</v>
      </c>
      <c r="S18" s="14" t="b">
        <v>0</v>
      </c>
      <c r="T18" s="14" t="e">
        <v>#REF!</v>
      </c>
      <c r="U18" s="14" t="e">
        <v>#REF!</v>
      </c>
      <c r="V18" s="14" t="e">
        <v>#REF!</v>
      </c>
      <c r="W18" s="14" t="e">
        <v>#REF!</v>
      </c>
      <c r="X18" s="14" t="e">
        <v>#REF!</v>
      </c>
      <c r="Y18" s="14" t="e">
        <v>#REF!</v>
      </c>
      <c r="Z18" s="14" t="e">
        <v>#REF!</v>
      </c>
      <c r="AA18" s="14" t="b">
        <v>1</v>
      </c>
      <c r="AB18" s="14" t="e">
        <v>#REF!</v>
      </c>
    </row>
    <row r="19" spans="1:28" ht="12.75" customHeight="1" x14ac:dyDescent="0.25">
      <c r="A19" s="13">
        <v>2</v>
      </c>
      <c r="C19" s="3" t="s">
        <v>35</v>
      </c>
      <c r="D19" s="20">
        <v>139</v>
      </c>
      <c r="E19" s="24">
        <v>0.68</v>
      </c>
      <c r="F19" s="25">
        <v>0.17</v>
      </c>
      <c r="G19" s="25">
        <v>0.04</v>
      </c>
      <c r="H19" s="25">
        <v>0.04</v>
      </c>
      <c r="I19" s="25">
        <v>0.02</v>
      </c>
      <c r="J19" s="50">
        <v>0.06</v>
      </c>
      <c r="M19" s="19"/>
      <c r="O19" s="14" t="b">
        <v>1</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0.7</v>
      </c>
      <c r="F20" s="25">
        <v>0.12</v>
      </c>
      <c r="G20" s="25">
        <v>7.0000000000000007E-2</v>
      </c>
      <c r="H20" s="25">
        <v>0.01</v>
      </c>
      <c r="I20" s="25">
        <v>0.01</v>
      </c>
      <c r="J20" s="50">
        <v>0.08</v>
      </c>
      <c r="M20" s="19"/>
      <c r="O20" s="14" t="b">
        <v>1</v>
      </c>
      <c r="P20" s="14" t="b">
        <v>0</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0.71</v>
      </c>
      <c r="F21" s="25">
        <v>0.14000000000000001</v>
      </c>
      <c r="G21" s="25">
        <v>0.05</v>
      </c>
      <c r="H21" s="25">
        <v>0.01</v>
      </c>
      <c r="I21" s="25">
        <v>0.01</v>
      </c>
      <c r="J21" s="50">
        <v>0.09</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0.47</v>
      </c>
      <c r="F23" s="25">
        <v>0.17</v>
      </c>
      <c r="G23" s="25">
        <v>0.09</v>
      </c>
      <c r="H23" s="25">
        <v>0.06</v>
      </c>
      <c r="I23" s="25">
        <v>0.05</v>
      </c>
      <c r="J23" s="50">
        <v>0.16</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1</v>
      </c>
      <c r="AB23" s="14" t="e">
        <v>#REF!</v>
      </c>
    </row>
    <row r="24" spans="1:28" ht="12.75" customHeight="1" x14ac:dyDescent="0.25">
      <c r="A24" s="13">
        <v>3</v>
      </c>
      <c r="C24" s="3" t="s">
        <v>40</v>
      </c>
      <c r="D24" s="20">
        <v>409</v>
      </c>
      <c r="E24" s="24">
        <v>0.7</v>
      </c>
      <c r="F24" s="25">
        <v>0.14000000000000001</v>
      </c>
      <c r="G24" s="25">
        <v>0.05</v>
      </c>
      <c r="H24" s="25">
        <v>0.02</v>
      </c>
      <c r="I24" s="25">
        <v>0.01</v>
      </c>
      <c r="J24" s="50">
        <v>0.08</v>
      </c>
      <c r="M24" s="19"/>
      <c r="O24" s="14" t="b">
        <v>1</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v>
      </c>
      <c r="F26" s="25">
        <v>0.2</v>
      </c>
      <c r="G26" s="25">
        <v>0.1</v>
      </c>
      <c r="H26" s="25">
        <v>0.08</v>
      </c>
      <c r="I26" s="25">
        <v>0.06</v>
      </c>
      <c r="J26" s="50">
        <v>0.17</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0.57999999999999996</v>
      </c>
      <c r="F27" s="25">
        <v>0.15</v>
      </c>
      <c r="G27" s="25">
        <v>7.0000000000000007E-2</v>
      </c>
      <c r="H27" s="25">
        <v>0.04</v>
      </c>
      <c r="I27" s="25">
        <v>0.03</v>
      </c>
      <c r="J27" s="50">
        <v>0.14000000000000001</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0.49</v>
      </c>
      <c r="F29" s="25">
        <v>0.17</v>
      </c>
      <c r="G29" s="25">
        <v>0.09</v>
      </c>
      <c r="H29" s="25">
        <v>0.06</v>
      </c>
      <c r="I29" s="25">
        <v>0.05</v>
      </c>
      <c r="J29" s="50">
        <v>0.15</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0.56000000000000005</v>
      </c>
      <c r="F30" s="25">
        <v>0.16</v>
      </c>
      <c r="G30" s="25">
        <v>7.0000000000000007E-2</v>
      </c>
      <c r="H30" s="25">
        <v>0.04</v>
      </c>
      <c r="I30" s="25">
        <v>0.03</v>
      </c>
      <c r="J30" s="50">
        <v>0.14000000000000001</v>
      </c>
      <c r="M30" s="19"/>
      <c r="O30" s="14" t="b">
        <v>1</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0.55000000000000004</v>
      </c>
      <c r="F31" s="25">
        <v>0.17</v>
      </c>
      <c r="G31" s="25">
        <v>7.0000000000000007E-2</v>
      </c>
      <c r="H31" s="25">
        <v>0.03</v>
      </c>
      <c r="I31" s="25">
        <v>0.04</v>
      </c>
      <c r="J31" s="50">
        <v>0.14000000000000001</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0.47</v>
      </c>
      <c r="F33" s="25">
        <v>0.19</v>
      </c>
      <c r="G33" s="25">
        <v>0.09</v>
      </c>
      <c r="H33" s="25">
        <v>0.06</v>
      </c>
      <c r="I33" s="25">
        <v>0.05</v>
      </c>
      <c r="J33" s="50">
        <v>0.15</v>
      </c>
      <c r="M33" s="19"/>
      <c r="O33" s="14" t="b">
        <v>0</v>
      </c>
      <c r="P33" s="14" t="b">
        <v>1</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0.69</v>
      </c>
      <c r="F34" s="25">
        <v>0.09</v>
      </c>
      <c r="G34" s="25">
        <v>0.05</v>
      </c>
      <c r="H34" s="25">
        <v>0.04</v>
      </c>
      <c r="I34" s="25">
        <v>0.02</v>
      </c>
      <c r="J34" s="50">
        <v>0.12</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0.56999999999999995</v>
      </c>
      <c r="F36" s="25">
        <v>0.13</v>
      </c>
      <c r="G36" s="25">
        <v>0.06</v>
      </c>
      <c r="H36" s="25">
        <v>0.05</v>
      </c>
      <c r="I36" s="25">
        <v>0.03</v>
      </c>
      <c r="J36" s="50">
        <v>0.16</v>
      </c>
      <c r="M36" s="19"/>
      <c r="O36" s="14" t="b">
        <v>1</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0.46</v>
      </c>
      <c r="F37" s="25">
        <v>0.21</v>
      </c>
      <c r="G37" s="25">
        <v>0.1</v>
      </c>
      <c r="H37" s="25">
        <v>0.06</v>
      </c>
      <c r="I37" s="25">
        <v>0.05</v>
      </c>
      <c r="J37" s="50">
        <v>0.13</v>
      </c>
      <c r="M37" s="19"/>
      <c r="O37" s="14" t="b">
        <v>0</v>
      </c>
      <c r="P37" s="14" t="b">
        <v>1</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0.55000000000000004</v>
      </c>
      <c r="F39" s="25">
        <v>0.15</v>
      </c>
      <c r="G39" s="25">
        <v>0.08</v>
      </c>
      <c r="H39" s="25">
        <v>0.05</v>
      </c>
      <c r="I39" s="25">
        <v>0.04</v>
      </c>
      <c r="J39" s="50">
        <v>0.14000000000000001</v>
      </c>
      <c r="M39" s="19"/>
      <c r="O39" s="14" t="b">
        <v>1</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0.41</v>
      </c>
      <c r="F40" s="25">
        <v>0.25</v>
      </c>
      <c r="G40" s="25">
        <v>0.11</v>
      </c>
      <c r="H40" s="25">
        <v>0.06</v>
      </c>
      <c r="I40" s="25">
        <v>0.05</v>
      </c>
      <c r="J40" s="50">
        <v>0.12</v>
      </c>
      <c r="M40" s="19"/>
      <c r="O40" s="14" t="b">
        <v>0</v>
      </c>
      <c r="P40" s="14" t="b">
        <v>1</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0.57999999999999996</v>
      </c>
      <c r="F41" s="25">
        <v>0.11</v>
      </c>
      <c r="G41" s="25">
        <v>0.06</v>
      </c>
      <c r="H41" s="25">
        <v>0.04</v>
      </c>
      <c r="I41" s="25">
        <v>0.05</v>
      </c>
      <c r="J41" s="50">
        <v>0.16</v>
      </c>
      <c r="M41" s="19"/>
      <c r="O41" s="14" t="b">
        <v>1</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0.56000000000000005</v>
      </c>
      <c r="F42" s="25">
        <v>0.13</v>
      </c>
      <c r="G42" s="25">
        <v>0.06</v>
      </c>
      <c r="H42" s="25">
        <v>0.05</v>
      </c>
      <c r="I42" s="25">
        <v>0.03</v>
      </c>
      <c r="J42" s="50">
        <v>0.17</v>
      </c>
      <c r="M42" s="19"/>
      <c r="O42" s="14" t="b">
        <v>1</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0.5</v>
      </c>
      <c r="F44" s="25">
        <v>0.18</v>
      </c>
      <c r="G44" s="25">
        <v>0.08</v>
      </c>
      <c r="H44" s="25">
        <v>0.05</v>
      </c>
      <c r="I44" s="25">
        <v>0.04</v>
      </c>
      <c r="J44" s="50">
        <v>0.15</v>
      </c>
      <c r="M44" s="19"/>
      <c r="O44" s="14" t="b">
        <v>0</v>
      </c>
      <c r="P44" s="14" t="b">
        <v>1</v>
      </c>
      <c r="Q44" s="14" t="b">
        <v>0</v>
      </c>
      <c r="R44" s="14" t="b">
        <v>0</v>
      </c>
      <c r="S44" s="14" t="b">
        <v>0</v>
      </c>
      <c r="T44" s="14" t="e">
        <v>#REF!</v>
      </c>
      <c r="U44" s="14" t="e">
        <v>#REF!</v>
      </c>
      <c r="V44" s="14" t="e">
        <v>#REF!</v>
      </c>
      <c r="W44" s="14" t="e">
        <v>#REF!</v>
      </c>
      <c r="X44" s="14" t="e">
        <v>#REF!</v>
      </c>
      <c r="Y44" s="14" t="e">
        <v>#REF!</v>
      </c>
      <c r="Z44" s="14" t="e">
        <v>#REF!</v>
      </c>
      <c r="AA44" s="14" t="b">
        <v>0</v>
      </c>
      <c r="AB44" s="14" t="e">
        <v>#REF!</v>
      </c>
    </row>
    <row r="45" spans="1:28" ht="12.75" customHeight="1" x14ac:dyDescent="0.25">
      <c r="A45" s="13">
        <v>9</v>
      </c>
      <c r="C45" s="3" t="s">
        <v>52</v>
      </c>
      <c r="D45" s="20">
        <v>50</v>
      </c>
      <c r="E45" s="24">
        <v>0.66</v>
      </c>
      <c r="F45" s="25">
        <v>0.06</v>
      </c>
      <c r="G45" s="25">
        <v>0.06</v>
      </c>
      <c r="H45" s="25">
        <v>0.04</v>
      </c>
      <c r="I45" s="25">
        <v>0.04</v>
      </c>
      <c r="J45" s="50">
        <v>0.14000000000000001</v>
      </c>
      <c r="M45" s="19"/>
      <c r="O45" s="14" t="b">
        <v>1</v>
      </c>
      <c r="P45" s="14" t="b">
        <v>0</v>
      </c>
      <c r="Q45" s="14" t="b">
        <v>0</v>
      </c>
      <c r="R45" s="14" t="b">
        <v>0</v>
      </c>
      <c r="S45" s="14" t="b">
        <v>0</v>
      </c>
      <c r="T45" s="14" t="e">
        <v>#REF!</v>
      </c>
      <c r="U45" s="14" t="e">
        <v>#REF!</v>
      </c>
      <c r="V45" s="14" t="e">
        <v>#REF!</v>
      </c>
      <c r="W45" s="14" t="e">
        <v>#REF!</v>
      </c>
      <c r="X45" s="14" t="e">
        <v>#REF!</v>
      </c>
      <c r="Y45" s="14" t="e">
        <v>#REF!</v>
      </c>
      <c r="Z45" s="14" t="e">
        <v>#REF!</v>
      </c>
      <c r="AA45" s="14" t="b">
        <v>0</v>
      </c>
      <c r="AB45" s="14" t="e">
        <v>#REF!</v>
      </c>
    </row>
    <row r="46" spans="1:28" ht="12.75" customHeight="1" x14ac:dyDescent="0.25">
      <c r="A46" s="13">
        <v>9</v>
      </c>
      <c r="C46" s="3" t="s">
        <v>53</v>
      </c>
      <c r="D46" s="20">
        <v>67</v>
      </c>
      <c r="E46" s="24">
        <v>0.57999999999999996</v>
      </c>
      <c r="F46" s="25">
        <v>0.12</v>
      </c>
      <c r="G46" s="25">
        <v>0.09</v>
      </c>
      <c r="H46" s="25">
        <v>0.03</v>
      </c>
      <c r="I46" s="25">
        <v>0.03</v>
      </c>
      <c r="J46" s="50">
        <v>0.15</v>
      </c>
      <c r="M46" s="19"/>
      <c r="O46" s="14" t="b">
        <v>1</v>
      </c>
      <c r="P46" s="14" t="b">
        <v>1</v>
      </c>
      <c r="Q46" s="14" t="b">
        <v>0</v>
      </c>
      <c r="R46" s="14" t="b">
        <v>0</v>
      </c>
      <c r="S46" s="14" t="b">
        <v>0</v>
      </c>
      <c r="T46" s="14" t="e">
        <v>#REF!</v>
      </c>
      <c r="U46" s="14" t="e">
        <v>#REF!</v>
      </c>
      <c r="V46" s="14" t="e">
        <v>#REF!</v>
      </c>
      <c r="W46" s="14" t="e">
        <v>#REF!</v>
      </c>
      <c r="X46" s="14" t="e">
        <v>#REF!</v>
      </c>
      <c r="Y46" s="14" t="e">
        <v>#REF!</v>
      </c>
      <c r="Z46" s="14" t="e">
        <v>#REF!</v>
      </c>
      <c r="AA46" s="14" t="b">
        <v>0</v>
      </c>
      <c r="AB46" s="14" t="e">
        <v>#REF!</v>
      </c>
    </row>
    <row r="47" spans="1:28" ht="12.75" customHeight="1" x14ac:dyDescent="0.25">
      <c r="A47" s="13">
        <v>9</v>
      </c>
      <c r="C47" s="3" t="s">
        <v>54</v>
      </c>
      <c r="D47" s="20">
        <v>83</v>
      </c>
      <c r="E47" s="24">
        <v>0.64</v>
      </c>
      <c r="F47" s="25">
        <v>0.13</v>
      </c>
      <c r="G47" s="25">
        <v>0.02</v>
      </c>
      <c r="H47" s="25">
        <v>0.05</v>
      </c>
      <c r="I47" s="25">
        <v>0.01</v>
      </c>
      <c r="J47" s="50">
        <v>0.14000000000000001</v>
      </c>
      <c r="M47" s="19"/>
      <c r="O47" s="14" t="b">
        <v>1</v>
      </c>
      <c r="P47" s="14" t="b">
        <v>1</v>
      </c>
      <c r="Q47" s="14" t="b">
        <v>0</v>
      </c>
      <c r="R47" s="14" t="b">
        <v>0</v>
      </c>
      <c r="S47" s="14" t="b">
        <v>0</v>
      </c>
      <c r="T47" s="14" t="e">
        <v>#REF!</v>
      </c>
      <c r="U47" s="14" t="e">
        <v>#REF!</v>
      </c>
      <c r="V47" s="14" t="e">
        <v>#REF!</v>
      </c>
      <c r="W47" s="14" t="e">
        <v>#REF!</v>
      </c>
      <c r="X47" s="14" t="e">
        <v>#REF!</v>
      </c>
      <c r="Y47" s="14" t="e">
        <v>#REF!</v>
      </c>
      <c r="Z47" s="14" t="e">
        <v>#REF!</v>
      </c>
      <c r="AA47" s="14" t="b">
        <v>0</v>
      </c>
      <c r="AB47" s="14" t="e">
        <v>#REF!</v>
      </c>
    </row>
    <row r="48" spans="1:28" ht="12.75" customHeight="1" x14ac:dyDescent="0.25">
      <c r="A48" s="13">
        <v>9</v>
      </c>
      <c r="C48" s="3" t="s">
        <v>55</v>
      </c>
      <c r="D48" s="20">
        <v>64</v>
      </c>
      <c r="E48" s="24">
        <v>0.66</v>
      </c>
      <c r="F48" s="25">
        <v>0.13</v>
      </c>
      <c r="G48" s="25">
        <v>0.08</v>
      </c>
      <c r="H48" s="25">
        <v>0.02</v>
      </c>
      <c r="I48" s="25"/>
      <c r="J48" s="50">
        <v>0.13</v>
      </c>
      <c r="M48" s="19"/>
      <c r="O48" s="14" t="b">
        <v>1</v>
      </c>
      <c r="P48" s="14" t="b">
        <v>1</v>
      </c>
      <c r="Q48" s="14" t="b">
        <v>0</v>
      </c>
      <c r="R48" s="14" t="b">
        <v>0</v>
      </c>
      <c r="S48" s="14" t="b">
        <v>0</v>
      </c>
      <c r="T48" s="14" t="e">
        <v>#REF!</v>
      </c>
      <c r="U48" s="14" t="e">
        <v>#REF!</v>
      </c>
      <c r="V48" s="14" t="e">
        <v>#REF!</v>
      </c>
      <c r="W48" s="14" t="e">
        <v>#REF!</v>
      </c>
      <c r="X48" s="14" t="e">
        <v>#REF!</v>
      </c>
      <c r="Y48" s="14" t="e">
        <v>#REF!</v>
      </c>
      <c r="Z48" s="14" t="e">
        <v>#REF!</v>
      </c>
      <c r="AA48" s="14" t="b">
        <v>0</v>
      </c>
      <c r="AB48" s="14" t="e">
        <v>#REF!</v>
      </c>
    </row>
    <row r="49" spans="1:28" ht="12.75" customHeight="1" x14ac:dyDescent="0.25">
      <c r="A49" s="13">
        <v>9</v>
      </c>
      <c r="C49" s="3" t="s">
        <v>56</v>
      </c>
      <c r="D49" s="20">
        <v>22</v>
      </c>
      <c r="E49" s="24">
        <v>0.73</v>
      </c>
      <c r="F49" s="25">
        <v>0.05</v>
      </c>
      <c r="G49" s="25">
        <v>0.09</v>
      </c>
      <c r="H49" s="25">
        <v>0.14000000000000001</v>
      </c>
      <c r="I49" s="25"/>
      <c r="J49" s="50"/>
      <c r="M49" s="19"/>
      <c r="O49" s="14" t="b">
        <v>1</v>
      </c>
      <c r="P49" s="14" t="b">
        <v>0</v>
      </c>
      <c r="Q49" s="14" t="b">
        <v>0</v>
      </c>
      <c r="R49" s="14" t="b">
        <v>1</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0.28000000000000003</v>
      </c>
      <c r="F51" s="25">
        <v>0.21</v>
      </c>
      <c r="G51" s="25">
        <v>0.13</v>
      </c>
      <c r="H51" s="25">
        <v>7.0000000000000007E-2</v>
      </c>
      <c r="I51" s="25">
        <v>0.15</v>
      </c>
      <c r="J51" s="50">
        <v>0.17</v>
      </c>
      <c r="M51" s="19"/>
      <c r="O51" s="14" t="b">
        <v>0</v>
      </c>
      <c r="P51" s="14" t="b">
        <v>0</v>
      </c>
      <c r="Q51" s="14" t="b">
        <v>0</v>
      </c>
      <c r="R51" s="14" t="b">
        <v>0</v>
      </c>
      <c r="S51" s="14" t="b">
        <v>1</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0.53</v>
      </c>
      <c r="F52" s="25">
        <v>0.16</v>
      </c>
      <c r="G52" s="25">
        <v>0.08</v>
      </c>
      <c r="H52" s="25">
        <v>0.05</v>
      </c>
      <c r="I52" s="25">
        <v>0.04</v>
      </c>
      <c r="J52" s="50">
        <v>0.15</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0.44</v>
      </c>
      <c r="F54" s="25">
        <v>0.16</v>
      </c>
      <c r="G54" s="25">
        <v>0.09</v>
      </c>
      <c r="H54" s="25">
        <v>0.12</v>
      </c>
      <c r="I54" s="25">
        <v>0.08</v>
      </c>
      <c r="J54" s="50">
        <v>0.12</v>
      </c>
      <c r="M54" s="19"/>
      <c r="O54" s="14" t="b">
        <v>0</v>
      </c>
      <c r="P54" s="14" t="b">
        <v>0</v>
      </c>
      <c r="Q54" s="14" t="b">
        <v>0</v>
      </c>
      <c r="R54" s="14" t="b">
        <v>1</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0.43</v>
      </c>
      <c r="F55" s="25">
        <v>0.21</v>
      </c>
      <c r="G55" s="25">
        <v>0.15</v>
      </c>
      <c r="H55" s="25">
        <v>0.05</v>
      </c>
      <c r="I55" s="25">
        <v>0.01</v>
      </c>
      <c r="J55" s="50">
        <v>0.15</v>
      </c>
      <c r="M55" s="19"/>
      <c r="O55" s="14" t="b">
        <v>0</v>
      </c>
      <c r="P55" s="14" t="b">
        <v>0</v>
      </c>
      <c r="Q55" s="14" t="b">
        <v>1</v>
      </c>
      <c r="R55" s="14" t="b">
        <v>0</v>
      </c>
      <c r="S55" s="14" t="b">
        <v>0</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0.39</v>
      </c>
      <c r="F56" s="25">
        <v>0.24</v>
      </c>
      <c r="G56" s="25">
        <v>0.08</v>
      </c>
      <c r="H56" s="25">
        <v>7.0000000000000007E-2</v>
      </c>
      <c r="I56" s="25">
        <v>0.09</v>
      </c>
      <c r="J56" s="50">
        <v>0.13</v>
      </c>
      <c r="M56" s="19"/>
      <c r="O56" s="14" t="b">
        <v>0</v>
      </c>
      <c r="P56" s="14" t="b">
        <v>1</v>
      </c>
      <c r="Q56" s="14" t="b">
        <v>0</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0.44</v>
      </c>
      <c r="F57" s="25">
        <v>0.16</v>
      </c>
      <c r="G57" s="25">
        <v>0.13</v>
      </c>
      <c r="H57" s="25">
        <v>0.09</v>
      </c>
      <c r="I57" s="25">
        <v>0.09</v>
      </c>
      <c r="J57" s="50">
        <v>0.09</v>
      </c>
      <c r="M57" s="19"/>
      <c r="O57" s="14" t="b">
        <v>0</v>
      </c>
      <c r="P57" s="14" t="b">
        <v>0</v>
      </c>
      <c r="Q57" s="14" t="b">
        <v>0</v>
      </c>
      <c r="R57" s="14" t="b">
        <v>0</v>
      </c>
      <c r="S57" s="14" t="b">
        <v>0</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0.56000000000000005</v>
      </c>
      <c r="F58" s="25">
        <v>0.16</v>
      </c>
      <c r="G58" s="25">
        <v>0.08</v>
      </c>
      <c r="H58" s="25">
        <v>0.05</v>
      </c>
      <c r="I58" s="25">
        <v>0.04</v>
      </c>
      <c r="J58" s="50">
        <v>0.13</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0.42</v>
      </c>
      <c r="F59" s="25">
        <v>0.16</v>
      </c>
      <c r="G59" s="25">
        <v>7.0000000000000007E-2</v>
      </c>
      <c r="H59" s="25">
        <v>0.06</v>
      </c>
      <c r="I59" s="25">
        <v>0.04</v>
      </c>
      <c r="J59" s="50">
        <v>0.25</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0.45</v>
      </c>
      <c r="F61" s="25">
        <v>0.21</v>
      </c>
      <c r="G61" s="25">
        <v>7.0000000000000007E-2</v>
      </c>
      <c r="H61" s="25">
        <v>0.08</v>
      </c>
      <c r="I61" s="25">
        <v>0.08</v>
      </c>
      <c r="J61" s="50">
        <v>0.1</v>
      </c>
      <c r="M61" s="19"/>
      <c r="O61" s="14" t="b">
        <v>0</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0.5</v>
      </c>
      <c r="F62" s="25">
        <v>0.17</v>
      </c>
      <c r="G62" s="25">
        <v>7.0000000000000007E-2</v>
      </c>
      <c r="H62" s="25">
        <v>7.0000000000000007E-2</v>
      </c>
      <c r="I62" s="25">
        <v>0.05</v>
      </c>
      <c r="J62" s="50">
        <v>0.14000000000000001</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0.52</v>
      </c>
      <c r="F63" s="25">
        <v>0.16</v>
      </c>
      <c r="G63" s="25">
        <v>0.08</v>
      </c>
      <c r="H63" s="25">
        <v>0.04</v>
      </c>
      <c r="I63" s="25">
        <v>0.03</v>
      </c>
      <c r="J63" s="50">
        <v>0.15</v>
      </c>
      <c r="M63" s="19"/>
      <c r="O63" s="14" t="b">
        <v>1</v>
      </c>
      <c r="P63" s="14" t="b">
        <v>0</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0.43</v>
      </c>
      <c r="F65" s="25">
        <v>0.08</v>
      </c>
      <c r="G65" s="25">
        <v>0.09</v>
      </c>
      <c r="H65" s="25">
        <v>0.08</v>
      </c>
      <c r="I65" s="25">
        <v>7.0000000000000007E-2</v>
      </c>
      <c r="J65" s="50">
        <v>0.26</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1</v>
      </c>
      <c r="AB65" s="14" t="e">
        <v>#REF!</v>
      </c>
    </row>
    <row r="66" spans="1:28" ht="12.75" customHeight="1" x14ac:dyDescent="0.25">
      <c r="A66" s="13">
        <v>13</v>
      </c>
      <c r="C66" s="3" t="s">
        <v>71</v>
      </c>
      <c r="D66" s="20">
        <v>713</v>
      </c>
      <c r="E66" s="24">
        <v>0.42</v>
      </c>
      <c r="F66" s="25">
        <v>0.2</v>
      </c>
      <c r="G66" s="25">
        <v>0.1</v>
      </c>
      <c r="H66" s="25">
        <v>0.06</v>
      </c>
      <c r="I66" s="25">
        <v>0.05</v>
      </c>
      <c r="J66" s="50">
        <v>0.17</v>
      </c>
      <c r="M66" s="19"/>
      <c r="O66" s="14" t="b">
        <v>0</v>
      </c>
      <c r="P66" s="14" t="b">
        <v>1</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0.57999999999999996</v>
      </c>
      <c r="F67" s="25">
        <v>0.16</v>
      </c>
      <c r="G67" s="25">
        <v>7.0000000000000007E-2</v>
      </c>
      <c r="H67" s="25">
        <v>0.04</v>
      </c>
      <c r="I67" s="25">
        <v>0.03</v>
      </c>
      <c r="J67" s="50">
        <v>0.12</v>
      </c>
      <c r="M67" s="19"/>
      <c r="O67" s="14" t="b">
        <v>1</v>
      </c>
      <c r="P67" s="14" t="b">
        <v>1</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0.28999999999999998</v>
      </c>
      <c r="F69" s="25">
        <v>0.24</v>
      </c>
      <c r="G69" s="25">
        <v>0.14000000000000001</v>
      </c>
      <c r="H69" s="25">
        <v>0.1</v>
      </c>
      <c r="I69" s="25">
        <v>7.0000000000000007E-2</v>
      </c>
      <c r="J69" s="50">
        <v>0.16</v>
      </c>
      <c r="M69" s="19"/>
      <c r="O69" s="14" t="b">
        <v>0</v>
      </c>
      <c r="P69" s="14" t="b">
        <v>1</v>
      </c>
      <c r="Q69" s="14" t="b">
        <v>1</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0.59</v>
      </c>
      <c r="F70" s="25">
        <v>0.14000000000000001</v>
      </c>
      <c r="G70" s="25">
        <v>0.06</v>
      </c>
      <c r="H70" s="25">
        <v>0.04</v>
      </c>
      <c r="I70" s="25">
        <v>0.03</v>
      </c>
      <c r="J70" s="50">
        <v>0.14000000000000001</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0.39</v>
      </c>
      <c r="F72" s="25">
        <v>0.17</v>
      </c>
      <c r="G72" s="25">
        <v>0.11</v>
      </c>
      <c r="H72" s="25">
        <v>7.0000000000000007E-2</v>
      </c>
      <c r="I72" s="25">
        <v>0.11</v>
      </c>
      <c r="J72" s="50">
        <v>0.15</v>
      </c>
      <c r="M72" s="19"/>
      <c r="O72" s="14" t="b">
        <v>0</v>
      </c>
      <c r="P72" s="14" t="b">
        <v>0</v>
      </c>
      <c r="Q72" s="14" t="b">
        <v>0</v>
      </c>
      <c r="R72" s="14" t="b">
        <v>0</v>
      </c>
      <c r="S72" s="14" t="b">
        <v>1</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0.49</v>
      </c>
      <c r="F73" s="25">
        <v>0.15</v>
      </c>
      <c r="G73" s="25">
        <v>0.09</v>
      </c>
      <c r="H73" s="25">
        <v>0.06</v>
      </c>
      <c r="I73" s="25">
        <v>0.04</v>
      </c>
      <c r="J73" s="50">
        <v>0.17</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0.56000000000000005</v>
      </c>
      <c r="F74" s="25">
        <v>0.18</v>
      </c>
      <c r="G74" s="25">
        <v>7.0000000000000007E-2</v>
      </c>
      <c r="H74" s="25">
        <v>0.04</v>
      </c>
      <c r="I74" s="25">
        <v>0.03</v>
      </c>
      <c r="J74" s="50">
        <v>0.12</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0.46</v>
      </c>
      <c r="F76" s="25">
        <v>0.21</v>
      </c>
      <c r="G76" s="25">
        <v>7.0000000000000007E-2</v>
      </c>
      <c r="H76" s="25">
        <v>0.12</v>
      </c>
      <c r="I76" s="25">
        <v>0.02</v>
      </c>
      <c r="J76" s="50">
        <v>0.12</v>
      </c>
      <c r="M76" s="19"/>
      <c r="O76" s="14" t="b">
        <v>0</v>
      </c>
      <c r="P76" s="14" t="b">
        <v>0</v>
      </c>
      <c r="Q76" s="14" t="b">
        <v>0</v>
      </c>
      <c r="R76" s="14" t="b">
        <v>1</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0.46</v>
      </c>
      <c r="F77" s="25">
        <v>0.19</v>
      </c>
      <c r="G77" s="25">
        <v>0.08</v>
      </c>
      <c r="H77" s="25">
        <v>0.09</v>
      </c>
      <c r="I77" s="25">
        <v>0.01</v>
      </c>
      <c r="J77" s="50">
        <v>0.16</v>
      </c>
      <c r="M77" s="19"/>
      <c r="O77" s="14" t="b">
        <v>0</v>
      </c>
      <c r="P77" s="14" t="b">
        <v>0</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0.53</v>
      </c>
      <c r="F78" s="25">
        <v>0.16</v>
      </c>
      <c r="G78" s="25">
        <v>0.08</v>
      </c>
      <c r="H78" s="25">
        <v>0.04</v>
      </c>
      <c r="I78" s="25">
        <v>0.05</v>
      </c>
      <c r="J78" s="50">
        <v>0.14000000000000001</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0.51</v>
      </c>
      <c r="F79" s="25">
        <v>0.15</v>
      </c>
      <c r="G79" s="25">
        <v>0.06</v>
      </c>
      <c r="H79" s="25">
        <v>0.06</v>
      </c>
      <c r="I79" s="25">
        <v>0.04</v>
      </c>
      <c r="J79" s="50">
        <v>0.18</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0</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v>
      </c>
      <c r="F81" s="25">
        <v>0.16</v>
      </c>
      <c r="G81" s="25">
        <v>0.08</v>
      </c>
      <c r="H81" s="25">
        <v>0.08</v>
      </c>
      <c r="I81" s="25">
        <v>0.08</v>
      </c>
      <c r="J81" s="50">
        <v>0.21</v>
      </c>
      <c r="M81" s="19"/>
      <c r="O81" s="14" t="b">
        <v>1</v>
      </c>
      <c r="P81" s="14" t="b">
        <v>0</v>
      </c>
      <c r="Q81" s="14" t="b">
        <v>0</v>
      </c>
      <c r="R81" s="14" t="b">
        <v>0</v>
      </c>
      <c r="S81" s="14" t="b">
        <v>0</v>
      </c>
      <c r="T81" s="14" t="e">
        <v>#REF!</v>
      </c>
      <c r="U81" s="14" t="e">
        <v>#REF!</v>
      </c>
      <c r="V81" s="14" t="e">
        <v>#REF!</v>
      </c>
      <c r="W81" s="14" t="e">
        <v>#REF!</v>
      </c>
      <c r="X81" s="14" t="e">
        <v>#REF!</v>
      </c>
      <c r="Y81" s="14" t="e">
        <v>#REF!</v>
      </c>
      <c r="Z81" s="14" t="e">
        <v>#REF!</v>
      </c>
      <c r="AA81" s="14" t="b">
        <v>1</v>
      </c>
      <c r="AB81" s="14" t="e">
        <v>#REF!</v>
      </c>
    </row>
    <row r="82" spans="1:28" ht="12.75" customHeight="1" x14ac:dyDescent="0.25">
      <c r="A82" s="13">
        <v>17</v>
      </c>
      <c r="C82" s="3" t="s">
        <v>71</v>
      </c>
      <c r="D82" s="20">
        <v>696</v>
      </c>
      <c r="E82" s="24">
        <v>0.45</v>
      </c>
      <c r="F82" s="25">
        <v>0.18</v>
      </c>
      <c r="G82" s="25">
        <v>0.1</v>
      </c>
      <c r="H82" s="25">
        <v>0.08</v>
      </c>
      <c r="I82" s="25">
        <v>0.04</v>
      </c>
      <c r="J82" s="50">
        <v>0.14000000000000001</v>
      </c>
      <c r="M82" s="19"/>
      <c r="O82" s="14" t="b">
        <v>1</v>
      </c>
      <c r="P82" s="14" t="b">
        <v>1</v>
      </c>
      <c r="Q82" s="14" t="b">
        <v>0</v>
      </c>
      <c r="R82" s="14" t="b">
        <v>0</v>
      </c>
      <c r="S82" s="14" t="b">
        <v>0</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0.56000000000000005</v>
      </c>
      <c r="F83" s="25">
        <v>0.16</v>
      </c>
      <c r="G83" s="25">
        <v>7.0000000000000007E-2</v>
      </c>
      <c r="H83" s="25">
        <v>0.04</v>
      </c>
      <c r="I83" s="25">
        <v>0.04</v>
      </c>
      <c r="J83" s="50">
        <v>0.14000000000000001</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0.62</v>
      </c>
      <c r="F85" s="25">
        <v>0.12</v>
      </c>
      <c r="G85" s="25">
        <v>0.05</v>
      </c>
      <c r="H85" s="25">
        <v>0.03</v>
      </c>
      <c r="I85" s="25">
        <v>0.05</v>
      </c>
      <c r="J85" s="50">
        <v>0.13</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0.5</v>
      </c>
      <c r="F86" s="25">
        <v>0.18</v>
      </c>
      <c r="G86" s="25">
        <v>0.09</v>
      </c>
      <c r="H86" s="25">
        <v>0.05</v>
      </c>
      <c r="I86" s="25">
        <v>0.03</v>
      </c>
      <c r="J86" s="50">
        <v>0.15</v>
      </c>
      <c r="M86" s="19"/>
      <c r="O86" s="14" t="b">
        <v>1</v>
      </c>
      <c r="P86" s="14" t="b">
        <v>1</v>
      </c>
      <c r="Q86" s="14" t="b">
        <v>0</v>
      </c>
      <c r="R86" s="14" t="b">
        <v>0</v>
      </c>
      <c r="S86" s="14" t="b">
        <v>0</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0.44</v>
      </c>
      <c r="F87" s="25">
        <v>0.21</v>
      </c>
      <c r="G87" s="25">
        <v>0.1</v>
      </c>
      <c r="H87" s="25">
        <v>0.08</v>
      </c>
      <c r="I87" s="25">
        <v>0.05</v>
      </c>
      <c r="J87" s="50">
        <v>0.13</v>
      </c>
      <c r="M87" s="19"/>
      <c r="O87" s="14" t="b">
        <v>1</v>
      </c>
      <c r="P87" s="14" t="b">
        <v>1</v>
      </c>
      <c r="Q87" s="14" t="b">
        <v>0</v>
      </c>
      <c r="R87" s="14" t="b">
        <v>0</v>
      </c>
      <c r="S87" s="14" t="b">
        <v>0</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0.3</v>
      </c>
      <c r="F88" s="25">
        <v>0.1</v>
      </c>
      <c r="G88" s="25">
        <v>0.1</v>
      </c>
      <c r="H88" s="25">
        <v>0.03</v>
      </c>
      <c r="I88" s="25">
        <v>0.08</v>
      </c>
      <c r="J88" s="50">
        <v>0.4</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0.28000000000000003</v>
      </c>
      <c r="F90" s="25">
        <v>0.23</v>
      </c>
      <c r="G90" s="25">
        <v>0.09</v>
      </c>
      <c r="H90" s="25">
        <v>0.1</v>
      </c>
      <c r="I90" s="25">
        <v>0.09</v>
      </c>
      <c r="J90" s="50">
        <v>0.2</v>
      </c>
      <c r="M90" s="19"/>
      <c r="O90" s="14" t="b">
        <v>0</v>
      </c>
      <c r="P90" s="14" t="b">
        <v>1</v>
      </c>
      <c r="Q90" s="14" t="b">
        <v>0</v>
      </c>
      <c r="R90" s="14" t="b">
        <v>0</v>
      </c>
      <c r="S90" s="14" t="b">
        <v>0</v>
      </c>
      <c r="T90" s="14" t="e">
        <v>#REF!</v>
      </c>
      <c r="U90" s="14" t="e">
        <v>#REF!</v>
      </c>
      <c r="V90" s="14" t="e">
        <v>#REF!</v>
      </c>
      <c r="W90" s="14" t="e">
        <v>#REF!</v>
      </c>
      <c r="X90" s="14" t="e">
        <v>#REF!</v>
      </c>
      <c r="Y90" s="14" t="e">
        <v>#REF!</v>
      </c>
      <c r="Z90" s="14" t="e">
        <v>#REF!</v>
      </c>
      <c r="AA90" s="14" t="b">
        <v>1</v>
      </c>
      <c r="AB90" s="14" t="e">
        <v>#REF!</v>
      </c>
    </row>
    <row r="91" spans="1:28" ht="12.75" customHeight="1" x14ac:dyDescent="0.25">
      <c r="A91" s="13">
        <v>17</v>
      </c>
      <c r="C91" s="3" t="s">
        <v>71</v>
      </c>
      <c r="D91" s="20">
        <v>802</v>
      </c>
      <c r="E91" s="24">
        <v>0.43</v>
      </c>
      <c r="F91" s="25">
        <v>0.19</v>
      </c>
      <c r="G91" s="25">
        <v>0.11</v>
      </c>
      <c r="H91" s="25">
        <v>0.06</v>
      </c>
      <c r="I91" s="25">
        <v>0.05</v>
      </c>
      <c r="J91" s="50">
        <v>0.16</v>
      </c>
      <c r="M91" s="19"/>
      <c r="O91" s="14" t="b">
        <v>1</v>
      </c>
      <c r="P91" s="14" t="b">
        <v>1</v>
      </c>
      <c r="Q91" s="14" t="b">
        <v>1</v>
      </c>
      <c r="R91" s="14" t="b">
        <v>0</v>
      </c>
      <c r="S91" s="14" t="b">
        <v>0</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0.59</v>
      </c>
      <c r="F92" s="25">
        <v>0.14000000000000001</v>
      </c>
      <c r="G92" s="25">
        <v>0.06</v>
      </c>
      <c r="H92" s="25">
        <v>0.04</v>
      </c>
      <c r="I92" s="25">
        <v>0.03</v>
      </c>
      <c r="J92" s="50">
        <v>0.13</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0.43</v>
      </c>
      <c r="F94" s="25">
        <v>0.19</v>
      </c>
      <c r="G94" s="25">
        <v>0.1</v>
      </c>
      <c r="H94" s="25">
        <v>7.0000000000000007E-2</v>
      </c>
      <c r="I94" s="25">
        <v>0.05</v>
      </c>
      <c r="J94" s="50">
        <v>0.15</v>
      </c>
      <c r="M94" s="19"/>
      <c r="O94" s="14" t="b">
        <v>1</v>
      </c>
      <c r="P94" s="14" t="b">
        <v>1</v>
      </c>
      <c r="Q94" s="14" t="b">
        <v>0</v>
      </c>
      <c r="R94" s="14" t="b">
        <v>0</v>
      </c>
      <c r="S94" s="14" t="b">
        <v>0</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0.7</v>
      </c>
      <c r="F95" s="25">
        <v>0.11</v>
      </c>
      <c r="G95" s="25">
        <v>0.03</v>
      </c>
      <c r="H95" s="25">
        <v>0.02</v>
      </c>
      <c r="I95" s="25">
        <v>0.01</v>
      </c>
      <c r="J95" s="50">
        <v>0.13</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0.41</v>
      </c>
      <c r="F97" s="25">
        <v>0.2</v>
      </c>
      <c r="G97" s="25">
        <v>0.11</v>
      </c>
      <c r="H97" s="25">
        <v>7.0000000000000007E-2</v>
      </c>
      <c r="I97" s="25">
        <v>0.06</v>
      </c>
      <c r="J97" s="50">
        <v>0.16</v>
      </c>
      <c r="M97" s="19"/>
      <c r="O97" s="14" t="b">
        <v>1</v>
      </c>
      <c r="P97" s="14" t="b">
        <v>1</v>
      </c>
      <c r="Q97" s="14" t="b">
        <v>1</v>
      </c>
      <c r="R97" s="14" t="b">
        <v>0</v>
      </c>
      <c r="S97" s="14" t="b">
        <v>0</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0.65</v>
      </c>
      <c r="F98" s="25">
        <v>0.13</v>
      </c>
      <c r="G98" s="25">
        <v>0.05</v>
      </c>
      <c r="H98" s="25">
        <v>0.03</v>
      </c>
      <c r="I98" s="25">
        <v>0.02</v>
      </c>
      <c r="J98" s="50">
        <v>0.14000000000000001</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0.42</v>
      </c>
      <c r="F100" s="25">
        <v>0.2</v>
      </c>
      <c r="G100" s="25">
        <v>0.11</v>
      </c>
      <c r="H100" s="25">
        <v>0.08</v>
      </c>
      <c r="I100" s="25">
        <v>0.05</v>
      </c>
      <c r="J100" s="50">
        <v>0.14000000000000001</v>
      </c>
      <c r="M100" s="19"/>
      <c r="O100" s="14" t="b">
        <v>1</v>
      </c>
      <c r="P100" s="14" t="b">
        <v>1</v>
      </c>
      <c r="Q100" s="14" t="b">
        <v>1</v>
      </c>
      <c r="R100" s="14" t="b">
        <v>0</v>
      </c>
      <c r="S100" s="14" t="b">
        <v>0</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0.61</v>
      </c>
      <c r="F101" s="25">
        <v>0.13</v>
      </c>
      <c r="G101" s="25">
        <v>0.05</v>
      </c>
      <c r="H101" s="25">
        <v>0.02</v>
      </c>
      <c r="I101" s="25">
        <v>0.03</v>
      </c>
      <c r="J101" s="50">
        <v>0.15</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0.35</v>
      </c>
      <c r="F103" s="25">
        <v>0.19</v>
      </c>
      <c r="G103" s="25">
        <v>0.11</v>
      </c>
      <c r="H103" s="25">
        <v>7.0000000000000007E-2</v>
      </c>
      <c r="I103" s="25">
        <v>0.09</v>
      </c>
      <c r="J103" s="50">
        <v>0.19</v>
      </c>
      <c r="M103" s="19"/>
      <c r="O103" s="14" t="b">
        <v>0</v>
      </c>
      <c r="P103" s="14" t="b">
        <v>1</v>
      </c>
      <c r="Q103" s="14" t="b">
        <v>0</v>
      </c>
      <c r="R103" s="14" t="b">
        <v>0</v>
      </c>
      <c r="S103" s="14" t="b">
        <v>0</v>
      </c>
      <c r="T103" s="14" t="e">
        <v>#REF!</v>
      </c>
      <c r="U103" s="14" t="e">
        <v>#REF!</v>
      </c>
      <c r="V103" s="14" t="e">
        <v>#REF!</v>
      </c>
      <c r="W103" s="14" t="e">
        <v>#REF!</v>
      </c>
      <c r="X103" s="14" t="e">
        <v>#REF!</v>
      </c>
      <c r="Y103" s="14" t="e">
        <v>#REF!</v>
      </c>
      <c r="Z103" s="14" t="e">
        <v>#REF!</v>
      </c>
      <c r="AA103" s="14" t="b">
        <v>1</v>
      </c>
      <c r="AB103" s="14" t="e">
        <v>#REF!</v>
      </c>
    </row>
    <row r="104" spans="1:39" ht="12.75" customHeight="1" x14ac:dyDescent="0.25">
      <c r="A104" s="13">
        <v>18</v>
      </c>
      <c r="C104" s="3" t="s">
        <v>79</v>
      </c>
      <c r="D104" s="20">
        <v>457</v>
      </c>
      <c r="E104" s="24">
        <v>0.47</v>
      </c>
      <c r="F104" s="25">
        <v>0.21</v>
      </c>
      <c r="G104" s="25">
        <v>0.12</v>
      </c>
      <c r="H104" s="25">
        <v>0.06</v>
      </c>
      <c r="I104" s="25">
        <v>0.03</v>
      </c>
      <c r="J104" s="50">
        <v>0.12</v>
      </c>
      <c r="M104" s="19"/>
      <c r="O104" s="14" t="b">
        <v>1</v>
      </c>
      <c r="P104" s="14" t="b">
        <v>1</v>
      </c>
      <c r="Q104" s="14" t="b">
        <v>1</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0.56000000000000005</v>
      </c>
      <c r="F105" s="25">
        <v>0.17</v>
      </c>
      <c r="G105" s="25">
        <v>7.0000000000000007E-2</v>
      </c>
      <c r="H105" s="25">
        <v>0.05</v>
      </c>
      <c r="I105" s="25">
        <v>0.04</v>
      </c>
      <c r="J105" s="50">
        <v>0.12</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0.56000000000000005</v>
      </c>
      <c r="F106" s="29">
        <v>0.12</v>
      </c>
      <c r="G106" s="29">
        <v>0.05</v>
      </c>
      <c r="H106" s="29">
        <v>0.04</v>
      </c>
      <c r="I106" s="29">
        <v>0.04</v>
      </c>
      <c r="J106" s="51">
        <v>0.19</v>
      </c>
      <c r="M106" s="19"/>
      <c r="O106" s="14" t="b">
        <v>1</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700" priority="16">
      <formula>L13=TRUE</formula>
    </cfRule>
  </conditionalFormatting>
  <conditionalFormatting sqref="E35">
    <cfRule type="expression" dxfId="1699" priority="9">
      <formula>L35=TRUE</formula>
    </cfRule>
  </conditionalFormatting>
  <conditionalFormatting sqref="E60">
    <cfRule type="expression" dxfId="1698" priority="8">
      <formula>L60=TRUE</formula>
    </cfRule>
  </conditionalFormatting>
  <conditionalFormatting sqref="E64">
    <cfRule type="expression" dxfId="1697" priority="7">
      <formula>L64=TRUE</formula>
    </cfRule>
  </conditionalFormatting>
  <conditionalFormatting sqref="E84">
    <cfRule type="expression" dxfId="1696" priority="6">
      <formula>L84=TRUE</formula>
    </cfRule>
  </conditionalFormatting>
  <conditionalFormatting sqref="E89">
    <cfRule type="expression" dxfId="1695" priority="5">
      <formula>L89=TRUE</formula>
    </cfRule>
  </conditionalFormatting>
  <conditionalFormatting sqref="E93">
    <cfRule type="expression" dxfId="1694" priority="4">
      <formula>L93=TRUE</formula>
    </cfRule>
  </conditionalFormatting>
  <conditionalFormatting sqref="E96">
    <cfRule type="expression" dxfId="1693" priority="3">
      <formula>L96=TRUE</formula>
    </cfRule>
  </conditionalFormatting>
  <conditionalFormatting sqref="E99">
    <cfRule type="expression" dxfId="1692" priority="2">
      <formula>L99=TRUE</formula>
    </cfRule>
  </conditionalFormatting>
  <conditionalFormatting sqref="E112:E142">
    <cfRule type="expression" dxfId="1691" priority="13">
      <formula>L112=TRUE</formula>
    </cfRule>
  </conditionalFormatting>
  <conditionalFormatting sqref="E154:E195">
    <cfRule type="expression" dxfId="1690" priority="15">
      <formula>L154=TRUE</formula>
    </cfRule>
  </conditionalFormatting>
  <conditionalFormatting sqref="E207:E248">
    <cfRule type="expression" dxfId="1689"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688" priority="10">
      <formula>AA11=TRUE</formula>
    </cfRule>
  </conditionalFormatting>
  <conditionalFormatting sqref="J112:J142 J154:J195 J207:J248 J13 J22 J25 J28 J32 J80 J102 J35 J38 J43 J50 J53 J60 J64 J68 J71 J75 J84 J89 J93 J96 J99">
    <cfRule type="expression" dxfId="1687" priority="11">
      <formula>Y13=TRUE</formula>
    </cfRule>
  </conditionalFormatting>
  <conditionalFormatting sqref="K110:K267">
    <cfRule type="expression" dxfId="1686" priority="12">
      <formula>AA110=TRUE</formula>
    </cfRule>
  </conditionalFormatting>
  <conditionalFormatting sqref="M8:M106">
    <cfRule type="cellIs" dxfId="1685"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684"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683" priority="18">
      <formula>N13=TRUE</formula>
    </cfRule>
  </conditionalFormatting>
  <pageMargins left="0.7" right="0.7" top="0.75" bottom="0.75" header="0.3" footer="0.3"/>
  <pageSetup paperSize="9" orientation="portrait" verticalDpi="0"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Worksheet____37"/>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185</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0.47</v>
      </c>
      <c r="F8" s="18">
        <v>7.0000000000000007E-2</v>
      </c>
      <c r="G8" s="18">
        <v>0.04</v>
      </c>
      <c r="H8" s="18">
        <v>0.03</v>
      </c>
      <c r="I8" s="18">
        <v>0.05</v>
      </c>
      <c r="J8" s="18">
        <v>0.34</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0.47</v>
      </c>
      <c r="F11" s="25">
        <v>0.05</v>
      </c>
      <c r="G11" s="25">
        <v>0.04</v>
      </c>
      <c r="H11" s="25">
        <v>0.03</v>
      </c>
      <c r="I11" s="25">
        <v>0.06</v>
      </c>
      <c r="J11" s="50">
        <v>0.35</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0.48</v>
      </c>
      <c r="F12" s="25">
        <v>0.08</v>
      </c>
      <c r="G12" s="25">
        <v>0.04</v>
      </c>
      <c r="H12" s="25">
        <v>0.03</v>
      </c>
      <c r="I12" s="25">
        <v>0.04</v>
      </c>
      <c r="J12" s="50">
        <v>0.33</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0.51</v>
      </c>
      <c r="F14" s="25">
        <v>0.05</v>
      </c>
      <c r="G14" s="25">
        <v>0.02</v>
      </c>
      <c r="H14" s="25">
        <v>0.03</v>
      </c>
      <c r="I14" s="25">
        <v>0.03</v>
      </c>
      <c r="J14" s="50">
        <v>0.36</v>
      </c>
      <c r="M14" s="19"/>
      <c r="O14" s="14" t="b">
        <v>1</v>
      </c>
      <c r="P14" s="14" t="b">
        <v>0</v>
      </c>
      <c r="Q14" s="14" t="b">
        <v>0</v>
      </c>
      <c r="R14" s="14" t="b">
        <v>0</v>
      </c>
      <c r="S14" s="14" t="b">
        <v>0</v>
      </c>
      <c r="T14" s="14" t="e">
        <v>#REF!</v>
      </c>
      <c r="U14" s="14" t="e">
        <v>#REF!</v>
      </c>
      <c r="V14" s="14" t="e">
        <v>#REF!</v>
      </c>
      <c r="W14" s="14" t="e">
        <v>#REF!</v>
      </c>
      <c r="X14" s="14" t="e">
        <v>#REF!</v>
      </c>
      <c r="Y14" s="14" t="e">
        <v>#REF!</v>
      </c>
      <c r="Z14" s="14" t="e">
        <v>#REF!</v>
      </c>
      <c r="AA14" s="14" t="b">
        <v>1</v>
      </c>
      <c r="AB14" s="14" t="e">
        <v>#REF!</v>
      </c>
    </row>
    <row r="15" spans="1:36" ht="12.75" customHeight="1" x14ac:dyDescent="0.25">
      <c r="A15" s="13">
        <v>2</v>
      </c>
      <c r="C15" s="3" t="s">
        <v>31</v>
      </c>
      <c r="D15" s="20">
        <v>357</v>
      </c>
      <c r="E15" s="24">
        <v>0.45</v>
      </c>
      <c r="F15" s="25">
        <v>0.04</v>
      </c>
      <c r="G15" s="25">
        <v>0.02</v>
      </c>
      <c r="H15" s="25">
        <v>0.02</v>
      </c>
      <c r="I15" s="25">
        <v>0.05</v>
      </c>
      <c r="J15" s="50">
        <v>0.41</v>
      </c>
      <c r="M15" s="19"/>
      <c r="O15" s="14" t="b">
        <v>0</v>
      </c>
      <c r="P15" s="14" t="b">
        <v>0</v>
      </c>
      <c r="Q15" s="14" t="b">
        <v>0</v>
      </c>
      <c r="R15" s="14" t="b">
        <v>0</v>
      </c>
      <c r="S15" s="14" t="b">
        <v>0</v>
      </c>
      <c r="T15" s="14" t="e">
        <v>#REF!</v>
      </c>
      <c r="U15" s="14" t="e">
        <v>#REF!</v>
      </c>
      <c r="V15" s="14" t="e">
        <v>#REF!</v>
      </c>
      <c r="W15" s="14" t="e">
        <v>#REF!</v>
      </c>
      <c r="X15" s="14" t="e">
        <v>#REF!</v>
      </c>
      <c r="Y15" s="14" t="e">
        <v>#REF!</v>
      </c>
      <c r="Z15" s="14" t="e">
        <v>#REF!</v>
      </c>
      <c r="AA15" s="14" t="b">
        <v>1</v>
      </c>
      <c r="AB15" s="14" t="e">
        <v>#REF!</v>
      </c>
    </row>
    <row r="16" spans="1:36" ht="12.75" customHeight="1" x14ac:dyDescent="0.25">
      <c r="A16" s="13">
        <v>2</v>
      </c>
      <c r="C16" s="3" t="s">
        <v>32</v>
      </c>
      <c r="D16" s="20">
        <v>358</v>
      </c>
      <c r="E16" s="24">
        <v>0.48</v>
      </c>
      <c r="F16" s="25">
        <v>0.06</v>
      </c>
      <c r="G16" s="25">
        <v>0.03</v>
      </c>
      <c r="H16" s="25">
        <v>0.03</v>
      </c>
      <c r="I16" s="25">
        <v>0.04</v>
      </c>
      <c r="J16" s="50">
        <v>0.36</v>
      </c>
      <c r="M16" s="19"/>
      <c r="O16" s="14" t="b">
        <v>0</v>
      </c>
      <c r="P16" s="14" t="b">
        <v>0</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0.43</v>
      </c>
      <c r="F17" s="25">
        <v>0.08</v>
      </c>
      <c r="G17" s="25">
        <v>0.05</v>
      </c>
      <c r="H17" s="25">
        <v>0.03</v>
      </c>
      <c r="I17" s="25">
        <v>7.0000000000000007E-2</v>
      </c>
      <c r="J17" s="50">
        <v>0.35</v>
      </c>
      <c r="M17" s="19"/>
      <c r="O17" s="14" t="b">
        <v>0</v>
      </c>
      <c r="P17" s="14" t="b">
        <v>0</v>
      </c>
      <c r="Q17" s="14" t="b">
        <v>0</v>
      </c>
      <c r="R17" s="14" t="b">
        <v>0</v>
      </c>
      <c r="S17" s="14" t="b">
        <v>0</v>
      </c>
      <c r="T17" s="14" t="e">
        <v>#REF!</v>
      </c>
      <c r="U17" s="14" t="e">
        <v>#REF!</v>
      </c>
      <c r="V17" s="14" t="e">
        <v>#REF!</v>
      </c>
      <c r="W17" s="14" t="e">
        <v>#REF!</v>
      </c>
      <c r="X17" s="14" t="e">
        <v>#REF!</v>
      </c>
      <c r="Y17" s="14" t="e">
        <v>#REF!</v>
      </c>
      <c r="Z17" s="14" t="e">
        <v>#REF!</v>
      </c>
      <c r="AA17" s="14" t="b">
        <v>1</v>
      </c>
      <c r="AB17" s="14" t="e">
        <v>#REF!</v>
      </c>
    </row>
    <row r="18" spans="1:28" ht="12.75" customHeight="1" x14ac:dyDescent="0.25">
      <c r="A18" s="13">
        <v>2</v>
      </c>
      <c r="C18" s="3" t="s">
        <v>34</v>
      </c>
      <c r="D18" s="20">
        <v>353</v>
      </c>
      <c r="E18" s="24">
        <v>0.47</v>
      </c>
      <c r="F18" s="25">
        <v>0.06</v>
      </c>
      <c r="G18" s="25">
        <v>0.06</v>
      </c>
      <c r="H18" s="25">
        <v>0.03</v>
      </c>
      <c r="I18" s="25">
        <v>0.08</v>
      </c>
      <c r="J18" s="50">
        <v>0.3</v>
      </c>
      <c r="M18" s="19"/>
      <c r="O18" s="14" t="b">
        <v>0</v>
      </c>
      <c r="P18" s="14" t="b">
        <v>0</v>
      </c>
      <c r="Q18" s="14" t="b">
        <v>0</v>
      </c>
      <c r="R18" s="14" t="b">
        <v>0</v>
      </c>
      <c r="S18" s="14" t="b">
        <v>0</v>
      </c>
      <c r="T18" s="14" t="e">
        <v>#REF!</v>
      </c>
      <c r="U18" s="14" t="e">
        <v>#REF!</v>
      </c>
      <c r="V18" s="14" t="e">
        <v>#REF!</v>
      </c>
      <c r="W18" s="14" t="e">
        <v>#REF!</v>
      </c>
      <c r="X18" s="14" t="e">
        <v>#REF!</v>
      </c>
      <c r="Y18" s="14" t="e">
        <v>#REF!</v>
      </c>
      <c r="Z18" s="14" t="e">
        <v>#REF!</v>
      </c>
      <c r="AA18" s="14" t="b">
        <v>0</v>
      </c>
      <c r="AB18" s="14" t="e">
        <v>#REF!</v>
      </c>
    </row>
    <row r="19" spans="1:28" ht="12.75" customHeight="1" x14ac:dyDescent="0.25">
      <c r="A19" s="13">
        <v>2</v>
      </c>
      <c r="C19" s="3" t="s">
        <v>35</v>
      </c>
      <c r="D19" s="20">
        <v>139</v>
      </c>
      <c r="E19" s="24">
        <v>0.49</v>
      </c>
      <c r="F19" s="25">
        <v>0.09</v>
      </c>
      <c r="G19" s="25">
        <v>0.06</v>
      </c>
      <c r="H19" s="25">
        <v>0.06</v>
      </c>
      <c r="I19" s="25">
        <v>0.06</v>
      </c>
      <c r="J19" s="50">
        <v>0.24</v>
      </c>
      <c r="M19" s="19"/>
      <c r="O19" s="14" t="b">
        <v>0</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0.49</v>
      </c>
      <c r="F20" s="25">
        <v>0.13</v>
      </c>
      <c r="G20" s="25">
        <v>0.06</v>
      </c>
      <c r="H20" s="25">
        <v>0.04</v>
      </c>
      <c r="I20" s="25">
        <v>0.04</v>
      </c>
      <c r="J20" s="50">
        <v>0.25</v>
      </c>
      <c r="M20" s="19"/>
      <c r="O20" s="14" t="b">
        <v>0</v>
      </c>
      <c r="P20" s="14" t="b">
        <v>1</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0.51</v>
      </c>
      <c r="F21" s="25">
        <v>0.08</v>
      </c>
      <c r="G21" s="25">
        <v>0.05</v>
      </c>
      <c r="H21" s="25">
        <v>0.02</v>
      </c>
      <c r="I21" s="25">
        <v>0.02</v>
      </c>
      <c r="J21" s="50">
        <v>0.31</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1</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0.47</v>
      </c>
      <c r="F23" s="25">
        <v>0.06</v>
      </c>
      <c r="G23" s="25">
        <v>0.04</v>
      </c>
      <c r="H23" s="25">
        <v>0.03</v>
      </c>
      <c r="I23" s="25">
        <v>0.05</v>
      </c>
      <c r="J23" s="50">
        <v>0.36</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1</v>
      </c>
      <c r="AB23" s="14" t="e">
        <v>#REF!</v>
      </c>
    </row>
    <row r="24" spans="1:28" ht="12.75" customHeight="1" x14ac:dyDescent="0.25">
      <c r="A24" s="13">
        <v>3</v>
      </c>
      <c r="C24" s="3" t="s">
        <v>40</v>
      </c>
      <c r="D24" s="20">
        <v>409</v>
      </c>
      <c r="E24" s="24">
        <v>0.5</v>
      </c>
      <c r="F24" s="25">
        <v>0.1</v>
      </c>
      <c r="G24" s="25">
        <v>0.06</v>
      </c>
      <c r="H24" s="25">
        <v>0.04</v>
      </c>
      <c r="I24" s="25">
        <v>0.04</v>
      </c>
      <c r="J24" s="50">
        <v>0.26</v>
      </c>
      <c r="M24" s="19"/>
      <c r="O24" s="14" t="b">
        <v>0</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0.47</v>
      </c>
      <c r="F26" s="25">
        <v>0.05</v>
      </c>
      <c r="G26" s="25">
        <v>0.03</v>
      </c>
      <c r="H26" s="25">
        <v>0.02</v>
      </c>
      <c r="I26" s="25">
        <v>0.05</v>
      </c>
      <c r="J26" s="50">
        <v>0.39</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1</v>
      </c>
      <c r="AB26" s="14" t="e">
        <v>#REF!</v>
      </c>
    </row>
    <row r="27" spans="1:28" ht="12.75" customHeight="1" x14ac:dyDescent="0.25">
      <c r="A27" s="13">
        <v>4</v>
      </c>
      <c r="C27" s="3" t="s">
        <v>43</v>
      </c>
      <c r="D27" s="20">
        <v>1439</v>
      </c>
      <c r="E27" s="24">
        <v>0.48</v>
      </c>
      <c r="F27" s="25">
        <v>0.08</v>
      </c>
      <c r="G27" s="25">
        <v>0.05</v>
      </c>
      <c r="H27" s="25">
        <v>0.04</v>
      </c>
      <c r="I27" s="25">
        <v>0.05</v>
      </c>
      <c r="J27" s="50">
        <v>0.31</v>
      </c>
      <c r="M27" s="19"/>
      <c r="O27" s="14" t="b">
        <v>0</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0.5</v>
      </c>
      <c r="F29" s="25">
        <v>0.05</v>
      </c>
      <c r="G29" s="25">
        <v>0.03</v>
      </c>
      <c r="H29" s="25">
        <v>0.02</v>
      </c>
      <c r="I29" s="25">
        <v>0.04</v>
      </c>
      <c r="J29" s="50">
        <v>0.36</v>
      </c>
      <c r="M29" s="19"/>
      <c r="O29" s="14" t="b">
        <v>1</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0.45</v>
      </c>
      <c r="F30" s="25">
        <v>0.08</v>
      </c>
      <c r="G30" s="25">
        <v>0.05</v>
      </c>
      <c r="H30" s="25">
        <v>0.04</v>
      </c>
      <c r="I30" s="25">
        <v>7.0000000000000007E-2</v>
      </c>
      <c r="J30" s="50">
        <v>0.3</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0.42</v>
      </c>
      <c r="F31" s="25">
        <v>0.11</v>
      </c>
      <c r="G31" s="25">
        <v>0.05</v>
      </c>
      <c r="H31" s="25">
        <v>0.04</v>
      </c>
      <c r="I31" s="25">
        <v>0.05</v>
      </c>
      <c r="J31" s="50">
        <v>0.32</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0.46</v>
      </c>
      <c r="F33" s="25">
        <v>7.0000000000000007E-2</v>
      </c>
      <c r="G33" s="25">
        <v>0.04</v>
      </c>
      <c r="H33" s="25">
        <v>0.03</v>
      </c>
      <c r="I33" s="25">
        <v>0.05</v>
      </c>
      <c r="J33" s="50">
        <v>0.35</v>
      </c>
      <c r="M33" s="19"/>
      <c r="O33" s="14" t="b">
        <v>0</v>
      </c>
      <c r="P33" s="14" t="b">
        <v>0</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0.53</v>
      </c>
      <c r="F34" s="25">
        <v>7.0000000000000007E-2</v>
      </c>
      <c r="G34" s="25">
        <v>0.04</v>
      </c>
      <c r="H34" s="25">
        <v>0.02</v>
      </c>
      <c r="I34" s="25">
        <v>0.04</v>
      </c>
      <c r="J34" s="50">
        <v>0.31</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0.47</v>
      </c>
      <c r="F36" s="25">
        <v>0.08</v>
      </c>
      <c r="G36" s="25">
        <v>0.04</v>
      </c>
      <c r="H36" s="25">
        <v>0.04</v>
      </c>
      <c r="I36" s="25">
        <v>0.06</v>
      </c>
      <c r="J36" s="50">
        <v>0.32</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0.48</v>
      </c>
      <c r="F37" s="25">
        <v>0.05</v>
      </c>
      <c r="G37" s="25">
        <v>0.04</v>
      </c>
      <c r="H37" s="25">
        <v>0.02</v>
      </c>
      <c r="I37" s="25">
        <v>0.04</v>
      </c>
      <c r="J37" s="50">
        <v>0.36</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0.48</v>
      </c>
      <c r="F39" s="25">
        <v>0.06</v>
      </c>
      <c r="G39" s="25">
        <v>0.04</v>
      </c>
      <c r="H39" s="25">
        <v>0.02</v>
      </c>
      <c r="I39" s="25">
        <v>0.05</v>
      </c>
      <c r="J39" s="50">
        <v>0.35</v>
      </c>
      <c r="M39" s="19"/>
      <c r="O39" s="14" t="b">
        <v>0</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0.47</v>
      </c>
      <c r="F40" s="25">
        <v>0.06</v>
      </c>
      <c r="G40" s="25">
        <v>0.04</v>
      </c>
      <c r="H40" s="25">
        <v>0.03</v>
      </c>
      <c r="I40" s="25">
        <v>0.05</v>
      </c>
      <c r="J40" s="50">
        <v>0.35</v>
      </c>
      <c r="M40" s="19"/>
      <c r="O40" s="14" t="b">
        <v>0</v>
      </c>
      <c r="P40" s="14" t="b">
        <v>0</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0.5</v>
      </c>
      <c r="F41" s="25">
        <v>0.04</v>
      </c>
      <c r="G41" s="25">
        <v>0.02</v>
      </c>
      <c r="H41" s="25">
        <v>0.03</v>
      </c>
      <c r="I41" s="25">
        <v>0.06</v>
      </c>
      <c r="J41" s="50">
        <v>0.35</v>
      </c>
      <c r="M41" s="19"/>
      <c r="O41" s="14" t="b">
        <v>0</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0.46</v>
      </c>
      <c r="F42" s="25">
        <v>0.08</v>
      </c>
      <c r="G42" s="25">
        <v>0.05</v>
      </c>
      <c r="H42" s="25">
        <v>0.04</v>
      </c>
      <c r="I42" s="25">
        <v>0.05</v>
      </c>
      <c r="J42" s="50">
        <v>0.32</v>
      </c>
      <c r="M42" s="19"/>
      <c r="O42" s="14" t="b">
        <v>0</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0.47</v>
      </c>
      <c r="F44" s="25">
        <v>7.0000000000000007E-2</v>
      </c>
      <c r="G44" s="25">
        <v>0.04</v>
      </c>
      <c r="H44" s="25">
        <v>0.03</v>
      </c>
      <c r="I44" s="25">
        <v>0.05</v>
      </c>
      <c r="J44" s="50">
        <v>0.34</v>
      </c>
      <c r="M44" s="19"/>
      <c r="O44" s="14" t="b">
        <v>0</v>
      </c>
      <c r="P44" s="14" t="b">
        <v>0</v>
      </c>
      <c r="Q44" s="14" t="b">
        <v>0</v>
      </c>
      <c r="R44" s="14" t="b">
        <v>0</v>
      </c>
      <c r="S44" s="14" t="b">
        <v>0</v>
      </c>
      <c r="T44" s="14" t="e">
        <v>#REF!</v>
      </c>
      <c r="U44" s="14" t="e">
        <v>#REF!</v>
      </c>
      <c r="V44" s="14" t="e">
        <v>#REF!</v>
      </c>
      <c r="W44" s="14" t="e">
        <v>#REF!</v>
      </c>
      <c r="X44" s="14" t="e">
        <v>#REF!</v>
      </c>
      <c r="Y44" s="14" t="e">
        <v>#REF!</v>
      </c>
      <c r="Z44" s="14" t="e">
        <v>#REF!</v>
      </c>
      <c r="AA44" s="14" t="b">
        <v>1</v>
      </c>
      <c r="AB44" s="14" t="e">
        <v>#REF!</v>
      </c>
    </row>
    <row r="45" spans="1:28" ht="12.75" customHeight="1" x14ac:dyDescent="0.25">
      <c r="A45" s="13">
        <v>9</v>
      </c>
      <c r="C45" s="3" t="s">
        <v>52</v>
      </c>
      <c r="D45" s="20">
        <v>50</v>
      </c>
      <c r="E45" s="24">
        <v>0.48</v>
      </c>
      <c r="F45" s="25">
        <v>0.08</v>
      </c>
      <c r="G45" s="25">
        <v>0.02</v>
      </c>
      <c r="H45" s="25">
        <v>0.02</v>
      </c>
      <c r="I45" s="25">
        <v>0.02</v>
      </c>
      <c r="J45" s="50">
        <v>0.38</v>
      </c>
      <c r="M45" s="19"/>
      <c r="O45" s="14" t="b">
        <v>0</v>
      </c>
      <c r="P45" s="14" t="b">
        <v>0</v>
      </c>
      <c r="Q45" s="14" t="b">
        <v>0</v>
      </c>
      <c r="R45" s="14" t="b">
        <v>0</v>
      </c>
      <c r="S45" s="14" t="b">
        <v>0</v>
      </c>
      <c r="T45" s="14" t="e">
        <v>#REF!</v>
      </c>
      <c r="U45" s="14" t="e">
        <v>#REF!</v>
      </c>
      <c r="V45" s="14" t="e">
        <v>#REF!</v>
      </c>
      <c r="W45" s="14" t="e">
        <v>#REF!</v>
      </c>
      <c r="X45" s="14" t="e">
        <v>#REF!</v>
      </c>
      <c r="Y45" s="14" t="e">
        <v>#REF!</v>
      </c>
      <c r="Z45" s="14" t="e">
        <v>#REF!</v>
      </c>
      <c r="AA45" s="14" t="b">
        <v>1</v>
      </c>
      <c r="AB45" s="14" t="e">
        <v>#REF!</v>
      </c>
    </row>
    <row r="46" spans="1:28" ht="12.75" customHeight="1" x14ac:dyDescent="0.25">
      <c r="A46" s="13">
        <v>9</v>
      </c>
      <c r="C46" s="3" t="s">
        <v>53</v>
      </c>
      <c r="D46" s="20">
        <v>67</v>
      </c>
      <c r="E46" s="24">
        <v>0.51</v>
      </c>
      <c r="F46" s="25">
        <v>0.1</v>
      </c>
      <c r="G46" s="25">
        <v>0.04</v>
      </c>
      <c r="H46" s="25">
        <v>0.01</v>
      </c>
      <c r="I46" s="25">
        <v>0.04</v>
      </c>
      <c r="J46" s="50">
        <v>0.28000000000000003</v>
      </c>
      <c r="M46" s="19"/>
      <c r="O46" s="14" t="b">
        <v>0</v>
      </c>
      <c r="P46" s="14" t="b">
        <v>0</v>
      </c>
      <c r="Q46" s="14" t="b">
        <v>0</v>
      </c>
      <c r="R46" s="14" t="b">
        <v>0</v>
      </c>
      <c r="S46" s="14" t="b">
        <v>0</v>
      </c>
      <c r="T46" s="14" t="e">
        <v>#REF!</v>
      </c>
      <c r="U46" s="14" t="e">
        <v>#REF!</v>
      </c>
      <c r="V46" s="14" t="e">
        <v>#REF!</v>
      </c>
      <c r="W46" s="14" t="e">
        <v>#REF!</v>
      </c>
      <c r="X46" s="14" t="e">
        <v>#REF!</v>
      </c>
      <c r="Y46" s="14" t="e">
        <v>#REF!</v>
      </c>
      <c r="Z46" s="14" t="e">
        <v>#REF!</v>
      </c>
      <c r="AA46" s="14" t="b">
        <v>1</v>
      </c>
      <c r="AB46" s="14" t="e">
        <v>#REF!</v>
      </c>
    </row>
    <row r="47" spans="1:28" ht="12.75" customHeight="1" x14ac:dyDescent="0.25">
      <c r="A47" s="13">
        <v>9</v>
      </c>
      <c r="C47" s="3" t="s">
        <v>54</v>
      </c>
      <c r="D47" s="20">
        <v>83</v>
      </c>
      <c r="E47" s="24">
        <v>0.55000000000000004</v>
      </c>
      <c r="F47" s="25">
        <v>0.08</v>
      </c>
      <c r="G47" s="25">
        <v>0.01</v>
      </c>
      <c r="H47" s="25">
        <v>0.04</v>
      </c>
      <c r="I47" s="25">
        <v>0.01</v>
      </c>
      <c r="J47" s="50">
        <v>0.3</v>
      </c>
      <c r="M47" s="19"/>
      <c r="O47" s="14" t="b">
        <v>1</v>
      </c>
      <c r="P47" s="14" t="b">
        <v>0</v>
      </c>
      <c r="Q47" s="14" t="b">
        <v>0</v>
      </c>
      <c r="R47" s="14" t="b">
        <v>0</v>
      </c>
      <c r="S47" s="14" t="b">
        <v>0</v>
      </c>
      <c r="T47" s="14" t="e">
        <v>#REF!</v>
      </c>
      <c r="U47" s="14" t="e">
        <v>#REF!</v>
      </c>
      <c r="V47" s="14" t="e">
        <v>#REF!</v>
      </c>
      <c r="W47" s="14" t="e">
        <v>#REF!</v>
      </c>
      <c r="X47" s="14" t="e">
        <v>#REF!</v>
      </c>
      <c r="Y47" s="14" t="e">
        <v>#REF!</v>
      </c>
      <c r="Z47" s="14" t="e">
        <v>#REF!</v>
      </c>
      <c r="AA47" s="14" t="b">
        <v>1</v>
      </c>
      <c r="AB47" s="14" t="e">
        <v>#REF!</v>
      </c>
    </row>
    <row r="48" spans="1:28" ht="12.75" customHeight="1" x14ac:dyDescent="0.25">
      <c r="A48" s="13">
        <v>9</v>
      </c>
      <c r="C48" s="3" t="s">
        <v>55</v>
      </c>
      <c r="D48" s="20">
        <v>64</v>
      </c>
      <c r="E48" s="24">
        <v>0.45</v>
      </c>
      <c r="F48" s="25">
        <v>0.03</v>
      </c>
      <c r="G48" s="25">
        <v>0.05</v>
      </c>
      <c r="H48" s="25">
        <v>0.02</v>
      </c>
      <c r="I48" s="25">
        <v>0.05</v>
      </c>
      <c r="J48" s="50">
        <v>0.41</v>
      </c>
      <c r="M48" s="19"/>
      <c r="O48" s="14" t="b">
        <v>0</v>
      </c>
      <c r="P48" s="14" t="b">
        <v>0</v>
      </c>
      <c r="Q48" s="14" t="b">
        <v>0</v>
      </c>
      <c r="R48" s="14" t="b">
        <v>0</v>
      </c>
      <c r="S48" s="14" t="b">
        <v>0</v>
      </c>
      <c r="T48" s="14" t="e">
        <v>#REF!</v>
      </c>
      <c r="U48" s="14" t="e">
        <v>#REF!</v>
      </c>
      <c r="V48" s="14" t="e">
        <v>#REF!</v>
      </c>
      <c r="W48" s="14" t="e">
        <v>#REF!</v>
      </c>
      <c r="X48" s="14" t="e">
        <v>#REF!</v>
      </c>
      <c r="Y48" s="14" t="e">
        <v>#REF!</v>
      </c>
      <c r="Z48" s="14" t="e">
        <v>#REF!</v>
      </c>
      <c r="AA48" s="14" t="b">
        <v>1</v>
      </c>
      <c r="AB48" s="14" t="e">
        <v>#REF!</v>
      </c>
    </row>
    <row r="49" spans="1:28" ht="12.75" customHeight="1" x14ac:dyDescent="0.25">
      <c r="A49" s="13">
        <v>9</v>
      </c>
      <c r="C49" s="3" t="s">
        <v>56</v>
      </c>
      <c r="D49" s="20">
        <v>22</v>
      </c>
      <c r="E49" s="24">
        <v>0.68</v>
      </c>
      <c r="F49" s="25">
        <v>0.09</v>
      </c>
      <c r="G49" s="25"/>
      <c r="H49" s="25">
        <v>0.05</v>
      </c>
      <c r="I49" s="25">
        <v>0.09</v>
      </c>
      <c r="J49" s="50">
        <v>0.09</v>
      </c>
      <c r="M49" s="19"/>
      <c r="O49" s="14" t="b">
        <v>1</v>
      </c>
      <c r="P49" s="14" t="b">
        <v>0</v>
      </c>
      <c r="Q49" s="14" t="b">
        <v>0</v>
      </c>
      <c r="R49" s="14" t="b">
        <v>0</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0.4</v>
      </c>
      <c r="F51" s="25">
        <v>7.0000000000000007E-2</v>
      </c>
      <c r="G51" s="25">
        <v>0.08</v>
      </c>
      <c r="H51" s="25">
        <v>0.03</v>
      </c>
      <c r="I51" s="25">
        <v>0.09</v>
      </c>
      <c r="J51" s="50">
        <v>0.32</v>
      </c>
      <c r="M51" s="19"/>
      <c r="O51" s="14" t="b">
        <v>0</v>
      </c>
      <c r="P51" s="14" t="b">
        <v>0</v>
      </c>
      <c r="Q51" s="14" t="b">
        <v>0</v>
      </c>
      <c r="R51" s="14" t="b">
        <v>0</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0.48</v>
      </c>
      <c r="F52" s="25">
        <v>7.0000000000000007E-2</v>
      </c>
      <c r="G52" s="25">
        <v>0.04</v>
      </c>
      <c r="H52" s="25">
        <v>0.03</v>
      </c>
      <c r="I52" s="25">
        <v>0.05</v>
      </c>
      <c r="J52" s="50">
        <v>0.34</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0.45</v>
      </c>
      <c r="F54" s="25">
        <v>7.0000000000000007E-2</v>
      </c>
      <c r="G54" s="25">
        <v>0.04</v>
      </c>
      <c r="H54" s="25">
        <v>0.05</v>
      </c>
      <c r="I54" s="25">
        <v>0.11</v>
      </c>
      <c r="J54" s="50">
        <v>0.28999999999999998</v>
      </c>
      <c r="M54" s="19"/>
      <c r="O54" s="14" t="b">
        <v>1</v>
      </c>
      <c r="P54" s="14" t="b">
        <v>0</v>
      </c>
      <c r="Q54" s="14" t="b">
        <v>0</v>
      </c>
      <c r="R54" s="14" t="b">
        <v>0</v>
      </c>
      <c r="S54" s="14" t="b">
        <v>1</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0.42</v>
      </c>
      <c r="F55" s="25">
        <v>0.06</v>
      </c>
      <c r="G55" s="25">
        <v>0.08</v>
      </c>
      <c r="H55" s="25">
        <v>0.04</v>
      </c>
      <c r="I55" s="25">
        <v>0.04</v>
      </c>
      <c r="J55" s="50">
        <v>0.35</v>
      </c>
      <c r="M55" s="19"/>
      <c r="O55" s="14" t="b">
        <v>1</v>
      </c>
      <c r="P55" s="14" t="b">
        <v>0</v>
      </c>
      <c r="Q55" s="14" t="b">
        <v>0</v>
      </c>
      <c r="R55" s="14" t="b">
        <v>0</v>
      </c>
      <c r="S55" s="14" t="b">
        <v>0</v>
      </c>
      <c r="T55" s="14" t="e">
        <v>#REF!</v>
      </c>
      <c r="U55" s="14" t="e">
        <v>#REF!</v>
      </c>
      <c r="V55" s="14" t="e">
        <v>#REF!</v>
      </c>
      <c r="W55" s="14" t="e">
        <v>#REF!</v>
      </c>
      <c r="X55" s="14" t="e">
        <v>#REF!</v>
      </c>
      <c r="Y55" s="14" t="e">
        <v>#REF!</v>
      </c>
      <c r="Z55" s="14" t="e">
        <v>#REF!</v>
      </c>
      <c r="AA55" s="14" t="b">
        <v>1</v>
      </c>
      <c r="AB55" s="14" t="e">
        <v>#REF!</v>
      </c>
    </row>
    <row r="56" spans="1:28" ht="12.75" customHeight="1" x14ac:dyDescent="0.25">
      <c r="A56" s="13">
        <v>11</v>
      </c>
      <c r="C56" s="3" t="s">
        <v>61</v>
      </c>
      <c r="D56" s="20">
        <v>127</v>
      </c>
      <c r="E56" s="24">
        <v>0.35</v>
      </c>
      <c r="F56" s="25">
        <v>0.13</v>
      </c>
      <c r="G56" s="25">
        <v>0.05</v>
      </c>
      <c r="H56" s="25">
        <v>0.06</v>
      </c>
      <c r="I56" s="25">
        <v>7.0000000000000007E-2</v>
      </c>
      <c r="J56" s="50">
        <v>0.35</v>
      </c>
      <c r="M56" s="19"/>
      <c r="O56" s="14" t="b">
        <v>0</v>
      </c>
      <c r="P56" s="14" t="b">
        <v>1</v>
      </c>
      <c r="Q56" s="14" t="b">
        <v>0</v>
      </c>
      <c r="R56" s="14" t="b">
        <v>0</v>
      </c>
      <c r="S56" s="14" t="b">
        <v>0</v>
      </c>
      <c r="T56" s="14" t="e">
        <v>#REF!</v>
      </c>
      <c r="U56" s="14" t="e">
        <v>#REF!</v>
      </c>
      <c r="V56" s="14" t="e">
        <v>#REF!</v>
      </c>
      <c r="W56" s="14" t="e">
        <v>#REF!</v>
      </c>
      <c r="X56" s="14" t="e">
        <v>#REF!</v>
      </c>
      <c r="Y56" s="14" t="e">
        <v>#REF!</v>
      </c>
      <c r="Z56" s="14" t="e">
        <v>#REF!</v>
      </c>
      <c r="AA56" s="14" t="b">
        <v>1</v>
      </c>
      <c r="AB56" s="14" t="e">
        <v>#REF!</v>
      </c>
    </row>
    <row r="57" spans="1:28" ht="12.75" customHeight="1" x14ac:dyDescent="0.25">
      <c r="A57" s="13">
        <v>11</v>
      </c>
      <c r="C57" s="3" t="s">
        <v>62</v>
      </c>
      <c r="D57" s="20">
        <v>45</v>
      </c>
      <c r="E57" s="24">
        <v>0.44</v>
      </c>
      <c r="F57" s="25">
        <v>0.04</v>
      </c>
      <c r="G57" s="25">
        <v>7.0000000000000007E-2</v>
      </c>
      <c r="H57" s="25">
        <v>0.11</v>
      </c>
      <c r="I57" s="25">
        <v>0.09</v>
      </c>
      <c r="J57" s="50">
        <v>0.24</v>
      </c>
      <c r="M57" s="19"/>
      <c r="O57" s="14" t="b">
        <v>1</v>
      </c>
      <c r="P57" s="14" t="b">
        <v>0</v>
      </c>
      <c r="Q57" s="14" t="b">
        <v>0</v>
      </c>
      <c r="R57" s="14" t="b">
        <v>1</v>
      </c>
      <c r="S57" s="14" t="b">
        <v>0</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0.5</v>
      </c>
      <c r="F58" s="25">
        <v>0.06</v>
      </c>
      <c r="G58" s="25">
        <v>0.04</v>
      </c>
      <c r="H58" s="25">
        <v>0.02</v>
      </c>
      <c r="I58" s="25">
        <v>0.05</v>
      </c>
      <c r="J58" s="50">
        <v>0.32</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1</v>
      </c>
      <c r="AB58" s="14" t="e">
        <v>#REF!</v>
      </c>
    </row>
    <row r="59" spans="1:28" ht="12.75" customHeight="1" x14ac:dyDescent="0.25">
      <c r="A59" s="13">
        <v>11</v>
      </c>
      <c r="C59" s="3" t="s">
        <v>64</v>
      </c>
      <c r="D59" s="20">
        <v>296</v>
      </c>
      <c r="E59" s="24">
        <v>0.41</v>
      </c>
      <c r="F59" s="25">
        <v>0.06</v>
      </c>
      <c r="G59" s="25">
        <v>0.03</v>
      </c>
      <c r="H59" s="25">
        <v>0.03</v>
      </c>
      <c r="I59" s="25">
        <v>0.05</v>
      </c>
      <c r="J59" s="50">
        <v>0.43</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0.53</v>
      </c>
      <c r="F61" s="25">
        <v>0.04</v>
      </c>
      <c r="G61" s="25">
        <v>0.06</v>
      </c>
      <c r="H61" s="25"/>
      <c r="I61" s="25">
        <v>7.0000000000000007E-2</v>
      </c>
      <c r="J61" s="50">
        <v>0.28999999999999998</v>
      </c>
      <c r="M61" s="19"/>
      <c r="O61" s="14" t="b">
        <v>1</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0.46</v>
      </c>
      <c r="F62" s="25">
        <v>0.08</v>
      </c>
      <c r="G62" s="25">
        <v>0.03</v>
      </c>
      <c r="H62" s="25">
        <v>0.04</v>
      </c>
      <c r="I62" s="25">
        <v>7.0000000000000007E-2</v>
      </c>
      <c r="J62" s="50">
        <v>0.31</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0.47</v>
      </c>
      <c r="F63" s="25">
        <v>0.06</v>
      </c>
      <c r="G63" s="25">
        <v>0.04</v>
      </c>
      <c r="H63" s="25">
        <v>0.03</v>
      </c>
      <c r="I63" s="25">
        <v>0.04</v>
      </c>
      <c r="J63" s="50">
        <v>0.35</v>
      </c>
      <c r="M63" s="19"/>
      <c r="O63" s="14" t="b">
        <v>0</v>
      </c>
      <c r="P63" s="14" t="b">
        <v>0</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0.48</v>
      </c>
      <c r="F65" s="25">
        <v>0.05</v>
      </c>
      <c r="G65" s="25">
        <v>0.01</v>
      </c>
      <c r="H65" s="25">
        <v>0.03</v>
      </c>
      <c r="I65" s="25">
        <v>0.04</v>
      </c>
      <c r="J65" s="50">
        <v>0.39</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0</v>
      </c>
      <c r="AB65" s="14" t="e">
        <v>#REF!</v>
      </c>
    </row>
    <row r="66" spans="1:28" ht="12.75" customHeight="1" x14ac:dyDescent="0.25">
      <c r="A66" s="13">
        <v>13</v>
      </c>
      <c r="C66" s="3" t="s">
        <v>71</v>
      </c>
      <c r="D66" s="20">
        <v>713</v>
      </c>
      <c r="E66" s="24">
        <v>0.46</v>
      </c>
      <c r="F66" s="25">
        <v>0.05</v>
      </c>
      <c r="G66" s="25">
        <v>0.04</v>
      </c>
      <c r="H66" s="25">
        <v>0.03</v>
      </c>
      <c r="I66" s="25">
        <v>0.06</v>
      </c>
      <c r="J66" s="50">
        <v>0.35</v>
      </c>
      <c r="M66" s="19"/>
      <c r="O66" s="14" t="b">
        <v>0</v>
      </c>
      <c r="P66" s="14" t="b">
        <v>0</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0.48</v>
      </c>
      <c r="F67" s="25">
        <v>0.08</v>
      </c>
      <c r="G67" s="25">
        <v>0.04</v>
      </c>
      <c r="H67" s="25">
        <v>0.03</v>
      </c>
      <c r="I67" s="25">
        <v>0.05</v>
      </c>
      <c r="J67" s="50">
        <v>0.33</v>
      </c>
      <c r="M67" s="19"/>
      <c r="O67" s="14" t="b">
        <v>0</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0.41</v>
      </c>
      <c r="F69" s="25">
        <v>7.0000000000000007E-2</v>
      </c>
      <c r="G69" s="25">
        <v>0.06</v>
      </c>
      <c r="H69" s="25">
        <v>0.06</v>
      </c>
      <c r="I69" s="25">
        <v>0.1</v>
      </c>
      <c r="J69" s="50">
        <v>0.28999999999999998</v>
      </c>
      <c r="M69" s="19"/>
      <c r="O69" s="14" t="b">
        <v>0</v>
      </c>
      <c r="P69" s="14" t="b">
        <v>0</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0.49</v>
      </c>
      <c r="F70" s="25">
        <v>7.0000000000000007E-2</v>
      </c>
      <c r="G70" s="25">
        <v>0.03</v>
      </c>
      <c r="H70" s="25">
        <v>0.02</v>
      </c>
      <c r="I70" s="25">
        <v>0.03</v>
      </c>
      <c r="J70" s="50">
        <v>0.35</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0.39</v>
      </c>
      <c r="F72" s="25">
        <v>7.0000000000000007E-2</v>
      </c>
      <c r="G72" s="25">
        <v>0.05</v>
      </c>
      <c r="H72" s="25">
        <v>0.03</v>
      </c>
      <c r="I72" s="25">
        <v>0.13</v>
      </c>
      <c r="J72" s="50">
        <v>0.33</v>
      </c>
      <c r="M72" s="19"/>
      <c r="O72" s="14" t="b">
        <v>0</v>
      </c>
      <c r="P72" s="14" t="b">
        <v>0</v>
      </c>
      <c r="Q72" s="14" t="b">
        <v>0</v>
      </c>
      <c r="R72" s="14" t="b">
        <v>0</v>
      </c>
      <c r="S72" s="14" t="b">
        <v>1</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0.48</v>
      </c>
      <c r="F73" s="25">
        <v>0.05</v>
      </c>
      <c r="G73" s="25">
        <v>0.04</v>
      </c>
      <c r="H73" s="25">
        <v>0.03</v>
      </c>
      <c r="I73" s="25">
        <v>0.05</v>
      </c>
      <c r="J73" s="50">
        <v>0.35</v>
      </c>
      <c r="M73" s="19"/>
      <c r="O73" s="14" t="b">
        <v>1</v>
      </c>
      <c r="P73" s="14" t="b">
        <v>0</v>
      </c>
      <c r="Q73" s="14" t="b">
        <v>0</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0.49</v>
      </c>
      <c r="F74" s="25">
        <v>0.08</v>
      </c>
      <c r="G74" s="25">
        <v>0.04</v>
      </c>
      <c r="H74" s="25">
        <v>0.03</v>
      </c>
      <c r="I74" s="25">
        <v>0.04</v>
      </c>
      <c r="J74" s="50">
        <v>0.33</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0.43</v>
      </c>
      <c r="F76" s="25">
        <v>0.09</v>
      </c>
      <c r="G76" s="25">
        <v>0.1</v>
      </c>
      <c r="H76" s="25">
        <v>7.0000000000000007E-2</v>
      </c>
      <c r="I76" s="25">
        <v>0.04</v>
      </c>
      <c r="J76" s="50">
        <v>0.28000000000000003</v>
      </c>
      <c r="M76" s="19"/>
      <c r="O76" s="14" t="b">
        <v>0</v>
      </c>
      <c r="P76" s="14" t="b">
        <v>0</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0.39</v>
      </c>
      <c r="F77" s="25">
        <v>0.09</v>
      </c>
      <c r="G77" s="25">
        <v>7.0000000000000007E-2</v>
      </c>
      <c r="H77" s="25">
        <v>0.05</v>
      </c>
      <c r="I77" s="25">
        <v>7.0000000000000007E-2</v>
      </c>
      <c r="J77" s="50">
        <v>0.32</v>
      </c>
      <c r="M77" s="19"/>
      <c r="O77" s="14" t="b">
        <v>0</v>
      </c>
      <c r="P77" s="14" t="b">
        <v>0</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0.49</v>
      </c>
      <c r="F78" s="25">
        <v>0.06</v>
      </c>
      <c r="G78" s="25">
        <v>0.04</v>
      </c>
      <c r="H78" s="25">
        <v>0.03</v>
      </c>
      <c r="I78" s="25">
        <v>0.05</v>
      </c>
      <c r="J78" s="50">
        <v>0.34</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0.43</v>
      </c>
      <c r="F79" s="25">
        <v>7.0000000000000007E-2</v>
      </c>
      <c r="G79" s="25">
        <v>0.02</v>
      </c>
      <c r="H79" s="25">
        <v>0.02</v>
      </c>
      <c r="I79" s="25">
        <v>0.06</v>
      </c>
      <c r="J79" s="50">
        <v>0.4</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1</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0.49</v>
      </c>
      <c r="F81" s="25">
        <v>0.08</v>
      </c>
      <c r="G81" s="25">
        <v>0.05</v>
      </c>
      <c r="H81" s="25">
        <v>0.05</v>
      </c>
      <c r="I81" s="25">
        <v>0.12</v>
      </c>
      <c r="J81" s="50">
        <v>0.22</v>
      </c>
      <c r="M81" s="19"/>
      <c r="O81" s="14" t="b">
        <v>1</v>
      </c>
      <c r="P81" s="14" t="b">
        <v>0</v>
      </c>
      <c r="Q81" s="14" t="b">
        <v>0</v>
      </c>
      <c r="R81" s="14" t="b">
        <v>0</v>
      </c>
      <c r="S81" s="14" t="b">
        <v>1</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0.42</v>
      </c>
      <c r="F82" s="25">
        <v>7.0000000000000007E-2</v>
      </c>
      <c r="G82" s="25">
        <v>0.06</v>
      </c>
      <c r="H82" s="25">
        <v>0.04</v>
      </c>
      <c r="I82" s="25">
        <v>7.0000000000000007E-2</v>
      </c>
      <c r="J82" s="50">
        <v>0.34</v>
      </c>
      <c r="M82" s="19"/>
      <c r="O82" s="14" t="b">
        <v>1</v>
      </c>
      <c r="P82" s="14" t="b">
        <v>0</v>
      </c>
      <c r="Q82" s="14" t="b">
        <v>0</v>
      </c>
      <c r="R82" s="14" t="b">
        <v>0</v>
      </c>
      <c r="S82" s="14" t="b">
        <v>0</v>
      </c>
      <c r="T82" s="14" t="e">
        <v>#REF!</v>
      </c>
      <c r="U82" s="14" t="e">
        <v>#REF!</v>
      </c>
      <c r="V82" s="14" t="e">
        <v>#REF!</v>
      </c>
      <c r="W82" s="14" t="e">
        <v>#REF!</v>
      </c>
      <c r="X82" s="14" t="e">
        <v>#REF!</v>
      </c>
      <c r="Y82" s="14" t="e">
        <v>#REF!</v>
      </c>
      <c r="Z82" s="14" t="e">
        <v>#REF!</v>
      </c>
      <c r="AA82" s="14" t="b">
        <v>1</v>
      </c>
      <c r="AB82" s="14" t="e">
        <v>#REF!</v>
      </c>
    </row>
    <row r="83" spans="1:28" ht="12.75" customHeight="1" x14ac:dyDescent="0.25">
      <c r="A83" s="13">
        <v>17</v>
      </c>
      <c r="C83" s="3" t="s">
        <v>72</v>
      </c>
      <c r="D83" s="20">
        <v>1375</v>
      </c>
      <c r="E83" s="24">
        <v>0.5</v>
      </c>
      <c r="F83" s="25">
        <v>0.06</v>
      </c>
      <c r="G83" s="25">
        <v>0.03</v>
      </c>
      <c r="H83" s="25">
        <v>0.02</v>
      </c>
      <c r="I83" s="25">
        <v>0.04</v>
      </c>
      <c r="J83" s="50">
        <v>0.35</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1</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0.54</v>
      </c>
      <c r="F85" s="25">
        <v>0.05</v>
      </c>
      <c r="G85" s="25">
        <v>0.03</v>
      </c>
      <c r="H85" s="25">
        <v>0.02</v>
      </c>
      <c r="I85" s="25">
        <v>0.03</v>
      </c>
      <c r="J85" s="50">
        <v>0.33</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1</v>
      </c>
      <c r="AB85" s="14" t="e">
        <v>#REF!</v>
      </c>
    </row>
    <row r="86" spans="1:28" ht="12.75" customHeight="1" x14ac:dyDescent="0.25">
      <c r="A86" s="13">
        <v>17</v>
      </c>
      <c r="C86" s="3" t="s">
        <v>71</v>
      </c>
      <c r="D86" s="20">
        <v>831</v>
      </c>
      <c r="E86" s="24">
        <v>0.46</v>
      </c>
      <c r="F86" s="25">
        <v>0.06</v>
      </c>
      <c r="G86" s="25">
        <v>0.03</v>
      </c>
      <c r="H86" s="25">
        <v>0.03</v>
      </c>
      <c r="I86" s="25">
        <v>0.03</v>
      </c>
      <c r="J86" s="50">
        <v>0.38</v>
      </c>
      <c r="M86" s="19"/>
      <c r="O86" s="14" t="b">
        <v>1</v>
      </c>
      <c r="P86" s="14" t="b">
        <v>0</v>
      </c>
      <c r="Q86" s="14" t="b">
        <v>0</v>
      </c>
      <c r="R86" s="14" t="b">
        <v>0</v>
      </c>
      <c r="S86" s="14" t="b">
        <v>0</v>
      </c>
      <c r="T86" s="14" t="e">
        <v>#REF!</v>
      </c>
      <c r="U86" s="14" t="e">
        <v>#REF!</v>
      </c>
      <c r="V86" s="14" t="e">
        <v>#REF!</v>
      </c>
      <c r="W86" s="14" t="e">
        <v>#REF!</v>
      </c>
      <c r="X86" s="14" t="e">
        <v>#REF!</v>
      </c>
      <c r="Y86" s="14" t="e">
        <v>#REF!</v>
      </c>
      <c r="Z86" s="14" t="e">
        <v>#REF!</v>
      </c>
      <c r="AA86" s="14" t="b">
        <v>1</v>
      </c>
      <c r="AB86" s="14" t="e">
        <v>#REF!</v>
      </c>
    </row>
    <row r="87" spans="1:28" ht="12.75" customHeight="1" x14ac:dyDescent="0.25">
      <c r="A87" s="13">
        <v>17</v>
      </c>
      <c r="C87" s="3" t="s">
        <v>72</v>
      </c>
      <c r="D87" s="20">
        <v>600</v>
      </c>
      <c r="E87" s="24">
        <v>0.43</v>
      </c>
      <c r="F87" s="25">
        <v>0.09</v>
      </c>
      <c r="G87" s="25">
        <v>7.0000000000000007E-2</v>
      </c>
      <c r="H87" s="25">
        <v>0.05</v>
      </c>
      <c r="I87" s="25">
        <v>0.1</v>
      </c>
      <c r="J87" s="50">
        <v>0.28000000000000003</v>
      </c>
      <c r="M87" s="19"/>
      <c r="O87" s="14" t="b">
        <v>1</v>
      </c>
      <c r="P87" s="14" t="b">
        <v>0</v>
      </c>
      <c r="Q87" s="14" t="b">
        <v>0</v>
      </c>
      <c r="R87" s="14" t="b">
        <v>0</v>
      </c>
      <c r="S87" s="14" t="b">
        <v>0</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0.35</v>
      </c>
      <c r="F88" s="25">
        <v>0.03</v>
      </c>
      <c r="G88" s="25">
        <v>0.03</v>
      </c>
      <c r="H88" s="25">
        <v>0.03</v>
      </c>
      <c r="I88" s="25">
        <v>0.05</v>
      </c>
      <c r="J88" s="50">
        <v>0.51</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0.38</v>
      </c>
      <c r="F90" s="25">
        <v>0.06</v>
      </c>
      <c r="G90" s="25">
        <v>0.04</v>
      </c>
      <c r="H90" s="25">
        <v>0.04</v>
      </c>
      <c r="I90" s="25">
        <v>0.18</v>
      </c>
      <c r="J90" s="50">
        <v>0.28999999999999998</v>
      </c>
      <c r="M90" s="19"/>
      <c r="O90" s="14" t="b">
        <v>0</v>
      </c>
      <c r="P90" s="14" t="b">
        <v>0</v>
      </c>
      <c r="Q90" s="14" t="b">
        <v>0</v>
      </c>
      <c r="R90" s="14" t="b">
        <v>0</v>
      </c>
      <c r="S90" s="14" t="b">
        <v>1</v>
      </c>
      <c r="T90" s="14" t="e">
        <v>#REF!</v>
      </c>
      <c r="U90" s="14" t="e">
        <v>#REF!</v>
      </c>
      <c r="V90" s="14" t="e">
        <v>#REF!</v>
      </c>
      <c r="W90" s="14" t="e">
        <v>#REF!</v>
      </c>
      <c r="X90" s="14" t="e">
        <v>#REF!</v>
      </c>
      <c r="Y90" s="14" t="e">
        <v>#REF!</v>
      </c>
      <c r="Z90" s="14" t="e">
        <v>#REF!</v>
      </c>
      <c r="AA90" s="14" t="b">
        <v>1</v>
      </c>
      <c r="AB90" s="14" t="e">
        <v>#REF!</v>
      </c>
    </row>
    <row r="91" spans="1:28" ht="12.75" customHeight="1" x14ac:dyDescent="0.25">
      <c r="A91" s="13">
        <v>17</v>
      </c>
      <c r="C91" s="3" t="s">
        <v>71</v>
      </c>
      <c r="D91" s="20">
        <v>802</v>
      </c>
      <c r="E91" s="24">
        <v>0.43</v>
      </c>
      <c r="F91" s="25">
        <v>0.08</v>
      </c>
      <c r="G91" s="25">
        <v>0.06</v>
      </c>
      <c r="H91" s="25">
        <v>0.04</v>
      </c>
      <c r="I91" s="25">
        <v>0.06</v>
      </c>
      <c r="J91" s="50">
        <v>0.34</v>
      </c>
      <c r="M91" s="19"/>
      <c r="O91" s="14" t="b">
        <v>1</v>
      </c>
      <c r="P91" s="14" t="b">
        <v>0</v>
      </c>
      <c r="Q91" s="14" t="b">
        <v>0</v>
      </c>
      <c r="R91" s="14" t="b">
        <v>0</v>
      </c>
      <c r="S91" s="14" t="b">
        <v>0</v>
      </c>
      <c r="T91" s="14" t="e">
        <v>#REF!</v>
      </c>
      <c r="U91" s="14" t="e">
        <v>#REF!</v>
      </c>
      <c r="V91" s="14" t="e">
        <v>#REF!</v>
      </c>
      <c r="W91" s="14" t="e">
        <v>#REF!</v>
      </c>
      <c r="X91" s="14" t="e">
        <v>#REF!</v>
      </c>
      <c r="Y91" s="14" t="e">
        <v>#REF!</v>
      </c>
      <c r="Z91" s="14" t="e">
        <v>#REF!</v>
      </c>
      <c r="AA91" s="14" t="b">
        <v>1</v>
      </c>
      <c r="AB91" s="14" t="e">
        <v>#REF!</v>
      </c>
    </row>
    <row r="92" spans="1:28" ht="12.75" customHeight="1" x14ac:dyDescent="0.25">
      <c r="A92" s="13">
        <v>17</v>
      </c>
      <c r="C92" s="3" t="s">
        <v>72</v>
      </c>
      <c r="D92" s="20">
        <v>1255</v>
      </c>
      <c r="E92" s="24">
        <v>0.51</v>
      </c>
      <c r="F92" s="25">
        <v>0.06</v>
      </c>
      <c r="G92" s="25">
        <v>0.03</v>
      </c>
      <c r="H92" s="25">
        <v>0.02</v>
      </c>
      <c r="I92" s="25">
        <v>0.03</v>
      </c>
      <c r="J92" s="50">
        <v>0.34</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1</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0.43</v>
      </c>
      <c r="F94" s="25">
        <v>0.08</v>
      </c>
      <c r="G94" s="25">
        <v>0.05</v>
      </c>
      <c r="H94" s="25">
        <v>0.04</v>
      </c>
      <c r="I94" s="25">
        <v>7.0000000000000007E-2</v>
      </c>
      <c r="J94" s="50">
        <v>0.34</v>
      </c>
      <c r="M94" s="19"/>
      <c r="O94" s="14" t="b">
        <v>1</v>
      </c>
      <c r="P94" s="14" t="b">
        <v>0</v>
      </c>
      <c r="Q94" s="14" t="b">
        <v>0</v>
      </c>
      <c r="R94" s="14" t="b">
        <v>0</v>
      </c>
      <c r="S94" s="14" t="b">
        <v>0</v>
      </c>
      <c r="T94" s="14" t="e">
        <v>#REF!</v>
      </c>
      <c r="U94" s="14" t="e">
        <v>#REF!</v>
      </c>
      <c r="V94" s="14" t="e">
        <v>#REF!</v>
      </c>
      <c r="W94" s="14" t="e">
        <v>#REF!</v>
      </c>
      <c r="X94" s="14" t="e">
        <v>#REF!</v>
      </c>
      <c r="Y94" s="14" t="e">
        <v>#REF!</v>
      </c>
      <c r="Z94" s="14" t="e">
        <v>#REF!</v>
      </c>
      <c r="AA94" s="14" t="b">
        <v>1</v>
      </c>
      <c r="AB94" s="14" t="e">
        <v>#REF!</v>
      </c>
    </row>
    <row r="95" spans="1:28" ht="12.75" customHeight="1" x14ac:dyDescent="0.25">
      <c r="A95" s="13">
        <v>17</v>
      </c>
      <c r="C95" s="3" t="s">
        <v>12</v>
      </c>
      <c r="D95" s="20">
        <v>695</v>
      </c>
      <c r="E95" s="24">
        <v>0.56999999999999995</v>
      </c>
      <c r="F95" s="25">
        <v>0.05</v>
      </c>
      <c r="G95" s="25">
        <v>0.02</v>
      </c>
      <c r="H95" s="25">
        <v>0.01</v>
      </c>
      <c r="I95" s="25">
        <v>0.02</v>
      </c>
      <c r="J95" s="50">
        <v>0.33</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1</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0.41</v>
      </c>
      <c r="F97" s="25">
        <v>0.09</v>
      </c>
      <c r="G97" s="25">
        <v>0.05</v>
      </c>
      <c r="H97" s="25">
        <v>0.04</v>
      </c>
      <c r="I97" s="25">
        <v>7.0000000000000007E-2</v>
      </c>
      <c r="J97" s="50">
        <v>0.34</v>
      </c>
      <c r="M97" s="19"/>
      <c r="O97" s="14" t="b">
        <v>0</v>
      </c>
      <c r="P97" s="14" t="b">
        <v>0</v>
      </c>
      <c r="Q97" s="14" t="b">
        <v>0</v>
      </c>
      <c r="R97" s="14" t="b">
        <v>0</v>
      </c>
      <c r="S97" s="14" t="b">
        <v>0</v>
      </c>
      <c r="T97" s="14" t="e">
        <v>#REF!</v>
      </c>
      <c r="U97" s="14" t="e">
        <v>#REF!</v>
      </c>
      <c r="V97" s="14" t="e">
        <v>#REF!</v>
      </c>
      <c r="W97" s="14" t="e">
        <v>#REF!</v>
      </c>
      <c r="X97" s="14" t="e">
        <v>#REF!</v>
      </c>
      <c r="Y97" s="14" t="e">
        <v>#REF!</v>
      </c>
      <c r="Z97" s="14" t="e">
        <v>#REF!</v>
      </c>
      <c r="AA97" s="14" t="b">
        <v>1</v>
      </c>
      <c r="AB97" s="14" t="e">
        <v>#REF!</v>
      </c>
    </row>
    <row r="98" spans="1:39" ht="12.75" customHeight="1" x14ac:dyDescent="0.25">
      <c r="A98" s="13">
        <v>17</v>
      </c>
      <c r="C98" s="3" t="s">
        <v>12</v>
      </c>
      <c r="D98" s="20">
        <v>1000</v>
      </c>
      <c r="E98" s="24">
        <v>0.55000000000000004</v>
      </c>
      <c r="F98" s="25">
        <v>0.04</v>
      </c>
      <c r="G98" s="25">
        <v>0.03</v>
      </c>
      <c r="H98" s="25">
        <v>0.01</v>
      </c>
      <c r="I98" s="25">
        <v>0.03</v>
      </c>
      <c r="J98" s="50">
        <v>0.34</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1</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0.42</v>
      </c>
      <c r="F100" s="25">
        <v>0.08</v>
      </c>
      <c r="G100" s="25">
        <v>0.06</v>
      </c>
      <c r="H100" s="25">
        <v>0.05</v>
      </c>
      <c r="I100" s="25">
        <v>0.08</v>
      </c>
      <c r="J100" s="50">
        <v>0.31</v>
      </c>
      <c r="M100" s="19"/>
      <c r="O100" s="14" t="b">
        <v>1</v>
      </c>
      <c r="P100" s="14" t="b">
        <v>0</v>
      </c>
      <c r="Q100" s="14" t="b">
        <v>0</v>
      </c>
      <c r="R100" s="14" t="b">
        <v>0</v>
      </c>
      <c r="S100" s="14" t="b">
        <v>0</v>
      </c>
      <c r="T100" s="14" t="e">
        <v>#REF!</v>
      </c>
      <c r="U100" s="14" t="e">
        <v>#REF!</v>
      </c>
      <c r="V100" s="14" t="e">
        <v>#REF!</v>
      </c>
      <c r="W100" s="14" t="e">
        <v>#REF!</v>
      </c>
      <c r="X100" s="14" t="e">
        <v>#REF!</v>
      </c>
      <c r="Y100" s="14" t="e">
        <v>#REF!</v>
      </c>
      <c r="Z100" s="14" t="e">
        <v>#REF!</v>
      </c>
      <c r="AA100" s="14" t="b">
        <v>1</v>
      </c>
      <c r="AB100" s="14" t="e">
        <v>#REF!</v>
      </c>
    </row>
    <row r="101" spans="1:39" ht="12.75" customHeight="1" x14ac:dyDescent="0.25">
      <c r="A101" s="13">
        <v>17</v>
      </c>
      <c r="C101" s="3" t="s">
        <v>12</v>
      </c>
      <c r="D101" s="20">
        <v>1122</v>
      </c>
      <c r="E101" s="24">
        <v>0.52</v>
      </c>
      <c r="F101" s="25">
        <v>0.05</v>
      </c>
      <c r="G101" s="25">
        <v>0.02</v>
      </c>
      <c r="H101" s="25">
        <v>0.01</v>
      </c>
      <c r="I101" s="25">
        <v>0.03</v>
      </c>
      <c r="J101" s="50">
        <v>0.36</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1</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v>
      </c>
      <c r="F103" s="25">
        <v>0.06</v>
      </c>
      <c r="G103" s="25">
        <v>0.06</v>
      </c>
      <c r="H103" s="25">
        <v>7.0000000000000007E-2</v>
      </c>
      <c r="I103" s="25">
        <v>0.09</v>
      </c>
      <c r="J103" s="50">
        <v>0.32</v>
      </c>
      <c r="M103" s="19"/>
      <c r="O103" s="14" t="b">
        <v>0</v>
      </c>
      <c r="P103" s="14" t="b">
        <v>0</v>
      </c>
      <c r="Q103" s="14" t="b">
        <v>0</v>
      </c>
      <c r="R103" s="14" t="b">
        <v>0</v>
      </c>
      <c r="S103" s="14" t="b">
        <v>0</v>
      </c>
      <c r="T103" s="14" t="e">
        <v>#REF!</v>
      </c>
      <c r="U103" s="14" t="e">
        <v>#REF!</v>
      </c>
      <c r="V103" s="14" t="e">
        <v>#REF!</v>
      </c>
      <c r="W103" s="14" t="e">
        <v>#REF!</v>
      </c>
      <c r="X103" s="14" t="e">
        <v>#REF!</v>
      </c>
      <c r="Y103" s="14" t="e">
        <v>#REF!</v>
      </c>
      <c r="Z103" s="14" t="e">
        <v>#REF!</v>
      </c>
      <c r="AA103" s="14" t="b">
        <v>0</v>
      </c>
      <c r="AB103" s="14" t="e">
        <v>#REF!</v>
      </c>
    </row>
    <row r="104" spans="1:39" ht="12.75" customHeight="1" x14ac:dyDescent="0.25">
      <c r="A104" s="13">
        <v>18</v>
      </c>
      <c r="C104" s="3" t="s">
        <v>79</v>
      </c>
      <c r="D104" s="20">
        <v>457</v>
      </c>
      <c r="E104" s="24">
        <v>0.43</v>
      </c>
      <c r="F104" s="25">
        <v>0.1</v>
      </c>
      <c r="G104" s="25">
        <v>0.06</v>
      </c>
      <c r="H104" s="25">
        <v>0.04</v>
      </c>
      <c r="I104" s="25">
        <v>0.06</v>
      </c>
      <c r="J104" s="50">
        <v>0.31</v>
      </c>
      <c r="M104" s="19"/>
      <c r="O104" s="14" t="b">
        <v>0</v>
      </c>
      <c r="P104" s="14" t="b">
        <v>0</v>
      </c>
      <c r="Q104" s="14" t="b">
        <v>0</v>
      </c>
      <c r="R104" s="14" t="b">
        <v>0</v>
      </c>
      <c r="S104" s="14" t="b">
        <v>0</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0.52</v>
      </c>
      <c r="F105" s="25">
        <v>0.06</v>
      </c>
      <c r="G105" s="25">
        <v>0.03</v>
      </c>
      <c r="H105" s="25">
        <v>0.02</v>
      </c>
      <c r="I105" s="25">
        <v>0.05</v>
      </c>
      <c r="J105" s="50">
        <v>0.32</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0.48</v>
      </c>
      <c r="F106" s="29">
        <v>0.05</v>
      </c>
      <c r="G106" s="29">
        <v>0.02</v>
      </c>
      <c r="H106" s="29">
        <v>0.01</v>
      </c>
      <c r="I106" s="29">
        <v>0.03</v>
      </c>
      <c r="J106" s="51">
        <v>0.4</v>
      </c>
      <c r="M106" s="19"/>
      <c r="O106" s="14" t="b">
        <v>1</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682" priority="16">
      <formula>L13=TRUE</formula>
    </cfRule>
  </conditionalFormatting>
  <conditionalFormatting sqref="E35">
    <cfRule type="expression" dxfId="1681" priority="9">
      <formula>L35=TRUE</formula>
    </cfRule>
  </conditionalFormatting>
  <conditionalFormatting sqref="E60">
    <cfRule type="expression" dxfId="1680" priority="8">
      <formula>L60=TRUE</formula>
    </cfRule>
  </conditionalFormatting>
  <conditionalFormatting sqref="E64">
    <cfRule type="expression" dxfId="1679" priority="7">
      <formula>L64=TRUE</formula>
    </cfRule>
  </conditionalFormatting>
  <conditionalFormatting sqref="E84">
    <cfRule type="expression" dxfId="1678" priority="6">
      <formula>L84=TRUE</formula>
    </cfRule>
  </conditionalFormatting>
  <conditionalFormatting sqref="E89">
    <cfRule type="expression" dxfId="1677" priority="5">
      <formula>L89=TRUE</formula>
    </cfRule>
  </conditionalFormatting>
  <conditionalFormatting sqref="E93">
    <cfRule type="expression" dxfId="1676" priority="4">
      <formula>L93=TRUE</formula>
    </cfRule>
  </conditionalFormatting>
  <conditionalFormatting sqref="E96">
    <cfRule type="expression" dxfId="1675" priority="3">
      <formula>L96=TRUE</formula>
    </cfRule>
  </conditionalFormatting>
  <conditionalFormatting sqref="E99">
    <cfRule type="expression" dxfId="1674" priority="2">
      <formula>L99=TRUE</formula>
    </cfRule>
  </conditionalFormatting>
  <conditionalFormatting sqref="E112:E142">
    <cfRule type="expression" dxfId="1673" priority="13">
      <formula>L112=TRUE</formula>
    </cfRule>
  </conditionalFormatting>
  <conditionalFormatting sqref="E154:E195">
    <cfRule type="expression" dxfId="1672" priority="15">
      <formula>L154=TRUE</formula>
    </cfRule>
  </conditionalFormatting>
  <conditionalFormatting sqref="E207:E248">
    <cfRule type="expression" dxfId="1671"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670" priority="10">
      <formula>AA11=TRUE</formula>
    </cfRule>
  </conditionalFormatting>
  <conditionalFormatting sqref="J112:J142 J154:J195 J207:J248 J13 J22 J25 J28 J32 J80 J102 J35 J38 J43 J50 J53 J60 J64 J68 J71 J75 J84 J89 J93 J96 J99">
    <cfRule type="expression" dxfId="1669" priority="11">
      <formula>Y13=TRUE</formula>
    </cfRule>
  </conditionalFormatting>
  <conditionalFormatting sqref="K110:K267">
    <cfRule type="expression" dxfId="1668" priority="12">
      <formula>AA110=TRUE</formula>
    </cfRule>
  </conditionalFormatting>
  <conditionalFormatting sqref="M8:M106">
    <cfRule type="cellIs" dxfId="1667"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666"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665" priority="18">
      <formula>N13=TRUE</formula>
    </cfRule>
  </conditionalFormatting>
  <pageMargins left="0.7" right="0.7" top="0.75" bottom="0.75" header="0.3" footer="0.3"/>
  <pageSetup paperSize="9" orientation="portrait" verticalDpi="0" r:id="rId1"/>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Worksheet____3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186</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178</v>
      </c>
      <c r="G7" s="6" t="s">
        <v>179</v>
      </c>
      <c r="H7" s="6" t="s">
        <v>180</v>
      </c>
      <c r="I7" s="6" t="s">
        <v>18</v>
      </c>
      <c r="J7" s="6" t="s">
        <v>128</v>
      </c>
    </row>
    <row r="8" spans="1:36" x14ac:dyDescent="0.25">
      <c r="C8" s="7" t="s">
        <v>0</v>
      </c>
      <c r="D8" s="8">
        <v>2177</v>
      </c>
      <c r="E8" s="18">
        <v>0.55000000000000004</v>
      </c>
      <c r="F8" s="18">
        <v>0.03</v>
      </c>
      <c r="G8" s="18">
        <v>0.01</v>
      </c>
      <c r="H8" s="18">
        <v>0.02</v>
      </c>
      <c r="I8" s="18">
        <v>0.01</v>
      </c>
      <c r="J8" s="18">
        <v>0.38</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0.54</v>
      </c>
      <c r="F11" s="25">
        <v>0.04</v>
      </c>
      <c r="G11" s="25">
        <v>0.02</v>
      </c>
      <c r="H11" s="25">
        <v>0.02</v>
      </c>
      <c r="I11" s="25">
        <v>0.02</v>
      </c>
      <c r="J11" s="50">
        <v>0.35</v>
      </c>
      <c r="M11" s="19"/>
      <c r="O11" s="14" t="b">
        <v>0</v>
      </c>
      <c r="P11" s="14" t="b">
        <v>0</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0.54</v>
      </c>
      <c r="F12" s="25">
        <v>0.03</v>
      </c>
      <c r="G12" s="25">
        <v>0.01</v>
      </c>
      <c r="H12" s="25">
        <v>0.02</v>
      </c>
      <c r="I12" s="25">
        <v>0.01</v>
      </c>
      <c r="J12" s="50">
        <v>0.4</v>
      </c>
      <c r="M12" s="19"/>
      <c r="O12" s="14" t="b">
        <v>0</v>
      </c>
      <c r="P12" s="14" t="b">
        <v>0</v>
      </c>
      <c r="Q12" s="14" t="b">
        <v>0</v>
      </c>
      <c r="R12" s="14" t="b">
        <v>0</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0.47</v>
      </c>
      <c r="F14" s="25">
        <v>0.04</v>
      </c>
      <c r="G14" s="25">
        <v>0.02</v>
      </c>
      <c r="H14" s="25">
        <v>0.02</v>
      </c>
      <c r="I14" s="25">
        <v>0.03</v>
      </c>
      <c r="J14" s="50">
        <v>0.42</v>
      </c>
      <c r="M14" s="19"/>
      <c r="O14" s="14" t="b">
        <v>0</v>
      </c>
      <c r="P14" s="14" t="b">
        <v>0</v>
      </c>
      <c r="Q14" s="14" t="b">
        <v>0</v>
      </c>
      <c r="R14" s="14" t="b">
        <v>0</v>
      </c>
      <c r="S14" s="14" t="b">
        <v>0</v>
      </c>
      <c r="T14" s="14" t="e">
        <v>#REF!</v>
      </c>
      <c r="U14" s="14" t="e">
        <v>#REF!</v>
      </c>
      <c r="V14" s="14" t="e">
        <v>#REF!</v>
      </c>
      <c r="W14" s="14" t="e">
        <v>#REF!</v>
      </c>
      <c r="X14" s="14" t="e">
        <v>#REF!</v>
      </c>
      <c r="Y14" s="14" t="e">
        <v>#REF!</v>
      </c>
      <c r="Z14" s="14" t="e">
        <v>#REF!</v>
      </c>
      <c r="AA14" s="14" t="b">
        <v>1</v>
      </c>
      <c r="AB14" s="14" t="e">
        <v>#REF!</v>
      </c>
    </row>
    <row r="15" spans="1:36" ht="12.75" customHeight="1" x14ac:dyDescent="0.25">
      <c r="A15" s="13">
        <v>2</v>
      </c>
      <c r="C15" s="3" t="s">
        <v>31</v>
      </c>
      <c r="D15" s="20">
        <v>357</v>
      </c>
      <c r="E15" s="24">
        <v>0.45</v>
      </c>
      <c r="F15" s="25">
        <v>0.05</v>
      </c>
      <c r="G15" s="25">
        <v>0.03</v>
      </c>
      <c r="H15" s="25">
        <v>0.04</v>
      </c>
      <c r="I15" s="25">
        <v>0.01</v>
      </c>
      <c r="J15" s="50">
        <v>0.42</v>
      </c>
      <c r="M15" s="19"/>
      <c r="O15" s="14" t="b">
        <v>0</v>
      </c>
      <c r="P15" s="14" t="b">
        <v>0</v>
      </c>
      <c r="Q15" s="14" t="b">
        <v>0</v>
      </c>
      <c r="R15" s="14" t="b">
        <v>0</v>
      </c>
      <c r="S15" s="14" t="b">
        <v>0</v>
      </c>
      <c r="T15" s="14" t="e">
        <v>#REF!</v>
      </c>
      <c r="U15" s="14" t="e">
        <v>#REF!</v>
      </c>
      <c r="V15" s="14" t="e">
        <v>#REF!</v>
      </c>
      <c r="W15" s="14" t="e">
        <v>#REF!</v>
      </c>
      <c r="X15" s="14" t="e">
        <v>#REF!</v>
      </c>
      <c r="Y15" s="14" t="e">
        <v>#REF!</v>
      </c>
      <c r="Z15" s="14" t="e">
        <v>#REF!</v>
      </c>
      <c r="AA15" s="14" t="b">
        <v>1</v>
      </c>
      <c r="AB15" s="14" t="e">
        <v>#REF!</v>
      </c>
    </row>
    <row r="16" spans="1:36" ht="12.75" customHeight="1" x14ac:dyDescent="0.25">
      <c r="A16" s="13">
        <v>2</v>
      </c>
      <c r="C16" s="3" t="s">
        <v>32</v>
      </c>
      <c r="D16" s="20">
        <v>358</v>
      </c>
      <c r="E16" s="24">
        <v>0.51</v>
      </c>
      <c r="F16" s="25">
        <v>0.04</v>
      </c>
      <c r="G16" s="25">
        <v>0.01</v>
      </c>
      <c r="H16" s="25">
        <v>0.02</v>
      </c>
      <c r="I16" s="25">
        <v>0.01</v>
      </c>
      <c r="J16" s="50">
        <v>0.4</v>
      </c>
      <c r="M16" s="19"/>
      <c r="O16" s="14" t="b">
        <v>0</v>
      </c>
      <c r="P16" s="14" t="b">
        <v>0</v>
      </c>
      <c r="Q16" s="14" t="b">
        <v>0</v>
      </c>
      <c r="R16" s="14" t="b">
        <v>0</v>
      </c>
      <c r="S16" s="14" t="b">
        <v>0</v>
      </c>
      <c r="T16" s="14" t="e">
        <v>#REF!</v>
      </c>
      <c r="U16" s="14" t="e">
        <v>#REF!</v>
      </c>
      <c r="V16" s="14" t="e">
        <v>#REF!</v>
      </c>
      <c r="W16" s="14" t="e">
        <v>#REF!</v>
      </c>
      <c r="X16" s="14" t="e">
        <v>#REF!</v>
      </c>
      <c r="Y16" s="14" t="e">
        <v>#REF!</v>
      </c>
      <c r="Z16" s="14" t="e">
        <v>#REF!</v>
      </c>
      <c r="AA16" s="14" t="b">
        <v>1</v>
      </c>
      <c r="AB16" s="14" t="e">
        <v>#REF!</v>
      </c>
    </row>
    <row r="17" spans="1:28" ht="12.75" customHeight="1" x14ac:dyDescent="0.25">
      <c r="A17" s="13">
        <v>2</v>
      </c>
      <c r="C17" s="3" t="s">
        <v>33</v>
      </c>
      <c r="D17" s="20">
        <v>349</v>
      </c>
      <c r="E17" s="24">
        <v>0.52</v>
      </c>
      <c r="F17" s="25">
        <v>0.04</v>
      </c>
      <c r="G17" s="25">
        <v>0.01</v>
      </c>
      <c r="H17" s="25">
        <v>0.01</v>
      </c>
      <c r="I17" s="25">
        <v>0.01</v>
      </c>
      <c r="J17" s="50">
        <v>0.42</v>
      </c>
      <c r="M17" s="19"/>
      <c r="O17" s="14" t="b">
        <v>1</v>
      </c>
      <c r="P17" s="14" t="b">
        <v>0</v>
      </c>
      <c r="Q17" s="14" t="b">
        <v>0</v>
      </c>
      <c r="R17" s="14" t="b">
        <v>0</v>
      </c>
      <c r="S17" s="14" t="b">
        <v>0</v>
      </c>
      <c r="T17" s="14" t="e">
        <v>#REF!</v>
      </c>
      <c r="U17" s="14" t="e">
        <v>#REF!</v>
      </c>
      <c r="V17" s="14" t="e">
        <v>#REF!</v>
      </c>
      <c r="W17" s="14" t="e">
        <v>#REF!</v>
      </c>
      <c r="X17" s="14" t="e">
        <v>#REF!</v>
      </c>
      <c r="Y17" s="14" t="e">
        <v>#REF!</v>
      </c>
      <c r="Z17" s="14" t="e">
        <v>#REF!</v>
      </c>
      <c r="AA17" s="14" t="b">
        <v>1</v>
      </c>
      <c r="AB17" s="14" t="e">
        <v>#REF!</v>
      </c>
    </row>
    <row r="18" spans="1:28" ht="12.75" customHeight="1" x14ac:dyDescent="0.25">
      <c r="A18" s="13">
        <v>2</v>
      </c>
      <c r="C18" s="3" t="s">
        <v>34</v>
      </c>
      <c r="D18" s="20">
        <v>353</v>
      </c>
      <c r="E18" s="24">
        <v>0.6</v>
      </c>
      <c r="F18" s="25">
        <v>0.02</v>
      </c>
      <c r="G18" s="25">
        <v>0.01</v>
      </c>
      <c r="H18" s="25">
        <v>0.02</v>
      </c>
      <c r="I18" s="25">
        <v>0.01</v>
      </c>
      <c r="J18" s="50">
        <v>0.33</v>
      </c>
      <c r="M18" s="19"/>
      <c r="O18" s="14" t="b">
        <v>1</v>
      </c>
      <c r="P18" s="14" t="b">
        <v>0</v>
      </c>
      <c r="Q18" s="14" t="b">
        <v>0</v>
      </c>
      <c r="R18" s="14" t="b">
        <v>0</v>
      </c>
      <c r="S18" s="14" t="b">
        <v>0</v>
      </c>
      <c r="T18" s="14" t="e">
        <v>#REF!</v>
      </c>
      <c r="U18" s="14" t="e">
        <v>#REF!</v>
      </c>
      <c r="V18" s="14" t="e">
        <v>#REF!</v>
      </c>
      <c r="W18" s="14" t="e">
        <v>#REF!</v>
      </c>
      <c r="X18" s="14" t="e">
        <v>#REF!</v>
      </c>
      <c r="Y18" s="14" t="e">
        <v>#REF!</v>
      </c>
      <c r="Z18" s="14" t="e">
        <v>#REF!</v>
      </c>
      <c r="AA18" s="14" t="b">
        <v>0</v>
      </c>
      <c r="AB18" s="14" t="e">
        <v>#REF!</v>
      </c>
    </row>
    <row r="19" spans="1:28" ht="12.75" customHeight="1" x14ac:dyDescent="0.25">
      <c r="A19" s="13">
        <v>2</v>
      </c>
      <c r="C19" s="3" t="s">
        <v>35</v>
      </c>
      <c r="D19" s="20">
        <v>139</v>
      </c>
      <c r="E19" s="24">
        <v>0.69</v>
      </c>
      <c r="F19" s="25"/>
      <c r="G19" s="25">
        <v>0.01</v>
      </c>
      <c r="H19" s="25">
        <v>0.01</v>
      </c>
      <c r="I19" s="25">
        <v>0.01</v>
      </c>
      <c r="J19" s="50">
        <v>0.28000000000000003</v>
      </c>
      <c r="M19" s="19"/>
      <c r="O19" s="14" t="b">
        <v>1</v>
      </c>
      <c r="P19" s="14" t="b">
        <v>0</v>
      </c>
      <c r="Q19" s="14" t="b">
        <v>0</v>
      </c>
      <c r="R19" s="14" t="b">
        <v>0</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0.68</v>
      </c>
      <c r="F20" s="25">
        <v>0.02</v>
      </c>
      <c r="G20" s="25"/>
      <c r="H20" s="25"/>
      <c r="I20" s="25">
        <v>0.01</v>
      </c>
      <c r="J20" s="50">
        <v>0.28999999999999998</v>
      </c>
      <c r="M20" s="19"/>
      <c r="O20" s="14" t="b">
        <v>1</v>
      </c>
      <c r="P20" s="14" t="b">
        <v>0</v>
      </c>
      <c r="Q20" s="14" t="b">
        <v>0</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0.66</v>
      </c>
      <c r="F21" s="25">
        <v>0.02</v>
      </c>
      <c r="G21" s="25">
        <v>0.01</v>
      </c>
      <c r="H21" s="25"/>
      <c r="I21" s="25">
        <v>0.01</v>
      </c>
      <c r="J21" s="50">
        <v>0.31</v>
      </c>
      <c r="M21" s="19"/>
      <c r="O21" s="14" t="b">
        <v>1</v>
      </c>
      <c r="P21" s="14" t="b">
        <v>0</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0.51</v>
      </c>
      <c r="F23" s="25">
        <v>0.04</v>
      </c>
      <c r="G23" s="25">
        <v>0.02</v>
      </c>
      <c r="H23" s="25">
        <v>0.02</v>
      </c>
      <c r="I23" s="25">
        <v>0.02</v>
      </c>
      <c r="J23" s="50">
        <v>0.4</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1</v>
      </c>
      <c r="AB23" s="14" t="e">
        <v>#REF!</v>
      </c>
    </row>
    <row r="24" spans="1:28" ht="12.75" customHeight="1" x14ac:dyDescent="0.25">
      <c r="A24" s="13">
        <v>3</v>
      </c>
      <c r="C24" s="3" t="s">
        <v>40</v>
      </c>
      <c r="D24" s="20">
        <v>409</v>
      </c>
      <c r="E24" s="24">
        <v>0.68</v>
      </c>
      <c r="F24" s="25">
        <v>0.01</v>
      </c>
      <c r="G24" s="25">
        <v>0</v>
      </c>
      <c r="H24" s="25">
        <v>0</v>
      </c>
      <c r="I24" s="25">
        <v>0.01</v>
      </c>
      <c r="J24" s="50">
        <v>0.28999999999999998</v>
      </c>
      <c r="M24" s="19"/>
      <c r="O24" s="14" t="b">
        <v>1</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0.47</v>
      </c>
      <c r="F26" s="25">
        <v>0.05</v>
      </c>
      <c r="G26" s="25">
        <v>0.03</v>
      </c>
      <c r="H26" s="25">
        <v>0.03</v>
      </c>
      <c r="I26" s="25">
        <v>0.02</v>
      </c>
      <c r="J26" s="50">
        <v>0.4</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0.57999999999999996</v>
      </c>
      <c r="F27" s="25">
        <v>0.02</v>
      </c>
      <c r="G27" s="25">
        <v>0.01</v>
      </c>
      <c r="H27" s="25">
        <v>0.02</v>
      </c>
      <c r="I27" s="25">
        <v>0.01</v>
      </c>
      <c r="J27" s="50">
        <v>0.36</v>
      </c>
      <c r="M27" s="19"/>
      <c r="O27" s="14" t="b">
        <v>1</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0.52</v>
      </c>
      <c r="F29" s="25">
        <v>0.04</v>
      </c>
      <c r="G29" s="25">
        <v>0.02</v>
      </c>
      <c r="H29" s="25">
        <v>0.02</v>
      </c>
      <c r="I29" s="25">
        <v>0.02</v>
      </c>
      <c r="J29" s="50">
        <v>0.38</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0.56999999999999995</v>
      </c>
      <c r="F30" s="25">
        <v>0.03</v>
      </c>
      <c r="G30" s="25">
        <v>0.01</v>
      </c>
      <c r="H30" s="25">
        <v>0.01</v>
      </c>
      <c r="I30" s="25">
        <v>0.01</v>
      </c>
      <c r="J30" s="50">
        <v>0.36</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0.55000000000000004</v>
      </c>
      <c r="F31" s="25">
        <v>0.02</v>
      </c>
      <c r="G31" s="25">
        <v>0.01</v>
      </c>
      <c r="H31" s="25">
        <v>0.02</v>
      </c>
      <c r="I31" s="25">
        <v>0</v>
      </c>
      <c r="J31" s="50">
        <v>0.4</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0.52</v>
      </c>
      <c r="F33" s="25">
        <v>0.04</v>
      </c>
      <c r="G33" s="25">
        <v>0.02</v>
      </c>
      <c r="H33" s="25">
        <v>0.02</v>
      </c>
      <c r="I33" s="25">
        <v>0.02</v>
      </c>
      <c r="J33" s="50">
        <v>0.39</v>
      </c>
      <c r="M33" s="19"/>
      <c r="O33" s="14" t="b">
        <v>0</v>
      </c>
      <c r="P33" s="14" t="b">
        <v>0</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0.62</v>
      </c>
      <c r="F34" s="25">
        <v>0.01</v>
      </c>
      <c r="G34" s="25">
        <v>0.01</v>
      </c>
      <c r="H34" s="25">
        <v>0.01</v>
      </c>
      <c r="I34" s="25">
        <v>0</v>
      </c>
      <c r="J34" s="50">
        <v>0.34</v>
      </c>
      <c r="M34" s="19"/>
      <c r="O34" s="14" t="b">
        <v>1</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0.56000000000000005</v>
      </c>
      <c r="F36" s="25">
        <v>0.03</v>
      </c>
      <c r="G36" s="25">
        <v>0.01</v>
      </c>
      <c r="H36" s="25">
        <v>0.02</v>
      </c>
      <c r="I36" s="25">
        <v>0.01</v>
      </c>
      <c r="J36" s="50">
        <v>0.37</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0.52</v>
      </c>
      <c r="F37" s="25">
        <v>0.03</v>
      </c>
      <c r="G37" s="25">
        <v>0.02</v>
      </c>
      <c r="H37" s="25">
        <v>0.02</v>
      </c>
      <c r="I37" s="25">
        <v>0.02</v>
      </c>
      <c r="J37" s="50">
        <v>0.38</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0.56999999999999995</v>
      </c>
      <c r="F39" s="25">
        <v>0.04</v>
      </c>
      <c r="G39" s="25">
        <v>0.01</v>
      </c>
      <c r="H39" s="25">
        <v>0.02</v>
      </c>
      <c r="I39" s="25">
        <v>0.01</v>
      </c>
      <c r="J39" s="50">
        <v>0.35</v>
      </c>
      <c r="M39" s="19"/>
      <c r="O39" s="14" t="b">
        <v>0</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0.52</v>
      </c>
      <c r="F40" s="25">
        <v>0.04</v>
      </c>
      <c r="G40" s="25">
        <v>0.02</v>
      </c>
      <c r="H40" s="25">
        <v>0.02</v>
      </c>
      <c r="I40" s="25">
        <v>0.02</v>
      </c>
      <c r="J40" s="50">
        <v>0.38</v>
      </c>
      <c r="M40" s="19"/>
      <c r="O40" s="14" t="b">
        <v>0</v>
      </c>
      <c r="P40" s="14" t="b">
        <v>0</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0.55000000000000004</v>
      </c>
      <c r="F41" s="25">
        <v>0.02</v>
      </c>
      <c r="G41" s="25">
        <v>0.02</v>
      </c>
      <c r="H41" s="25">
        <v>0.03</v>
      </c>
      <c r="I41" s="25">
        <v>0.02</v>
      </c>
      <c r="J41" s="50">
        <v>0.37</v>
      </c>
      <c r="M41" s="19"/>
      <c r="O41" s="14" t="b">
        <v>0</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0.54</v>
      </c>
      <c r="F42" s="25">
        <v>0.03</v>
      </c>
      <c r="G42" s="25">
        <v>0.01</v>
      </c>
      <c r="H42" s="25">
        <v>0.01</v>
      </c>
      <c r="I42" s="25">
        <v>0.01</v>
      </c>
      <c r="J42" s="50">
        <v>0.4</v>
      </c>
      <c r="M42" s="19"/>
      <c r="O42" s="14" t="b">
        <v>0</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0.53</v>
      </c>
      <c r="F44" s="25">
        <v>0.04</v>
      </c>
      <c r="G44" s="25">
        <v>0.02</v>
      </c>
      <c r="H44" s="25">
        <v>0.02</v>
      </c>
      <c r="I44" s="25">
        <v>0.02</v>
      </c>
      <c r="J44" s="50">
        <v>0.38</v>
      </c>
      <c r="M44" s="19"/>
      <c r="O44" s="14" t="b">
        <v>0</v>
      </c>
      <c r="P44" s="14" t="b">
        <v>0</v>
      </c>
      <c r="Q44" s="14" t="b">
        <v>0</v>
      </c>
      <c r="R44" s="14" t="b">
        <v>0</v>
      </c>
      <c r="S44" s="14" t="b">
        <v>0</v>
      </c>
      <c r="T44" s="14" t="e">
        <v>#REF!</v>
      </c>
      <c r="U44" s="14" t="e">
        <v>#REF!</v>
      </c>
      <c r="V44" s="14" t="e">
        <v>#REF!</v>
      </c>
      <c r="W44" s="14" t="e">
        <v>#REF!</v>
      </c>
      <c r="X44" s="14" t="e">
        <v>#REF!</v>
      </c>
      <c r="Y44" s="14" t="e">
        <v>#REF!</v>
      </c>
      <c r="Z44" s="14" t="e">
        <v>#REF!</v>
      </c>
      <c r="AA44" s="14" t="b">
        <v>1</v>
      </c>
      <c r="AB44" s="14" t="e">
        <v>#REF!</v>
      </c>
    </row>
    <row r="45" spans="1:28" ht="12.75" customHeight="1" x14ac:dyDescent="0.25">
      <c r="A45" s="13">
        <v>9</v>
      </c>
      <c r="C45" s="3" t="s">
        <v>52</v>
      </c>
      <c r="D45" s="20">
        <v>50</v>
      </c>
      <c r="E45" s="24">
        <v>0.64</v>
      </c>
      <c r="F45" s="25"/>
      <c r="G45" s="25"/>
      <c r="H45" s="25">
        <v>0.02</v>
      </c>
      <c r="I45" s="25"/>
      <c r="J45" s="50">
        <v>0.34</v>
      </c>
      <c r="M45" s="19"/>
      <c r="O45" s="14" t="b">
        <v>1</v>
      </c>
      <c r="P45" s="14" t="b">
        <v>0</v>
      </c>
      <c r="Q45" s="14" t="b">
        <v>0</v>
      </c>
      <c r="R45" s="14" t="b">
        <v>0</v>
      </c>
      <c r="S45" s="14" t="b">
        <v>0</v>
      </c>
      <c r="T45" s="14" t="e">
        <v>#REF!</v>
      </c>
      <c r="U45" s="14" t="e">
        <v>#REF!</v>
      </c>
      <c r="V45" s="14" t="e">
        <v>#REF!</v>
      </c>
      <c r="W45" s="14" t="e">
        <v>#REF!</v>
      </c>
      <c r="X45" s="14" t="e">
        <v>#REF!</v>
      </c>
      <c r="Y45" s="14" t="e">
        <v>#REF!</v>
      </c>
      <c r="Z45" s="14" t="e">
        <v>#REF!</v>
      </c>
      <c r="AA45" s="14" t="b">
        <v>1</v>
      </c>
      <c r="AB45" s="14" t="e">
        <v>#REF!</v>
      </c>
    </row>
    <row r="46" spans="1:28" ht="12.75" customHeight="1" x14ac:dyDescent="0.25">
      <c r="A46" s="13">
        <v>9</v>
      </c>
      <c r="C46" s="3" t="s">
        <v>53</v>
      </c>
      <c r="D46" s="20">
        <v>67</v>
      </c>
      <c r="E46" s="24">
        <v>0.63</v>
      </c>
      <c r="F46" s="25">
        <v>0.04</v>
      </c>
      <c r="G46" s="25"/>
      <c r="H46" s="25">
        <v>0.01</v>
      </c>
      <c r="I46" s="25"/>
      <c r="J46" s="50">
        <v>0.31</v>
      </c>
      <c r="M46" s="19"/>
      <c r="O46" s="14" t="b">
        <v>1</v>
      </c>
      <c r="P46" s="14" t="b">
        <v>0</v>
      </c>
      <c r="Q46" s="14" t="b">
        <v>0</v>
      </c>
      <c r="R46" s="14" t="b">
        <v>0</v>
      </c>
      <c r="S46" s="14" t="b">
        <v>0</v>
      </c>
      <c r="T46" s="14" t="e">
        <v>#REF!</v>
      </c>
      <c r="U46" s="14" t="e">
        <v>#REF!</v>
      </c>
      <c r="V46" s="14" t="e">
        <v>#REF!</v>
      </c>
      <c r="W46" s="14" t="e">
        <v>#REF!</v>
      </c>
      <c r="X46" s="14" t="e">
        <v>#REF!</v>
      </c>
      <c r="Y46" s="14" t="e">
        <v>#REF!</v>
      </c>
      <c r="Z46" s="14" t="e">
        <v>#REF!</v>
      </c>
      <c r="AA46" s="14" t="b">
        <v>1</v>
      </c>
      <c r="AB46" s="14" t="e">
        <v>#REF!</v>
      </c>
    </row>
    <row r="47" spans="1:28" ht="12.75" customHeight="1" x14ac:dyDescent="0.25">
      <c r="A47" s="13">
        <v>9</v>
      </c>
      <c r="C47" s="3" t="s">
        <v>54</v>
      </c>
      <c r="D47" s="20">
        <v>83</v>
      </c>
      <c r="E47" s="24">
        <v>0.56999999999999995</v>
      </c>
      <c r="F47" s="25">
        <v>0.01</v>
      </c>
      <c r="G47" s="25">
        <v>0.02</v>
      </c>
      <c r="H47" s="25"/>
      <c r="I47" s="25">
        <v>0.01</v>
      </c>
      <c r="J47" s="50">
        <v>0.39</v>
      </c>
      <c r="M47" s="19"/>
      <c r="O47" s="14" t="b">
        <v>0</v>
      </c>
      <c r="P47" s="14" t="b">
        <v>0</v>
      </c>
      <c r="Q47" s="14" t="b">
        <v>0</v>
      </c>
      <c r="R47" s="14" t="b">
        <v>0</v>
      </c>
      <c r="S47" s="14" t="b">
        <v>0</v>
      </c>
      <c r="T47" s="14" t="e">
        <v>#REF!</v>
      </c>
      <c r="U47" s="14" t="e">
        <v>#REF!</v>
      </c>
      <c r="V47" s="14" t="e">
        <v>#REF!</v>
      </c>
      <c r="W47" s="14" t="e">
        <v>#REF!</v>
      </c>
      <c r="X47" s="14" t="e">
        <v>#REF!</v>
      </c>
      <c r="Y47" s="14" t="e">
        <v>#REF!</v>
      </c>
      <c r="Z47" s="14" t="e">
        <v>#REF!</v>
      </c>
      <c r="AA47" s="14" t="b">
        <v>1</v>
      </c>
      <c r="AB47" s="14" t="e">
        <v>#REF!</v>
      </c>
    </row>
    <row r="48" spans="1:28" ht="12.75" customHeight="1" x14ac:dyDescent="0.25">
      <c r="A48" s="13">
        <v>9</v>
      </c>
      <c r="C48" s="3" t="s">
        <v>55</v>
      </c>
      <c r="D48" s="20">
        <v>64</v>
      </c>
      <c r="E48" s="24">
        <v>0.59</v>
      </c>
      <c r="F48" s="25"/>
      <c r="G48" s="25"/>
      <c r="H48" s="25">
        <v>0.03</v>
      </c>
      <c r="I48" s="25">
        <v>0.02</v>
      </c>
      <c r="J48" s="50">
        <v>0.36</v>
      </c>
      <c r="M48" s="19"/>
      <c r="O48" s="14" t="b">
        <v>0</v>
      </c>
      <c r="P48" s="14" t="b">
        <v>0</v>
      </c>
      <c r="Q48" s="14" t="b">
        <v>0</v>
      </c>
      <c r="R48" s="14" t="b">
        <v>0</v>
      </c>
      <c r="S48" s="14" t="b">
        <v>0</v>
      </c>
      <c r="T48" s="14" t="e">
        <v>#REF!</v>
      </c>
      <c r="U48" s="14" t="e">
        <v>#REF!</v>
      </c>
      <c r="V48" s="14" t="e">
        <v>#REF!</v>
      </c>
      <c r="W48" s="14" t="e">
        <v>#REF!</v>
      </c>
      <c r="X48" s="14" t="e">
        <v>#REF!</v>
      </c>
      <c r="Y48" s="14" t="e">
        <v>#REF!</v>
      </c>
      <c r="Z48" s="14" t="e">
        <v>#REF!</v>
      </c>
      <c r="AA48" s="14" t="b">
        <v>1</v>
      </c>
      <c r="AB48" s="14" t="e">
        <v>#REF!</v>
      </c>
    </row>
    <row r="49" spans="1:28" ht="12.75" customHeight="1" x14ac:dyDescent="0.25">
      <c r="A49" s="13">
        <v>9</v>
      </c>
      <c r="C49" s="3" t="s">
        <v>56</v>
      </c>
      <c r="D49" s="20">
        <v>22</v>
      </c>
      <c r="E49" s="24">
        <v>0.77</v>
      </c>
      <c r="F49" s="25"/>
      <c r="G49" s="25">
        <v>0.05</v>
      </c>
      <c r="H49" s="25"/>
      <c r="I49" s="25"/>
      <c r="J49" s="50">
        <v>0.18</v>
      </c>
      <c r="M49" s="19"/>
      <c r="O49" s="14" t="b">
        <v>1</v>
      </c>
      <c r="P49" s="14" t="b">
        <v>0</v>
      </c>
      <c r="Q49" s="14" t="b">
        <v>0</v>
      </c>
      <c r="R49" s="14" t="b">
        <v>0</v>
      </c>
      <c r="S49" s="14" t="b">
        <v>0</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0.43</v>
      </c>
      <c r="F51" s="25">
        <v>0.06</v>
      </c>
      <c r="G51" s="25">
        <v>0.03</v>
      </c>
      <c r="H51" s="25">
        <v>0.11</v>
      </c>
      <c r="I51" s="25">
        <v>0.06</v>
      </c>
      <c r="J51" s="50">
        <v>0.31</v>
      </c>
      <c r="M51" s="19"/>
      <c r="O51" s="14" t="b">
        <v>0</v>
      </c>
      <c r="P51" s="14" t="b">
        <v>0</v>
      </c>
      <c r="Q51" s="14" t="b">
        <v>0</v>
      </c>
      <c r="R51" s="14" t="b">
        <v>1</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0.55000000000000004</v>
      </c>
      <c r="F52" s="25">
        <v>0.03</v>
      </c>
      <c r="G52" s="25">
        <v>0.01</v>
      </c>
      <c r="H52" s="25">
        <v>0.02</v>
      </c>
      <c r="I52" s="25">
        <v>0.01</v>
      </c>
      <c r="J52" s="50">
        <v>0.38</v>
      </c>
      <c r="M52" s="19"/>
      <c r="O52" s="14" t="b">
        <v>1</v>
      </c>
      <c r="P52" s="14" t="b">
        <v>0</v>
      </c>
      <c r="Q52" s="14" t="b">
        <v>0</v>
      </c>
      <c r="R52" s="14" t="b">
        <v>0</v>
      </c>
      <c r="S52" s="14" t="b">
        <v>0</v>
      </c>
      <c r="T52" s="14" t="e">
        <v>#REF!</v>
      </c>
      <c r="U52" s="14" t="e">
        <v>#REF!</v>
      </c>
      <c r="V52" s="14" t="e">
        <v>#REF!</v>
      </c>
      <c r="W52" s="14" t="e">
        <v>#REF!</v>
      </c>
      <c r="X52" s="14" t="e">
        <v>#REF!</v>
      </c>
      <c r="Y52" s="14" t="e">
        <v>#REF!</v>
      </c>
      <c r="Z52" s="14" t="e">
        <v>#REF!</v>
      </c>
      <c r="AA52" s="14" t="b">
        <v>1</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0.48</v>
      </c>
      <c r="F54" s="25">
        <v>0.08</v>
      </c>
      <c r="G54" s="25">
        <v>0.06</v>
      </c>
      <c r="H54" s="25">
        <v>0.06</v>
      </c>
      <c r="I54" s="25">
        <v>0.04</v>
      </c>
      <c r="J54" s="50">
        <v>0.28999999999999998</v>
      </c>
      <c r="M54" s="19"/>
      <c r="O54" s="14" t="b">
        <v>1</v>
      </c>
      <c r="P54" s="14" t="b">
        <v>0</v>
      </c>
      <c r="Q54" s="14" t="b">
        <v>0</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0.46</v>
      </c>
      <c r="F55" s="25">
        <v>0.04</v>
      </c>
      <c r="G55" s="25">
        <v>0.02</v>
      </c>
      <c r="H55" s="25">
        <v>0.05</v>
      </c>
      <c r="I55" s="25">
        <v>0.01</v>
      </c>
      <c r="J55" s="50">
        <v>0.42</v>
      </c>
      <c r="M55" s="19"/>
      <c r="O55" s="14" t="b">
        <v>0</v>
      </c>
      <c r="P55" s="14" t="b">
        <v>0</v>
      </c>
      <c r="Q55" s="14" t="b">
        <v>0</v>
      </c>
      <c r="R55" s="14" t="b">
        <v>0</v>
      </c>
      <c r="S55" s="14" t="b">
        <v>0</v>
      </c>
      <c r="T55" s="14" t="e">
        <v>#REF!</v>
      </c>
      <c r="U55" s="14" t="e">
        <v>#REF!</v>
      </c>
      <c r="V55" s="14" t="e">
        <v>#REF!</v>
      </c>
      <c r="W55" s="14" t="e">
        <v>#REF!</v>
      </c>
      <c r="X55" s="14" t="e">
        <v>#REF!</v>
      </c>
      <c r="Y55" s="14" t="e">
        <v>#REF!</v>
      </c>
      <c r="Z55" s="14" t="e">
        <v>#REF!</v>
      </c>
      <c r="AA55" s="14" t="b">
        <v>1</v>
      </c>
      <c r="AB55" s="14" t="e">
        <v>#REF!</v>
      </c>
    </row>
    <row r="56" spans="1:28" ht="12.75" customHeight="1" x14ac:dyDescent="0.25">
      <c r="A56" s="13">
        <v>11</v>
      </c>
      <c r="C56" s="3" t="s">
        <v>61</v>
      </c>
      <c r="D56" s="20">
        <v>127</v>
      </c>
      <c r="E56" s="24">
        <v>0.46</v>
      </c>
      <c r="F56" s="25">
        <v>0.06</v>
      </c>
      <c r="G56" s="25">
        <v>0.04</v>
      </c>
      <c r="H56" s="25">
        <v>0.06</v>
      </c>
      <c r="I56" s="25">
        <v>0.02</v>
      </c>
      <c r="J56" s="50">
        <v>0.36</v>
      </c>
      <c r="M56" s="19"/>
      <c r="O56" s="14" t="b">
        <v>0</v>
      </c>
      <c r="P56" s="14" t="b">
        <v>0</v>
      </c>
      <c r="Q56" s="14" t="b">
        <v>0</v>
      </c>
      <c r="R56" s="14" t="b">
        <v>0</v>
      </c>
      <c r="S56" s="14" t="b">
        <v>0</v>
      </c>
      <c r="T56" s="14" t="e">
        <v>#REF!</v>
      </c>
      <c r="U56" s="14" t="e">
        <v>#REF!</v>
      </c>
      <c r="V56" s="14" t="e">
        <v>#REF!</v>
      </c>
      <c r="W56" s="14" t="e">
        <v>#REF!</v>
      </c>
      <c r="X56" s="14" t="e">
        <v>#REF!</v>
      </c>
      <c r="Y56" s="14" t="e">
        <v>#REF!</v>
      </c>
      <c r="Z56" s="14" t="e">
        <v>#REF!</v>
      </c>
      <c r="AA56" s="14" t="b">
        <v>1</v>
      </c>
      <c r="AB56" s="14" t="e">
        <v>#REF!</v>
      </c>
    </row>
    <row r="57" spans="1:28" ht="12.75" customHeight="1" x14ac:dyDescent="0.25">
      <c r="A57" s="13">
        <v>11</v>
      </c>
      <c r="C57" s="3" t="s">
        <v>62</v>
      </c>
      <c r="D57" s="20">
        <v>45</v>
      </c>
      <c r="E57" s="24">
        <v>0.42</v>
      </c>
      <c r="F57" s="25">
        <v>0.09</v>
      </c>
      <c r="G57" s="25">
        <v>0.04</v>
      </c>
      <c r="H57" s="25">
        <v>0.09</v>
      </c>
      <c r="I57" s="25">
        <v>0.02</v>
      </c>
      <c r="J57" s="50">
        <v>0.33</v>
      </c>
      <c r="M57" s="19"/>
      <c r="O57" s="14" t="b">
        <v>0</v>
      </c>
      <c r="P57" s="14" t="b">
        <v>0</v>
      </c>
      <c r="Q57" s="14" t="b">
        <v>0</v>
      </c>
      <c r="R57" s="14" t="b">
        <v>0</v>
      </c>
      <c r="S57" s="14" t="b">
        <v>0</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0.57999999999999996</v>
      </c>
      <c r="F58" s="25">
        <v>0.03</v>
      </c>
      <c r="G58" s="25">
        <v>0.01</v>
      </c>
      <c r="H58" s="25">
        <v>0.01</v>
      </c>
      <c r="I58" s="25">
        <v>0.01</v>
      </c>
      <c r="J58" s="50">
        <v>0.36</v>
      </c>
      <c r="M58" s="19"/>
      <c r="O58" s="14" t="b">
        <v>1</v>
      </c>
      <c r="P58" s="14" t="b">
        <v>0</v>
      </c>
      <c r="Q58" s="14" t="b">
        <v>0</v>
      </c>
      <c r="R58" s="14" t="b">
        <v>0</v>
      </c>
      <c r="S58" s="14" t="b">
        <v>0</v>
      </c>
      <c r="T58" s="14" t="e">
        <v>#REF!</v>
      </c>
      <c r="U58" s="14" t="e">
        <v>#REF!</v>
      </c>
      <c r="V58" s="14" t="e">
        <v>#REF!</v>
      </c>
      <c r="W58" s="14" t="e">
        <v>#REF!</v>
      </c>
      <c r="X58" s="14" t="e">
        <v>#REF!</v>
      </c>
      <c r="Y58" s="14" t="e">
        <v>#REF!</v>
      </c>
      <c r="Z58" s="14" t="e">
        <v>#REF!</v>
      </c>
      <c r="AA58" s="14" t="b">
        <v>1</v>
      </c>
      <c r="AB58" s="14" t="e">
        <v>#REF!</v>
      </c>
    </row>
    <row r="59" spans="1:28" ht="12.75" customHeight="1" x14ac:dyDescent="0.25">
      <c r="A59" s="13">
        <v>11</v>
      </c>
      <c r="C59" s="3" t="s">
        <v>64</v>
      </c>
      <c r="D59" s="20">
        <v>296</v>
      </c>
      <c r="E59" s="24">
        <v>0.41</v>
      </c>
      <c r="F59" s="25">
        <v>0.05</v>
      </c>
      <c r="G59" s="25">
        <v>0.01</v>
      </c>
      <c r="H59" s="25">
        <v>0.02</v>
      </c>
      <c r="I59" s="25">
        <v>0.02</v>
      </c>
      <c r="J59" s="50">
        <v>0.48</v>
      </c>
      <c r="M59" s="19"/>
      <c r="O59" s="14" t="b">
        <v>0</v>
      </c>
      <c r="P59" s="14" t="b">
        <v>0</v>
      </c>
      <c r="Q59" s="14" t="b">
        <v>0</v>
      </c>
      <c r="R59" s="14" t="b">
        <v>0</v>
      </c>
      <c r="S59" s="14" t="b">
        <v>0</v>
      </c>
      <c r="T59" s="14" t="e">
        <v>#REF!</v>
      </c>
      <c r="U59" s="14" t="e">
        <v>#REF!</v>
      </c>
      <c r="V59" s="14" t="e">
        <v>#REF!</v>
      </c>
      <c r="W59" s="14" t="e">
        <v>#REF!</v>
      </c>
      <c r="X59" s="14" t="e">
        <v>#REF!</v>
      </c>
      <c r="Y59" s="14" t="e">
        <v>#REF!</v>
      </c>
      <c r="Z59" s="14" t="e">
        <v>#REF!</v>
      </c>
      <c r="AA59" s="14" t="b">
        <v>1</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0.56000000000000005</v>
      </c>
      <c r="F61" s="25">
        <v>0.02</v>
      </c>
      <c r="G61" s="25">
        <v>0.02</v>
      </c>
      <c r="H61" s="25">
        <v>0.06</v>
      </c>
      <c r="I61" s="25">
        <v>0.01</v>
      </c>
      <c r="J61" s="50">
        <v>0.34</v>
      </c>
      <c r="M61" s="19"/>
      <c r="O61" s="14" t="b">
        <v>0</v>
      </c>
      <c r="P61" s="14" t="b">
        <v>0</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0.52</v>
      </c>
      <c r="F62" s="25">
        <v>0.04</v>
      </c>
      <c r="G62" s="25">
        <v>0.02</v>
      </c>
      <c r="H62" s="25">
        <v>0.02</v>
      </c>
      <c r="I62" s="25">
        <v>0.02</v>
      </c>
      <c r="J62" s="50">
        <v>0.39</v>
      </c>
      <c r="M62" s="19"/>
      <c r="O62" s="14" t="b">
        <v>0</v>
      </c>
      <c r="P62" s="14" t="b">
        <v>0</v>
      </c>
      <c r="Q62" s="14" t="b">
        <v>0</v>
      </c>
      <c r="R62" s="14" t="b">
        <v>0</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0.55000000000000004</v>
      </c>
      <c r="F63" s="25">
        <v>0.03</v>
      </c>
      <c r="G63" s="25">
        <v>0.01</v>
      </c>
      <c r="H63" s="25">
        <v>0.02</v>
      </c>
      <c r="I63" s="25">
        <v>0.01</v>
      </c>
      <c r="J63" s="50">
        <v>0.38</v>
      </c>
      <c r="M63" s="19"/>
      <c r="O63" s="14" t="b">
        <v>0</v>
      </c>
      <c r="P63" s="14" t="b">
        <v>0</v>
      </c>
      <c r="Q63" s="14" t="b">
        <v>0</v>
      </c>
      <c r="R63" s="14" t="b">
        <v>0</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0.46</v>
      </c>
      <c r="F65" s="25">
        <v>0.02</v>
      </c>
      <c r="G65" s="25">
        <v>0.02</v>
      </c>
      <c r="H65" s="25">
        <v>0.01</v>
      </c>
      <c r="I65" s="25">
        <v>0.03</v>
      </c>
      <c r="J65" s="50">
        <v>0.46</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1</v>
      </c>
      <c r="AB65" s="14" t="e">
        <v>#REF!</v>
      </c>
    </row>
    <row r="66" spans="1:28" ht="12.75" customHeight="1" x14ac:dyDescent="0.25">
      <c r="A66" s="13">
        <v>13</v>
      </c>
      <c r="C66" s="3" t="s">
        <v>71</v>
      </c>
      <c r="D66" s="20">
        <v>713</v>
      </c>
      <c r="E66" s="24">
        <v>0.5</v>
      </c>
      <c r="F66" s="25">
        <v>0.05</v>
      </c>
      <c r="G66" s="25">
        <v>0.02</v>
      </c>
      <c r="H66" s="25">
        <v>0.02</v>
      </c>
      <c r="I66" s="25">
        <v>0.02</v>
      </c>
      <c r="J66" s="50">
        <v>0.4</v>
      </c>
      <c r="M66" s="19"/>
      <c r="O66" s="14" t="b">
        <v>0</v>
      </c>
      <c r="P66" s="14" t="b">
        <v>0</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0.56999999999999995</v>
      </c>
      <c r="F67" s="25">
        <v>0.03</v>
      </c>
      <c r="G67" s="25">
        <v>0.01</v>
      </c>
      <c r="H67" s="25">
        <v>0.02</v>
      </c>
      <c r="I67" s="25">
        <v>0.01</v>
      </c>
      <c r="J67" s="50">
        <v>0.36</v>
      </c>
      <c r="M67" s="19"/>
      <c r="O67" s="14" t="b">
        <v>1</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0.46</v>
      </c>
      <c r="F69" s="25">
        <v>0.06</v>
      </c>
      <c r="G69" s="25">
        <v>0.02</v>
      </c>
      <c r="H69" s="25">
        <v>0.05</v>
      </c>
      <c r="I69" s="25">
        <v>0.03</v>
      </c>
      <c r="J69" s="50">
        <v>0.38</v>
      </c>
      <c r="M69" s="19"/>
      <c r="O69" s="14" t="b">
        <v>0</v>
      </c>
      <c r="P69" s="14" t="b">
        <v>0</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0.56999999999999995</v>
      </c>
      <c r="F70" s="25">
        <v>0.02</v>
      </c>
      <c r="G70" s="25">
        <v>0.01</v>
      </c>
      <c r="H70" s="25">
        <v>0.01</v>
      </c>
      <c r="I70" s="25">
        <v>0.01</v>
      </c>
      <c r="J70" s="50">
        <v>0.37</v>
      </c>
      <c r="M70" s="19"/>
      <c r="O70" s="14" t="b">
        <v>1</v>
      </c>
      <c r="P70" s="14" t="b">
        <v>0</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0.48</v>
      </c>
      <c r="F72" s="25">
        <v>0.08</v>
      </c>
      <c r="G72" s="25">
        <v>0.03</v>
      </c>
      <c r="H72" s="25">
        <v>0.05</v>
      </c>
      <c r="I72" s="25">
        <v>0.04</v>
      </c>
      <c r="J72" s="50">
        <v>0.3</v>
      </c>
      <c r="M72" s="19"/>
      <c r="O72" s="14" t="b">
        <v>0</v>
      </c>
      <c r="P72" s="14" t="b">
        <v>0</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0.51</v>
      </c>
      <c r="F73" s="25">
        <v>0.04</v>
      </c>
      <c r="G73" s="25">
        <v>0.02</v>
      </c>
      <c r="H73" s="25">
        <v>0.03</v>
      </c>
      <c r="I73" s="25">
        <v>0.02</v>
      </c>
      <c r="J73" s="50">
        <v>0.38</v>
      </c>
      <c r="M73" s="19"/>
      <c r="O73" s="14" t="b">
        <v>0</v>
      </c>
      <c r="P73" s="14" t="b">
        <v>0</v>
      </c>
      <c r="Q73" s="14" t="b">
        <v>0</v>
      </c>
      <c r="R73" s="14" t="b">
        <v>0</v>
      </c>
      <c r="S73" s="14" t="b">
        <v>0</v>
      </c>
      <c r="T73" s="14" t="e">
        <v>#REF!</v>
      </c>
      <c r="U73" s="14" t="e">
        <v>#REF!</v>
      </c>
      <c r="V73" s="14" t="e">
        <v>#REF!</v>
      </c>
      <c r="W73" s="14" t="e">
        <v>#REF!</v>
      </c>
      <c r="X73" s="14" t="e">
        <v>#REF!</v>
      </c>
      <c r="Y73" s="14" t="e">
        <v>#REF!</v>
      </c>
      <c r="Z73" s="14" t="e">
        <v>#REF!</v>
      </c>
      <c r="AA73" s="14" t="b">
        <v>1</v>
      </c>
      <c r="AB73" s="14" t="e">
        <v>#REF!</v>
      </c>
    </row>
    <row r="74" spans="1:28" ht="12.75" customHeight="1" x14ac:dyDescent="0.25">
      <c r="A74" s="13">
        <v>15</v>
      </c>
      <c r="C74" s="3" t="s">
        <v>78</v>
      </c>
      <c r="D74" s="20">
        <v>1164</v>
      </c>
      <c r="E74" s="24">
        <v>0.57999999999999996</v>
      </c>
      <c r="F74" s="25">
        <v>0.02</v>
      </c>
      <c r="G74" s="25">
        <v>0.01</v>
      </c>
      <c r="H74" s="25">
        <v>0.01</v>
      </c>
      <c r="I74" s="25">
        <v>0.01</v>
      </c>
      <c r="J74" s="50">
        <v>0.39</v>
      </c>
      <c r="M74" s="19"/>
      <c r="O74" s="14" t="b">
        <v>1</v>
      </c>
      <c r="P74" s="14" t="b">
        <v>0</v>
      </c>
      <c r="Q74" s="14" t="b">
        <v>0</v>
      </c>
      <c r="R74" s="14" t="b">
        <v>0</v>
      </c>
      <c r="S74" s="14" t="b">
        <v>0</v>
      </c>
      <c r="T74" s="14" t="e">
        <v>#REF!</v>
      </c>
      <c r="U74" s="14" t="e">
        <v>#REF!</v>
      </c>
      <c r="V74" s="14" t="e">
        <v>#REF!</v>
      </c>
      <c r="W74" s="14" t="e">
        <v>#REF!</v>
      </c>
      <c r="X74" s="14" t="e">
        <v>#REF!</v>
      </c>
      <c r="Y74" s="14" t="e">
        <v>#REF!</v>
      </c>
      <c r="Z74" s="14" t="e">
        <v>#REF!</v>
      </c>
      <c r="AA74" s="14" t="b">
        <v>1</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0.52</v>
      </c>
      <c r="F76" s="25">
        <v>0.09</v>
      </c>
      <c r="G76" s="25">
        <v>0.01</v>
      </c>
      <c r="H76" s="25">
        <v>0.03</v>
      </c>
      <c r="I76" s="25"/>
      <c r="J76" s="50">
        <v>0.35</v>
      </c>
      <c r="M76" s="19"/>
      <c r="O76" s="14" t="b">
        <v>0</v>
      </c>
      <c r="P76" s="14" t="b">
        <v>0</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0.49</v>
      </c>
      <c r="F77" s="25">
        <v>0.02</v>
      </c>
      <c r="G77" s="25">
        <v>0.03</v>
      </c>
      <c r="H77" s="25">
        <v>0.04</v>
      </c>
      <c r="I77" s="25">
        <v>0.02</v>
      </c>
      <c r="J77" s="50">
        <v>0.41</v>
      </c>
      <c r="M77" s="19"/>
      <c r="O77" s="14" t="b">
        <v>0</v>
      </c>
      <c r="P77" s="14" t="b">
        <v>0</v>
      </c>
      <c r="Q77" s="14" t="b">
        <v>0</v>
      </c>
      <c r="R77" s="14" t="b">
        <v>0</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0.56000000000000005</v>
      </c>
      <c r="F78" s="25">
        <v>0.03</v>
      </c>
      <c r="G78" s="25">
        <v>0.01</v>
      </c>
      <c r="H78" s="25">
        <v>0.02</v>
      </c>
      <c r="I78" s="25">
        <v>0.01</v>
      </c>
      <c r="J78" s="50">
        <v>0.36</v>
      </c>
      <c r="M78" s="19"/>
      <c r="O78" s="14" t="b">
        <v>1</v>
      </c>
      <c r="P78" s="14" t="b">
        <v>0</v>
      </c>
      <c r="Q78" s="14" t="b">
        <v>0</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0.47</v>
      </c>
      <c r="F79" s="25">
        <v>0.03</v>
      </c>
      <c r="G79" s="25">
        <v>0.01</v>
      </c>
      <c r="H79" s="25">
        <v>0.02</v>
      </c>
      <c r="I79" s="25">
        <v>0.02</v>
      </c>
      <c r="J79" s="50">
        <v>0.45</v>
      </c>
      <c r="M79" s="19"/>
      <c r="O79" s="14" t="b">
        <v>0</v>
      </c>
      <c r="P79" s="14" t="b">
        <v>0</v>
      </c>
      <c r="Q79" s="14" t="b">
        <v>0</v>
      </c>
      <c r="R79" s="14" t="b">
        <v>0</v>
      </c>
      <c r="S79" s="14" t="b">
        <v>0</v>
      </c>
      <c r="T79" s="14" t="e">
        <v>#REF!</v>
      </c>
      <c r="U79" s="14" t="e">
        <v>#REF!</v>
      </c>
      <c r="V79" s="14" t="e">
        <v>#REF!</v>
      </c>
      <c r="W79" s="14" t="e">
        <v>#REF!</v>
      </c>
      <c r="X79" s="14" t="e">
        <v>#REF!</v>
      </c>
      <c r="Y79" s="14" t="e">
        <v>#REF!</v>
      </c>
      <c r="Z79" s="14" t="e">
        <v>#REF!</v>
      </c>
      <c r="AA79" s="14" t="b">
        <v>1</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0.54</v>
      </c>
      <c r="F81" s="25">
        <v>0.04</v>
      </c>
      <c r="G81" s="25">
        <v>0.02</v>
      </c>
      <c r="H81" s="25">
        <v>0.05</v>
      </c>
      <c r="I81" s="25">
        <v>0.05</v>
      </c>
      <c r="J81" s="50">
        <v>0.31</v>
      </c>
      <c r="M81" s="19"/>
      <c r="O81" s="14" t="b">
        <v>1</v>
      </c>
      <c r="P81" s="14" t="b">
        <v>0</v>
      </c>
      <c r="Q81" s="14" t="b">
        <v>0</v>
      </c>
      <c r="R81" s="14" t="b">
        <v>0</v>
      </c>
      <c r="S81" s="14" t="b">
        <v>0</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0.49</v>
      </c>
      <c r="F82" s="25">
        <v>0.04</v>
      </c>
      <c r="G82" s="25">
        <v>0.02</v>
      </c>
      <c r="H82" s="25">
        <v>0.04</v>
      </c>
      <c r="I82" s="25">
        <v>0.01</v>
      </c>
      <c r="J82" s="50">
        <v>0.4</v>
      </c>
      <c r="M82" s="19"/>
      <c r="O82" s="14" t="b">
        <v>1</v>
      </c>
      <c r="P82" s="14" t="b">
        <v>0</v>
      </c>
      <c r="Q82" s="14" t="b">
        <v>0</v>
      </c>
      <c r="R82" s="14" t="b">
        <v>0</v>
      </c>
      <c r="S82" s="14" t="b">
        <v>0</v>
      </c>
      <c r="T82" s="14" t="e">
        <v>#REF!</v>
      </c>
      <c r="U82" s="14" t="e">
        <v>#REF!</v>
      </c>
      <c r="V82" s="14" t="e">
        <v>#REF!</v>
      </c>
      <c r="W82" s="14" t="e">
        <v>#REF!</v>
      </c>
      <c r="X82" s="14" t="e">
        <v>#REF!</v>
      </c>
      <c r="Y82" s="14" t="e">
        <v>#REF!</v>
      </c>
      <c r="Z82" s="14" t="e">
        <v>#REF!</v>
      </c>
      <c r="AA82" s="14" t="b">
        <v>1</v>
      </c>
      <c r="AB82" s="14" t="e">
        <v>#REF!</v>
      </c>
    </row>
    <row r="83" spans="1:28" ht="12.75" customHeight="1" x14ac:dyDescent="0.25">
      <c r="A83" s="13">
        <v>17</v>
      </c>
      <c r="C83" s="3" t="s">
        <v>72</v>
      </c>
      <c r="D83" s="20">
        <v>1375</v>
      </c>
      <c r="E83" s="24">
        <v>0.56999999999999995</v>
      </c>
      <c r="F83" s="25">
        <v>0.03</v>
      </c>
      <c r="G83" s="25">
        <v>0.01</v>
      </c>
      <c r="H83" s="25">
        <v>0.01</v>
      </c>
      <c r="I83" s="25">
        <v>0.01</v>
      </c>
      <c r="J83" s="50">
        <v>0.37</v>
      </c>
      <c r="M83" s="19"/>
      <c r="O83" s="14" t="b">
        <v>1</v>
      </c>
      <c r="P83" s="14" t="b">
        <v>0</v>
      </c>
      <c r="Q83" s="14" t="b">
        <v>0</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0.6</v>
      </c>
      <c r="F85" s="25">
        <v>0.02</v>
      </c>
      <c r="G85" s="25">
        <v>0.02</v>
      </c>
      <c r="H85" s="25">
        <v>0.02</v>
      </c>
      <c r="I85" s="25">
        <v>0.01</v>
      </c>
      <c r="J85" s="50">
        <v>0.33</v>
      </c>
      <c r="M85" s="19"/>
      <c r="O85" s="14" t="b">
        <v>1</v>
      </c>
      <c r="P85" s="14" t="b">
        <v>0</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0.53</v>
      </c>
      <c r="F86" s="25">
        <v>0.04</v>
      </c>
      <c r="G86" s="25">
        <v>0.01</v>
      </c>
      <c r="H86" s="25">
        <v>0.02</v>
      </c>
      <c r="I86" s="25">
        <v>0.01</v>
      </c>
      <c r="J86" s="50">
        <v>0.39</v>
      </c>
      <c r="M86" s="19"/>
      <c r="O86" s="14" t="b">
        <v>1</v>
      </c>
      <c r="P86" s="14" t="b">
        <v>0</v>
      </c>
      <c r="Q86" s="14" t="b">
        <v>0</v>
      </c>
      <c r="R86" s="14" t="b">
        <v>0</v>
      </c>
      <c r="S86" s="14" t="b">
        <v>0</v>
      </c>
      <c r="T86" s="14" t="e">
        <v>#REF!</v>
      </c>
      <c r="U86" s="14" t="e">
        <v>#REF!</v>
      </c>
      <c r="V86" s="14" t="e">
        <v>#REF!</v>
      </c>
      <c r="W86" s="14" t="e">
        <v>#REF!</v>
      </c>
      <c r="X86" s="14" t="e">
        <v>#REF!</v>
      </c>
      <c r="Y86" s="14" t="e">
        <v>#REF!</v>
      </c>
      <c r="Z86" s="14" t="e">
        <v>#REF!</v>
      </c>
      <c r="AA86" s="14" t="b">
        <v>1</v>
      </c>
      <c r="AB86" s="14" t="e">
        <v>#REF!</v>
      </c>
    </row>
    <row r="87" spans="1:28" ht="12.75" customHeight="1" x14ac:dyDescent="0.25">
      <c r="A87" s="13">
        <v>17</v>
      </c>
      <c r="C87" s="3" t="s">
        <v>72</v>
      </c>
      <c r="D87" s="20">
        <v>600</v>
      </c>
      <c r="E87" s="24">
        <v>0.52</v>
      </c>
      <c r="F87" s="25">
        <v>0.04</v>
      </c>
      <c r="G87" s="25">
        <v>0.01</v>
      </c>
      <c r="H87" s="25">
        <v>0.02</v>
      </c>
      <c r="I87" s="25">
        <v>0.02</v>
      </c>
      <c r="J87" s="50">
        <v>0.39</v>
      </c>
      <c r="M87" s="19"/>
      <c r="O87" s="14" t="b">
        <v>1</v>
      </c>
      <c r="P87" s="14" t="b">
        <v>0</v>
      </c>
      <c r="Q87" s="14" t="b">
        <v>0</v>
      </c>
      <c r="R87" s="14" t="b">
        <v>0</v>
      </c>
      <c r="S87" s="14" t="b">
        <v>0</v>
      </c>
      <c r="T87" s="14" t="e">
        <v>#REF!</v>
      </c>
      <c r="U87" s="14" t="e">
        <v>#REF!</v>
      </c>
      <c r="V87" s="14" t="e">
        <v>#REF!</v>
      </c>
      <c r="W87" s="14" t="e">
        <v>#REF!</v>
      </c>
      <c r="X87" s="14" t="e">
        <v>#REF!</v>
      </c>
      <c r="Y87" s="14" t="e">
        <v>#REF!</v>
      </c>
      <c r="Z87" s="14" t="e">
        <v>#REF!</v>
      </c>
      <c r="AA87" s="14" t="b">
        <v>1</v>
      </c>
      <c r="AB87" s="14" t="e">
        <v>#REF!</v>
      </c>
    </row>
    <row r="88" spans="1:28" ht="12.75" customHeight="1" x14ac:dyDescent="0.25">
      <c r="A88" s="13">
        <v>17</v>
      </c>
      <c r="C88" s="3" t="s">
        <v>83</v>
      </c>
      <c r="D88" s="20">
        <v>63</v>
      </c>
      <c r="E88" s="24">
        <v>0.33</v>
      </c>
      <c r="F88" s="25">
        <v>0.03</v>
      </c>
      <c r="G88" s="25">
        <v>0.05</v>
      </c>
      <c r="H88" s="25">
        <v>0.02</v>
      </c>
      <c r="I88" s="25">
        <v>0.02</v>
      </c>
      <c r="J88" s="50">
        <v>0.56000000000000005</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0.48</v>
      </c>
      <c r="F90" s="25">
        <v>0.08</v>
      </c>
      <c r="G90" s="25">
        <v>0.02</v>
      </c>
      <c r="H90" s="25">
        <v>0.04</v>
      </c>
      <c r="I90" s="25">
        <v>0.06</v>
      </c>
      <c r="J90" s="50">
        <v>0.33</v>
      </c>
      <c r="M90" s="19"/>
      <c r="O90" s="14" t="b">
        <v>1</v>
      </c>
      <c r="P90" s="14" t="b">
        <v>0</v>
      </c>
      <c r="Q90" s="14" t="b">
        <v>0</v>
      </c>
      <c r="R90" s="14" t="b">
        <v>0</v>
      </c>
      <c r="S90" s="14" t="b">
        <v>0</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0.49</v>
      </c>
      <c r="F91" s="25">
        <v>0.04</v>
      </c>
      <c r="G91" s="25">
        <v>0.02</v>
      </c>
      <c r="H91" s="25">
        <v>0.02</v>
      </c>
      <c r="I91" s="25">
        <v>0.01</v>
      </c>
      <c r="J91" s="50">
        <v>0.42</v>
      </c>
      <c r="M91" s="19"/>
      <c r="O91" s="14" t="b">
        <v>1</v>
      </c>
      <c r="P91" s="14" t="b">
        <v>0</v>
      </c>
      <c r="Q91" s="14" t="b">
        <v>0</v>
      </c>
      <c r="R91" s="14" t="b">
        <v>0</v>
      </c>
      <c r="S91" s="14" t="b">
        <v>0</v>
      </c>
      <c r="T91" s="14" t="e">
        <v>#REF!</v>
      </c>
      <c r="U91" s="14" t="e">
        <v>#REF!</v>
      </c>
      <c r="V91" s="14" t="e">
        <v>#REF!</v>
      </c>
      <c r="W91" s="14" t="e">
        <v>#REF!</v>
      </c>
      <c r="X91" s="14" t="e">
        <v>#REF!</v>
      </c>
      <c r="Y91" s="14" t="e">
        <v>#REF!</v>
      </c>
      <c r="Z91" s="14" t="e">
        <v>#REF!</v>
      </c>
      <c r="AA91" s="14" t="b">
        <v>1</v>
      </c>
      <c r="AB91" s="14" t="e">
        <v>#REF!</v>
      </c>
    </row>
    <row r="92" spans="1:28" ht="12.75" customHeight="1" x14ac:dyDescent="0.25">
      <c r="A92" s="13">
        <v>17</v>
      </c>
      <c r="C92" s="3" t="s">
        <v>72</v>
      </c>
      <c r="D92" s="20">
        <v>1255</v>
      </c>
      <c r="E92" s="24">
        <v>0.57999999999999996</v>
      </c>
      <c r="F92" s="25">
        <v>0.03</v>
      </c>
      <c r="G92" s="25">
        <v>0.01</v>
      </c>
      <c r="H92" s="25">
        <v>0.02</v>
      </c>
      <c r="I92" s="25">
        <v>0.01</v>
      </c>
      <c r="J92" s="50">
        <v>0.35</v>
      </c>
      <c r="M92" s="19"/>
      <c r="O92" s="14" t="b">
        <v>1</v>
      </c>
      <c r="P92" s="14" t="b">
        <v>0</v>
      </c>
      <c r="Q92" s="14" t="b">
        <v>0</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0.49</v>
      </c>
      <c r="F94" s="25">
        <v>0.04</v>
      </c>
      <c r="G94" s="25">
        <v>0.02</v>
      </c>
      <c r="H94" s="25">
        <v>0.02</v>
      </c>
      <c r="I94" s="25">
        <v>0.02</v>
      </c>
      <c r="J94" s="50">
        <v>0.4</v>
      </c>
      <c r="M94" s="19"/>
      <c r="O94" s="14" t="b">
        <v>1</v>
      </c>
      <c r="P94" s="14" t="b">
        <v>0</v>
      </c>
      <c r="Q94" s="14" t="b">
        <v>0</v>
      </c>
      <c r="R94" s="14" t="b">
        <v>0</v>
      </c>
      <c r="S94" s="14" t="b">
        <v>0</v>
      </c>
      <c r="T94" s="14" t="e">
        <v>#REF!</v>
      </c>
      <c r="U94" s="14" t="e">
        <v>#REF!</v>
      </c>
      <c r="V94" s="14" t="e">
        <v>#REF!</v>
      </c>
      <c r="W94" s="14" t="e">
        <v>#REF!</v>
      </c>
      <c r="X94" s="14" t="e">
        <v>#REF!</v>
      </c>
      <c r="Y94" s="14" t="e">
        <v>#REF!</v>
      </c>
      <c r="Z94" s="14" t="e">
        <v>#REF!</v>
      </c>
      <c r="AA94" s="14" t="b">
        <v>1</v>
      </c>
      <c r="AB94" s="14" t="e">
        <v>#REF!</v>
      </c>
    </row>
    <row r="95" spans="1:28" ht="12.75" customHeight="1" x14ac:dyDescent="0.25">
      <c r="A95" s="13">
        <v>17</v>
      </c>
      <c r="C95" s="3" t="s">
        <v>12</v>
      </c>
      <c r="D95" s="20">
        <v>695</v>
      </c>
      <c r="E95" s="24">
        <v>0.65</v>
      </c>
      <c r="F95" s="25">
        <v>0.01</v>
      </c>
      <c r="G95" s="25">
        <v>0</v>
      </c>
      <c r="H95" s="25">
        <v>0.01</v>
      </c>
      <c r="I95" s="25">
        <v>0.01</v>
      </c>
      <c r="J95" s="50">
        <v>0.32</v>
      </c>
      <c r="M95" s="19"/>
      <c r="O95" s="14" t="b">
        <v>1</v>
      </c>
      <c r="P95" s="14" t="b">
        <v>0</v>
      </c>
      <c r="Q95" s="14" t="b">
        <v>0</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0.48</v>
      </c>
      <c r="F97" s="25">
        <v>0.04</v>
      </c>
      <c r="G97" s="25">
        <v>0.02</v>
      </c>
      <c r="H97" s="25">
        <v>0.03</v>
      </c>
      <c r="I97" s="25">
        <v>0.02</v>
      </c>
      <c r="J97" s="50">
        <v>0.4</v>
      </c>
      <c r="M97" s="19"/>
      <c r="O97" s="14" t="b">
        <v>1</v>
      </c>
      <c r="P97" s="14" t="b">
        <v>0</v>
      </c>
      <c r="Q97" s="14" t="b">
        <v>0</v>
      </c>
      <c r="R97" s="14" t="b">
        <v>0</v>
      </c>
      <c r="S97" s="14" t="b">
        <v>0</v>
      </c>
      <c r="T97" s="14" t="e">
        <v>#REF!</v>
      </c>
      <c r="U97" s="14" t="e">
        <v>#REF!</v>
      </c>
      <c r="V97" s="14" t="e">
        <v>#REF!</v>
      </c>
      <c r="W97" s="14" t="e">
        <v>#REF!</v>
      </c>
      <c r="X97" s="14" t="e">
        <v>#REF!</v>
      </c>
      <c r="Y97" s="14" t="e">
        <v>#REF!</v>
      </c>
      <c r="Z97" s="14" t="e">
        <v>#REF!</v>
      </c>
      <c r="AA97" s="14" t="b">
        <v>1</v>
      </c>
      <c r="AB97" s="14" t="e">
        <v>#REF!</v>
      </c>
    </row>
    <row r="98" spans="1:39" ht="12.75" customHeight="1" x14ac:dyDescent="0.25">
      <c r="A98" s="13">
        <v>17</v>
      </c>
      <c r="C98" s="3" t="s">
        <v>12</v>
      </c>
      <c r="D98" s="20">
        <v>1000</v>
      </c>
      <c r="E98" s="24">
        <v>0.61</v>
      </c>
      <c r="F98" s="25">
        <v>0.02</v>
      </c>
      <c r="G98" s="25">
        <v>0</v>
      </c>
      <c r="H98" s="25">
        <v>0.01</v>
      </c>
      <c r="I98" s="25">
        <v>0.01</v>
      </c>
      <c r="J98" s="50">
        <v>0.35</v>
      </c>
      <c r="M98" s="19"/>
      <c r="O98" s="14" t="b">
        <v>1</v>
      </c>
      <c r="P98" s="14" t="b">
        <v>0</v>
      </c>
      <c r="Q98" s="14" t="b">
        <v>0</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0.5</v>
      </c>
      <c r="F100" s="25">
        <v>0.04</v>
      </c>
      <c r="G100" s="25">
        <v>0.02</v>
      </c>
      <c r="H100" s="25">
        <v>0.03</v>
      </c>
      <c r="I100" s="25">
        <v>0.02</v>
      </c>
      <c r="J100" s="50">
        <v>0.39</v>
      </c>
      <c r="M100" s="19"/>
      <c r="O100" s="14" t="b">
        <v>1</v>
      </c>
      <c r="P100" s="14" t="b">
        <v>0</v>
      </c>
      <c r="Q100" s="14" t="b">
        <v>0</v>
      </c>
      <c r="R100" s="14" t="b">
        <v>0</v>
      </c>
      <c r="S100" s="14" t="b">
        <v>0</v>
      </c>
      <c r="T100" s="14" t="e">
        <v>#REF!</v>
      </c>
      <c r="U100" s="14" t="e">
        <v>#REF!</v>
      </c>
      <c r="V100" s="14" t="e">
        <v>#REF!</v>
      </c>
      <c r="W100" s="14" t="e">
        <v>#REF!</v>
      </c>
      <c r="X100" s="14" t="e">
        <v>#REF!</v>
      </c>
      <c r="Y100" s="14" t="e">
        <v>#REF!</v>
      </c>
      <c r="Z100" s="14" t="e">
        <v>#REF!</v>
      </c>
      <c r="AA100" s="14" t="b">
        <v>1</v>
      </c>
      <c r="AB100" s="14" t="e">
        <v>#REF!</v>
      </c>
    </row>
    <row r="101" spans="1:39" ht="12.75" customHeight="1" x14ac:dyDescent="0.25">
      <c r="A101" s="13">
        <v>17</v>
      </c>
      <c r="C101" s="3" t="s">
        <v>12</v>
      </c>
      <c r="D101" s="20">
        <v>1122</v>
      </c>
      <c r="E101" s="24">
        <v>0.57999999999999996</v>
      </c>
      <c r="F101" s="25">
        <v>0.02</v>
      </c>
      <c r="G101" s="25">
        <v>0.01</v>
      </c>
      <c r="H101" s="25">
        <v>0.01</v>
      </c>
      <c r="I101" s="25">
        <v>0.01</v>
      </c>
      <c r="J101" s="50">
        <v>0.37</v>
      </c>
      <c r="M101" s="19"/>
      <c r="O101" s="14" t="b">
        <v>1</v>
      </c>
      <c r="P101" s="14" t="b">
        <v>0</v>
      </c>
      <c r="Q101" s="14" t="b">
        <v>0</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0.45</v>
      </c>
      <c r="F103" s="25">
        <v>0.06</v>
      </c>
      <c r="G103" s="25">
        <v>0.01</v>
      </c>
      <c r="H103" s="25">
        <v>0.04</v>
      </c>
      <c r="I103" s="25">
        <v>0.04</v>
      </c>
      <c r="J103" s="50">
        <v>0.4</v>
      </c>
      <c r="M103" s="19"/>
      <c r="O103" s="14" t="b">
        <v>0</v>
      </c>
      <c r="P103" s="14" t="b">
        <v>0</v>
      </c>
      <c r="Q103" s="14" t="b">
        <v>0</v>
      </c>
      <c r="R103" s="14" t="b">
        <v>0</v>
      </c>
      <c r="S103" s="14" t="b">
        <v>0</v>
      </c>
      <c r="T103" s="14" t="e">
        <v>#REF!</v>
      </c>
      <c r="U103" s="14" t="e">
        <v>#REF!</v>
      </c>
      <c r="V103" s="14" t="e">
        <v>#REF!</v>
      </c>
      <c r="W103" s="14" t="e">
        <v>#REF!</v>
      </c>
      <c r="X103" s="14" t="e">
        <v>#REF!</v>
      </c>
      <c r="Y103" s="14" t="e">
        <v>#REF!</v>
      </c>
      <c r="Z103" s="14" t="e">
        <v>#REF!</v>
      </c>
      <c r="AA103" s="14" t="b">
        <v>1</v>
      </c>
      <c r="AB103" s="14" t="e">
        <v>#REF!</v>
      </c>
    </row>
    <row r="104" spans="1:39" ht="12.75" customHeight="1" x14ac:dyDescent="0.25">
      <c r="A104" s="13">
        <v>18</v>
      </c>
      <c r="C104" s="3" t="s">
        <v>79</v>
      </c>
      <c r="D104" s="20">
        <v>457</v>
      </c>
      <c r="E104" s="24">
        <v>0.53</v>
      </c>
      <c r="F104" s="25">
        <v>0.04</v>
      </c>
      <c r="G104" s="25">
        <v>0.01</v>
      </c>
      <c r="H104" s="25">
        <v>0.02</v>
      </c>
      <c r="I104" s="25">
        <v>0.01</v>
      </c>
      <c r="J104" s="50">
        <v>0.39</v>
      </c>
      <c r="M104" s="19"/>
      <c r="O104" s="14" t="b">
        <v>1</v>
      </c>
      <c r="P104" s="14" t="b">
        <v>0</v>
      </c>
      <c r="Q104" s="14" t="b">
        <v>0</v>
      </c>
      <c r="R104" s="14" t="b">
        <v>0</v>
      </c>
      <c r="S104" s="14" t="b">
        <v>0</v>
      </c>
      <c r="T104" s="14" t="e">
        <v>#REF!</v>
      </c>
      <c r="U104" s="14" t="e">
        <v>#REF!</v>
      </c>
      <c r="V104" s="14" t="e">
        <v>#REF!</v>
      </c>
      <c r="W104" s="14" t="e">
        <v>#REF!</v>
      </c>
      <c r="X104" s="14" t="e">
        <v>#REF!</v>
      </c>
      <c r="Y104" s="14" t="e">
        <v>#REF!</v>
      </c>
      <c r="Z104" s="14" t="e">
        <v>#REF!</v>
      </c>
      <c r="AA104" s="14" t="b">
        <v>1</v>
      </c>
      <c r="AB104" s="14" t="e">
        <v>#REF!</v>
      </c>
    </row>
    <row r="105" spans="1:39" ht="12.75" customHeight="1" x14ac:dyDescent="0.25">
      <c r="A105" s="13">
        <v>18</v>
      </c>
      <c r="C105" s="3" t="s">
        <v>79</v>
      </c>
      <c r="D105" s="20">
        <v>923</v>
      </c>
      <c r="E105" s="24">
        <v>0.6</v>
      </c>
      <c r="F105" s="25">
        <v>0.03</v>
      </c>
      <c r="G105" s="25">
        <v>0.02</v>
      </c>
      <c r="H105" s="25">
        <v>0.02</v>
      </c>
      <c r="I105" s="25">
        <v>0.01</v>
      </c>
      <c r="J105" s="50">
        <v>0.32</v>
      </c>
      <c r="M105" s="19"/>
      <c r="O105" s="14" t="b">
        <v>1</v>
      </c>
      <c r="P105" s="14" t="b">
        <v>0</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0.5</v>
      </c>
      <c r="F106" s="29">
        <v>0.02</v>
      </c>
      <c r="G106" s="29">
        <v>0.01</v>
      </c>
      <c r="H106" s="29">
        <v>0.01</v>
      </c>
      <c r="I106" s="29">
        <v>0.01</v>
      </c>
      <c r="J106" s="51">
        <v>0.45</v>
      </c>
      <c r="M106" s="19"/>
      <c r="O106" s="14" t="b">
        <v>0</v>
      </c>
      <c r="P106" s="14" t="b">
        <v>0</v>
      </c>
      <c r="Q106" s="14" t="b">
        <v>0</v>
      </c>
      <c r="R106" s="14" t="b">
        <v>0</v>
      </c>
      <c r="S106" s="14" t="b">
        <v>0</v>
      </c>
      <c r="T106" s="14" t="e">
        <v>#REF!</v>
      </c>
      <c r="U106" s="14" t="e">
        <v>#REF!</v>
      </c>
      <c r="V106" s="14" t="e">
        <v>#REF!</v>
      </c>
      <c r="W106" s="14" t="e">
        <v>#REF!</v>
      </c>
      <c r="X106" s="14" t="e">
        <v>#REF!</v>
      </c>
      <c r="Y106" s="14" t="e">
        <v>#REF!</v>
      </c>
      <c r="Z106" s="14" t="e">
        <v>#REF!</v>
      </c>
      <c r="AA106" s="14" t="b">
        <v>1</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664" priority="16">
      <formula>L13=TRUE</formula>
    </cfRule>
  </conditionalFormatting>
  <conditionalFormatting sqref="E35">
    <cfRule type="expression" dxfId="1663" priority="9">
      <formula>L35=TRUE</formula>
    </cfRule>
  </conditionalFormatting>
  <conditionalFormatting sqref="E60">
    <cfRule type="expression" dxfId="1662" priority="8">
      <formula>L60=TRUE</formula>
    </cfRule>
  </conditionalFormatting>
  <conditionalFormatting sqref="E64">
    <cfRule type="expression" dxfId="1661" priority="7">
      <formula>L64=TRUE</formula>
    </cfRule>
  </conditionalFormatting>
  <conditionalFormatting sqref="E84">
    <cfRule type="expression" dxfId="1660" priority="6">
      <formula>L84=TRUE</formula>
    </cfRule>
  </conditionalFormatting>
  <conditionalFormatting sqref="E89">
    <cfRule type="expression" dxfId="1659" priority="5">
      <formula>L89=TRUE</formula>
    </cfRule>
  </conditionalFormatting>
  <conditionalFormatting sqref="E93">
    <cfRule type="expression" dxfId="1658" priority="4">
      <formula>L93=TRUE</formula>
    </cfRule>
  </conditionalFormatting>
  <conditionalFormatting sqref="E96">
    <cfRule type="expression" dxfId="1657" priority="3">
      <formula>L96=TRUE</formula>
    </cfRule>
  </conditionalFormatting>
  <conditionalFormatting sqref="E99">
    <cfRule type="expression" dxfId="1656" priority="2">
      <formula>L99=TRUE</formula>
    </cfRule>
  </conditionalFormatting>
  <conditionalFormatting sqref="E112:E142">
    <cfRule type="expression" dxfId="1655" priority="13">
      <formula>L112=TRUE</formula>
    </cfRule>
  </conditionalFormatting>
  <conditionalFormatting sqref="E154:E195">
    <cfRule type="expression" dxfId="1654" priority="15">
      <formula>L154=TRUE</formula>
    </cfRule>
  </conditionalFormatting>
  <conditionalFormatting sqref="E207:E248">
    <cfRule type="expression" dxfId="1653" priority="14">
      <formula>L207=TRUE</formula>
    </cfRule>
  </conditionalFormatting>
  <conditionalFormatting sqref="J11:J12 J65:J67 J69:J70 J72:J74 J81:J83 J94:J95 J97:J98 J100:J101 J14:J21 J23:J24 J29:J31 J33:J34 J36:J37 J51:J52 J26:J27 J39:J42 J44:J49 J54:J59 J61:J63 J76:J79 J85:J88 J90:J92 J103:J106">
    <cfRule type="expression" dxfId="1652" priority="10">
      <formula>AA11=TRUE</formula>
    </cfRule>
  </conditionalFormatting>
  <conditionalFormatting sqref="J112:J142 J154:J195 J207:J248 J13 J22 J25 J28 J32 J80 J102 J35 J38 J43 J50 J53 J60 J64 J68 J71 J75 J84 J89 J93 J96 J99">
    <cfRule type="expression" dxfId="1651" priority="11">
      <formula>Y13=TRUE</formula>
    </cfRule>
  </conditionalFormatting>
  <conditionalFormatting sqref="K110:K267">
    <cfRule type="expression" dxfId="1650" priority="12">
      <formula>AA110=TRUE</formula>
    </cfRule>
  </conditionalFormatting>
  <conditionalFormatting sqref="M8:M106">
    <cfRule type="cellIs" dxfId="1649"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648" priority="1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1647" priority="18">
      <formula>N13=TRUE</formula>
    </cfRule>
  </conditionalFormatting>
  <pageMargins left="0.7" right="0.7" top="0.75" bottom="0.75" header="0.3" footer="0.3"/>
  <pageSetup paperSize="9" orientation="portrait" verticalDpi="0"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Worksheet____39"/>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5703125" style="3" customWidth="1"/>
    <col min="6" max="6" width="12.5703125" style="3" customWidth="1"/>
    <col min="7" max="7" width="9.42578125" style="3" customWidth="1"/>
    <col min="8" max="8" width="11.28515625" style="3" customWidth="1"/>
    <col min="9" max="9" width="11.42578125" style="3" customWidth="1"/>
    <col min="10" max="10" width="27.5703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187</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188</v>
      </c>
      <c r="F7" s="6" t="s">
        <v>189</v>
      </c>
      <c r="G7" s="6" t="s">
        <v>190</v>
      </c>
      <c r="H7" s="6" t="s">
        <v>191</v>
      </c>
      <c r="I7" s="6" t="s">
        <v>192</v>
      </c>
      <c r="J7" s="6" t="s">
        <v>193</v>
      </c>
    </row>
    <row r="8" spans="1:36" x14ac:dyDescent="0.25">
      <c r="C8" s="7" t="s">
        <v>0</v>
      </c>
      <c r="D8" s="8">
        <v>2177</v>
      </c>
      <c r="E8" s="18">
        <v>0.8</v>
      </c>
      <c r="F8" s="18">
        <v>0.55000000000000004</v>
      </c>
      <c r="G8" s="18">
        <v>0.13</v>
      </c>
      <c r="H8" s="18">
        <v>0.11</v>
      </c>
      <c r="I8" s="18">
        <v>0.36</v>
      </c>
      <c r="J8" s="18">
        <v>0.19</v>
      </c>
      <c r="M8" s="19"/>
    </row>
    <row r="9" spans="1:36" ht="12.75" customHeight="1" x14ac:dyDescent="0.25">
      <c r="C9" s="9" t="s">
        <v>1</v>
      </c>
      <c r="D9" s="20" t="s">
        <v>2</v>
      </c>
      <c r="E9" s="21" t="s">
        <v>2</v>
      </c>
      <c r="F9" s="22" t="s">
        <v>2</v>
      </c>
      <c r="G9" s="22" t="s">
        <v>2</v>
      </c>
      <c r="H9" s="22"/>
      <c r="I9" s="22"/>
      <c r="J9" s="48"/>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0.79</v>
      </c>
      <c r="F11" s="25">
        <v>0.54</v>
      </c>
      <c r="G11" s="25">
        <v>0.15</v>
      </c>
      <c r="H11" s="25">
        <v>0.14000000000000001</v>
      </c>
      <c r="I11" s="25">
        <v>0.36</v>
      </c>
      <c r="J11" s="50">
        <v>0.16</v>
      </c>
      <c r="M11" s="19"/>
      <c r="O11" s="14" t="b">
        <v>0</v>
      </c>
      <c r="P11" s="14" t="b">
        <v>0</v>
      </c>
      <c r="Q11" s="14" t="b">
        <v>0</v>
      </c>
      <c r="R11" s="14" t="b">
        <v>0</v>
      </c>
      <c r="S11" s="14" t="b">
        <v>0</v>
      </c>
      <c r="T11" s="14" t="b">
        <v>0</v>
      </c>
      <c r="U11" s="14" t="e">
        <v>#REF!</v>
      </c>
      <c r="V11" s="14" t="e">
        <v>#REF!</v>
      </c>
      <c r="W11" s="14" t="e">
        <v>#REF!</v>
      </c>
      <c r="X11" s="14" t="e">
        <v>#REF!</v>
      </c>
      <c r="Y11" s="14" t="e">
        <v>#REF!</v>
      </c>
      <c r="Z11" s="14" t="e">
        <v>#REF!</v>
      </c>
      <c r="AA11" s="14" t="e">
        <v>#REF!</v>
      </c>
      <c r="AB11" s="14" t="e">
        <v>#REF!</v>
      </c>
    </row>
    <row r="12" spans="1:36" ht="12.75" customHeight="1" x14ac:dyDescent="0.25">
      <c r="A12" s="13">
        <v>1</v>
      </c>
      <c r="C12" s="3" t="s">
        <v>28</v>
      </c>
      <c r="D12" s="20">
        <v>1104</v>
      </c>
      <c r="E12" s="24">
        <v>0.81</v>
      </c>
      <c r="F12" s="25">
        <v>0.56000000000000005</v>
      </c>
      <c r="G12" s="25">
        <v>0.12</v>
      </c>
      <c r="H12" s="25">
        <v>0.08</v>
      </c>
      <c r="I12" s="25">
        <v>0.36</v>
      </c>
      <c r="J12" s="50">
        <v>0.21</v>
      </c>
      <c r="M12" s="19"/>
      <c r="O12" s="14" t="b">
        <v>0</v>
      </c>
      <c r="P12" s="14" t="b">
        <v>0</v>
      </c>
      <c r="Q12" s="14" t="b">
        <v>0</v>
      </c>
      <c r="R12" s="14" t="b">
        <v>0</v>
      </c>
      <c r="S12" s="14" t="b">
        <v>0</v>
      </c>
      <c r="T12" s="14" t="b">
        <v>0</v>
      </c>
      <c r="U12" s="14" t="e">
        <v>#REF!</v>
      </c>
      <c r="V12" s="14" t="e">
        <v>#REF!</v>
      </c>
      <c r="W12" s="14" t="e">
        <v>#REF!</v>
      </c>
      <c r="X12" s="14" t="e">
        <v>#REF!</v>
      </c>
      <c r="Y12" s="14" t="e">
        <v>#REF!</v>
      </c>
      <c r="Z12" s="14" t="e">
        <v>#REF!</v>
      </c>
      <c r="AA12" s="14" t="e">
        <v>#REF!</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0.86</v>
      </c>
      <c r="F14" s="25">
        <v>0.64</v>
      </c>
      <c r="G14" s="25">
        <v>0.08</v>
      </c>
      <c r="H14" s="25">
        <v>0.11</v>
      </c>
      <c r="I14" s="25">
        <v>0.18</v>
      </c>
      <c r="J14" s="50">
        <v>0.14000000000000001</v>
      </c>
      <c r="M14" s="19"/>
      <c r="O14" s="14" t="b">
        <v>1</v>
      </c>
      <c r="P14" s="14" t="b">
        <v>1</v>
      </c>
      <c r="Q14" s="14" t="b">
        <v>0</v>
      </c>
      <c r="R14" s="14" t="b">
        <v>0</v>
      </c>
      <c r="S14" s="14" t="b">
        <v>0</v>
      </c>
      <c r="T14" s="14" t="b">
        <v>0</v>
      </c>
      <c r="U14" s="14" t="e">
        <v>#REF!</v>
      </c>
      <c r="V14" s="14" t="e">
        <v>#REF!</v>
      </c>
      <c r="W14" s="14" t="e">
        <v>#REF!</v>
      </c>
      <c r="X14" s="14" t="e">
        <v>#REF!</v>
      </c>
      <c r="Y14" s="14" t="e">
        <v>#REF!</v>
      </c>
      <c r="Z14" s="14" t="e">
        <v>#REF!</v>
      </c>
      <c r="AA14" s="14" t="e">
        <v>#REF!</v>
      </c>
      <c r="AB14" s="14" t="e">
        <v>#REF!</v>
      </c>
    </row>
    <row r="15" spans="1:36" ht="12.75" customHeight="1" x14ac:dyDescent="0.25">
      <c r="A15" s="13">
        <v>2</v>
      </c>
      <c r="C15" s="3" t="s">
        <v>31</v>
      </c>
      <c r="D15" s="20">
        <v>357</v>
      </c>
      <c r="E15" s="24">
        <v>0.83</v>
      </c>
      <c r="F15" s="25">
        <v>0.56000000000000005</v>
      </c>
      <c r="G15" s="25">
        <v>0.12</v>
      </c>
      <c r="H15" s="25">
        <v>0.1</v>
      </c>
      <c r="I15" s="25">
        <v>0.25</v>
      </c>
      <c r="J15" s="50">
        <v>0.11</v>
      </c>
      <c r="M15" s="19"/>
      <c r="O15" s="14" t="b">
        <v>1</v>
      </c>
      <c r="P15" s="14" t="b">
        <v>0</v>
      </c>
      <c r="Q15" s="14" t="b">
        <v>0</v>
      </c>
      <c r="R15" s="14" t="b">
        <v>0</v>
      </c>
      <c r="S15" s="14" t="b">
        <v>1</v>
      </c>
      <c r="T15" s="14" t="b">
        <v>0</v>
      </c>
      <c r="U15" s="14" t="e">
        <v>#REF!</v>
      </c>
      <c r="V15" s="14" t="e">
        <v>#REF!</v>
      </c>
      <c r="W15" s="14" t="e">
        <v>#REF!</v>
      </c>
      <c r="X15" s="14" t="e">
        <v>#REF!</v>
      </c>
      <c r="Y15" s="14" t="e">
        <v>#REF!</v>
      </c>
      <c r="Z15" s="14" t="e">
        <v>#REF!</v>
      </c>
      <c r="AA15" s="14" t="e">
        <v>#REF!</v>
      </c>
      <c r="AB15" s="14" t="e">
        <v>#REF!</v>
      </c>
    </row>
    <row r="16" spans="1:36" ht="12.75" customHeight="1" x14ac:dyDescent="0.25">
      <c r="A16" s="13">
        <v>2</v>
      </c>
      <c r="C16" s="3" t="s">
        <v>32</v>
      </c>
      <c r="D16" s="20">
        <v>358</v>
      </c>
      <c r="E16" s="24">
        <v>0.78</v>
      </c>
      <c r="F16" s="25">
        <v>0.56000000000000005</v>
      </c>
      <c r="G16" s="25">
        <v>0.14000000000000001</v>
      </c>
      <c r="H16" s="25">
        <v>0.09</v>
      </c>
      <c r="I16" s="25">
        <v>0.37</v>
      </c>
      <c r="J16" s="50">
        <v>0.14000000000000001</v>
      </c>
      <c r="M16" s="19"/>
      <c r="O16" s="14" t="b">
        <v>0</v>
      </c>
      <c r="P16" s="14" t="b">
        <v>0</v>
      </c>
      <c r="Q16" s="14" t="b">
        <v>0</v>
      </c>
      <c r="R16" s="14" t="b">
        <v>0</v>
      </c>
      <c r="S16" s="14" t="b">
        <v>1</v>
      </c>
      <c r="T16" s="14" t="b">
        <v>0</v>
      </c>
      <c r="U16" s="14" t="e">
        <v>#REF!</v>
      </c>
      <c r="V16" s="14" t="e">
        <v>#REF!</v>
      </c>
      <c r="W16" s="14" t="e">
        <v>#REF!</v>
      </c>
      <c r="X16" s="14" t="e">
        <v>#REF!</v>
      </c>
      <c r="Y16" s="14" t="e">
        <v>#REF!</v>
      </c>
      <c r="Z16" s="14" t="e">
        <v>#REF!</v>
      </c>
      <c r="AA16" s="14" t="e">
        <v>#REF!</v>
      </c>
      <c r="AB16" s="14" t="e">
        <v>#REF!</v>
      </c>
    </row>
    <row r="17" spans="1:28" ht="12.75" customHeight="1" x14ac:dyDescent="0.25">
      <c r="A17" s="13">
        <v>2</v>
      </c>
      <c r="C17" s="3" t="s">
        <v>33</v>
      </c>
      <c r="D17" s="20">
        <v>349</v>
      </c>
      <c r="E17" s="24">
        <v>0.82</v>
      </c>
      <c r="F17" s="25">
        <v>0.52</v>
      </c>
      <c r="G17" s="25">
        <v>0.13</v>
      </c>
      <c r="H17" s="25">
        <v>0.1</v>
      </c>
      <c r="I17" s="25">
        <v>0.39</v>
      </c>
      <c r="J17" s="50">
        <v>0.17</v>
      </c>
      <c r="M17" s="19"/>
      <c r="O17" s="14" t="b">
        <v>1</v>
      </c>
      <c r="P17" s="14" t="b">
        <v>0</v>
      </c>
      <c r="Q17" s="14" t="b">
        <v>0</v>
      </c>
      <c r="R17" s="14" t="b">
        <v>0</v>
      </c>
      <c r="S17" s="14" t="b">
        <v>1</v>
      </c>
      <c r="T17" s="14" t="b">
        <v>0</v>
      </c>
      <c r="U17" s="14" t="e">
        <v>#REF!</v>
      </c>
      <c r="V17" s="14" t="e">
        <v>#REF!</v>
      </c>
      <c r="W17" s="14" t="e">
        <v>#REF!</v>
      </c>
      <c r="X17" s="14" t="e">
        <v>#REF!</v>
      </c>
      <c r="Y17" s="14" t="e">
        <v>#REF!</v>
      </c>
      <c r="Z17" s="14" t="e">
        <v>#REF!</v>
      </c>
      <c r="AA17" s="14" t="e">
        <v>#REF!</v>
      </c>
      <c r="AB17" s="14" t="e">
        <v>#REF!</v>
      </c>
    </row>
    <row r="18" spans="1:28" ht="12.75" customHeight="1" x14ac:dyDescent="0.25">
      <c r="A18" s="13">
        <v>2</v>
      </c>
      <c r="C18" s="3" t="s">
        <v>34</v>
      </c>
      <c r="D18" s="20">
        <v>353</v>
      </c>
      <c r="E18" s="24">
        <v>0.73</v>
      </c>
      <c r="F18" s="25">
        <v>0.5</v>
      </c>
      <c r="G18" s="25">
        <v>0.14000000000000001</v>
      </c>
      <c r="H18" s="25">
        <v>0.13</v>
      </c>
      <c r="I18" s="25">
        <v>0.41</v>
      </c>
      <c r="J18" s="50">
        <v>0.24</v>
      </c>
      <c r="M18" s="19"/>
      <c r="O18" s="14" t="b">
        <v>0</v>
      </c>
      <c r="P18" s="14" t="b">
        <v>0</v>
      </c>
      <c r="Q18" s="14" t="b">
        <v>0</v>
      </c>
      <c r="R18" s="14" t="b">
        <v>0</v>
      </c>
      <c r="S18" s="14" t="b">
        <v>1</v>
      </c>
      <c r="T18" s="14" t="b">
        <v>1</v>
      </c>
      <c r="U18" s="14" t="e">
        <v>#REF!</v>
      </c>
      <c r="V18" s="14" t="e">
        <v>#REF!</v>
      </c>
      <c r="W18" s="14" t="e">
        <v>#REF!</v>
      </c>
      <c r="X18" s="14" t="e">
        <v>#REF!</v>
      </c>
      <c r="Y18" s="14" t="e">
        <v>#REF!</v>
      </c>
      <c r="Z18" s="14" t="e">
        <v>#REF!</v>
      </c>
      <c r="AA18" s="14" t="e">
        <v>#REF!</v>
      </c>
      <c r="AB18" s="14" t="e">
        <v>#REF!</v>
      </c>
    </row>
    <row r="19" spans="1:28" ht="12.75" customHeight="1" x14ac:dyDescent="0.25">
      <c r="A19" s="13">
        <v>2</v>
      </c>
      <c r="C19" s="3" t="s">
        <v>35</v>
      </c>
      <c r="D19" s="20">
        <v>139</v>
      </c>
      <c r="E19" s="24">
        <v>0.75</v>
      </c>
      <c r="F19" s="25">
        <v>0.55000000000000004</v>
      </c>
      <c r="G19" s="25">
        <v>0.17</v>
      </c>
      <c r="H19" s="25">
        <v>0.14000000000000001</v>
      </c>
      <c r="I19" s="25">
        <v>0.45</v>
      </c>
      <c r="J19" s="50">
        <v>0.22</v>
      </c>
      <c r="M19" s="19"/>
      <c r="O19" s="14" t="b">
        <v>0</v>
      </c>
      <c r="P19" s="14" t="b">
        <v>0</v>
      </c>
      <c r="Q19" s="14" t="b">
        <v>1</v>
      </c>
      <c r="R19" s="14" t="b">
        <v>0</v>
      </c>
      <c r="S19" s="14" t="b">
        <v>1</v>
      </c>
      <c r="T19" s="14" t="b">
        <v>1</v>
      </c>
      <c r="U19" s="14" t="e">
        <v>#REF!</v>
      </c>
      <c r="V19" s="14" t="e">
        <v>#REF!</v>
      </c>
      <c r="W19" s="14" t="e">
        <v>#REF!</v>
      </c>
      <c r="X19" s="14" t="e">
        <v>#REF!</v>
      </c>
      <c r="Y19" s="14" t="e">
        <v>#REF!</v>
      </c>
      <c r="Z19" s="14" t="e">
        <v>#REF!</v>
      </c>
      <c r="AA19" s="14" t="e">
        <v>#REF!</v>
      </c>
      <c r="AB19" s="14" t="e">
        <v>#REF!</v>
      </c>
    </row>
    <row r="20" spans="1:28" ht="12.75" customHeight="1" x14ac:dyDescent="0.25">
      <c r="A20" s="13">
        <v>2</v>
      </c>
      <c r="C20" s="3" t="s">
        <v>36</v>
      </c>
      <c r="D20" s="20">
        <v>137</v>
      </c>
      <c r="E20" s="24">
        <v>0.8</v>
      </c>
      <c r="F20" s="25">
        <v>0.51</v>
      </c>
      <c r="G20" s="25">
        <v>0.24</v>
      </c>
      <c r="H20" s="25">
        <v>0.14000000000000001</v>
      </c>
      <c r="I20" s="25">
        <v>0.57999999999999996</v>
      </c>
      <c r="J20" s="50">
        <v>0.36</v>
      </c>
      <c r="M20" s="19"/>
      <c r="O20" s="14" t="b">
        <v>1</v>
      </c>
      <c r="P20" s="14" t="b">
        <v>0</v>
      </c>
      <c r="Q20" s="14" t="b">
        <v>1</v>
      </c>
      <c r="R20" s="14" t="b">
        <v>0</v>
      </c>
      <c r="S20" s="14" t="b">
        <v>1</v>
      </c>
      <c r="T20" s="14" t="b">
        <v>1</v>
      </c>
      <c r="U20" s="14" t="e">
        <v>#REF!</v>
      </c>
      <c r="V20" s="14" t="e">
        <v>#REF!</v>
      </c>
      <c r="W20" s="14" t="e">
        <v>#REF!</v>
      </c>
      <c r="X20" s="14" t="e">
        <v>#REF!</v>
      </c>
      <c r="Y20" s="14" t="e">
        <v>#REF!</v>
      </c>
      <c r="Z20" s="14" t="e">
        <v>#REF!</v>
      </c>
      <c r="AA20" s="14" t="e">
        <v>#REF!</v>
      </c>
      <c r="AB20" s="14" t="e">
        <v>#REF!</v>
      </c>
    </row>
    <row r="21" spans="1:28" ht="12.75" customHeight="1" x14ac:dyDescent="0.25">
      <c r="A21" s="13">
        <v>2</v>
      </c>
      <c r="C21" s="3" t="s">
        <v>37</v>
      </c>
      <c r="D21" s="20">
        <v>133</v>
      </c>
      <c r="E21" s="24">
        <v>0.76</v>
      </c>
      <c r="F21" s="25">
        <v>0.53</v>
      </c>
      <c r="G21" s="25">
        <v>0.14000000000000001</v>
      </c>
      <c r="H21" s="25">
        <v>0.11</v>
      </c>
      <c r="I21" s="25">
        <v>0.52</v>
      </c>
      <c r="J21" s="50">
        <v>0.32</v>
      </c>
      <c r="M21" s="19"/>
      <c r="O21" s="14" t="b">
        <v>0</v>
      </c>
      <c r="P21" s="14" t="b">
        <v>0</v>
      </c>
      <c r="Q21" s="14" t="b">
        <v>0</v>
      </c>
      <c r="R21" s="14" t="b">
        <v>0</v>
      </c>
      <c r="S21" s="14" t="b">
        <v>1</v>
      </c>
      <c r="T21" s="14" t="b">
        <v>1</v>
      </c>
      <c r="U21" s="14" t="e">
        <v>#REF!</v>
      </c>
      <c r="V21" s="14" t="e">
        <v>#REF!</v>
      </c>
      <c r="W21" s="14" t="e">
        <v>#REF!</v>
      </c>
      <c r="X21" s="14" t="e">
        <v>#REF!</v>
      </c>
      <c r="Y21" s="14" t="e">
        <v>#REF!</v>
      </c>
      <c r="Z21" s="14" t="e">
        <v>#REF!</v>
      </c>
      <c r="AA21" s="14" t="e">
        <v>#REF!</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0.81</v>
      </c>
      <c r="F23" s="25">
        <v>0.56000000000000005</v>
      </c>
      <c r="G23" s="25">
        <v>0.12</v>
      </c>
      <c r="H23" s="25">
        <v>0.1</v>
      </c>
      <c r="I23" s="25">
        <v>0.32</v>
      </c>
      <c r="J23" s="50">
        <v>0.16</v>
      </c>
      <c r="M23" s="19"/>
      <c r="O23" s="14" t="b">
        <v>0</v>
      </c>
      <c r="P23" s="14" t="b">
        <v>0</v>
      </c>
      <c r="Q23" s="14" t="b">
        <v>0</v>
      </c>
      <c r="R23" s="14" t="b">
        <v>0</v>
      </c>
      <c r="S23" s="14" t="b">
        <v>0</v>
      </c>
      <c r="T23" s="14" t="b">
        <v>0</v>
      </c>
      <c r="U23" s="14" t="e">
        <v>#REF!</v>
      </c>
      <c r="V23" s="14" t="e">
        <v>#REF!</v>
      </c>
      <c r="W23" s="14" t="e">
        <v>#REF!</v>
      </c>
      <c r="X23" s="14" t="e">
        <v>#REF!</v>
      </c>
      <c r="Y23" s="14" t="e">
        <v>#REF!</v>
      </c>
      <c r="Z23" s="14" t="e">
        <v>#REF!</v>
      </c>
      <c r="AA23" s="14" t="e">
        <v>#REF!</v>
      </c>
      <c r="AB23" s="14" t="e">
        <v>#REF!</v>
      </c>
    </row>
    <row r="24" spans="1:28" ht="12.75" customHeight="1" x14ac:dyDescent="0.25">
      <c r="A24" s="13">
        <v>3</v>
      </c>
      <c r="C24" s="3" t="s">
        <v>40</v>
      </c>
      <c r="D24" s="20">
        <v>409</v>
      </c>
      <c r="E24" s="24">
        <v>0.77</v>
      </c>
      <c r="F24" s="25">
        <v>0.53</v>
      </c>
      <c r="G24" s="25">
        <v>0.18</v>
      </c>
      <c r="H24" s="25">
        <v>0.13</v>
      </c>
      <c r="I24" s="25">
        <v>0.51</v>
      </c>
      <c r="J24" s="50">
        <v>0.3</v>
      </c>
      <c r="M24" s="19"/>
      <c r="O24" s="14" t="b">
        <v>0</v>
      </c>
      <c r="P24" s="14" t="b">
        <v>0</v>
      </c>
      <c r="Q24" s="14" t="b">
        <v>0</v>
      </c>
      <c r="R24" s="14" t="b">
        <v>0</v>
      </c>
      <c r="S24" s="14" t="b">
        <v>1</v>
      </c>
      <c r="T24" s="14" t="b">
        <v>1</v>
      </c>
      <c r="U24" s="14" t="e">
        <v>#REF!</v>
      </c>
      <c r="V24" s="14" t="e">
        <v>#REF!</v>
      </c>
      <c r="W24" s="14" t="e">
        <v>#REF!</v>
      </c>
      <c r="X24" s="14" t="e">
        <v>#REF!</v>
      </c>
      <c r="Y24" s="14" t="e">
        <v>#REF!</v>
      </c>
      <c r="Z24" s="14" t="e">
        <v>#REF!</v>
      </c>
      <c r="AA24" s="14" t="e">
        <v>#REF!</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0.83</v>
      </c>
      <c r="F26" s="25">
        <v>0.52</v>
      </c>
      <c r="G26" s="25">
        <v>0.11</v>
      </c>
      <c r="H26" s="25">
        <v>0.12</v>
      </c>
      <c r="I26" s="25">
        <v>0.3</v>
      </c>
      <c r="J26" s="50">
        <v>0.17</v>
      </c>
      <c r="M26" s="19"/>
      <c r="O26" s="14" t="b">
        <v>0</v>
      </c>
      <c r="P26" s="14" t="b">
        <v>0</v>
      </c>
      <c r="Q26" s="14" t="b">
        <v>0</v>
      </c>
      <c r="R26" s="14" t="b">
        <v>0</v>
      </c>
      <c r="S26" s="14" t="b">
        <v>0</v>
      </c>
      <c r="T26" s="14" t="b">
        <v>0</v>
      </c>
      <c r="U26" s="14" t="e">
        <v>#REF!</v>
      </c>
      <c r="V26" s="14" t="e">
        <v>#REF!</v>
      </c>
      <c r="W26" s="14" t="e">
        <v>#REF!</v>
      </c>
      <c r="X26" s="14" t="e">
        <v>#REF!</v>
      </c>
      <c r="Y26" s="14" t="e">
        <v>#REF!</v>
      </c>
      <c r="Z26" s="14" t="e">
        <v>#REF!</v>
      </c>
      <c r="AA26" s="14" t="e">
        <v>#REF!</v>
      </c>
      <c r="AB26" s="14" t="e">
        <v>#REF!</v>
      </c>
    </row>
    <row r="27" spans="1:28" ht="12.75" customHeight="1" x14ac:dyDescent="0.25">
      <c r="A27" s="13">
        <v>4</v>
      </c>
      <c r="C27" s="3" t="s">
        <v>43</v>
      </c>
      <c r="D27" s="20">
        <v>1439</v>
      </c>
      <c r="E27" s="24">
        <v>0.79</v>
      </c>
      <c r="F27" s="25">
        <v>0.56999999999999995</v>
      </c>
      <c r="G27" s="25">
        <v>0.14000000000000001</v>
      </c>
      <c r="H27" s="25">
        <v>0.1</v>
      </c>
      <c r="I27" s="25">
        <v>0.39</v>
      </c>
      <c r="J27" s="50">
        <v>0.2</v>
      </c>
      <c r="M27" s="19"/>
      <c r="O27" s="14" t="b">
        <v>0</v>
      </c>
      <c r="P27" s="14" t="b">
        <v>0</v>
      </c>
      <c r="Q27" s="14" t="b">
        <v>0</v>
      </c>
      <c r="R27" s="14" t="b">
        <v>0</v>
      </c>
      <c r="S27" s="14" t="b">
        <v>1</v>
      </c>
      <c r="T27" s="14" t="b">
        <v>0</v>
      </c>
      <c r="U27" s="14" t="e">
        <v>#REF!</v>
      </c>
      <c r="V27" s="14" t="e">
        <v>#REF!</v>
      </c>
      <c r="W27" s="14" t="e">
        <v>#REF!</v>
      </c>
      <c r="X27" s="14" t="e">
        <v>#REF!</v>
      </c>
      <c r="Y27" s="14" t="e">
        <v>#REF!</v>
      </c>
      <c r="Z27" s="14" t="e">
        <v>#REF!</v>
      </c>
      <c r="AA27" s="14" t="e">
        <v>#REF!</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0.81</v>
      </c>
      <c r="F29" s="25">
        <v>0.52</v>
      </c>
      <c r="G29" s="25">
        <v>0.13</v>
      </c>
      <c r="H29" s="25">
        <v>0.12</v>
      </c>
      <c r="I29" s="25">
        <v>0.33</v>
      </c>
      <c r="J29" s="50">
        <v>0.19</v>
      </c>
      <c r="M29" s="19"/>
      <c r="O29" s="14" t="b">
        <v>0</v>
      </c>
      <c r="P29" s="14" t="b">
        <v>0</v>
      </c>
      <c r="Q29" s="14" t="b">
        <v>0</v>
      </c>
      <c r="R29" s="14" t="b">
        <v>0</v>
      </c>
      <c r="S29" s="14" t="b">
        <v>0</v>
      </c>
      <c r="T29" s="14" t="b">
        <v>0</v>
      </c>
      <c r="U29" s="14" t="e">
        <v>#REF!</v>
      </c>
      <c r="V29" s="14" t="e">
        <v>#REF!</v>
      </c>
      <c r="W29" s="14" t="e">
        <v>#REF!</v>
      </c>
      <c r="X29" s="14" t="e">
        <v>#REF!</v>
      </c>
      <c r="Y29" s="14" t="e">
        <v>#REF!</v>
      </c>
      <c r="Z29" s="14" t="e">
        <v>#REF!</v>
      </c>
      <c r="AA29" s="14" t="e">
        <v>#REF!</v>
      </c>
      <c r="AB29" s="14" t="e">
        <v>#REF!</v>
      </c>
    </row>
    <row r="30" spans="1:28" ht="12.75" customHeight="1" x14ac:dyDescent="0.25">
      <c r="A30" s="13">
        <v>5</v>
      </c>
      <c r="C30" s="3" t="s">
        <v>46</v>
      </c>
      <c r="D30" s="20">
        <v>639</v>
      </c>
      <c r="E30" s="24">
        <v>0.79</v>
      </c>
      <c r="F30" s="25">
        <v>0.56999999999999995</v>
      </c>
      <c r="G30" s="25">
        <v>0.13</v>
      </c>
      <c r="H30" s="25">
        <v>0.1</v>
      </c>
      <c r="I30" s="25">
        <v>0.38</v>
      </c>
      <c r="J30" s="50">
        <v>0.19</v>
      </c>
      <c r="M30" s="19"/>
      <c r="O30" s="14" t="b">
        <v>0</v>
      </c>
      <c r="P30" s="14" t="b">
        <v>0</v>
      </c>
      <c r="Q30" s="14" t="b">
        <v>0</v>
      </c>
      <c r="R30" s="14" t="b">
        <v>0</v>
      </c>
      <c r="S30" s="14" t="b">
        <v>0</v>
      </c>
      <c r="T30" s="14" t="b">
        <v>0</v>
      </c>
      <c r="U30" s="14" t="e">
        <v>#REF!</v>
      </c>
      <c r="V30" s="14" t="e">
        <v>#REF!</v>
      </c>
      <c r="W30" s="14" t="e">
        <v>#REF!</v>
      </c>
      <c r="X30" s="14" t="e">
        <v>#REF!</v>
      </c>
      <c r="Y30" s="14" t="e">
        <v>#REF!</v>
      </c>
      <c r="Z30" s="14" t="e">
        <v>#REF!</v>
      </c>
      <c r="AA30" s="14" t="e">
        <v>#REF!</v>
      </c>
      <c r="AB30" s="14" t="e">
        <v>#REF!</v>
      </c>
    </row>
    <row r="31" spans="1:28" ht="12.75" customHeight="1" x14ac:dyDescent="0.25">
      <c r="A31" s="13">
        <v>5</v>
      </c>
      <c r="C31" s="3" t="s">
        <v>47</v>
      </c>
      <c r="D31" s="20">
        <v>280</v>
      </c>
      <c r="E31" s="24">
        <v>0.78</v>
      </c>
      <c r="F31" s="25">
        <v>0.65</v>
      </c>
      <c r="G31" s="25">
        <v>0.15</v>
      </c>
      <c r="H31" s="25">
        <v>0.1</v>
      </c>
      <c r="I31" s="25">
        <v>0.41</v>
      </c>
      <c r="J31" s="50">
        <v>0.17</v>
      </c>
      <c r="M31" s="19"/>
      <c r="O31" s="14" t="b">
        <v>0</v>
      </c>
      <c r="P31" s="14" t="b">
        <v>1</v>
      </c>
      <c r="Q31" s="14" t="b">
        <v>0</v>
      </c>
      <c r="R31" s="14" t="b">
        <v>0</v>
      </c>
      <c r="S31" s="14" t="b">
        <v>1</v>
      </c>
      <c r="T31" s="14" t="b">
        <v>0</v>
      </c>
      <c r="U31" s="14" t="e">
        <v>#REF!</v>
      </c>
      <c r="V31" s="14" t="e">
        <v>#REF!</v>
      </c>
      <c r="W31" s="14" t="e">
        <v>#REF!</v>
      </c>
      <c r="X31" s="14" t="e">
        <v>#REF!</v>
      </c>
      <c r="Y31" s="14" t="e">
        <v>#REF!</v>
      </c>
      <c r="Z31" s="14" t="e">
        <v>#REF!</v>
      </c>
      <c r="AA31" s="14" t="e">
        <v>#REF!</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0.8</v>
      </c>
      <c r="F33" s="25">
        <v>0.56000000000000005</v>
      </c>
      <c r="G33" s="25">
        <v>0.13</v>
      </c>
      <c r="H33" s="25">
        <v>0.12</v>
      </c>
      <c r="I33" s="25">
        <v>0.37</v>
      </c>
      <c r="J33" s="50">
        <v>0.19</v>
      </c>
      <c r="M33" s="19"/>
      <c r="O33" s="14" t="b">
        <v>0</v>
      </c>
      <c r="P33" s="14" t="b">
        <v>0</v>
      </c>
      <c r="Q33" s="14" t="b">
        <v>0</v>
      </c>
      <c r="R33" s="14" t="b">
        <v>0</v>
      </c>
      <c r="S33" s="14" t="b">
        <v>0</v>
      </c>
      <c r="T33" s="14" t="b">
        <v>0</v>
      </c>
      <c r="U33" s="14" t="e">
        <v>#REF!</v>
      </c>
      <c r="V33" s="14" t="e">
        <v>#REF!</v>
      </c>
      <c r="W33" s="14" t="e">
        <v>#REF!</v>
      </c>
      <c r="X33" s="14" t="e">
        <v>#REF!</v>
      </c>
      <c r="Y33" s="14" t="e">
        <v>#REF!</v>
      </c>
      <c r="Z33" s="14" t="e">
        <v>#REF!</v>
      </c>
      <c r="AA33" s="14" t="e">
        <v>#REF!</v>
      </c>
      <c r="AB33" s="14" t="e">
        <v>#REF!</v>
      </c>
    </row>
    <row r="34" spans="1:28" ht="12.75" customHeight="1" x14ac:dyDescent="0.25">
      <c r="A34" s="13">
        <v>6</v>
      </c>
      <c r="C34" s="3" t="s">
        <v>50</v>
      </c>
      <c r="D34" s="20">
        <v>447</v>
      </c>
      <c r="E34" s="24">
        <v>0.79</v>
      </c>
      <c r="F34" s="25">
        <v>0.51</v>
      </c>
      <c r="G34" s="25">
        <v>0.13</v>
      </c>
      <c r="H34" s="25">
        <v>7.0000000000000007E-2</v>
      </c>
      <c r="I34" s="25">
        <v>0.31</v>
      </c>
      <c r="J34" s="50">
        <v>0.16</v>
      </c>
      <c r="M34" s="19"/>
      <c r="O34" s="14" t="b">
        <v>0</v>
      </c>
      <c r="P34" s="14" t="b">
        <v>0</v>
      </c>
      <c r="Q34" s="14" t="b">
        <v>0</v>
      </c>
      <c r="R34" s="14" t="b">
        <v>0</v>
      </c>
      <c r="S34" s="14" t="b">
        <v>0</v>
      </c>
      <c r="T34" s="14" t="b">
        <v>0</v>
      </c>
      <c r="U34" s="14" t="e">
        <v>#REF!</v>
      </c>
      <c r="V34" s="14" t="e">
        <v>#REF!</v>
      </c>
      <c r="W34" s="14" t="e">
        <v>#REF!</v>
      </c>
      <c r="X34" s="14" t="e">
        <v>#REF!</v>
      </c>
      <c r="Y34" s="14" t="e">
        <v>#REF!</v>
      </c>
      <c r="Z34" s="14" t="e">
        <v>#REF!</v>
      </c>
      <c r="AA34" s="14" t="e">
        <v>#REF!</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0.78</v>
      </c>
      <c r="F36" s="25">
        <v>0.59</v>
      </c>
      <c r="G36" s="25">
        <v>0.14000000000000001</v>
      </c>
      <c r="H36" s="25">
        <v>0.1</v>
      </c>
      <c r="I36" s="25">
        <v>0.38</v>
      </c>
      <c r="J36" s="50">
        <v>0.18</v>
      </c>
      <c r="M36" s="19"/>
      <c r="O36" s="14" t="b">
        <v>0</v>
      </c>
      <c r="P36" s="14" t="b">
        <v>1</v>
      </c>
      <c r="Q36" s="14" t="b">
        <v>0</v>
      </c>
      <c r="R36" s="14" t="b">
        <v>0</v>
      </c>
      <c r="S36" s="14" t="b">
        <v>0</v>
      </c>
      <c r="T36" s="14" t="b">
        <v>0</v>
      </c>
      <c r="U36" s="14" t="e">
        <v>#REF!</v>
      </c>
      <c r="V36" s="14" t="e">
        <v>#REF!</v>
      </c>
      <c r="W36" s="14" t="e">
        <v>#REF!</v>
      </c>
      <c r="X36" s="14" t="e">
        <v>#REF!</v>
      </c>
      <c r="Y36" s="14" t="e">
        <v>#REF!</v>
      </c>
      <c r="Z36" s="14" t="e">
        <v>#REF!</v>
      </c>
      <c r="AA36" s="14" t="e">
        <v>#REF!</v>
      </c>
      <c r="AB36" s="14" t="e">
        <v>#REF!</v>
      </c>
    </row>
    <row r="37" spans="1:28" ht="12.75" customHeight="1" x14ac:dyDescent="0.25">
      <c r="A37" s="13">
        <v>7</v>
      </c>
      <c r="C37" s="3" t="s">
        <v>4</v>
      </c>
      <c r="D37" s="20">
        <v>1028</v>
      </c>
      <c r="E37" s="24">
        <v>0.82</v>
      </c>
      <c r="F37" s="25">
        <v>0.51</v>
      </c>
      <c r="G37" s="25">
        <v>0.12</v>
      </c>
      <c r="H37" s="25">
        <v>0.12</v>
      </c>
      <c r="I37" s="25">
        <v>0.33</v>
      </c>
      <c r="J37" s="50">
        <v>0.2</v>
      </c>
      <c r="M37" s="19"/>
      <c r="O37" s="14" t="b">
        <v>0</v>
      </c>
      <c r="P37" s="14" t="b">
        <v>0</v>
      </c>
      <c r="Q37" s="14" t="b">
        <v>0</v>
      </c>
      <c r="R37" s="14" t="b">
        <v>0</v>
      </c>
      <c r="S37" s="14" t="b">
        <v>0</v>
      </c>
      <c r="T37" s="14" t="b">
        <v>0</v>
      </c>
      <c r="U37" s="14" t="e">
        <v>#REF!</v>
      </c>
      <c r="V37" s="14" t="e">
        <v>#REF!</v>
      </c>
      <c r="W37" s="14" t="e">
        <v>#REF!</v>
      </c>
      <c r="X37" s="14" t="e">
        <v>#REF!</v>
      </c>
      <c r="Y37" s="14" t="e">
        <v>#REF!</v>
      </c>
      <c r="Z37" s="14" t="e">
        <v>#REF!</v>
      </c>
      <c r="AA37" s="14" t="e">
        <v>#REF!</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0.84</v>
      </c>
      <c r="F39" s="25">
        <v>0.56000000000000005</v>
      </c>
      <c r="G39" s="25">
        <v>0.11</v>
      </c>
      <c r="H39" s="25">
        <v>0.11</v>
      </c>
      <c r="I39" s="25">
        <v>0.31</v>
      </c>
      <c r="J39" s="50">
        <v>0.21</v>
      </c>
      <c r="M39" s="19"/>
      <c r="O39" s="14" t="b">
        <v>1</v>
      </c>
      <c r="P39" s="14" t="b">
        <v>0</v>
      </c>
      <c r="Q39" s="14" t="b">
        <v>0</v>
      </c>
      <c r="R39" s="14" t="b">
        <v>0</v>
      </c>
      <c r="S39" s="14" t="b">
        <v>0</v>
      </c>
      <c r="T39" s="14" t="b">
        <v>0</v>
      </c>
      <c r="U39" s="14" t="e">
        <v>#REF!</v>
      </c>
      <c r="V39" s="14" t="e">
        <v>#REF!</v>
      </c>
      <c r="W39" s="14" t="e">
        <v>#REF!</v>
      </c>
      <c r="X39" s="14" t="e">
        <v>#REF!</v>
      </c>
      <c r="Y39" s="14" t="e">
        <v>#REF!</v>
      </c>
      <c r="Z39" s="14" t="e">
        <v>#REF!</v>
      </c>
      <c r="AA39" s="14" t="e">
        <v>#REF!</v>
      </c>
      <c r="AB39" s="14" t="e">
        <v>#REF!</v>
      </c>
    </row>
    <row r="40" spans="1:28" ht="12.75" customHeight="1" x14ac:dyDescent="0.25">
      <c r="A40" s="13">
        <v>8</v>
      </c>
      <c r="C40" s="3" t="s">
        <v>9</v>
      </c>
      <c r="D40" s="20">
        <v>619</v>
      </c>
      <c r="E40" s="24">
        <v>0.81</v>
      </c>
      <c r="F40" s="25">
        <v>0.52</v>
      </c>
      <c r="G40" s="25">
        <v>0.12</v>
      </c>
      <c r="H40" s="25">
        <v>0.11</v>
      </c>
      <c r="I40" s="25">
        <v>0.37</v>
      </c>
      <c r="J40" s="50">
        <v>0.21</v>
      </c>
      <c r="M40" s="19"/>
      <c r="O40" s="14" t="b">
        <v>0</v>
      </c>
      <c r="P40" s="14" t="b">
        <v>0</v>
      </c>
      <c r="Q40" s="14" t="b">
        <v>0</v>
      </c>
      <c r="R40" s="14" t="b">
        <v>0</v>
      </c>
      <c r="S40" s="14" t="b">
        <v>0</v>
      </c>
      <c r="T40" s="14" t="b">
        <v>0</v>
      </c>
      <c r="U40" s="14" t="e">
        <v>#REF!</v>
      </c>
      <c r="V40" s="14" t="e">
        <v>#REF!</v>
      </c>
      <c r="W40" s="14" t="e">
        <v>#REF!</v>
      </c>
      <c r="X40" s="14" t="e">
        <v>#REF!</v>
      </c>
      <c r="Y40" s="14" t="e">
        <v>#REF!</v>
      </c>
      <c r="Z40" s="14" t="e">
        <v>#REF!</v>
      </c>
      <c r="AA40" s="14" t="e">
        <v>#REF!</v>
      </c>
      <c r="AB40" s="14" t="e">
        <v>#REF!</v>
      </c>
    </row>
    <row r="41" spans="1:28" ht="12.75" customHeight="1" x14ac:dyDescent="0.25">
      <c r="A41" s="13">
        <v>8</v>
      </c>
      <c r="C41" s="3" t="s">
        <v>10</v>
      </c>
      <c r="D41" s="20">
        <v>349</v>
      </c>
      <c r="E41" s="24">
        <v>0.81</v>
      </c>
      <c r="F41" s="25">
        <v>0.52</v>
      </c>
      <c r="G41" s="25">
        <v>0.15</v>
      </c>
      <c r="H41" s="25">
        <v>0.13</v>
      </c>
      <c r="I41" s="25">
        <v>0.34</v>
      </c>
      <c r="J41" s="50">
        <v>0.19</v>
      </c>
      <c r="M41" s="19"/>
      <c r="O41" s="14" t="b">
        <v>0</v>
      </c>
      <c r="P41" s="14" t="b">
        <v>0</v>
      </c>
      <c r="Q41" s="14" t="b">
        <v>0</v>
      </c>
      <c r="R41" s="14" t="b">
        <v>0</v>
      </c>
      <c r="S41" s="14" t="b">
        <v>0</v>
      </c>
      <c r="T41" s="14" t="b">
        <v>0</v>
      </c>
      <c r="U41" s="14" t="e">
        <v>#REF!</v>
      </c>
      <c r="V41" s="14" t="e">
        <v>#REF!</v>
      </c>
      <c r="W41" s="14" t="e">
        <v>#REF!</v>
      </c>
      <c r="X41" s="14" t="e">
        <v>#REF!</v>
      </c>
      <c r="Y41" s="14" t="e">
        <v>#REF!</v>
      </c>
      <c r="Z41" s="14" t="e">
        <v>#REF!</v>
      </c>
      <c r="AA41" s="14" t="e">
        <v>#REF!</v>
      </c>
      <c r="AB41" s="14" t="e">
        <v>#REF!</v>
      </c>
    </row>
    <row r="42" spans="1:28" ht="12.75" customHeight="1" x14ac:dyDescent="0.25">
      <c r="A42" s="13">
        <v>8</v>
      </c>
      <c r="C42" s="3" t="s">
        <v>11</v>
      </c>
      <c r="D42" s="20">
        <v>700</v>
      </c>
      <c r="E42" s="24">
        <v>0.75</v>
      </c>
      <c r="F42" s="25">
        <v>0.59</v>
      </c>
      <c r="G42" s="25">
        <v>0.15</v>
      </c>
      <c r="H42" s="25">
        <v>0.1</v>
      </c>
      <c r="I42" s="25">
        <v>0.39</v>
      </c>
      <c r="J42" s="50">
        <v>0.15</v>
      </c>
      <c r="M42" s="19"/>
      <c r="O42" s="14" t="b">
        <v>0</v>
      </c>
      <c r="P42" s="14" t="b">
        <v>1</v>
      </c>
      <c r="Q42" s="14" t="b">
        <v>0</v>
      </c>
      <c r="R42" s="14" t="b">
        <v>0</v>
      </c>
      <c r="S42" s="14" t="b">
        <v>1</v>
      </c>
      <c r="T42" s="14" t="b">
        <v>0</v>
      </c>
      <c r="U42" s="14" t="e">
        <v>#REF!</v>
      </c>
      <c r="V42" s="14" t="e">
        <v>#REF!</v>
      </c>
      <c r="W42" s="14" t="e">
        <v>#REF!</v>
      </c>
      <c r="X42" s="14" t="e">
        <v>#REF!</v>
      </c>
      <c r="Y42" s="14" t="e">
        <v>#REF!</v>
      </c>
      <c r="Z42" s="14" t="e">
        <v>#REF!</v>
      </c>
      <c r="AA42" s="14" t="e">
        <v>#REF!</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0.81</v>
      </c>
      <c r="F44" s="25">
        <v>0.55000000000000004</v>
      </c>
      <c r="G44" s="25">
        <v>0.13</v>
      </c>
      <c r="H44" s="25">
        <v>0.12</v>
      </c>
      <c r="I44" s="25">
        <v>0.36</v>
      </c>
      <c r="J44" s="50">
        <v>0.19</v>
      </c>
      <c r="M44" s="19"/>
      <c r="O44" s="14" t="b">
        <v>1</v>
      </c>
      <c r="P44" s="14" t="b">
        <v>0</v>
      </c>
      <c r="Q44" s="14" t="b">
        <v>0</v>
      </c>
      <c r="R44" s="14" t="b">
        <v>1</v>
      </c>
      <c r="S44" s="14" t="b">
        <v>1</v>
      </c>
      <c r="T44" s="14" t="b">
        <v>1</v>
      </c>
      <c r="U44" s="14" t="e">
        <v>#REF!</v>
      </c>
      <c r="V44" s="14" t="e">
        <v>#REF!</v>
      </c>
      <c r="W44" s="14" t="e">
        <v>#REF!</v>
      </c>
      <c r="X44" s="14" t="e">
        <v>#REF!</v>
      </c>
      <c r="Y44" s="14" t="e">
        <v>#REF!</v>
      </c>
      <c r="Z44" s="14" t="e">
        <v>#REF!</v>
      </c>
      <c r="AA44" s="14" t="e">
        <v>#REF!</v>
      </c>
      <c r="AB44" s="14" t="e">
        <v>#REF!</v>
      </c>
    </row>
    <row r="45" spans="1:28" ht="12.75" customHeight="1" x14ac:dyDescent="0.25">
      <c r="A45" s="13">
        <v>9</v>
      </c>
      <c r="C45" s="3" t="s">
        <v>52</v>
      </c>
      <c r="D45" s="20">
        <v>50</v>
      </c>
      <c r="E45" s="24">
        <v>0.8</v>
      </c>
      <c r="F45" s="25">
        <v>0.57999999999999996</v>
      </c>
      <c r="G45" s="25">
        <v>0.2</v>
      </c>
      <c r="H45" s="25">
        <v>0.14000000000000001</v>
      </c>
      <c r="I45" s="25">
        <v>0.3</v>
      </c>
      <c r="J45" s="50">
        <v>0.22</v>
      </c>
      <c r="M45" s="19"/>
      <c r="O45" s="14" t="b">
        <v>1</v>
      </c>
      <c r="P45" s="14" t="b">
        <v>1</v>
      </c>
      <c r="Q45" s="14" t="b">
        <v>1</v>
      </c>
      <c r="R45" s="14" t="b">
        <v>1</v>
      </c>
      <c r="S45" s="14" t="b">
        <v>0</v>
      </c>
      <c r="T45" s="14" t="b">
        <v>1</v>
      </c>
      <c r="U45" s="14" t="e">
        <v>#REF!</v>
      </c>
      <c r="V45" s="14" t="e">
        <v>#REF!</v>
      </c>
      <c r="W45" s="14" t="e">
        <v>#REF!</v>
      </c>
      <c r="X45" s="14" t="e">
        <v>#REF!</v>
      </c>
      <c r="Y45" s="14" t="e">
        <v>#REF!</v>
      </c>
      <c r="Z45" s="14" t="e">
        <v>#REF!</v>
      </c>
      <c r="AA45" s="14" t="e">
        <v>#REF!</v>
      </c>
      <c r="AB45" s="14" t="e">
        <v>#REF!</v>
      </c>
    </row>
    <row r="46" spans="1:28" ht="12.75" customHeight="1" x14ac:dyDescent="0.25">
      <c r="A46" s="13">
        <v>9</v>
      </c>
      <c r="C46" s="3" t="s">
        <v>53</v>
      </c>
      <c r="D46" s="20">
        <v>67</v>
      </c>
      <c r="E46" s="24">
        <v>0.75</v>
      </c>
      <c r="F46" s="25">
        <v>0.54</v>
      </c>
      <c r="G46" s="25">
        <v>0.12</v>
      </c>
      <c r="H46" s="25">
        <v>0.04</v>
      </c>
      <c r="I46" s="25">
        <v>0.28000000000000003</v>
      </c>
      <c r="J46" s="50">
        <v>0.12</v>
      </c>
      <c r="M46" s="19"/>
      <c r="O46" s="14" t="b">
        <v>1</v>
      </c>
      <c r="P46" s="14" t="b">
        <v>0</v>
      </c>
      <c r="Q46" s="14" t="b">
        <v>0</v>
      </c>
      <c r="R46" s="14" t="b">
        <v>0</v>
      </c>
      <c r="S46" s="14" t="b">
        <v>0</v>
      </c>
      <c r="T46" s="14" t="b">
        <v>0</v>
      </c>
      <c r="U46" s="14" t="e">
        <v>#REF!</v>
      </c>
      <c r="V46" s="14" t="e">
        <v>#REF!</v>
      </c>
      <c r="W46" s="14" t="e">
        <v>#REF!</v>
      </c>
      <c r="X46" s="14" t="e">
        <v>#REF!</v>
      </c>
      <c r="Y46" s="14" t="e">
        <v>#REF!</v>
      </c>
      <c r="Z46" s="14" t="e">
        <v>#REF!</v>
      </c>
      <c r="AA46" s="14" t="e">
        <v>#REF!</v>
      </c>
      <c r="AB46" s="14" t="e">
        <v>#REF!</v>
      </c>
    </row>
    <row r="47" spans="1:28" ht="12.75" customHeight="1" x14ac:dyDescent="0.25">
      <c r="A47" s="13">
        <v>9</v>
      </c>
      <c r="C47" s="3" t="s">
        <v>54</v>
      </c>
      <c r="D47" s="20">
        <v>83</v>
      </c>
      <c r="E47" s="24">
        <v>0.71</v>
      </c>
      <c r="F47" s="25">
        <v>0.49</v>
      </c>
      <c r="G47" s="25">
        <v>0.14000000000000001</v>
      </c>
      <c r="H47" s="25">
        <v>0.02</v>
      </c>
      <c r="I47" s="25">
        <v>0.31</v>
      </c>
      <c r="J47" s="50">
        <v>0.17</v>
      </c>
      <c r="M47" s="19"/>
      <c r="O47" s="14" t="b">
        <v>1</v>
      </c>
      <c r="P47" s="14" t="b">
        <v>0</v>
      </c>
      <c r="Q47" s="14" t="b">
        <v>0</v>
      </c>
      <c r="R47" s="14" t="b">
        <v>0</v>
      </c>
      <c r="S47" s="14" t="b">
        <v>0</v>
      </c>
      <c r="T47" s="14" t="b">
        <v>1</v>
      </c>
      <c r="U47" s="14" t="e">
        <v>#REF!</v>
      </c>
      <c r="V47" s="14" t="e">
        <v>#REF!</v>
      </c>
      <c r="W47" s="14" t="e">
        <v>#REF!</v>
      </c>
      <c r="X47" s="14" t="e">
        <v>#REF!</v>
      </c>
      <c r="Y47" s="14" t="e">
        <v>#REF!</v>
      </c>
      <c r="Z47" s="14" t="e">
        <v>#REF!</v>
      </c>
      <c r="AA47" s="14" t="e">
        <v>#REF!</v>
      </c>
      <c r="AB47" s="14" t="e">
        <v>#REF!</v>
      </c>
    </row>
    <row r="48" spans="1:28" ht="12.75" customHeight="1" x14ac:dyDescent="0.25">
      <c r="A48" s="13">
        <v>9</v>
      </c>
      <c r="C48" s="3" t="s">
        <v>55</v>
      </c>
      <c r="D48" s="20">
        <v>64</v>
      </c>
      <c r="E48" s="24">
        <v>0.8</v>
      </c>
      <c r="F48" s="25">
        <v>0.52</v>
      </c>
      <c r="G48" s="25">
        <v>0.13</v>
      </c>
      <c r="H48" s="25">
        <v>0.06</v>
      </c>
      <c r="I48" s="25">
        <v>0.27</v>
      </c>
      <c r="J48" s="50">
        <v>0.19</v>
      </c>
      <c r="M48" s="19"/>
      <c r="O48" s="14" t="b">
        <v>1</v>
      </c>
      <c r="P48" s="14" t="b">
        <v>0</v>
      </c>
      <c r="Q48" s="14" t="b">
        <v>0</v>
      </c>
      <c r="R48" s="14" t="b">
        <v>0</v>
      </c>
      <c r="S48" s="14" t="b">
        <v>0</v>
      </c>
      <c r="T48" s="14" t="b">
        <v>1</v>
      </c>
      <c r="U48" s="14" t="e">
        <v>#REF!</v>
      </c>
      <c r="V48" s="14" t="e">
        <v>#REF!</v>
      </c>
      <c r="W48" s="14" t="e">
        <v>#REF!</v>
      </c>
      <c r="X48" s="14" t="e">
        <v>#REF!</v>
      </c>
      <c r="Y48" s="14" t="e">
        <v>#REF!</v>
      </c>
      <c r="Z48" s="14" t="e">
        <v>#REF!</v>
      </c>
      <c r="AA48" s="14" t="e">
        <v>#REF!</v>
      </c>
      <c r="AB48" s="14" t="e">
        <v>#REF!</v>
      </c>
    </row>
    <row r="49" spans="1:28" ht="12.75" customHeight="1" x14ac:dyDescent="0.25">
      <c r="A49" s="13">
        <v>9</v>
      </c>
      <c r="C49" s="3" t="s">
        <v>56</v>
      </c>
      <c r="D49" s="20">
        <v>22</v>
      </c>
      <c r="E49" s="24">
        <v>0.64</v>
      </c>
      <c r="F49" s="25">
        <v>0.55000000000000004</v>
      </c>
      <c r="G49" s="25">
        <v>0.18</v>
      </c>
      <c r="H49" s="25">
        <v>0.09</v>
      </c>
      <c r="I49" s="25">
        <v>0.55000000000000004</v>
      </c>
      <c r="J49" s="50">
        <v>0.09</v>
      </c>
      <c r="M49" s="19"/>
      <c r="O49" s="14" t="b">
        <v>0</v>
      </c>
      <c r="P49" s="14" t="b">
        <v>0</v>
      </c>
      <c r="Q49" s="14" t="b">
        <v>0</v>
      </c>
      <c r="R49" s="14" t="b">
        <v>0</v>
      </c>
      <c r="S49" s="14" t="b">
        <v>1</v>
      </c>
      <c r="T49" s="14" t="b">
        <v>0</v>
      </c>
      <c r="U49" s="14" t="e">
        <v>#REF!</v>
      </c>
      <c r="V49" s="14" t="e">
        <v>#REF!</v>
      </c>
      <c r="W49" s="14" t="e">
        <v>#REF!</v>
      </c>
      <c r="X49" s="14" t="e">
        <v>#REF!</v>
      </c>
      <c r="Y49" s="14" t="e">
        <v>#REF!</v>
      </c>
      <c r="Z49" s="14" t="e">
        <v>#REF!</v>
      </c>
      <c r="AA49" s="14" t="e">
        <v>#REF!</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0.77</v>
      </c>
      <c r="F51" s="25">
        <v>0.55000000000000004</v>
      </c>
      <c r="G51" s="25">
        <v>0.17</v>
      </c>
      <c r="H51" s="25">
        <v>0.17</v>
      </c>
      <c r="I51" s="25">
        <v>0.28000000000000003</v>
      </c>
      <c r="J51" s="50">
        <v>0.09</v>
      </c>
      <c r="M51" s="19"/>
      <c r="O51" s="14" t="b">
        <v>0</v>
      </c>
      <c r="P51" s="14" t="b">
        <v>0</v>
      </c>
      <c r="Q51" s="14" t="b">
        <v>0</v>
      </c>
      <c r="R51" s="14" t="b">
        <v>0</v>
      </c>
      <c r="S51" s="14" t="b">
        <v>0</v>
      </c>
      <c r="T51" s="14" t="b">
        <v>0</v>
      </c>
      <c r="U51" s="14" t="e">
        <v>#REF!</v>
      </c>
      <c r="V51" s="14" t="e">
        <v>#REF!</v>
      </c>
      <c r="W51" s="14" t="e">
        <v>#REF!</v>
      </c>
      <c r="X51" s="14" t="e">
        <v>#REF!</v>
      </c>
      <c r="Y51" s="14" t="e">
        <v>#REF!</v>
      </c>
      <c r="Z51" s="14" t="e">
        <v>#REF!</v>
      </c>
      <c r="AA51" s="14" t="e">
        <v>#REF!</v>
      </c>
      <c r="AB51" s="14" t="e">
        <v>#REF!</v>
      </c>
    </row>
    <row r="52" spans="1:28" ht="12.75" customHeight="1" x14ac:dyDescent="0.25">
      <c r="A52" s="13">
        <v>10</v>
      </c>
      <c r="C52" s="3" t="s">
        <v>12</v>
      </c>
      <c r="D52" s="20">
        <v>2090</v>
      </c>
      <c r="E52" s="24">
        <v>0.8</v>
      </c>
      <c r="F52" s="25">
        <v>0.55000000000000004</v>
      </c>
      <c r="G52" s="25">
        <v>0.13</v>
      </c>
      <c r="H52" s="25">
        <v>0.11</v>
      </c>
      <c r="I52" s="25">
        <v>0.36</v>
      </c>
      <c r="J52" s="50">
        <v>0.19</v>
      </c>
      <c r="M52" s="19"/>
      <c r="O52" s="14" t="b">
        <v>0</v>
      </c>
      <c r="P52" s="14" t="b">
        <v>0</v>
      </c>
      <c r="Q52" s="14" t="b">
        <v>0</v>
      </c>
      <c r="R52" s="14" t="b">
        <v>0</v>
      </c>
      <c r="S52" s="14" t="b">
        <v>1</v>
      </c>
      <c r="T52" s="14" t="b">
        <v>1</v>
      </c>
      <c r="U52" s="14" t="e">
        <v>#REF!</v>
      </c>
      <c r="V52" s="14" t="e">
        <v>#REF!</v>
      </c>
      <c r="W52" s="14" t="e">
        <v>#REF!</v>
      </c>
      <c r="X52" s="14" t="e">
        <v>#REF!</v>
      </c>
      <c r="Y52" s="14" t="e">
        <v>#REF!</v>
      </c>
      <c r="Z52" s="14" t="e">
        <v>#REF!</v>
      </c>
      <c r="AA52" s="14" t="e">
        <v>#REF!</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0.76</v>
      </c>
      <c r="F54" s="25">
        <v>0.5</v>
      </c>
      <c r="G54" s="25">
        <v>0.2</v>
      </c>
      <c r="H54" s="25">
        <v>0.11</v>
      </c>
      <c r="I54" s="25">
        <v>0.25</v>
      </c>
      <c r="J54" s="50">
        <v>0.13</v>
      </c>
      <c r="M54" s="19"/>
      <c r="O54" s="14" t="b">
        <v>0</v>
      </c>
      <c r="P54" s="14" t="b">
        <v>1</v>
      </c>
      <c r="Q54" s="14" t="b">
        <v>1</v>
      </c>
      <c r="R54" s="14" t="b">
        <v>0</v>
      </c>
      <c r="S54" s="14" t="b">
        <v>0</v>
      </c>
      <c r="T54" s="14" t="b">
        <v>0</v>
      </c>
      <c r="U54" s="14" t="e">
        <v>#REF!</v>
      </c>
      <c r="V54" s="14" t="e">
        <v>#REF!</v>
      </c>
      <c r="W54" s="14" t="e">
        <v>#REF!</v>
      </c>
      <c r="X54" s="14" t="e">
        <v>#REF!</v>
      </c>
      <c r="Y54" s="14" t="e">
        <v>#REF!</v>
      </c>
      <c r="Z54" s="14" t="e">
        <v>#REF!</v>
      </c>
      <c r="AA54" s="14" t="e">
        <v>#REF!</v>
      </c>
      <c r="AB54" s="14" t="e">
        <v>#REF!</v>
      </c>
    </row>
    <row r="55" spans="1:28" ht="12.75" customHeight="1" x14ac:dyDescent="0.25">
      <c r="A55" s="13">
        <v>11</v>
      </c>
      <c r="C55" s="3" t="s">
        <v>60</v>
      </c>
      <c r="D55" s="20">
        <v>164</v>
      </c>
      <c r="E55" s="24">
        <v>0.79</v>
      </c>
      <c r="F55" s="25">
        <v>0.49</v>
      </c>
      <c r="G55" s="25">
        <v>0.15</v>
      </c>
      <c r="H55" s="25">
        <v>0.12</v>
      </c>
      <c r="I55" s="25">
        <v>0.43</v>
      </c>
      <c r="J55" s="50">
        <v>0.15</v>
      </c>
      <c r="M55" s="19"/>
      <c r="O55" s="14" t="b">
        <v>0</v>
      </c>
      <c r="P55" s="14" t="b">
        <v>1</v>
      </c>
      <c r="Q55" s="14" t="b">
        <v>0</v>
      </c>
      <c r="R55" s="14" t="b">
        <v>0</v>
      </c>
      <c r="S55" s="14" t="b">
        <v>1</v>
      </c>
      <c r="T55" s="14" t="b">
        <v>0</v>
      </c>
      <c r="U55" s="14" t="e">
        <v>#REF!</v>
      </c>
      <c r="V55" s="14" t="e">
        <v>#REF!</v>
      </c>
      <c r="W55" s="14" t="e">
        <v>#REF!</v>
      </c>
      <c r="X55" s="14" t="e">
        <v>#REF!</v>
      </c>
      <c r="Y55" s="14" t="e">
        <v>#REF!</v>
      </c>
      <c r="Z55" s="14" t="e">
        <v>#REF!</v>
      </c>
      <c r="AA55" s="14" t="e">
        <v>#REF!</v>
      </c>
      <c r="AB55" s="14" t="e">
        <v>#REF!</v>
      </c>
    </row>
    <row r="56" spans="1:28" ht="12.75" customHeight="1" x14ac:dyDescent="0.25">
      <c r="A56" s="13">
        <v>11</v>
      </c>
      <c r="C56" s="3" t="s">
        <v>61</v>
      </c>
      <c r="D56" s="20">
        <v>127</v>
      </c>
      <c r="E56" s="24">
        <v>0.74</v>
      </c>
      <c r="F56" s="25">
        <v>0.5</v>
      </c>
      <c r="G56" s="25">
        <v>0.17</v>
      </c>
      <c r="H56" s="25">
        <v>0.09</v>
      </c>
      <c r="I56" s="25">
        <v>0.38</v>
      </c>
      <c r="J56" s="50">
        <v>0.18</v>
      </c>
      <c r="M56" s="19"/>
      <c r="O56" s="14" t="b">
        <v>0</v>
      </c>
      <c r="P56" s="14" t="b">
        <v>1</v>
      </c>
      <c r="Q56" s="14" t="b">
        <v>0</v>
      </c>
      <c r="R56" s="14" t="b">
        <v>0</v>
      </c>
      <c r="S56" s="14" t="b">
        <v>1</v>
      </c>
      <c r="T56" s="14" t="b">
        <v>0</v>
      </c>
      <c r="U56" s="14" t="e">
        <v>#REF!</v>
      </c>
      <c r="V56" s="14" t="e">
        <v>#REF!</v>
      </c>
      <c r="W56" s="14" t="e">
        <v>#REF!</v>
      </c>
      <c r="X56" s="14" t="e">
        <v>#REF!</v>
      </c>
      <c r="Y56" s="14" t="e">
        <v>#REF!</v>
      </c>
      <c r="Z56" s="14" t="e">
        <v>#REF!</v>
      </c>
      <c r="AA56" s="14" t="e">
        <v>#REF!</v>
      </c>
      <c r="AB56" s="14" t="e">
        <v>#REF!</v>
      </c>
    </row>
    <row r="57" spans="1:28" ht="12.75" customHeight="1" x14ac:dyDescent="0.25">
      <c r="A57" s="13">
        <v>11</v>
      </c>
      <c r="C57" s="3" t="s">
        <v>62</v>
      </c>
      <c r="D57" s="20">
        <v>45</v>
      </c>
      <c r="E57" s="24">
        <v>0.78</v>
      </c>
      <c r="F57" s="25">
        <v>0.36</v>
      </c>
      <c r="G57" s="25">
        <v>0.22</v>
      </c>
      <c r="H57" s="25">
        <v>0.16</v>
      </c>
      <c r="I57" s="25">
        <v>0.47</v>
      </c>
      <c r="J57" s="50">
        <v>0.27</v>
      </c>
      <c r="M57" s="19"/>
      <c r="O57" s="14" t="b">
        <v>0</v>
      </c>
      <c r="P57" s="14" t="b">
        <v>0</v>
      </c>
      <c r="Q57" s="14" t="b">
        <v>1</v>
      </c>
      <c r="R57" s="14" t="b">
        <v>1</v>
      </c>
      <c r="S57" s="14" t="b">
        <v>1</v>
      </c>
      <c r="T57" s="14" t="b">
        <v>1</v>
      </c>
      <c r="U57" s="14" t="e">
        <v>#REF!</v>
      </c>
      <c r="V57" s="14" t="e">
        <v>#REF!</v>
      </c>
      <c r="W57" s="14" t="e">
        <v>#REF!</v>
      </c>
      <c r="X57" s="14" t="e">
        <v>#REF!</v>
      </c>
      <c r="Y57" s="14" t="e">
        <v>#REF!</v>
      </c>
      <c r="Z57" s="14" t="e">
        <v>#REF!</v>
      </c>
      <c r="AA57" s="14" t="e">
        <v>#REF!</v>
      </c>
      <c r="AB57" s="14" t="e">
        <v>#REF!</v>
      </c>
    </row>
    <row r="58" spans="1:28" ht="12.75" customHeight="1" x14ac:dyDescent="0.25">
      <c r="A58" s="13">
        <v>11</v>
      </c>
      <c r="C58" s="3" t="s">
        <v>63</v>
      </c>
      <c r="D58" s="20">
        <v>1511</v>
      </c>
      <c r="E58" s="24">
        <v>0.8</v>
      </c>
      <c r="F58" s="25">
        <v>0.56000000000000005</v>
      </c>
      <c r="G58" s="25">
        <v>0.13</v>
      </c>
      <c r="H58" s="25">
        <v>0.11</v>
      </c>
      <c r="I58" s="25">
        <v>0.37</v>
      </c>
      <c r="J58" s="50">
        <v>0.2</v>
      </c>
      <c r="M58" s="19"/>
      <c r="O58" s="14" t="b">
        <v>0</v>
      </c>
      <c r="P58" s="14" t="b">
        <v>1</v>
      </c>
      <c r="Q58" s="14" t="b">
        <v>0</v>
      </c>
      <c r="R58" s="14" t="b">
        <v>0</v>
      </c>
      <c r="S58" s="14" t="b">
        <v>1</v>
      </c>
      <c r="T58" s="14" t="b">
        <v>1</v>
      </c>
      <c r="U58" s="14" t="e">
        <v>#REF!</v>
      </c>
      <c r="V58" s="14" t="e">
        <v>#REF!</v>
      </c>
      <c r="W58" s="14" t="e">
        <v>#REF!</v>
      </c>
      <c r="X58" s="14" t="e">
        <v>#REF!</v>
      </c>
      <c r="Y58" s="14" t="e">
        <v>#REF!</v>
      </c>
      <c r="Z58" s="14" t="e">
        <v>#REF!</v>
      </c>
      <c r="AA58" s="14" t="e">
        <v>#REF!</v>
      </c>
      <c r="AB58" s="14" t="e">
        <v>#REF!</v>
      </c>
    </row>
    <row r="59" spans="1:28" ht="12.75" customHeight="1" x14ac:dyDescent="0.25">
      <c r="A59" s="13">
        <v>11</v>
      </c>
      <c r="C59" s="3" t="s">
        <v>64</v>
      </c>
      <c r="D59" s="20">
        <v>296</v>
      </c>
      <c r="E59" s="24">
        <v>0.79</v>
      </c>
      <c r="F59" s="25">
        <v>0.59</v>
      </c>
      <c r="G59" s="25">
        <v>0.15</v>
      </c>
      <c r="H59" s="25">
        <v>0.11</v>
      </c>
      <c r="I59" s="25">
        <v>0.27</v>
      </c>
      <c r="J59" s="50">
        <v>0.16</v>
      </c>
      <c r="M59" s="19"/>
      <c r="O59" s="14" t="b">
        <v>0</v>
      </c>
      <c r="P59" s="14" t="b">
        <v>1</v>
      </c>
      <c r="Q59" s="14" t="b">
        <v>0</v>
      </c>
      <c r="R59" s="14" t="b">
        <v>0</v>
      </c>
      <c r="S59" s="14" t="b">
        <v>0</v>
      </c>
      <c r="T59" s="14" t="b">
        <v>0</v>
      </c>
      <c r="U59" s="14" t="e">
        <v>#REF!</v>
      </c>
      <c r="V59" s="14" t="e">
        <v>#REF!</v>
      </c>
      <c r="W59" s="14" t="e">
        <v>#REF!</v>
      </c>
      <c r="X59" s="14" t="e">
        <v>#REF!</v>
      </c>
      <c r="Y59" s="14" t="e">
        <v>#REF!</v>
      </c>
      <c r="Z59" s="14" t="e">
        <v>#REF!</v>
      </c>
      <c r="AA59" s="14" t="e">
        <v>#REF!</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0.81</v>
      </c>
      <c r="F61" s="25">
        <v>0.5</v>
      </c>
      <c r="G61" s="25">
        <v>0.17</v>
      </c>
      <c r="H61" s="25">
        <v>0.11</v>
      </c>
      <c r="I61" s="25">
        <v>0.34</v>
      </c>
      <c r="J61" s="50">
        <v>0.2</v>
      </c>
      <c r="M61" s="19"/>
      <c r="O61" s="14" t="b">
        <v>0</v>
      </c>
      <c r="P61" s="14" t="b">
        <v>0</v>
      </c>
      <c r="Q61" s="14" t="b">
        <v>0</v>
      </c>
      <c r="R61" s="14" t="b">
        <v>0</v>
      </c>
      <c r="S61" s="14" t="b">
        <v>0</v>
      </c>
      <c r="T61" s="14" t="b">
        <v>0</v>
      </c>
      <c r="U61" s="14" t="e">
        <v>#REF!</v>
      </c>
      <c r="V61" s="14" t="e">
        <v>#REF!</v>
      </c>
      <c r="W61" s="14" t="e">
        <v>#REF!</v>
      </c>
      <c r="X61" s="14" t="e">
        <v>#REF!</v>
      </c>
      <c r="Y61" s="14" t="e">
        <v>#REF!</v>
      </c>
      <c r="Z61" s="14" t="e">
        <v>#REF!</v>
      </c>
      <c r="AA61" s="14" t="e">
        <v>#REF!</v>
      </c>
      <c r="AB61" s="14" t="e">
        <v>#REF!</v>
      </c>
    </row>
    <row r="62" spans="1:28" ht="12.75" customHeight="1" x14ac:dyDescent="0.25">
      <c r="A62" s="13">
        <v>12</v>
      </c>
      <c r="C62" s="3" t="s">
        <v>67</v>
      </c>
      <c r="D62" s="20">
        <v>482</v>
      </c>
      <c r="E62" s="24">
        <v>0.76</v>
      </c>
      <c r="F62" s="25">
        <v>0.48</v>
      </c>
      <c r="G62" s="25">
        <v>0.15</v>
      </c>
      <c r="H62" s="25">
        <v>0.1</v>
      </c>
      <c r="I62" s="25">
        <v>0.38</v>
      </c>
      <c r="J62" s="50">
        <v>0.16</v>
      </c>
      <c r="M62" s="19"/>
      <c r="O62" s="14" t="b">
        <v>0</v>
      </c>
      <c r="P62" s="14" t="b">
        <v>0</v>
      </c>
      <c r="Q62" s="14" t="b">
        <v>0</v>
      </c>
      <c r="R62" s="14" t="b">
        <v>0</v>
      </c>
      <c r="S62" s="14" t="b">
        <v>0</v>
      </c>
      <c r="T62" s="14" t="b">
        <v>0</v>
      </c>
      <c r="U62" s="14" t="e">
        <v>#REF!</v>
      </c>
      <c r="V62" s="14" t="e">
        <v>#REF!</v>
      </c>
      <c r="W62" s="14" t="e">
        <v>#REF!</v>
      </c>
      <c r="X62" s="14" t="e">
        <v>#REF!</v>
      </c>
      <c r="Y62" s="14" t="e">
        <v>#REF!</v>
      </c>
      <c r="Z62" s="14" t="e">
        <v>#REF!</v>
      </c>
      <c r="AA62" s="14" t="e">
        <v>#REF!</v>
      </c>
      <c r="AB62" s="14" t="e">
        <v>#REF!</v>
      </c>
    </row>
    <row r="63" spans="1:28" ht="12.75" customHeight="1" x14ac:dyDescent="0.25">
      <c r="A63" s="13">
        <v>12</v>
      </c>
      <c r="C63" s="3" t="s">
        <v>68</v>
      </c>
      <c r="D63" s="20">
        <v>1586</v>
      </c>
      <c r="E63" s="24">
        <v>0.81</v>
      </c>
      <c r="F63" s="25">
        <v>0.57999999999999996</v>
      </c>
      <c r="G63" s="25">
        <v>0.12</v>
      </c>
      <c r="H63" s="25">
        <v>0.11</v>
      </c>
      <c r="I63" s="25">
        <v>0.35</v>
      </c>
      <c r="J63" s="50">
        <v>0.19</v>
      </c>
      <c r="M63" s="19"/>
      <c r="O63" s="14" t="b">
        <v>0</v>
      </c>
      <c r="P63" s="14" t="b">
        <v>1</v>
      </c>
      <c r="Q63" s="14" t="b">
        <v>0</v>
      </c>
      <c r="R63" s="14" t="b">
        <v>0</v>
      </c>
      <c r="S63" s="14" t="b">
        <v>0</v>
      </c>
      <c r="T63" s="14" t="b">
        <v>0</v>
      </c>
      <c r="U63" s="14" t="e">
        <v>#REF!</v>
      </c>
      <c r="V63" s="14" t="e">
        <v>#REF!</v>
      </c>
      <c r="W63" s="14" t="e">
        <v>#REF!</v>
      </c>
      <c r="X63" s="14" t="e">
        <v>#REF!</v>
      </c>
      <c r="Y63" s="14" t="e">
        <v>#REF!</v>
      </c>
      <c r="Z63" s="14" t="e">
        <v>#REF!</v>
      </c>
      <c r="AA63" s="14" t="e">
        <v>#REF!</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0.72</v>
      </c>
      <c r="F65" s="25">
        <v>0.52</v>
      </c>
      <c r="G65" s="25">
        <v>0.13</v>
      </c>
      <c r="H65" s="25">
        <v>0.11</v>
      </c>
      <c r="I65" s="25">
        <v>0.25</v>
      </c>
      <c r="J65" s="50">
        <v>0.09</v>
      </c>
      <c r="M65" s="19"/>
      <c r="O65" s="14" t="b">
        <v>0</v>
      </c>
      <c r="P65" s="14" t="b">
        <v>0</v>
      </c>
      <c r="Q65" s="14" t="b">
        <v>0</v>
      </c>
      <c r="R65" s="14" t="b">
        <v>0</v>
      </c>
      <c r="S65" s="14" t="b">
        <v>0</v>
      </c>
      <c r="T65" s="14" t="b">
        <v>0</v>
      </c>
      <c r="U65" s="14" t="e">
        <v>#REF!</v>
      </c>
      <c r="V65" s="14" t="e">
        <v>#REF!</v>
      </c>
      <c r="W65" s="14" t="e">
        <v>#REF!</v>
      </c>
      <c r="X65" s="14" t="e">
        <v>#REF!</v>
      </c>
      <c r="Y65" s="14" t="e">
        <v>#REF!</v>
      </c>
      <c r="Z65" s="14" t="e">
        <v>#REF!</v>
      </c>
      <c r="AA65" s="14" t="e">
        <v>#REF!</v>
      </c>
      <c r="AB65" s="14" t="e">
        <v>#REF!</v>
      </c>
    </row>
    <row r="66" spans="1:28" ht="12.75" customHeight="1" x14ac:dyDescent="0.25">
      <c r="A66" s="13">
        <v>13</v>
      </c>
      <c r="C66" s="3" t="s">
        <v>71</v>
      </c>
      <c r="D66" s="20">
        <v>713</v>
      </c>
      <c r="E66" s="24">
        <v>0.78</v>
      </c>
      <c r="F66" s="25">
        <v>0.56000000000000005</v>
      </c>
      <c r="G66" s="25">
        <v>0.13</v>
      </c>
      <c r="H66" s="25">
        <v>0.1</v>
      </c>
      <c r="I66" s="25">
        <v>0.32</v>
      </c>
      <c r="J66" s="50">
        <v>0.15</v>
      </c>
      <c r="M66" s="19"/>
      <c r="O66" s="14" t="b">
        <v>0</v>
      </c>
      <c r="P66" s="14" t="b">
        <v>0</v>
      </c>
      <c r="Q66" s="14" t="b">
        <v>0</v>
      </c>
      <c r="R66" s="14" t="b">
        <v>0</v>
      </c>
      <c r="S66" s="14" t="b">
        <v>1</v>
      </c>
      <c r="T66" s="14" t="b">
        <v>0</v>
      </c>
      <c r="U66" s="14" t="e">
        <v>#REF!</v>
      </c>
      <c r="V66" s="14" t="e">
        <v>#REF!</v>
      </c>
      <c r="W66" s="14" t="e">
        <v>#REF!</v>
      </c>
      <c r="X66" s="14" t="e">
        <v>#REF!</v>
      </c>
      <c r="Y66" s="14" t="e">
        <v>#REF!</v>
      </c>
      <c r="Z66" s="14" t="e">
        <v>#REF!</v>
      </c>
      <c r="AA66" s="14" t="e">
        <v>#REF!</v>
      </c>
      <c r="AB66" s="14" t="e">
        <v>#REF!</v>
      </c>
    </row>
    <row r="67" spans="1:28" ht="12.75" customHeight="1" x14ac:dyDescent="0.25">
      <c r="A67" s="13">
        <v>13</v>
      </c>
      <c r="C67" s="3" t="s">
        <v>72</v>
      </c>
      <c r="D67" s="20">
        <v>1301</v>
      </c>
      <c r="E67" s="24">
        <v>0.82</v>
      </c>
      <c r="F67" s="25">
        <v>0.55000000000000004</v>
      </c>
      <c r="G67" s="25">
        <v>0.13</v>
      </c>
      <c r="H67" s="25">
        <v>0.11</v>
      </c>
      <c r="I67" s="25">
        <v>0.39</v>
      </c>
      <c r="J67" s="50">
        <v>0.22</v>
      </c>
      <c r="M67" s="19"/>
      <c r="O67" s="14" t="b">
        <v>1</v>
      </c>
      <c r="P67" s="14" t="b">
        <v>0</v>
      </c>
      <c r="Q67" s="14" t="b">
        <v>0</v>
      </c>
      <c r="R67" s="14" t="b">
        <v>0</v>
      </c>
      <c r="S67" s="14" t="b">
        <v>1</v>
      </c>
      <c r="T67" s="14" t="b">
        <v>1</v>
      </c>
      <c r="U67" s="14" t="e">
        <v>#REF!</v>
      </c>
      <c r="V67" s="14" t="e">
        <v>#REF!</v>
      </c>
      <c r="W67" s="14" t="e">
        <v>#REF!</v>
      </c>
      <c r="X67" s="14" t="e">
        <v>#REF!</v>
      </c>
      <c r="Y67" s="14" t="e">
        <v>#REF!</v>
      </c>
      <c r="Z67" s="14" t="e">
        <v>#REF!</v>
      </c>
      <c r="AA67" s="14" t="e">
        <v>#REF!</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0.74</v>
      </c>
      <c r="F69" s="25">
        <v>0.53</v>
      </c>
      <c r="G69" s="25">
        <v>0.16</v>
      </c>
      <c r="H69" s="25">
        <v>0.13</v>
      </c>
      <c r="I69" s="25">
        <v>0.39</v>
      </c>
      <c r="J69" s="50">
        <v>0.21</v>
      </c>
      <c r="M69" s="19"/>
      <c r="O69" s="14" t="b">
        <v>0</v>
      </c>
      <c r="P69" s="14" t="b">
        <v>0</v>
      </c>
      <c r="Q69" s="14" t="b">
        <v>0</v>
      </c>
      <c r="R69" s="14" t="b">
        <v>0</v>
      </c>
      <c r="S69" s="14" t="b">
        <v>0</v>
      </c>
      <c r="T69" s="14" t="b">
        <v>0</v>
      </c>
      <c r="U69" s="14" t="e">
        <v>#REF!</v>
      </c>
      <c r="V69" s="14" t="e">
        <v>#REF!</v>
      </c>
      <c r="W69" s="14" t="e">
        <v>#REF!</v>
      </c>
      <c r="X69" s="14" t="e">
        <v>#REF!</v>
      </c>
      <c r="Y69" s="14" t="e">
        <v>#REF!</v>
      </c>
      <c r="Z69" s="14" t="e">
        <v>#REF!</v>
      </c>
      <c r="AA69" s="14" t="e">
        <v>#REF!</v>
      </c>
      <c r="AB69" s="14" t="e">
        <v>#REF!</v>
      </c>
    </row>
    <row r="70" spans="1:28" ht="12.75" customHeight="1" x14ac:dyDescent="0.25">
      <c r="A70" s="13">
        <v>14</v>
      </c>
      <c r="C70" s="3" t="s">
        <v>12</v>
      </c>
      <c r="D70" s="20">
        <v>1614</v>
      </c>
      <c r="E70" s="24">
        <v>0.82</v>
      </c>
      <c r="F70" s="25">
        <v>0.56000000000000005</v>
      </c>
      <c r="G70" s="25">
        <v>0.12</v>
      </c>
      <c r="H70" s="25">
        <v>0.1</v>
      </c>
      <c r="I70" s="25">
        <v>0.34</v>
      </c>
      <c r="J70" s="50">
        <v>0.18</v>
      </c>
      <c r="M70" s="19"/>
      <c r="O70" s="14" t="b">
        <v>1</v>
      </c>
      <c r="P70" s="14" t="b">
        <v>0</v>
      </c>
      <c r="Q70" s="14" t="b">
        <v>0</v>
      </c>
      <c r="R70" s="14" t="b">
        <v>0</v>
      </c>
      <c r="S70" s="14" t="b">
        <v>0</v>
      </c>
      <c r="T70" s="14" t="b">
        <v>0</v>
      </c>
      <c r="U70" s="14" t="e">
        <v>#REF!</v>
      </c>
      <c r="V70" s="14" t="e">
        <v>#REF!</v>
      </c>
      <c r="W70" s="14" t="e">
        <v>#REF!</v>
      </c>
      <c r="X70" s="14" t="e">
        <v>#REF!</v>
      </c>
      <c r="Y70" s="14" t="e">
        <v>#REF!</v>
      </c>
      <c r="Z70" s="14" t="e">
        <v>#REF!</v>
      </c>
      <c r="AA70" s="14" t="e">
        <v>#REF!</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0.75</v>
      </c>
      <c r="F72" s="25">
        <v>0.51</v>
      </c>
      <c r="G72" s="25">
        <v>0.14000000000000001</v>
      </c>
      <c r="H72" s="25">
        <v>0.15</v>
      </c>
      <c r="I72" s="25">
        <v>0.3</v>
      </c>
      <c r="J72" s="50">
        <v>0.1</v>
      </c>
      <c r="M72" s="19"/>
      <c r="O72" s="14" t="b">
        <v>0</v>
      </c>
      <c r="P72" s="14" t="b">
        <v>0</v>
      </c>
      <c r="Q72" s="14" t="b">
        <v>0</v>
      </c>
      <c r="R72" s="14" t="b">
        <v>0</v>
      </c>
      <c r="S72" s="14" t="b">
        <v>0</v>
      </c>
      <c r="T72" s="14" t="b">
        <v>0</v>
      </c>
      <c r="U72" s="14" t="e">
        <v>#REF!</v>
      </c>
      <c r="V72" s="14" t="e">
        <v>#REF!</v>
      </c>
      <c r="W72" s="14" t="e">
        <v>#REF!</v>
      </c>
      <c r="X72" s="14" t="e">
        <v>#REF!</v>
      </c>
      <c r="Y72" s="14" t="e">
        <v>#REF!</v>
      </c>
      <c r="Z72" s="14" t="e">
        <v>#REF!</v>
      </c>
      <c r="AA72" s="14" t="e">
        <v>#REF!</v>
      </c>
      <c r="AB72" s="14" t="e">
        <v>#REF!</v>
      </c>
    </row>
    <row r="73" spans="1:28" ht="12.75" customHeight="1" x14ac:dyDescent="0.25">
      <c r="A73" s="13">
        <v>15</v>
      </c>
      <c r="C73" s="3" t="s">
        <v>77</v>
      </c>
      <c r="D73" s="20">
        <v>762</v>
      </c>
      <c r="E73" s="24">
        <v>0.8</v>
      </c>
      <c r="F73" s="25">
        <v>0.55000000000000004</v>
      </c>
      <c r="G73" s="25">
        <v>0.14000000000000001</v>
      </c>
      <c r="H73" s="25">
        <v>0.09</v>
      </c>
      <c r="I73" s="25">
        <v>0.3</v>
      </c>
      <c r="J73" s="50">
        <v>0.15</v>
      </c>
      <c r="M73" s="19"/>
      <c r="O73" s="14" t="b">
        <v>0</v>
      </c>
      <c r="P73" s="14" t="b">
        <v>0</v>
      </c>
      <c r="Q73" s="14" t="b">
        <v>0</v>
      </c>
      <c r="R73" s="14" t="b">
        <v>0</v>
      </c>
      <c r="S73" s="14" t="b">
        <v>0</v>
      </c>
      <c r="T73" s="14" t="b">
        <v>0</v>
      </c>
      <c r="U73" s="14" t="e">
        <v>#REF!</v>
      </c>
      <c r="V73" s="14" t="e">
        <v>#REF!</v>
      </c>
      <c r="W73" s="14" t="e">
        <v>#REF!</v>
      </c>
      <c r="X73" s="14" t="e">
        <v>#REF!</v>
      </c>
      <c r="Y73" s="14" t="e">
        <v>#REF!</v>
      </c>
      <c r="Z73" s="14" t="e">
        <v>#REF!</v>
      </c>
      <c r="AA73" s="14" t="e">
        <v>#REF!</v>
      </c>
      <c r="AB73" s="14" t="e">
        <v>#REF!</v>
      </c>
    </row>
    <row r="74" spans="1:28" ht="12.75" customHeight="1" x14ac:dyDescent="0.25">
      <c r="A74" s="13">
        <v>15</v>
      </c>
      <c r="C74" s="3" t="s">
        <v>78</v>
      </c>
      <c r="D74" s="20">
        <v>1164</v>
      </c>
      <c r="E74" s="24">
        <v>0.81</v>
      </c>
      <c r="F74" s="25">
        <v>0.56999999999999995</v>
      </c>
      <c r="G74" s="25">
        <v>0.12</v>
      </c>
      <c r="H74" s="25">
        <v>0.11</v>
      </c>
      <c r="I74" s="25">
        <v>0.41</v>
      </c>
      <c r="J74" s="50">
        <v>0.23</v>
      </c>
      <c r="M74" s="19"/>
      <c r="O74" s="14" t="b">
        <v>0</v>
      </c>
      <c r="P74" s="14" t="b">
        <v>0</v>
      </c>
      <c r="Q74" s="14" t="b">
        <v>0</v>
      </c>
      <c r="R74" s="14" t="b">
        <v>0</v>
      </c>
      <c r="S74" s="14" t="b">
        <v>1</v>
      </c>
      <c r="T74" s="14" t="b">
        <v>1</v>
      </c>
      <c r="U74" s="14" t="e">
        <v>#REF!</v>
      </c>
      <c r="V74" s="14" t="e">
        <v>#REF!</v>
      </c>
      <c r="W74" s="14" t="e">
        <v>#REF!</v>
      </c>
      <c r="X74" s="14" t="e">
        <v>#REF!</v>
      </c>
      <c r="Y74" s="14" t="e">
        <v>#REF!</v>
      </c>
      <c r="Z74" s="14" t="e">
        <v>#REF!</v>
      </c>
      <c r="AA74" s="14" t="e">
        <v>#REF!</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0.7</v>
      </c>
      <c r="F76" s="25">
        <v>0.32</v>
      </c>
      <c r="G76" s="25">
        <v>0.15</v>
      </c>
      <c r="H76" s="25">
        <v>0.05</v>
      </c>
      <c r="I76" s="25">
        <v>0.44</v>
      </c>
      <c r="J76" s="50">
        <v>0.15</v>
      </c>
      <c r="M76" s="19"/>
      <c r="O76" s="14" t="b">
        <v>0</v>
      </c>
      <c r="P76" s="14" t="b">
        <v>0</v>
      </c>
      <c r="Q76" s="14" t="b">
        <v>0</v>
      </c>
      <c r="R76" s="14" t="b">
        <v>0</v>
      </c>
      <c r="S76" s="14" t="b">
        <v>1</v>
      </c>
      <c r="T76" s="14" t="b">
        <v>0</v>
      </c>
      <c r="U76" s="14" t="e">
        <v>#REF!</v>
      </c>
      <c r="V76" s="14" t="e">
        <v>#REF!</v>
      </c>
      <c r="W76" s="14" t="e">
        <v>#REF!</v>
      </c>
      <c r="X76" s="14" t="e">
        <v>#REF!</v>
      </c>
      <c r="Y76" s="14" t="e">
        <v>#REF!</v>
      </c>
      <c r="Z76" s="14" t="e">
        <v>#REF!</v>
      </c>
      <c r="AA76" s="14" t="e">
        <v>#REF!</v>
      </c>
      <c r="AB76" s="14" t="e">
        <v>#REF!</v>
      </c>
    </row>
    <row r="77" spans="1:28" ht="12.75" customHeight="1" x14ac:dyDescent="0.25">
      <c r="A77" s="13">
        <v>16</v>
      </c>
      <c r="C77" s="3" t="s">
        <v>79</v>
      </c>
      <c r="D77" s="20">
        <v>195</v>
      </c>
      <c r="E77" s="24">
        <v>0.77</v>
      </c>
      <c r="F77" s="25">
        <v>0.4</v>
      </c>
      <c r="G77" s="25">
        <v>0.16</v>
      </c>
      <c r="H77" s="25">
        <v>0.11</v>
      </c>
      <c r="I77" s="25">
        <v>0.41</v>
      </c>
      <c r="J77" s="50">
        <v>0.14000000000000001</v>
      </c>
      <c r="M77" s="19"/>
      <c r="O77" s="14" t="b">
        <v>1</v>
      </c>
      <c r="P77" s="14" t="b">
        <v>1</v>
      </c>
      <c r="Q77" s="14" t="b">
        <v>1</v>
      </c>
      <c r="R77" s="14" t="b">
        <v>0</v>
      </c>
      <c r="S77" s="14" t="b">
        <v>1</v>
      </c>
      <c r="T77" s="14" t="b">
        <v>0</v>
      </c>
      <c r="U77" s="14" t="e">
        <v>#REF!</v>
      </c>
      <c r="V77" s="14" t="e">
        <v>#REF!</v>
      </c>
      <c r="W77" s="14" t="e">
        <v>#REF!</v>
      </c>
      <c r="X77" s="14" t="e">
        <v>#REF!</v>
      </c>
      <c r="Y77" s="14" t="e">
        <v>#REF!</v>
      </c>
      <c r="Z77" s="14" t="e">
        <v>#REF!</v>
      </c>
      <c r="AA77" s="14" t="e">
        <v>#REF!</v>
      </c>
      <c r="AB77" s="14" t="e">
        <v>#REF!</v>
      </c>
    </row>
    <row r="78" spans="1:28" ht="12.75" customHeight="1" x14ac:dyDescent="0.25">
      <c r="A78" s="13">
        <v>16</v>
      </c>
      <c r="C78" s="3" t="s">
        <v>78</v>
      </c>
      <c r="D78" s="20">
        <v>1635</v>
      </c>
      <c r="E78" s="24">
        <v>0.81</v>
      </c>
      <c r="F78" s="25">
        <v>0.59</v>
      </c>
      <c r="G78" s="25">
        <v>0.13</v>
      </c>
      <c r="H78" s="25">
        <v>0.12</v>
      </c>
      <c r="I78" s="25">
        <v>0.35</v>
      </c>
      <c r="J78" s="50">
        <v>0.21</v>
      </c>
      <c r="M78" s="19"/>
      <c r="O78" s="14" t="b">
        <v>1</v>
      </c>
      <c r="P78" s="14" t="b">
        <v>1</v>
      </c>
      <c r="Q78" s="14" t="b">
        <v>0</v>
      </c>
      <c r="R78" s="14" t="b">
        <v>1</v>
      </c>
      <c r="S78" s="14" t="b">
        <v>0</v>
      </c>
      <c r="T78" s="14" t="b">
        <v>1</v>
      </c>
      <c r="U78" s="14" t="e">
        <v>#REF!</v>
      </c>
      <c r="V78" s="14" t="e">
        <v>#REF!</v>
      </c>
      <c r="W78" s="14" t="e">
        <v>#REF!</v>
      </c>
      <c r="X78" s="14" t="e">
        <v>#REF!</v>
      </c>
      <c r="Y78" s="14" t="e">
        <v>#REF!</v>
      </c>
      <c r="Z78" s="14" t="e">
        <v>#REF!</v>
      </c>
      <c r="AA78" s="14" t="e">
        <v>#REF!</v>
      </c>
      <c r="AB78" s="14" t="e">
        <v>#REF!</v>
      </c>
    </row>
    <row r="79" spans="1:28" ht="12.75" customHeight="1" x14ac:dyDescent="0.25">
      <c r="A79" s="13">
        <v>16</v>
      </c>
      <c r="C79" s="3" t="s">
        <v>80</v>
      </c>
      <c r="D79" s="20">
        <v>253</v>
      </c>
      <c r="E79" s="24">
        <v>0.81</v>
      </c>
      <c r="F79" s="25">
        <v>0.51</v>
      </c>
      <c r="G79" s="25">
        <v>0.09</v>
      </c>
      <c r="H79" s="25">
        <v>0.09</v>
      </c>
      <c r="I79" s="25">
        <v>0.32</v>
      </c>
      <c r="J79" s="50">
        <v>0.11</v>
      </c>
      <c r="M79" s="19"/>
      <c r="O79" s="14" t="b">
        <v>1</v>
      </c>
      <c r="P79" s="14" t="b">
        <v>1</v>
      </c>
      <c r="Q79" s="14" t="b">
        <v>0</v>
      </c>
      <c r="R79" s="14" t="b">
        <v>0</v>
      </c>
      <c r="S79" s="14" t="b">
        <v>0</v>
      </c>
      <c r="T79" s="14" t="b">
        <v>0</v>
      </c>
      <c r="U79" s="14" t="e">
        <v>#REF!</v>
      </c>
      <c r="V79" s="14" t="e">
        <v>#REF!</v>
      </c>
      <c r="W79" s="14" t="e">
        <v>#REF!</v>
      </c>
      <c r="X79" s="14" t="e">
        <v>#REF!</v>
      </c>
      <c r="Y79" s="14" t="e">
        <v>#REF!</v>
      </c>
      <c r="Z79" s="14" t="e">
        <v>#REF!</v>
      </c>
      <c r="AA79" s="14" t="e">
        <v>#REF!</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0.69</v>
      </c>
      <c r="F81" s="25">
        <v>0.46</v>
      </c>
      <c r="G81" s="25">
        <v>0.1</v>
      </c>
      <c r="H81" s="25">
        <v>0.08</v>
      </c>
      <c r="I81" s="25">
        <v>0.42</v>
      </c>
      <c r="J81" s="50">
        <v>0.12</v>
      </c>
      <c r="M81" s="19"/>
      <c r="O81" s="14" t="b">
        <v>1</v>
      </c>
      <c r="P81" s="14" t="b">
        <v>0</v>
      </c>
      <c r="Q81" s="14" t="b">
        <v>0</v>
      </c>
      <c r="R81" s="14" t="b">
        <v>0</v>
      </c>
      <c r="S81" s="14" t="b">
        <v>1</v>
      </c>
      <c r="T81" s="14" t="b">
        <v>0</v>
      </c>
      <c r="U81" s="14" t="e">
        <v>#REF!</v>
      </c>
      <c r="V81" s="14" t="e">
        <v>#REF!</v>
      </c>
      <c r="W81" s="14" t="e">
        <v>#REF!</v>
      </c>
      <c r="X81" s="14" t="e">
        <v>#REF!</v>
      </c>
      <c r="Y81" s="14" t="e">
        <v>#REF!</v>
      </c>
      <c r="Z81" s="14" t="e">
        <v>#REF!</v>
      </c>
      <c r="AA81" s="14" t="e">
        <v>#REF!</v>
      </c>
      <c r="AB81" s="14" t="e">
        <v>#REF!</v>
      </c>
    </row>
    <row r="82" spans="1:28" ht="12.75" customHeight="1" x14ac:dyDescent="0.25">
      <c r="A82" s="13">
        <v>17</v>
      </c>
      <c r="C82" s="3" t="s">
        <v>71</v>
      </c>
      <c r="D82" s="20">
        <v>696</v>
      </c>
      <c r="E82" s="24">
        <v>0.76</v>
      </c>
      <c r="F82" s="25">
        <v>0.49</v>
      </c>
      <c r="G82" s="25">
        <v>0.17</v>
      </c>
      <c r="H82" s="25">
        <v>0.11</v>
      </c>
      <c r="I82" s="25">
        <v>0.39</v>
      </c>
      <c r="J82" s="50">
        <v>0.2</v>
      </c>
      <c r="M82" s="19"/>
      <c r="O82" s="14" t="b">
        <v>1</v>
      </c>
      <c r="P82" s="14" t="b">
        <v>0</v>
      </c>
      <c r="Q82" s="14" t="b">
        <v>1</v>
      </c>
      <c r="R82" s="14" t="b">
        <v>0</v>
      </c>
      <c r="S82" s="14" t="b">
        <v>1</v>
      </c>
      <c r="T82" s="14" t="b">
        <v>1</v>
      </c>
      <c r="U82" s="14" t="e">
        <v>#REF!</v>
      </c>
      <c r="V82" s="14" t="e">
        <v>#REF!</v>
      </c>
      <c r="W82" s="14" t="e">
        <v>#REF!</v>
      </c>
      <c r="X82" s="14" t="e">
        <v>#REF!</v>
      </c>
      <c r="Y82" s="14" t="e">
        <v>#REF!</v>
      </c>
      <c r="Z82" s="14" t="e">
        <v>#REF!</v>
      </c>
      <c r="AA82" s="14" t="e">
        <v>#REF!</v>
      </c>
      <c r="AB82" s="14" t="e">
        <v>#REF!</v>
      </c>
    </row>
    <row r="83" spans="1:28" ht="12.75" customHeight="1" x14ac:dyDescent="0.25">
      <c r="A83" s="13">
        <v>17</v>
      </c>
      <c r="C83" s="3" t="s">
        <v>72</v>
      </c>
      <c r="D83" s="20">
        <v>1375</v>
      </c>
      <c r="E83" s="24">
        <v>0.82</v>
      </c>
      <c r="F83" s="25">
        <v>0.59</v>
      </c>
      <c r="G83" s="25">
        <v>0.12</v>
      </c>
      <c r="H83" s="25">
        <v>0.11</v>
      </c>
      <c r="I83" s="25">
        <v>0.33</v>
      </c>
      <c r="J83" s="50">
        <v>0.18</v>
      </c>
      <c r="M83" s="19"/>
      <c r="O83" s="14" t="b">
        <v>1</v>
      </c>
      <c r="P83" s="14" t="b">
        <v>1</v>
      </c>
      <c r="Q83" s="14" t="b">
        <v>0</v>
      </c>
      <c r="R83" s="14" t="b">
        <v>0</v>
      </c>
      <c r="S83" s="14" t="b">
        <v>1</v>
      </c>
      <c r="T83" s="14" t="b">
        <v>1</v>
      </c>
      <c r="U83" s="14" t="e">
        <v>#REF!</v>
      </c>
      <c r="V83" s="14" t="e">
        <v>#REF!</v>
      </c>
      <c r="W83" s="14" t="e">
        <v>#REF!</v>
      </c>
      <c r="X83" s="14" t="e">
        <v>#REF!</v>
      </c>
      <c r="Y83" s="14" t="e">
        <v>#REF!</v>
      </c>
      <c r="Z83" s="14" t="e">
        <v>#REF!</v>
      </c>
      <c r="AA83" s="14" t="e">
        <v>#REF!</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0.81</v>
      </c>
      <c r="F85" s="25">
        <v>0.54</v>
      </c>
      <c r="G85" s="25">
        <v>0.13</v>
      </c>
      <c r="H85" s="25">
        <v>0.11</v>
      </c>
      <c r="I85" s="25">
        <v>0.28999999999999998</v>
      </c>
      <c r="J85" s="50">
        <v>0.17</v>
      </c>
      <c r="M85" s="19"/>
      <c r="O85" s="14" t="b">
        <v>1</v>
      </c>
      <c r="P85" s="14" t="b">
        <v>1</v>
      </c>
      <c r="Q85" s="14" t="b">
        <v>0</v>
      </c>
      <c r="R85" s="14" t="b">
        <v>0</v>
      </c>
      <c r="S85" s="14" t="b">
        <v>1</v>
      </c>
      <c r="T85" s="14" t="b">
        <v>1</v>
      </c>
      <c r="U85" s="14" t="e">
        <v>#REF!</v>
      </c>
      <c r="V85" s="14" t="e">
        <v>#REF!</v>
      </c>
      <c r="W85" s="14" t="e">
        <v>#REF!</v>
      </c>
      <c r="X85" s="14" t="e">
        <v>#REF!</v>
      </c>
      <c r="Y85" s="14" t="e">
        <v>#REF!</v>
      </c>
      <c r="Z85" s="14" t="e">
        <v>#REF!</v>
      </c>
      <c r="AA85" s="14" t="e">
        <v>#REF!</v>
      </c>
      <c r="AB85" s="14" t="e">
        <v>#REF!</v>
      </c>
    </row>
    <row r="86" spans="1:28" ht="12.75" customHeight="1" x14ac:dyDescent="0.25">
      <c r="A86" s="13">
        <v>17</v>
      </c>
      <c r="C86" s="3" t="s">
        <v>71</v>
      </c>
      <c r="D86" s="20">
        <v>831</v>
      </c>
      <c r="E86" s="24">
        <v>0.83</v>
      </c>
      <c r="F86" s="25">
        <v>0.56000000000000005</v>
      </c>
      <c r="G86" s="25">
        <v>0.11</v>
      </c>
      <c r="H86" s="25">
        <v>0.1</v>
      </c>
      <c r="I86" s="25">
        <v>0.35</v>
      </c>
      <c r="J86" s="50">
        <v>0.19</v>
      </c>
      <c r="M86" s="19"/>
      <c r="O86" s="14" t="b">
        <v>1</v>
      </c>
      <c r="P86" s="14" t="b">
        <v>1</v>
      </c>
      <c r="Q86" s="14" t="b">
        <v>0</v>
      </c>
      <c r="R86" s="14" t="b">
        <v>0</v>
      </c>
      <c r="S86" s="14" t="b">
        <v>1</v>
      </c>
      <c r="T86" s="14" t="b">
        <v>1</v>
      </c>
      <c r="U86" s="14" t="e">
        <v>#REF!</v>
      </c>
      <c r="V86" s="14" t="e">
        <v>#REF!</v>
      </c>
      <c r="W86" s="14" t="e">
        <v>#REF!</v>
      </c>
      <c r="X86" s="14" t="e">
        <v>#REF!</v>
      </c>
      <c r="Y86" s="14" t="e">
        <v>#REF!</v>
      </c>
      <c r="Z86" s="14" t="e">
        <v>#REF!</v>
      </c>
      <c r="AA86" s="14" t="e">
        <v>#REF!</v>
      </c>
      <c r="AB86" s="14" t="e">
        <v>#REF!</v>
      </c>
    </row>
    <row r="87" spans="1:28" ht="12.75" customHeight="1" x14ac:dyDescent="0.25">
      <c r="A87" s="13">
        <v>17</v>
      </c>
      <c r="C87" s="3" t="s">
        <v>72</v>
      </c>
      <c r="D87" s="20">
        <v>600</v>
      </c>
      <c r="E87" s="24">
        <v>0.74</v>
      </c>
      <c r="F87" s="25">
        <v>0.56000000000000005</v>
      </c>
      <c r="G87" s="25">
        <v>0.17</v>
      </c>
      <c r="H87" s="25">
        <v>0.12</v>
      </c>
      <c r="I87" s="25">
        <v>0.45</v>
      </c>
      <c r="J87" s="50">
        <v>0.22</v>
      </c>
      <c r="M87" s="19"/>
      <c r="O87" s="14" t="b">
        <v>1</v>
      </c>
      <c r="P87" s="14" t="b">
        <v>1</v>
      </c>
      <c r="Q87" s="14" t="b">
        <v>1</v>
      </c>
      <c r="R87" s="14" t="b">
        <v>0</v>
      </c>
      <c r="S87" s="14" t="b">
        <v>1</v>
      </c>
      <c r="T87" s="14" t="b">
        <v>1</v>
      </c>
      <c r="U87" s="14" t="e">
        <v>#REF!</v>
      </c>
      <c r="V87" s="14" t="e">
        <v>#REF!</v>
      </c>
      <c r="W87" s="14" t="e">
        <v>#REF!</v>
      </c>
      <c r="X87" s="14" t="e">
        <v>#REF!</v>
      </c>
      <c r="Y87" s="14" t="e">
        <v>#REF!</v>
      </c>
      <c r="Z87" s="14" t="e">
        <v>#REF!</v>
      </c>
      <c r="AA87" s="14" t="e">
        <v>#REF!</v>
      </c>
      <c r="AB87" s="14" t="e">
        <v>#REF!</v>
      </c>
    </row>
    <row r="88" spans="1:28" ht="12.75" customHeight="1" x14ac:dyDescent="0.25">
      <c r="A88" s="13">
        <v>17</v>
      </c>
      <c r="C88" s="3" t="s">
        <v>83</v>
      </c>
      <c r="D88" s="20">
        <v>63</v>
      </c>
      <c r="E88" s="24">
        <v>0.84</v>
      </c>
      <c r="F88" s="25">
        <v>0.44</v>
      </c>
      <c r="G88" s="25">
        <v>0.13</v>
      </c>
      <c r="H88" s="25">
        <v>0.11</v>
      </c>
      <c r="I88" s="25">
        <v>0.21</v>
      </c>
      <c r="J88" s="50">
        <v>0.1</v>
      </c>
      <c r="M88" s="19"/>
      <c r="O88" s="14" t="b">
        <v>1</v>
      </c>
      <c r="P88" s="14" t="b">
        <v>0</v>
      </c>
      <c r="Q88" s="14" t="b">
        <v>0</v>
      </c>
      <c r="R88" s="14" t="b">
        <v>0</v>
      </c>
      <c r="S88" s="14" t="b">
        <v>0</v>
      </c>
      <c r="T88" s="14" t="b">
        <v>0</v>
      </c>
      <c r="U88" s="14" t="e">
        <v>#REF!</v>
      </c>
      <c r="V88" s="14" t="e">
        <v>#REF!</v>
      </c>
      <c r="W88" s="14" t="e">
        <v>#REF!</v>
      </c>
      <c r="X88" s="14" t="e">
        <v>#REF!</v>
      </c>
      <c r="Y88" s="14" t="e">
        <v>#REF!</v>
      </c>
      <c r="Z88" s="14" t="e">
        <v>#REF!</v>
      </c>
      <c r="AA88" s="14" t="e">
        <v>#REF!</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0.61</v>
      </c>
      <c r="F90" s="25">
        <v>0.48</v>
      </c>
      <c r="G90" s="25">
        <v>0.18</v>
      </c>
      <c r="H90" s="25">
        <v>0.12</v>
      </c>
      <c r="I90" s="25">
        <v>0.44</v>
      </c>
      <c r="J90" s="50">
        <v>0.18</v>
      </c>
      <c r="M90" s="19"/>
      <c r="O90" s="14" t="b">
        <v>0</v>
      </c>
      <c r="P90" s="14" t="b">
        <v>0</v>
      </c>
      <c r="Q90" s="14" t="b">
        <v>1</v>
      </c>
      <c r="R90" s="14" t="b">
        <v>0</v>
      </c>
      <c r="S90" s="14" t="b">
        <v>1</v>
      </c>
      <c r="T90" s="14" t="b">
        <v>1</v>
      </c>
      <c r="U90" s="14" t="e">
        <v>#REF!</v>
      </c>
      <c r="V90" s="14" t="e">
        <v>#REF!</v>
      </c>
      <c r="W90" s="14" t="e">
        <v>#REF!</v>
      </c>
      <c r="X90" s="14" t="e">
        <v>#REF!</v>
      </c>
      <c r="Y90" s="14" t="e">
        <v>#REF!</v>
      </c>
      <c r="Z90" s="14" t="e">
        <v>#REF!</v>
      </c>
      <c r="AA90" s="14" t="e">
        <v>#REF!</v>
      </c>
      <c r="AB90" s="14" t="e">
        <v>#REF!</v>
      </c>
    </row>
    <row r="91" spans="1:28" ht="12.75" customHeight="1" x14ac:dyDescent="0.25">
      <c r="A91" s="13">
        <v>17</v>
      </c>
      <c r="C91" s="3" t="s">
        <v>71</v>
      </c>
      <c r="D91" s="20">
        <v>802</v>
      </c>
      <c r="E91" s="24">
        <v>0.75</v>
      </c>
      <c r="F91" s="25">
        <v>0.5</v>
      </c>
      <c r="G91" s="25">
        <v>0.15</v>
      </c>
      <c r="H91" s="25">
        <v>0.11</v>
      </c>
      <c r="I91" s="25">
        <v>0.41</v>
      </c>
      <c r="J91" s="50">
        <v>0.17</v>
      </c>
      <c r="M91" s="19"/>
      <c r="O91" s="14" t="b">
        <v>1</v>
      </c>
      <c r="P91" s="14" t="b">
        <v>0</v>
      </c>
      <c r="Q91" s="14" t="b">
        <v>0</v>
      </c>
      <c r="R91" s="14" t="b">
        <v>0</v>
      </c>
      <c r="S91" s="14" t="b">
        <v>1</v>
      </c>
      <c r="T91" s="14" t="b">
        <v>1</v>
      </c>
      <c r="U91" s="14" t="e">
        <v>#REF!</v>
      </c>
      <c r="V91" s="14" t="e">
        <v>#REF!</v>
      </c>
      <c r="W91" s="14" t="e">
        <v>#REF!</v>
      </c>
      <c r="X91" s="14" t="e">
        <v>#REF!</v>
      </c>
      <c r="Y91" s="14" t="e">
        <v>#REF!</v>
      </c>
      <c r="Z91" s="14" t="e">
        <v>#REF!</v>
      </c>
      <c r="AA91" s="14" t="e">
        <v>#REF!</v>
      </c>
      <c r="AB91" s="14" t="e">
        <v>#REF!</v>
      </c>
    </row>
    <row r="92" spans="1:28" ht="12.75" customHeight="1" x14ac:dyDescent="0.25">
      <c r="A92" s="13">
        <v>17</v>
      </c>
      <c r="C92" s="3" t="s">
        <v>72</v>
      </c>
      <c r="D92" s="20">
        <v>1255</v>
      </c>
      <c r="E92" s="24">
        <v>0.85</v>
      </c>
      <c r="F92" s="25">
        <v>0.59</v>
      </c>
      <c r="G92" s="25">
        <v>0.12</v>
      </c>
      <c r="H92" s="25">
        <v>0.11</v>
      </c>
      <c r="I92" s="25">
        <v>0.31</v>
      </c>
      <c r="J92" s="50">
        <v>0.2</v>
      </c>
      <c r="M92" s="19"/>
      <c r="O92" s="14" t="b">
        <v>1</v>
      </c>
      <c r="P92" s="14" t="b">
        <v>1</v>
      </c>
      <c r="Q92" s="14" t="b">
        <v>0</v>
      </c>
      <c r="R92" s="14" t="b">
        <v>0</v>
      </c>
      <c r="S92" s="14" t="b">
        <v>1</v>
      </c>
      <c r="T92" s="14" t="b">
        <v>1</v>
      </c>
      <c r="U92" s="14" t="e">
        <v>#REF!</v>
      </c>
      <c r="V92" s="14" t="e">
        <v>#REF!</v>
      </c>
      <c r="W92" s="14" t="e">
        <v>#REF!</v>
      </c>
      <c r="X92" s="14" t="e">
        <v>#REF!</v>
      </c>
      <c r="Y92" s="14" t="e">
        <v>#REF!</v>
      </c>
      <c r="Z92" s="14" t="e">
        <v>#REF!</v>
      </c>
      <c r="AA92" s="14" t="e">
        <v>#REF!</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0.78</v>
      </c>
      <c r="F94" s="25">
        <v>0.54</v>
      </c>
      <c r="G94" s="25">
        <v>0.14000000000000001</v>
      </c>
      <c r="H94" s="25">
        <v>0.12</v>
      </c>
      <c r="I94" s="25">
        <v>0.37</v>
      </c>
      <c r="J94" s="50">
        <v>0.17</v>
      </c>
      <c r="M94" s="19"/>
      <c r="O94" s="14" t="b">
        <v>1</v>
      </c>
      <c r="P94" s="14" t="b">
        <v>1</v>
      </c>
      <c r="Q94" s="14" t="b">
        <v>0</v>
      </c>
      <c r="R94" s="14" t="b">
        <v>0</v>
      </c>
      <c r="S94" s="14" t="b">
        <v>1</v>
      </c>
      <c r="T94" s="14" t="b">
        <v>1</v>
      </c>
      <c r="U94" s="14" t="e">
        <v>#REF!</v>
      </c>
      <c r="V94" s="14" t="e">
        <v>#REF!</v>
      </c>
      <c r="W94" s="14" t="e">
        <v>#REF!</v>
      </c>
      <c r="X94" s="14" t="e">
        <v>#REF!</v>
      </c>
      <c r="Y94" s="14" t="e">
        <v>#REF!</v>
      </c>
      <c r="Z94" s="14" t="e">
        <v>#REF!</v>
      </c>
      <c r="AA94" s="14" t="e">
        <v>#REF!</v>
      </c>
      <c r="AB94" s="14" t="e">
        <v>#REF!</v>
      </c>
    </row>
    <row r="95" spans="1:28" ht="12.75" customHeight="1" x14ac:dyDescent="0.25">
      <c r="A95" s="13">
        <v>17</v>
      </c>
      <c r="C95" s="3" t="s">
        <v>12</v>
      </c>
      <c r="D95" s="20">
        <v>695</v>
      </c>
      <c r="E95" s="24">
        <v>0.83</v>
      </c>
      <c r="F95" s="25">
        <v>0.56999999999999995</v>
      </c>
      <c r="G95" s="25">
        <v>0.12</v>
      </c>
      <c r="H95" s="25">
        <v>0.1</v>
      </c>
      <c r="I95" s="25">
        <v>0.33</v>
      </c>
      <c r="J95" s="50">
        <v>0.22</v>
      </c>
      <c r="M95" s="19"/>
      <c r="O95" s="14" t="b">
        <v>1</v>
      </c>
      <c r="P95" s="14" t="b">
        <v>1</v>
      </c>
      <c r="Q95" s="14" t="b">
        <v>0</v>
      </c>
      <c r="R95" s="14" t="b">
        <v>0</v>
      </c>
      <c r="S95" s="14" t="b">
        <v>1</v>
      </c>
      <c r="T95" s="14" t="b">
        <v>1</v>
      </c>
      <c r="U95" s="14" t="e">
        <v>#REF!</v>
      </c>
      <c r="V95" s="14" t="e">
        <v>#REF!</v>
      </c>
      <c r="W95" s="14" t="e">
        <v>#REF!</v>
      </c>
      <c r="X95" s="14" t="e">
        <v>#REF!</v>
      </c>
      <c r="Y95" s="14" t="e">
        <v>#REF!</v>
      </c>
      <c r="Z95" s="14" t="e">
        <v>#REF!</v>
      </c>
      <c r="AA95" s="14" t="e">
        <v>#REF!</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0.77</v>
      </c>
      <c r="F97" s="25">
        <v>0.54</v>
      </c>
      <c r="G97" s="25">
        <v>0.15</v>
      </c>
      <c r="H97" s="25">
        <v>0.12</v>
      </c>
      <c r="I97" s="25">
        <v>0.38</v>
      </c>
      <c r="J97" s="50">
        <v>0.18</v>
      </c>
      <c r="M97" s="19"/>
      <c r="O97" s="14" t="b">
        <v>1</v>
      </c>
      <c r="P97" s="14" t="b">
        <v>1</v>
      </c>
      <c r="Q97" s="14" t="b">
        <v>0</v>
      </c>
      <c r="R97" s="14" t="b">
        <v>0</v>
      </c>
      <c r="S97" s="14" t="b">
        <v>1</v>
      </c>
      <c r="T97" s="14" t="b">
        <v>1</v>
      </c>
      <c r="U97" s="14" t="e">
        <v>#REF!</v>
      </c>
      <c r="V97" s="14" t="e">
        <v>#REF!</v>
      </c>
      <c r="W97" s="14" t="e">
        <v>#REF!</v>
      </c>
      <c r="X97" s="14" t="e">
        <v>#REF!</v>
      </c>
      <c r="Y97" s="14" t="e">
        <v>#REF!</v>
      </c>
      <c r="Z97" s="14" t="e">
        <v>#REF!</v>
      </c>
      <c r="AA97" s="14" t="e">
        <v>#REF!</v>
      </c>
      <c r="AB97" s="14" t="e">
        <v>#REF!</v>
      </c>
    </row>
    <row r="98" spans="1:39" ht="12.75" customHeight="1" x14ac:dyDescent="0.25">
      <c r="A98" s="13">
        <v>17</v>
      </c>
      <c r="C98" s="3" t="s">
        <v>12</v>
      </c>
      <c r="D98" s="20">
        <v>1000</v>
      </c>
      <c r="E98" s="24">
        <v>0.83</v>
      </c>
      <c r="F98" s="25">
        <v>0.56999999999999995</v>
      </c>
      <c r="G98" s="25">
        <v>0.12</v>
      </c>
      <c r="H98" s="25">
        <v>0.09</v>
      </c>
      <c r="I98" s="25">
        <v>0.33</v>
      </c>
      <c r="J98" s="50">
        <v>0.2</v>
      </c>
      <c r="M98" s="19"/>
      <c r="O98" s="14" t="b">
        <v>1</v>
      </c>
      <c r="P98" s="14" t="b">
        <v>1</v>
      </c>
      <c r="Q98" s="14" t="b">
        <v>0</v>
      </c>
      <c r="R98" s="14" t="b">
        <v>0</v>
      </c>
      <c r="S98" s="14" t="b">
        <v>1</v>
      </c>
      <c r="T98" s="14" t="b">
        <v>1</v>
      </c>
      <c r="U98" s="14" t="e">
        <v>#REF!</v>
      </c>
      <c r="V98" s="14" t="e">
        <v>#REF!</v>
      </c>
      <c r="W98" s="14" t="e">
        <v>#REF!</v>
      </c>
      <c r="X98" s="14" t="e">
        <v>#REF!</v>
      </c>
      <c r="Y98" s="14" t="e">
        <v>#REF!</v>
      </c>
      <c r="Z98" s="14" t="e">
        <v>#REF!</v>
      </c>
      <c r="AA98" s="14" t="e">
        <v>#REF!</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0.77</v>
      </c>
      <c r="F100" s="25">
        <v>0.53</v>
      </c>
      <c r="G100" s="25">
        <v>0.16</v>
      </c>
      <c r="H100" s="25">
        <v>0.12</v>
      </c>
      <c r="I100" s="25">
        <v>0.4</v>
      </c>
      <c r="J100" s="50">
        <v>0.19</v>
      </c>
      <c r="M100" s="19"/>
      <c r="O100" s="14" t="b">
        <v>1</v>
      </c>
      <c r="P100" s="14" t="b">
        <v>1</v>
      </c>
      <c r="Q100" s="14" t="b">
        <v>0</v>
      </c>
      <c r="R100" s="14" t="b">
        <v>0</v>
      </c>
      <c r="S100" s="14" t="b">
        <v>1</v>
      </c>
      <c r="T100" s="14" t="b">
        <v>1</v>
      </c>
      <c r="U100" s="14" t="e">
        <v>#REF!</v>
      </c>
      <c r="V100" s="14" t="e">
        <v>#REF!</v>
      </c>
      <c r="W100" s="14" t="e">
        <v>#REF!</v>
      </c>
      <c r="X100" s="14" t="e">
        <v>#REF!</v>
      </c>
      <c r="Y100" s="14" t="e">
        <v>#REF!</v>
      </c>
      <c r="Z100" s="14" t="e">
        <v>#REF!</v>
      </c>
      <c r="AA100" s="14" t="e">
        <v>#REF!</v>
      </c>
      <c r="AB100" s="14" t="e">
        <v>#REF!</v>
      </c>
    </row>
    <row r="101" spans="1:39" ht="12.75" customHeight="1" x14ac:dyDescent="0.25">
      <c r="A101" s="13">
        <v>17</v>
      </c>
      <c r="C101" s="3" t="s">
        <v>12</v>
      </c>
      <c r="D101" s="20">
        <v>1122</v>
      </c>
      <c r="E101" s="24">
        <v>0.82</v>
      </c>
      <c r="F101" s="25">
        <v>0.56999999999999995</v>
      </c>
      <c r="G101" s="25">
        <v>0.11</v>
      </c>
      <c r="H101" s="25">
        <v>0.1</v>
      </c>
      <c r="I101" s="25">
        <v>0.31</v>
      </c>
      <c r="J101" s="50">
        <v>0.19</v>
      </c>
      <c r="M101" s="19"/>
      <c r="O101" s="14" t="b">
        <v>1</v>
      </c>
      <c r="P101" s="14" t="b">
        <v>1</v>
      </c>
      <c r="Q101" s="14" t="b">
        <v>0</v>
      </c>
      <c r="R101" s="14" t="b">
        <v>0</v>
      </c>
      <c r="S101" s="14" t="b">
        <v>1</v>
      </c>
      <c r="T101" s="14" t="b">
        <v>1</v>
      </c>
      <c r="U101" s="14" t="e">
        <v>#REF!</v>
      </c>
      <c r="V101" s="14" t="e">
        <v>#REF!</v>
      </c>
      <c r="W101" s="14" t="e">
        <v>#REF!</v>
      </c>
      <c r="X101" s="14" t="e">
        <v>#REF!</v>
      </c>
      <c r="Y101" s="14" t="e">
        <v>#REF!</v>
      </c>
      <c r="Z101" s="14" t="e">
        <v>#REF!</v>
      </c>
      <c r="AA101" s="14" t="e">
        <v>#REF!</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0.7</v>
      </c>
      <c r="F103" s="25">
        <v>0.5</v>
      </c>
      <c r="G103" s="25">
        <v>0.14000000000000001</v>
      </c>
      <c r="H103" s="25">
        <v>0.1</v>
      </c>
      <c r="I103" s="25">
        <v>0.37</v>
      </c>
      <c r="J103" s="50">
        <v>0.14000000000000001</v>
      </c>
      <c r="M103" s="19"/>
      <c r="O103" s="14" t="b">
        <v>0</v>
      </c>
      <c r="P103" s="14" t="b">
        <v>0</v>
      </c>
      <c r="Q103" s="14" t="b">
        <v>0</v>
      </c>
      <c r="R103" s="14" t="b">
        <v>0</v>
      </c>
      <c r="S103" s="14" t="b">
        <v>0</v>
      </c>
      <c r="T103" s="14" t="b">
        <v>0</v>
      </c>
      <c r="U103" s="14" t="e">
        <v>#REF!</v>
      </c>
      <c r="V103" s="14" t="e">
        <v>#REF!</v>
      </c>
      <c r="W103" s="14" t="e">
        <v>#REF!</v>
      </c>
      <c r="X103" s="14" t="e">
        <v>#REF!</v>
      </c>
      <c r="Y103" s="14" t="e">
        <v>#REF!</v>
      </c>
      <c r="Z103" s="14" t="e">
        <v>#REF!</v>
      </c>
      <c r="AA103" s="14" t="e">
        <v>#REF!</v>
      </c>
      <c r="AB103" s="14" t="e">
        <v>#REF!</v>
      </c>
    </row>
    <row r="104" spans="1:39" ht="12.75" customHeight="1" x14ac:dyDescent="0.25">
      <c r="A104" s="13">
        <v>18</v>
      </c>
      <c r="C104" s="3" t="s">
        <v>79</v>
      </c>
      <c r="D104" s="20">
        <v>457</v>
      </c>
      <c r="E104" s="24">
        <v>0.77</v>
      </c>
      <c r="F104" s="25">
        <v>0.53</v>
      </c>
      <c r="G104" s="25">
        <v>0.16</v>
      </c>
      <c r="H104" s="25">
        <v>0.14000000000000001</v>
      </c>
      <c r="I104" s="25">
        <v>0.37</v>
      </c>
      <c r="J104" s="50">
        <v>0.17</v>
      </c>
      <c r="M104" s="19"/>
      <c r="O104" s="14" t="b">
        <v>1</v>
      </c>
      <c r="P104" s="14" t="b">
        <v>0</v>
      </c>
      <c r="Q104" s="14" t="b">
        <v>0</v>
      </c>
      <c r="R104" s="14" t="b">
        <v>1</v>
      </c>
      <c r="S104" s="14" t="b">
        <v>0</v>
      </c>
      <c r="T104" s="14" t="b">
        <v>0</v>
      </c>
      <c r="U104" s="14" t="e">
        <v>#REF!</v>
      </c>
      <c r="V104" s="14" t="e">
        <v>#REF!</v>
      </c>
      <c r="W104" s="14" t="e">
        <v>#REF!</v>
      </c>
      <c r="X104" s="14" t="e">
        <v>#REF!</v>
      </c>
      <c r="Y104" s="14" t="e">
        <v>#REF!</v>
      </c>
      <c r="Z104" s="14" t="e">
        <v>#REF!</v>
      </c>
      <c r="AA104" s="14" t="e">
        <v>#REF!</v>
      </c>
      <c r="AB104" s="14" t="e">
        <v>#REF!</v>
      </c>
    </row>
    <row r="105" spans="1:39" ht="12.75" customHeight="1" x14ac:dyDescent="0.25">
      <c r="A105" s="13">
        <v>18</v>
      </c>
      <c r="C105" s="3" t="s">
        <v>79</v>
      </c>
      <c r="D105" s="20">
        <v>923</v>
      </c>
      <c r="E105" s="24">
        <v>0.85</v>
      </c>
      <c r="F105" s="25">
        <v>0.57999999999999996</v>
      </c>
      <c r="G105" s="25">
        <v>0.13</v>
      </c>
      <c r="H105" s="25">
        <v>0.12</v>
      </c>
      <c r="I105" s="25">
        <v>0.37</v>
      </c>
      <c r="J105" s="50">
        <v>0.23</v>
      </c>
      <c r="M105" s="19"/>
      <c r="O105" s="14" t="b">
        <v>1</v>
      </c>
      <c r="P105" s="14" t="b">
        <v>1</v>
      </c>
      <c r="Q105" s="14" t="b">
        <v>0</v>
      </c>
      <c r="R105" s="14" t="b">
        <v>0</v>
      </c>
      <c r="S105" s="14" t="b">
        <v>0</v>
      </c>
      <c r="T105" s="14" t="b">
        <v>1</v>
      </c>
      <c r="U105" s="14" t="e">
        <v>#REF!</v>
      </c>
      <c r="V105" s="14" t="e">
        <v>#REF!</v>
      </c>
      <c r="W105" s="14" t="e">
        <v>#REF!</v>
      </c>
      <c r="X105" s="14" t="e">
        <v>#REF!</v>
      </c>
      <c r="Y105" s="14" t="e">
        <v>#REF!</v>
      </c>
      <c r="Z105" s="14" t="e">
        <v>#REF!</v>
      </c>
      <c r="AA105" s="14" t="e">
        <v>#REF!</v>
      </c>
      <c r="AB105" s="14" t="e">
        <v>#REF!</v>
      </c>
    </row>
    <row r="106" spans="1:39" ht="12.75" customHeight="1" x14ac:dyDescent="0.25">
      <c r="A106" s="13">
        <v>18</v>
      </c>
      <c r="C106" s="3" t="s">
        <v>88</v>
      </c>
      <c r="D106" s="27">
        <v>550</v>
      </c>
      <c r="E106" s="28">
        <v>0.79</v>
      </c>
      <c r="F106" s="29">
        <v>0.54</v>
      </c>
      <c r="G106" s="29">
        <v>0.11</v>
      </c>
      <c r="H106" s="29">
        <v>7.0000000000000007E-2</v>
      </c>
      <c r="I106" s="29">
        <v>0.31</v>
      </c>
      <c r="J106" s="51">
        <v>0.14000000000000001</v>
      </c>
      <c r="M106" s="19"/>
      <c r="O106" s="14" t="b">
        <v>1</v>
      </c>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38 E43 E50 E53 E68 E71 E75 E80 E102">
    <cfRule type="expression" dxfId="1646" priority="16">
      <formula>L13=TRUE</formula>
    </cfRule>
  </conditionalFormatting>
  <conditionalFormatting sqref="E35">
    <cfRule type="expression" dxfId="1645" priority="9">
      <formula>L35=TRUE</formula>
    </cfRule>
  </conditionalFormatting>
  <conditionalFormatting sqref="E60">
    <cfRule type="expression" dxfId="1644" priority="8">
      <formula>L60=TRUE</formula>
    </cfRule>
  </conditionalFormatting>
  <conditionalFormatting sqref="E64">
    <cfRule type="expression" dxfId="1643" priority="7">
      <formula>L64=TRUE</formula>
    </cfRule>
  </conditionalFormatting>
  <conditionalFormatting sqref="E84">
    <cfRule type="expression" dxfId="1642" priority="6">
      <formula>L84=TRUE</formula>
    </cfRule>
  </conditionalFormatting>
  <conditionalFormatting sqref="E89">
    <cfRule type="expression" dxfId="1641" priority="5">
      <formula>L89=TRUE</formula>
    </cfRule>
  </conditionalFormatting>
  <conditionalFormatting sqref="E93">
    <cfRule type="expression" dxfId="1640" priority="4">
      <formula>L93=TRUE</formula>
    </cfRule>
  </conditionalFormatting>
  <conditionalFormatting sqref="E96">
    <cfRule type="expression" dxfId="1639" priority="3">
      <formula>L96=TRUE</formula>
    </cfRule>
  </conditionalFormatting>
  <conditionalFormatting sqref="E99">
    <cfRule type="expression" dxfId="1638" priority="2">
      <formula>L99=TRUE</formula>
    </cfRule>
  </conditionalFormatting>
  <conditionalFormatting sqref="E112:E142">
    <cfRule type="expression" dxfId="1637" priority="13">
      <formula>L112=TRUE</formula>
    </cfRule>
  </conditionalFormatting>
  <conditionalFormatting sqref="E154:E195">
    <cfRule type="expression" dxfId="1636" priority="15">
      <formula>L154=TRUE</formula>
    </cfRule>
  </conditionalFormatting>
  <conditionalFormatting sqref="E207:E248">
    <cfRule type="expression" dxfId="1635" priority="14">
      <formula>L207=TRUE</formula>
    </cfRule>
  </conditionalFormatting>
  <conditionalFormatting sqref="K110:K267">
    <cfRule type="expression" dxfId="1634" priority="12">
      <formula>AA110=TRUE</formula>
    </cfRule>
  </conditionalFormatting>
  <conditionalFormatting sqref="M8:M106">
    <cfRule type="cellIs" dxfId="1633" priority="1" operator="notEqual">
      <formula>1</formula>
    </cfRule>
  </conditionalFormatting>
  <conditionalFormatting sqref="F13:J13 F22:J22 F25:J25 F28:J28 F32:J32 F43:J43 F50:J50 F53:J53 F71:J71 F75:J75 F80:J80 F102:J102 F112:J142 F35:J35 F38:J38 F60:J60 F64:J64 F68:J68 F84:J84 F89:J89 F93:J93 F96:J96 F99:J99 F154:J195 F207:J248">
    <cfRule type="expression" dxfId="1632" priority="17">
      <formula>N13=TRUE</formula>
    </cfRule>
  </conditionalFormatting>
  <conditionalFormatting sqref="E29:J31 E33:J34 E36:J37 E51:J52 E65:J67 E69:J70 E72:J74 E81:J83 E94:J95 E97:J98 E100:J101 E14:J21 E23:J24 E26:J27 E39:J42 E44:J49 E54:J59 E61:J63 E76:J79 E85:J88 E90:J92 E103:J106 E11:J12">
    <cfRule type="expression" dxfId="1631" priority="773">
      <formula>O11=TRUE</formula>
    </cfRule>
  </conditionalFormatting>
  <pageMargins left="0.7" right="0.7" top="0.75" bottom="0.75" header="0.3" footer="0.3"/>
  <pageSetup paperSize="9" orientation="portrait" verticalDpi="0" r:id="rId1"/>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Worksheet____40"/>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198</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0.06</v>
      </c>
      <c r="F8" s="18">
        <v>0.13</v>
      </c>
      <c r="G8" s="18">
        <v>0.28000000000000003</v>
      </c>
      <c r="H8" s="18">
        <v>0.41</v>
      </c>
      <c r="I8" s="18">
        <v>0.12</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7.0000000000000007E-2</v>
      </c>
      <c r="F11" s="25">
        <v>0.15</v>
      </c>
      <c r="G11" s="25">
        <v>0.3</v>
      </c>
      <c r="H11" s="25">
        <v>0.32</v>
      </c>
      <c r="I11" s="25">
        <v>0.16</v>
      </c>
      <c r="J11" s="36">
        <v>3</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1</v>
      </c>
      <c r="AB11" s="14" t="b">
        <v>0</v>
      </c>
    </row>
    <row r="12" spans="1:36" ht="12.75" customHeight="1" x14ac:dyDescent="0.25">
      <c r="A12" s="13">
        <v>1</v>
      </c>
      <c r="C12" s="3" t="s">
        <v>28</v>
      </c>
      <c r="D12" s="20">
        <v>1104</v>
      </c>
      <c r="E12" s="24">
        <v>0.05</v>
      </c>
      <c r="F12" s="25">
        <v>0.1</v>
      </c>
      <c r="G12" s="25">
        <v>0.27</v>
      </c>
      <c r="H12" s="25">
        <v>0.5</v>
      </c>
      <c r="I12" s="25">
        <v>0.08</v>
      </c>
      <c r="J12" s="36">
        <v>3.3</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0.09</v>
      </c>
      <c r="F14" s="25">
        <v>0.15</v>
      </c>
      <c r="G14" s="25">
        <v>0.31</v>
      </c>
      <c r="H14" s="25">
        <v>0.27</v>
      </c>
      <c r="I14" s="25">
        <v>0.18</v>
      </c>
      <c r="J14" s="36">
        <v>2.9</v>
      </c>
      <c r="M14" s="19"/>
      <c r="O14" s="14" t="b">
        <v>0</v>
      </c>
      <c r="P14" s="14" t="b">
        <v>1</v>
      </c>
      <c r="Q14" s="14" t="b">
        <v>1</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0.03</v>
      </c>
      <c r="F15" s="25">
        <v>0.17</v>
      </c>
      <c r="G15" s="25">
        <v>0.33</v>
      </c>
      <c r="H15" s="25">
        <v>0.3</v>
      </c>
      <c r="I15" s="25">
        <v>0.17</v>
      </c>
      <c r="J15" s="36">
        <v>3.1</v>
      </c>
      <c r="M15" s="19"/>
      <c r="O15" s="14" t="b">
        <v>0</v>
      </c>
      <c r="P15" s="14" t="b">
        <v>1</v>
      </c>
      <c r="Q15" s="14" t="b">
        <v>1</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7.0000000000000007E-2</v>
      </c>
      <c r="F16" s="25">
        <v>0.16</v>
      </c>
      <c r="G16" s="25">
        <v>0.24</v>
      </c>
      <c r="H16" s="25">
        <v>0.39</v>
      </c>
      <c r="I16" s="25">
        <v>0.14000000000000001</v>
      </c>
      <c r="J16" s="36">
        <v>3.1</v>
      </c>
      <c r="M16" s="19"/>
      <c r="O16" s="14" t="b">
        <v>0</v>
      </c>
      <c r="P16" s="14" t="b">
        <v>1</v>
      </c>
      <c r="Q16" s="14" t="b">
        <v>0</v>
      </c>
      <c r="R16" s="14" t="b">
        <v>1</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0.06</v>
      </c>
      <c r="F17" s="25">
        <v>0.11</v>
      </c>
      <c r="G17" s="25">
        <v>0.28999999999999998</v>
      </c>
      <c r="H17" s="25">
        <v>0.44</v>
      </c>
      <c r="I17" s="25">
        <v>0.1</v>
      </c>
      <c r="J17" s="36">
        <v>3.2</v>
      </c>
      <c r="M17" s="19"/>
      <c r="O17" s="14" t="b">
        <v>0</v>
      </c>
      <c r="P17" s="14" t="b">
        <v>0</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0.08</v>
      </c>
      <c r="F18" s="25">
        <v>0.1</v>
      </c>
      <c r="G18" s="25">
        <v>0.28999999999999998</v>
      </c>
      <c r="H18" s="25">
        <v>0.44</v>
      </c>
      <c r="I18" s="25">
        <v>0.09</v>
      </c>
      <c r="J18" s="36">
        <v>3.2</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0.06</v>
      </c>
      <c r="F19" s="25">
        <v>7.0000000000000007E-2</v>
      </c>
      <c r="G19" s="25">
        <v>0.25</v>
      </c>
      <c r="H19" s="25">
        <v>0.57999999999999996</v>
      </c>
      <c r="I19" s="25">
        <v>0.04</v>
      </c>
      <c r="J19" s="36">
        <v>3.4</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0.03</v>
      </c>
      <c r="F20" s="25">
        <v>0.08</v>
      </c>
      <c r="G20" s="25">
        <v>0.25</v>
      </c>
      <c r="H20" s="25">
        <v>0.57999999999999996</v>
      </c>
      <c r="I20" s="25">
        <v>7.0000000000000007E-2</v>
      </c>
      <c r="J20" s="36">
        <v>3.5</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0.06</v>
      </c>
      <c r="G21" s="25">
        <v>0.23</v>
      </c>
      <c r="H21" s="25">
        <v>0.62</v>
      </c>
      <c r="I21" s="25">
        <v>0.06</v>
      </c>
      <c r="J21" s="36">
        <v>3.6</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0.06</v>
      </c>
      <c r="F23" s="25">
        <v>0.14000000000000001</v>
      </c>
      <c r="G23" s="25">
        <v>0.28999999999999998</v>
      </c>
      <c r="H23" s="25">
        <v>0.37</v>
      </c>
      <c r="I23" s="25">
        <v>0.14000000000000001</v>
      </c>
      <c r="J23" s="36">
        <v>3.1</v>
      </c>
      <c r="M23" s="19"/>
      <c r="O23" s="14" t="b">
        <v>0</v>
      </c>
      <c r="P23" s="14" t="b">
        <v>1</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0.04</v>
      </c>
      <c r="F24" s="25">
        <v>7.0000000000000007E-2</v>
      </c>
      <c r="G24" s="25">
        <v>0.24</v>
      </c>
      <c r="H24" s="25">
        <v>0.59</v>
      </c>
      <c r="I24" s="25">
        <v>0.06</v>
      </c>
      <c r="J24" s="36">
        <v>3.5</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7.0000000000000007E-2</v>
      </c>
      <c r="F26" s="25">
        <v>0.14000000000000001</v>
      </c>
      <c r="G26" s="25">
        <v>0.3</v>
      </c>
      <c r="H26" s="25">
        <v>0.36</v>
      </c>
      <c r="I26" s="25">
        <v>0.13</v>
      </c>
      <c r="J26" s="36">
        <v>3.1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0.05</v>
      </c>
      <c r="F27" s="25">
        <v>0.12</v>
      </c>
      <c r="G27" s="25">
        <v>0.27</v>
      </c>
      <c r="H27" s="25">
        <v>0.44</v>
      </c>
      <c r="I27" s="25">
        <v>0.12</v>
      </c>
      <c r="J27" s="36">
        <v>3.2</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7.0000000000000007E-2</v>
      </c>
      <c r="F29" s="25">
        <v>0.11</v>
      </c>
      <c r="G29" s="25">
        <v>0.3</v>
      </c>
      <c r="H29" s="25">
        <v>0.4</v>
      </c>
      <c r="I29" s="25">
        <v>0.13</v>
      </c>
      <c r="J29" s="36">
        <v>3.2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0.05</v>
      </c>
      <c r="F30" s="25">
        <v>0.14000000000000001</v>
      </c>
      <c r="G30" s="25">
        <v>0.27</v>
      </c>
      <c r="H30" s="25">
        <v>0.43</v>
      </c>
      <c r="I30" s="25">
        <v>0.12</v>
      </c>
      <c r="J30" s="36">
        <v>3.2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0.05</v>
      </c>
      <c r="F31" s="25">
        <v>0.15</v>
      </c>
      <c r="G31" s="25">
        <v>0.25</v>
      </c>
      <c r="H31" s="25">
        <v>0.44</v>
      </c>
      <c r="I31" s="25">
        <v>0.11</v>
      </c>
      <c r="J31" s="36">
        <v>3.2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0.06</v>
      </c>
      <c r="F33" s="25">
        <v>0.13</v>
      </c>
      <c r="G33" s="25">
        <v>0.28999999999999998</v>
      </c>
      <c r="H33" s="25">
        <v>0.4</v>
      </c>
      <c r="I33" s="25">
        <v>0.12</v>
      </c>
      <c r="J33" s="36">
        <v>3.2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0.04</v>
      </c>
      <c r="F34" s="25">
        <v>0.11</v>
      </c>
      <c r="G34" s="25">
        <v>0.27</v>
      </c>
      <c r="H34" s="25">
        <v>0.46</v>
      </c>
      <c r="I34" s="25">
        <v>0.12</v>
      </c>
      <c r="J34" s="36">
        <v>3.3</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0.05</v>
      </c>
      <c r="F36" s="25">
        <v>0.13</v>
      </c>
      <c r="G36" s="25">
        <v>0.26</v>
      </c>
      <c r="H36" s="25">
        <v>0.44</v>
      </c>
      <c r="I36" s="25">
        <v>0.12</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7.0000000000000007E-2</v>
      </c>
      <c r="F37" s="25">
        <v>0.12</v>
      </c>
      <c r="G37" s="25">
        <v>0.3</v>
      </c>
      <c r="H37" s="25">
        <v>0.38</v>
      </c>
      <c r="I37" s="25">
        <v>0.13</v>
      </c>
      <c r="J37" s="36">
        <v>3.1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7.0000000000000007E-2</v>
      </c>
      <c r="F39" s="25">
        <v>0.14000000000000001</v>
      </c>
      <c r="G39" s="25">
        <v>0.3</v>
      </c>
      <c r="H39" s="25">
        <v>0.37</v>
      </c>
      <c r="I39" s="25">
        <v>0.12</v>
      </c>
      <c r="J39" s="36">
        <v>3.1</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0.06</v>
      </c>
      <c r="F40" s="25">
        <v>0.12</v>
      </c>
      <c r="G40" s="25">
        <v>0.32</v>
      </c>
      <c r="H40" s="25">
        <v>0.37</v>
      </c>
      <c r="I40" s="25">
        <v>0.12</v>
      </c>
      <c r="J40" s="36">
        <v>3.1</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0.04</v>
      </c>
      <c r="F41" s="25">
        <v>0.13</v>
      </c>
      <c r="G41" s="25">
        <v>0.24</v>
      </c>
      <c r="H41" s="25">
        <v>0.46</v>
      </c>
      <c r="I41" s="25">
        <v>0.12</v>
      </c>
      <c r="J41" s="36">
        <v>3.3</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0.06</v>
      </c>
      <c r="F42" s="25">
        <v>0.12</v>
      </c>
      <c r="G42" s="25">
        <v>0.26</v>
      </c>
      <c r="H42" s="25">
        <v>0.45</v>
      </c>
      <c r="I42" s="25">
        <v>0.12</v>
      </c>
      <c r="J42" s="36">
        <v>3.2</v>
      </c>
      <c r="M42" s="19"/>
      <c r="O42" s="14" t="b">
        <v>0</v>
      </c>
      <c r="P42" s="14" t="b">
        <v>0</v>
      </c>
      <c r="Q42" s="14" t="b">
        <v>0</v>
      </c>
      <c r="R42" s="14" t="b">
        <v>1</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0.06</v>
      </c>
      <c r="F44" s="25">
        <v>0.13</v>
      </c>
      <c r="G44" s="25">
        <v>0.28000000000000003</v>
      </c>
      <c r="H44" s="25">
        <v>0.4</v>
      </c>
      <c r="I44" s="25">
        <v>0.12</v>
      </c>
      <c r="J44" s="36">
        <v>3.2</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0.06</v>
      </c>
      <c r="F45" s="25">
        <v>0.1</v>
      </c>
      <c r="G45" s="25">
        <v>0.18</v>
      </c>
      <c r="H45" s="25">
        <v>0.6</v>
      </c>
      <c r="I45" s="25">
        <v>0.06</v>
      </c>
      <c r="J45" s="36">
        <v>3.4</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0.03</v>
      </c>
      <c r="F46" s="25">
        <v>0.1</v>
      </c>
      <c r="G46" s="25">
        <v>0.34</v>
      </c>
      <c r="H46" s="25">
        <v>0.39</v>
      </c>
      <c r="I46" s="25">
        <v>0.13</v>
      </c>
      <c r="J46" s="36">
        <v>3.3</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0.02</v>
      </c>
      <c r="F47" s="25">
        <v>0.12</v>
      </c>
      <c r="G47" s="25">
        <v>0.28000000000000003</v>
      </c>
      <c r="H47" s="25">
        <v>0.46</v>
      </c>
      <c r="I47" s="25">
        <v>0.12</v>
      </c>
      <c r="J47" s="36">
        <v>3.3</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c r="F48" s="25">
        <v>0.19</v>
      </c>
      <c r="G48" s="25">
        <v>0.23</v>
      </c>
      <c r="H48" s="25">
        <v>0.45</v>
      </c>
      <c r="I48" s="25">
        <v>0.13</v>
      </c>
      <c r="J48" s="36">
        <v>3.3</v>
      </c>
      <c r="M48" s="19"/>
      <c r="O48" s="14" t="b">
        <v>0</v>
      </c>
      <c r="P48" s="14" t="b">
        <v>1</v>
      </c>
      <c r="Q48" s="14" t="b">
        <v>0</v>
      </c>
      <c r="R48" s="14" t="b">
        <v>0</v>
      </c>
      <c r="S48" s="14" t="e">
        <v>#REF!</v>
      </c>
      <c r="T48" s="14" t="e">
        <v>#REF!</v>
      </c>
      <c r="U48" s="14" t="e">
        <v>#REF!</v>
      </c>
      <c r="V48" s="14" t="e">
        <v>#REF!</v>
      </c>
      <c r="W48" s="14" t="e">
        <v>#REF!</v>
      </c>
      <c r="X48" s="14" t="e">
        <v>#REF!</v>
      </c>
      <c r="Y48" s="14" t="e">
        <v>#REF!</v>
      </c>
      <c r="Z48" s="14" t="e">
        <v>#REF!</v>
      </c>
      <c r="AA48" s="14" t="b">
        <v>1</v>
      </c>
      <c r="AB48" s="14" t="b">
        <v>1</v>
      </c>
    </row>
    <row r="49" spans="1:28" ht="12.75" customHeight="1" x14ac:dyDescent="0.25">
      <c r="A49" s="13">
        <v>9</v>
      </c>
      <c r="C49" s="3" t="s">
        <v>56</v>
      </c>
      <c r="D49" s="20">
        <v>22</v>
      </c>
      <c r="E49" s="24">
        <v>0.05</v>
      </c>
      <c r="F49" s="25">
        <v>0.09</v>
      </c>
      <c r="G49" s="25">
        <v>0.32</v>
      </c>
      <c r="H49" s="25">
        <v>0.45</v>
      </c>
      <c r="I49" s="25">
        <v>0.09</v>
      </c>
      <c r="J49" s="36">
        <v>3.3</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0.08</v>
      </c>
      <c r="F51" s="25">
        <v>0.15</v>
      </c>
      <c r="G51" s="25">
        <v>0.25</v>
      </c>
      <c r="H51" s="25">
        <v>0.4</v>
      </c>
      <c r="I51" s="25">
        <v>0.11</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0.06</v>
      </c>
      <c r="F52" s="25">
        <v>0.12</v>
      </c>
      <c r="G52" s="25">
        <v>0.28000000000000003</v>
      </c>
      <c r="H52" s="25">
        <v>0.41</v>
      </c>
      <c r="I52" s="25">
        <v>0.12</v>
      </c>
      <c r="J52" s="36">
        <v>3.2</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0.09</v>
      </c>
      <c r="F54" s="25">
        <v>0.15</v>
      </c>
      <c r="G54" s="25">
        <v>0.33</v>
      </c>
      <c r="H54" s="25">
        <v>0.28999999999999998</v>
      </c>
      <c r="I54" s="25">
        <v>0.15</v>
      </c>
      <c r="J54" s="36">
        <v>3</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1</v>
      </c>
      <c r="AB54" s="14" t="b">
        <v>0</v>
      </c>
    </row>
    <row r="55" spans="1:28" ht="12.75" customHeight="1" x14ac:dyDescent="0.25">
      <c r="A55" s="13">
        <v>11</v>
      </c>
      <c r="C55" s="3" t="s">
        <v>60</v>
      </c>
      <c r="D55" s="20">
        <v>164</v>
      </c>
      <c r="E55" s="24">
        <v>7.0000000000000007E-2</v>
      </c>
      <c r="F55" s="25">
        <v>0.1</v>
      </c>
      <c r="G55" s="25">
        <v>0.26</v>
      </c>
      <c r="H55" s="25">
        <v>0.46</v>
      </c>
      <c r="I55" s="25">
        <v>0.12</v>
      </c>
      <c r="J55" s="36">
        <v>3.3</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v>
      </c>
      <c r="F56" s="25">
        <v>0.13</v>
      </c>
      <c r="G56" s="25">
        <v>0.24</v>
      </c>
      <c r="H56" s="25">
        <v>0.44</v>
      </c>
      <c r="I56" s="25">
        <v>0.09</v>
      </c>
      <c r="J56" s="36">
        <v>3.1</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0.13</v>
      </c>
      <c r="F57" s="25">
        <v>0.13</v>
      </c>
      <c r="G57" s="25">
        <v>0.22</v>
      </c>
      <c r="H57" s="25">
        <v>0.44</v>
      </c>
      <c r="I57" s="25">
        <v>7.0000000000000007E-2</v>
      </c>
      <c r="J57" s="36">
        <v>3</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0.06</v>
      </c>
      <c r="F58" s="25">
        <v>0.12</v>
      </c>
      <c r="G58" s="25">
        <v>0.28999999999999998</v>
      </c>
      <c r="H58" s="25">
        <v>0.42</v>
      </c>
      <c r="I58" s="25">
        <v>0.11</v>
      </c>
      <c r="J58" s="36">
        <v>3.2</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0.05</v>
      </c>
      <c r="F59" s="25">
        <v>0.16</v>
      </c>
      <c r="G59" s="25">
        <v>0.28000000000000003</v>
      </c>
      <c r="H59" s="25">
        <v>0.33</v>
      </c>
      <c r="I59" s="25">
        <v>0.18</v>
      </c>
      <c r="J59" s="36">
        <v>3.1</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7.0000000000000007E-2</v>
      </c>
      <c r="F61" s="25">
        <v>0.13</v>
      </c>
      <c r="G61" s="25">
        <v>0.28000000000000003</v>
      </c>
      <c r="H61" s="25">
        <v>0.44</v>
      </c>
      <c r="I61" s="25">
        <v>0.08</v>
      </c>
      <c r="J61" s="36">
        <v>3.2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0.06</v>
      </c>
      <c r="F62" s="25">
        <v>0.14000000000000001</v>
      </c>
      <c r="G62" s="25">
        <v>0.28000000000000003</v>
      </c>
      <c r="H62" s="25">
        <v>0.41</v>
      </c>
      <c r="I62" s="25">
        <v>0.12</v>
      </c>
      <c r="J62" s="36">
        <v>3.2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0.06</v>
      </c>
      <c r="F63" s="25">
        <v>0.12</v>
      </c>
      <c r="G63" s="25">
        <v>0.28000000000000003</v>
      </c>
      <c r="H63" s="25">
        <v>0.41</v>
      </c>
      <c r="I63" s="25">
        <v>0.13</v>
      </c>
      <c r="J63" s="36">
        <v>3.2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7.0000000000000007E-2</v>
      </c>
      <c r="F65" s="25">
        <v>0.14000000000000001</v>
      </c>
      <c r="G65" s="25">
        <v>0.3</v>
      </c>
      <c r="H65" s="25">
        <v>0.3</v>
      </c>
      <c r="I65" s="25">
        <v>0.18</v>
      </c>
      <c r="J65" s="36">
        <v>3</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0.06</v>
      </c>
      <c r="F66" s="25">
        <v>0.16</v>
      </c>
      <c r="G66" s="25">
        <v>0.28999999999999998</v>
      </c>
      <c r="H66" s="25">
        <v>0.34</v>
      </c>
      <c r="I66" s="25">
        <v>0.14000000000000001</v>
      </c>
      <c r="J66" s="36">
        <v>3.1</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0.06</v>
      </c>
      <c r="F67" s="25">
        <v>0.1</v>
      </c>
      <c r="G67" s="25">
        <v>0.27</v>
      </c>
      <c r="H67" s="25">
        <v>0.47</v>
      </c>
      <c r="I67" s="25">
        <v>0.1</v>
      </c>
      <c r="J67" s="36">
        <v>3.3</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0.09</v>
      </c>
      <c r="F69" s="25">
        <v>0.13</v>
      </c>
      <c r="G69" s="25">
        <v>0.3</v>
      </c>
      <c r="H69" s="25">
        <v>0.37</v>
      </c>
      <c r="I69" s="25">
        <v>0.12</v>
      </c>
      <c r="J69" s="36">
        <v>3.1</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0.05</v>
      </c>
      <c r="F70" s="25">
        <v>0.13</v>
      </c>
      <c r="G70" s="25">
        <v>0.28000000000000003</v>
      </c>
      <c r="H70" s="25">
        <v>0.43</v>
      </c>
      <c r="I70" s="25">
        <v>0.12</v>
      </c>
      <c r="J70" s="36">
        <v>3.2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0.12</v>
      </c>
      <c r="F72" s="25">
        <v>0.21</v>
      </c>
      <c r="G72" s="25">
        <v>0.31</v>
      </c>
      <c r="H72" s="25">
        <v>0.22</v>
      </c>
      <c r="I72" s="25">
        <v>0.14000000000000001</v>
      </c>
      <c r="J72" s="36">
        <v>2.7</v>
      </c>
      <c r="M72" s="19"/>
      <c r="O72" s="14" t="b">
        <v>1</v>
      </c>
      <c r="P72" s="14" t="b">
        <v>1</v>
      </c>
      <c r="Q72" s="14" t="b">
        <v>1</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0.06</v>
      </c>
      <c r="F73" s="25">
        <v>0.19</v>
      </c>
      <c r="G73" s="25">
        <v>0.36</v>
      </c>
      <c r="H73" s="25">
        <v>0.25</v>
      </c>
      <c r="I73" s="25">
        <v>0.13</v>
      </c>
      <c r="J73" s="36">
        <v>2.9</v>
      </c>
      <c r="M73" s="19"/>
      <c r="O73" s="14" t="b">
        <v>0</v>
      </c>
      <c r="P73" s="14" t="b">
        <v>1</v>
      </c>
      <c r="Q73" s="14" t="b">
        <v>1</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0.05</v>
      </c>
      <c r="F74" s="25">
        <v>7.0000000000000007E-2</v>
      </c>
      <c r="G74" s="25">
        <v>0.23</v>
      </c>
      <c r="H74" s="25">
        <v>0.56000000000000005</v>
      </c>
      <c r="I74" s="25">
        <v>0.09</v>
      </c>
      <c r="J74" s="36">
        <v>3.4</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0.06</v>
      </c>
      <c r="F76" s="25">
        <v>0.09</v>
      </c>
      <c r="G76" s="25">
        <v>0.3</v>
      </c>
      <c r="H76" s="25">
        <v>0.44</v>
      </c>
      <c r="I76" s="25">
        <v>0.12</v>
      </c>
      <c r="J76" s="36">
        <v>3.3</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0.08</v>
      </c>
      <c r="F77" s="25">
        <v>0.12</v>
      </c>
      <c r="G77" s="25">
        <v>0.31</v>
      </c>
      <c r="H77" s="25">
        <v>0.39</v>
      </c>
      <c r="I77" s="25">
        <v>0.1</v>
      </c>
      <c r="J77" s="36">
        <v>3.1</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0.06</v>
      </c>
      <c r="F78" s="25">
        <v>0.13</v>
      </c>
      <c r="G78" s="25">
        <v>0.28000000000000003</v>
      </c>
      <c r="H78" s="25">
        <v>0.42</v>
      </c>
      <c r="I78" s="25">
        <v>0.11</v>
      </c>
      <c r="J78" s="36">
        <v>3.2</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0.13</v>
      </c>
      <c r="G79" s="25">
        <v>0.26</v>
      </c>
      <c r="H79" s="25">
        <v>0.34</v>
      </c>
      <c r="I79" s="25">
        <v>0.24</v>
      </c>
      <c r="J79" s="36">
        <v>3.2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0.11</v>
      </c>
      <c r="F81" s="25">
        <v>0.12</v>
      </c>
      <c r="G81" s="25">
        <v>0.23</v>
      </c>
      <c r="H81" s="25">
        <v>0.4</v>
      </c>
      <c r="I81" s="25">
        <v>0.14000000000000001</v>
      </c>
      <c r="J81" s="36">
        <v>3.1</v>
      </c>
      <c r="M81" s="19"/>
      <c r="O81" s="14" t="b">
        <v>1</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7.0000000000000007E-2</v>
      </c>
      <c r="F82" s="25">
        <v>0.14000000000000001</v>
      </c>
      <c r="G82" s="25">
        <v>0.27</v>
      </c>
      <c r="H82" s="25">
        <v>0.42</v>
      </c>
      <c r="I82" s="25">
        <v>0.1</v>
      </c>
      <c r="J82" s="36">
        <v>3.2</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0.05</v>
      </c>
      <c r="F83" s="25">
        <v>0.12</v>
      </c>
      <c r="G83" s="25">
        <v>0.28999999999999998</v>
      </c>
      <c r="H83" s="25">
        <v>0.41</v>
      </c>
      <c r="I83" s="25">
        <v>0.13</v>
      </c>
      <c r="J83" s="36">
        <v>3.2</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0.06</v>
      </c>
      <c r="F85" s="25">
        <v>0.13</v>
      </c>
      <c r="G85" s="25">
        <v>0.28999999999999998</v>
      </c>
      <c r="H85" s="25">
        <v>0.37</v>
      </c>
      <c r="I85" s="25">
        <v>0.15</v>
      </c>
      <c r="J85" s="36">
        <v>3.1</v>
      </c>
      <c r="M85" s="19"/>
      <c r="O85" s="14" t="b">
        <v>0</v>
      </c>
      <c r="P85" s="14" t="b">
        <v>0</v>
      </c>
      <c r="Q85" s="14" t="b">
        <v>1</v>
      </c>
      <c r="R85" s="14" t="b">
        <v>1</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0.05</v>
      </c>
      <c r="F86" s="25">
        <v>0.12</v>
      </c>
      <c r="G86" s="25">
        <v>0.3</v>
      </c>
      <c r="H86" s="25">
        <v>0.42</v>
      </c>
      <c r="I86" s="25">
        <v>0.1</v>
      </c>
      <c r="J86" s="36">
        <v>3.2</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0.06</v>
      </c>
      <c r="F87" s="25">
        <v>0.13</v>
      </c>
      <c r="G87" s="25">
        <v>0.25</v>
      </c>
      <c r="H87" s="25">
        <v>0.47</v>
      </c>
      <c r="I87" s="25">
        <v>0.09</v>
      </c>
      <c r="J87" s="36">
        <v>3.2</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0.14000000000000001</v>
      </c>
      <c r="F88" s="25">
        <v>0.1</v>
      </c>
      <c r="G88" s="25">
        <v>0.19</v>
      </c>
      <c r="H88" s="25">
        <v>0.19</v>
      </c>
      <c r="I88" s="25">
        <v>0.38</v>
      </c>
      <c r="J88" s="36">
        <v>2.7</v>
      </c>
      <c r="M88" s="19"/>
      <c r="O88" s="14" t="b">
        <v>1</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0.13</v>
      </c>
      <c r="F90" s="25">
        <v>0.13</v>
      </c>
      <c r="G90" s="25">
        <v>0.16</v>
      </c>
      <c r="H90" s="25">
        <v>0.5</v>
      </c>
      <c r="I90" s="25">
        <v>0.08</v>
      </c>
      <c r="J90" s="36">
        <v>3.1</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0.06</v>
      </c>
      <c r="F91" s="25">
        <v>0.12</v>
      </c>
      <c r="G91" s="25">
        <v>0.3</v>
      </c>
      <c r="H91" s="25">
        <v>0.4</v>
      </c>
      <c r="I91" s="25">
        <v>0.12</v>
      </c>
      <c r="J91" s="36">
        <v>3.2</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0.05</v>
      </c>
      <c r="F92" s="25">
        <v>0.13</v>
      </c>
      <c r="G92" s="25">
        <v>0.28000000000000003</v>
      </c>
      <c r="H92" s="25">
        <v>0.41</v>
      </c>
      <c r="I92" s="25">
        <v>0.13</v>
      </c>
      <c r="J92" s="36">
        <v>3.2</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7.0000000000000007E-2</v>
      </c>
      <c r="F94" s="25">
        <v>0.13</v>
      </c>
      <c r="G94" s="25">
        <v>0.28000000000000003</v>
      </c>
      <c r="H94" s="25">
        <v>0.4</v>
      </c>
      <c r="I94" s="25">
        <v>0.11</v>
      </c>
      <c r="J94" s="36">
        <v>3.1</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0.04</v>
      </c>
      <c r="F95" s="25">
        <v>0.11</v>
      </c>
      <c r="G95" s="25">
        <v>0.28000000000000003</v>
      </c>
      <c r="H95" s="25">
        <v>0.43</v>
      </c>
      <c r="I95" s="25">
        <v>0.15</v>
      </c>
      <c r="J95" s="36">
        <v>3.3</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1</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7.0000000000000007E-2</v>
      </c>
      <c r="F97" s="25">
        <v>0.14000000000000001</v>
      </c>
      <c r="G97" s="25">
        <v>0.28000000000000003</v>
      </c>
      <c r="H97" s="25">
        <v>0.4</v>
      </c>
      <c r="I97" s="25">
        <v>0.1</v>
      </c>
      <c r="J97" s="36">
        <v>3.1</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0.04</v>
      </c>
      <c r="F98" s="25">
        <v>0.11</v>
      </c>
      <c r="G98" s="25">
        <v>0.28000000000000003</v>
      </c>
      <c r="H98" s="25">
        <v>0.42</v>
      </c>
      <c r="I98" s="25">
        <v>0.14000000000000001</v>
      </c>
      <c r="J98" s="36">
        <v>3.3</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7.0000000000000007E-2</v>
      </c>
      <c r="F100" s="25">
        <v>0.12</v>
      </c>
      <c r="G100" s="25">
        <v>0.28999999999999998</v>
      </c>
      <c r="H100" s="25">
        <v>0.44</v>
      </c>
      <c r="I100" s="25">
        <v>0.08</v>
      </c>
      <c r="J100" s="36">
        <v>3.2</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0.05</v>
      </c>
      <c r="F101" s="25">
        <v>0.13</v>
      </c>
      <c r="G101" s="25">
        <v>0.28000000000000003</v>
      </c>
      <c r="H101" s="25">
        <v>0.38</v>
      </c>
      <c r="I101" s="25">
        <v>0.16</v>
      </c>
      <c r="J101" s="36">
        <v>3.2</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0.09</v>
      </c>
      <c r="F103" s="25">
        <v>0.16</v>
      </c>
      <c r="G103" s="25">
        <v>0.23</v>
      </c>
      <c r="H103" s="25">
        <v>0.42</v>
      </c>
      <c r="I103" s="25">
        <v>0.1</v>
      </c>
      <c r="J103" s="36">
        <v>3.1</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0.06</v>
      </c>
      <c r="F104" s="25">
        <v>0.16</v>
      </c>
      <c r="G104" s="25">
        <v>0.34</v>
      </c>
      <c r="H104" s="25">
        <v>0.37</v>
      </c>
      <c r="I104" s="25">
        <v>7.0000000000000007E-2</v>
      </c>
      <c r="J104" s="36">
        <v>3.1</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0.06</v>
      </c>
      <c r="F105" s="25">
        <v>0.1</v>
      </c>
      <c r="G105" s="25">
        <v>0.28999999999999998</v>
      </c>
      <c r="H105" s="25">
        <v>0.46</v>
      </c>
      <c r="I105" s="25">
        <v>0.09</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0.05</v>
      </c>
      <c r="F106" s="29">
        <v>0.12</v>
      </c>
      <c r="G106" s="29">
        <v>0.25</v>
      </c>
      <c r="H106" s="29">
        <v>0.37</v>
      </c>
      <c r="I106" s="29">
        <v>0.22</v>
      </c>
      <c r="J106" s="37">
        <v>3.2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630" priority="16">
      <formula>L13=TRUE</formula>
    </cfRule>
  </conditionalFormatting>
  <conditionalFormatting sqref="E35">
    <cfRule type="expression" dxfId="1629" priority="9">
      <formula>L35=TRUE</formula>
    </cfRule>
  </conditionalFormatting>
  <conditionalFormatting sqref="E60">
    <cfRule type="expression" dxfId="1628" priority="8">
      <formula>L60=TRUE</formula>
    </cfRule>
  </conditionalFormatting>
  <conditionalFormatting sqref="E64">
    <cfRule type="expression" dxfId="1627" priority="7">
      <formula>L64=TRUE</formula>
    </cfRule>
  </conditionalFormatting>
  <conditionalFormatting sqref="E84">
    <cfRule type="expression" dxfId="1626" priority="6">
      <formula>L84=TRUE</formula>
    </cfRule>
  </conditionalFormatting>
  <conditionalFormatting sqref="E89">
    <cfRule type="expression" dxfId="1625" priority="5">
      <formula>L89=TRUE</formula>
    </cfRule>
  </conditionalFormatting>
  <conditionalFormatting sqref="E93">
    <cfRule type="expression" dxfId="1624" priority="4">
      <formula>L93=TRUE</formula>
    </cfRule>
  </conditionalFormatting>
  <conditionalFormatting sqref="E96">
    <cfRule type="expression" dxfId="1623" priority="3">
      <formula>L96=TRUE</formula>
    </cfRule>
  </conditionalFormatting>
  <conditionalFormatting sqref="E99">
    <cfRule type="expression" dxfId="1622" priority="2">
      <formula>L99=TRUE</formula>
    </cfRule>
  </conditionalFormatting>
  <conditionalFormatting sqref="E112:E142">
    <cfRule type="expression" dxfId="1621" priority="13">
      <formula>L112=TRUE</formula>
    </cfRule>
  </conditionalFormatting>
  <conditionalFormatting sqref="E154:E195">
    <cfRule type="expression" dxfId="1620" priority="15">
      <formula>L154=TRUE</formula>
    </cfRule>
  </conditionalFormatting>
  <conditionalFormatting sqref="E207:E248">
    <cfRule type="expression" dxfId="161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61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617" priority="11">
      <formula>Y13=TRUE</formula>
    </cfRule>
  </conditionalFormatting>
  <conditionalFormatting sqref="J110:K267">
    <cfRule type="expression" dxfId="1616" priority="12">
      <formula>Z110=TRUE</formula>
    </cfRule>
  </conditionalFormatting>
  <conditionalFormatting sqref="M8:M106">
    <cfRule type="cellIs" dxfId="161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61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613" priority="18">
      <formula>N13=TRUE</formula>
    </cfRule>
  </conditionalFormatting>
  <pageMargins left="0.7" right="0.7" top="0.75" bottom="0.75" header="0.3" footer="0.3"/>
  <pageSetup paperSize="9" orientation="portrait" verticalDpi="0" r:id="rId1"/>
  <drawing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Worksheet____41"/>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199</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0.03</v>
      </c>
      <c r="F8" s="18">
        <v>7.0000000000000007E-2</v>
      </c>
      <c r="G8" s="18">
        <v>0.28999999999999998</v>
      </c>
      <c r="H8" s="18">
        <v>0.49</v>
      </c>
      <c r="I8" s="18">
        <v>0.12</v>
      </c>
      <c r="J8" s="57">
        <v>3.4</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0.04</v>
      </c>
      <c r="F11" s="25">
        <v>0.09</v>
      </c>
      <c r="G11" s="25">
        <v>0.32</v>
      </c>
      <c r="H11" s="25">
        <v>0.42</v>
      </c>
      <c r="I11" s="25">
        <v>0.13</v>
      </c>
      <c r="J11" s="36">
        <v>3.3</v>
      </c>
      <c r="M11" s="19"/>
      <c r="O11" s="14" t="b">
        <v>0</v>
      </c>
      <c r="P11" s="14" t="b">
        <v>0</v>
      </c>
      <c r="Q11" s="14" t="b">
        <v>1</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0.02</v>
      </c>
      <c r="F12" s="25">
        <v>0.05</v>
      </c>
      <c r="G12" s="25">
        <v>0.25</v>
      </c>
      <c r="H12" s="25">
        <v>0.56999999999999995</v>
      </c>
      <c r="I12" s="25">
        <v>0.1</v>
      </c>
      <c r="J12" s="36">
        <v>3.5</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0.03</v>
      </c>
      <c r="F14" s="25">
        <v>0.06</v>
      </c>
      <c r="G14" s="25">
        <v>0.31</v>
      </c>
      <c r="H14" s="25">
        <v>0.44</v>
      </c>
      <c r="I14" s="25">
        <v>0.16</v>
      </c>
      <c r="J14" s="36">
        <v>3.4</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0.02</v>
      </c>
      <c r="F15" s="25">
        <v>0.08</v>
      </c>
      <c r="G15" s="25">
        <v>0.28000000000000003</v>
      </c>
      <c r="H15" s="25">
        <v>0.44</v>
      </c>
      <c r="I15" s="25">
        <v>0.17</v>
      </c>
      <c r="J15" s="36">
        <v>3.4</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1</v>
      </c>
      <c r="AB15" s="14" t="b">
        <v>0</v>
      </c>
    </row>
    <row r="16" spans="1:36" ht="12.75" customHeight="1" x14ac:dyDescent="0.25">
      <c r="A16" s="13">
        <v>2</v>
      </c>
      <c r="C16" s="3" t="s">
        <v>32</v>
      </c>
      <c r="D16" s="20">
        <v>358</v>
      </c>
      <c r="E16" s="24">
        <v>0.03</v>
      </c>
      <c r="F16" s="25">
        <v>0.08</v>
      </c>
      <c r="G16" s="25">
        <v>0.3</v>
      </c>
      <c r="H16" s="25">
        <v>0.49</v>
      </c>
      <c r="I16" s="25">
        <v>0.11</v>
      </c>
      <c r="J16" s="36">
        <v>3.4</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0.02</v>
      </c>
      <c r="F17" s="25">
        <v>7.0000000000000007E-2</v>
      </c>
      <c r="G17" s="25">
        <v>0.31</v>
      </c>
      <c r="H17" s="25">
        <v>0.5</v>
      </c>
      <c r="I17" s="25">
        <v>0.11</v>
      </c>
      <c r="J17" s="36">
        <v>3.4</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0.05</v>
      </c>
      <c r="F18" s="25">
        <v>7.0000000000000007E-2</v>
      </c>
      <c r="G18" s="25">
        <v>0.28000000000000003</v>
      </c>
      <c r="H18" s="25">
        <v>0.5</v>
      </c>
      <c r="I18" s="25">
        <v>0.11</v>
      </c>
      <c r="J18" s="36">
        <v>3.4</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0.02</v>
      </c>
      <c r="F19" s="25">
        <v>0.09</v>
      </c>
      <c r="G19" s="25">
        <v>0.3</v>
      </c>
      <c r="H19" s="25">
        <v>0.54</v>
      </c>
      <c r="I19" s="25">
        <v>0.05</v>
      </c>
      <c r="J19" s="36">
        <v>3.4</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0.04</v>
      </c>
      <c r="F20" s="25">
        <v>0.06</v>
      </c>
      <c r="G20" s="25">
        <v>0.23</v>
      </c>
      <c r="H20" s="25">
        <v>0.62</v>
      </c>
      <c r="I20" s="25">
        <v>0.06</v>
      </c>
      <c r="J20" s="36">
        <v>3.5</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0.06</v>
      </c>
      <c r="G21" s="25">
        <v>0.2</v>
      </c>
      <c r="H21" s="25">
        <v>0.68</v>
      </c>
      <c r="I21" s="25">
        <v>0.05</v>
      </c>
      <c r="J21" s="36">
        <v>3.6</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0.03</v>
      </c>
      <c r="F23" s="25">
        <v>7.0000000000000007E-2</v>
      </c>
      <c r="G23" s="25">
        <v>0.3</v>
      </c>
      <c r="H23" s="25">
        <v>0.47</v>
      </c>
      <c r="I23" s="25">
        <v>0.13</v>
      </c>
      <c r="J23" s="36">
        <v>3.4</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0.02</v>
      </c>
      <c r="F24" s="25">
        <v>7.0000000000000007E-2</v>
      </c>
      <c r="G24" s="25">
        <v>0.24</v>
      </c>
      <c r="H24" s="25">
        <v>0.61</v>
      </c>
      <c r="I24" s="25">
        <v>0.05</v>
      </c>
      <c r="J24" s="36">
        <v>3.5</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0.03</v>
      </c>
      <c r="F26" s="25">
        <v>0.08</v>
      </c>
      <c r="G26" s="25">
        <v>0.32</v>
      </c>
      <c r="H26" s="25">
        <v>0.42</v>
      </c>
      <c r="I26" s="25">
        <v>0.15</v>
      </c>
      <c r="J26" s="36">
        <v>3.3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0.03</v>
      </c>
      <c r="F27" s="25">
        <v>7.0000000000000007E-2</v>
      </c>
      <c r="G27" s="25">
        <v>0.27</v>
      </c>
      <c r="H27" s="25">
        <v>0.54</v>
      </c>
      <c r="I27" s="25">
        <v>0.1</v>
      </c>
      <c r="J27" s="36">
        <v>3.5</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0.03</v>
      </c>
      <c r="F29" s="25">
        <v>0.08</v>
      </c>
      <c r="G29" s="25">
        <v>0.28999999999999998</v>
      </c>
      <c r="H29" s="25">
        <v>0.46</v>
      </c>
      <c r="I29" s="25">
        <v>0.13</v>
      </c>
      <c r="J29" s="36">
        <v>3.4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0.02</v>
      </c>
      <c r="F30" s="25">
        <v>7.0000000000000007E-2</v>
      </c>
      <c r="G30" s="25">
        <v>0.28999999999999998</v>
      </c>
      <c r="H30" s="25">
        <v>0.52</v>
      </c>
      <c r="I30" s="25">
        <v>0.1</v>
      </c>
      <c r="J30" s="36">
        <v>3.4</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0.02</v>
      </c>
      <c r="F31" s="25">
        <v>0.03</v>
      </c>
      <c r="G31" s="25">
        <v>0.24</v>
      </c>
      <c r="H31" s="25">
        <v>0.63</v>
      </c>
      <c r="I31" s="25">
        <v>0.08</v>
      </c>
      <c r="J31" s="36">
        <v>3.6</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7.0000000000000007E-2</v>
      </c>
      <c r="G33" s="25">
        <v>0.27</v>
      </c>
      <c r="H33" s="25">
        <v>0.52</v>
      </c>
      <c r="I33" s="25">
        <v>0.12</v>
      </c>
      <c r="J33" s="36">
        <v>3.4</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0.03</v>
      </c>
      <c r="F34" s="25">
        <v>0.08</v>
      </c>
      <c r="G34" s="25">
        <v>0.35</v>
      </c>
      <c r="H34" s="25">
        <v>0.42</v>
      </c>
      <c r="I34" s="25">
        <v>0.12</v>
      </c>
      <c r="J34" s="36">
        <v>3.3</v>
      </c>
      <c r="M34" s="19"/>
      <c r="O34" s="14" t="b">
        <v>0</v>
      </c>
      <c r="P34" s="14" t="b">
        <v>0</v>
      </c>
      <c r="Q34" s="14" t="b">
        <v>1</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0.03</v>
      </c>
      <c r="F36" s="25">
        <v>0.06</v>
      </c>
      <c r="G36" s="25">
        <v>0.28000000000000003</v>
      </c>
      <c r="H36" s="25">
        <v>0.53</v>
      </c>
      <c r="I36" s="25">
        <v>0.09</v>
      </c>
      <c r="J36" s="36">
        <v>3.5</v>
      </c>
      <c r="M36" s="19"/>
      <c r="O36" s="14" t="b">
        <v>0</v>
      </c>
      <c r="P36" s="14" t="b">
        <v>0</v>
      </c>
      <c r="Q36" s="14" t="b">
        <v>0</v>
      </c>
      <c r="R36" s="14" t="b">
        <v>1</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0.03</v>
      </c>
      <c r="F37" s="25">
        <v>0.08</v>
      </c>
      <c r="G37" s="25">
        <v>0.28999999999999998</v>
      </c>
      <c r="H37" s="25">
        <v>0.46</v>
      </c>
      <c r="I37" s="25">
        <v>0.14000000000000001</v>
      </c>
      <c r="J37" s="36">
        <v>3.4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0.03</v>
      </c>
      <c r="F39" s="25">
        <v>0.06</v>
      </c>
      <c r="G39" s="25">
        <v>0.32</v>
      </c>
      <c r="H39" s="25">
        <v>0.47</v>
      </c>
      <c r="I39" s="25">
        <v>0.12</v>
      </c>
      <c r="J39" s="36">
        <v>3.4</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0.03</v>
      </c>
      <c r="F40" s="25">
        <v>0.09</v>
      </c>
      <c r="G40" s="25">
        <v>0.27</v>
      </c>
      <c r="H40" s="25">
        <v>0.51</v>
      </c>
      <c r="I40" s="25">
        <v>0.11</v>
      </c>
      <c r="J40" s="36">
        <v>3.4</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0.03</v>
      </c>
      <c r="F41" s="25">
        <v>0.08</v>
      </c>
      <c r="G41" s="25">
        <v>0.31</v>
      </c>
      <c r="H41" s="25">
        <v>0.44</v>
      </c>
      <c r="I41" s="25">
        <v>0.14000000000000001</v>
      </c>
      <c r="J41" s="36">
        <v>3.3</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0.03</v>
      </c>
      <c r="F42" s="25">
        <v>0.06</v>
      </c>
      <c r="G42" s="25">
        <v>0.26</v>
      </c>
      <c r="H42" s="25">
        <v>0.54</v>
      </c>
      <c r="I42" s="25">
        <v>0.11</v>
      </c>
      <c r="J42" s="36">
        <v>3.5</v>
      </c>
      <c r="M42" s="19"/>
      <c r="O42" s="14" t="b">
        <v>0</v>
      </c>
      <c r="P42" s="14" t="b">
        <v>0</v>
      </c>
      <c r="Q42" s="14" t="b">
        <v>0</v>
      </c>
      <c r="R42" s="14" t="b">
        <v>1</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0.03</v>
      </c>
      <c r="F44" s="25">
        <v>7.0000000000000007E-2</v>
      </c>
      <c r="G44" s="25">
        <v>0.28000000000000003</v>
      </c>
      <c r="H44" s="25">
        <v>0.51</v>
      </c>
      <c r="I44" s="25">
        <v>0.12</v>
      </c>
      <c r="J44" s="36">
        <v>3.4</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v>0.06</v>
      </c>
      <c r="G45" s="25">
        <v>0.28000000000000003</v>
      </c>
      <c r="H45" s="25">
        <v>0.54</v>
      </c>
      <c r="I45" s="25">
        <v>0.12</v>
      </c>
      <c r="J45" s="36">
        <v>3.5</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7.0000000000000007E-2</v>
      </c>
      <c r="F46" s="25">
        <v>7.0000000000000007E-2</v>
      </c>
      <c r="G46" s="25">
        <v>0.36</v>
      </c>
      <c r="H46" s="25">
        <v>0.4</v>
      </c>
      <c r="I46" s="25">
        <v>0.09</v>
      </c>
      <c r="J46" s="36">
        <v>3.2</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c r="F47" s="25">
        <v>7.0000000000000007E-2</v>
      </c>
      <c r="G47" s="25">
        <v>0.35</v>
      </c>
      <c r="H47" s="25">
        <v>0.45</v>
      </c>
      <c r="I47" s="25">
        <v>0.13</v>
      </c>
      <c r="J47" s="36">
        <v>3.4</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0.05</v>
      </c>
      <c r="F48" s="25">
        <v>0.11</v>
      </c>
      <c r="G48" s="25">
        <v>0.34</v>
      </c>
      <c r="H48" s="25">
        <v>0.41</v>
      </c>
      <c r="I48" s="25">
        <v>0.09</v>
      </c>
      <c r="J48" s="36">
        <v>3.2</v>
      </c>
      <c r="M48" s="19"/>
      <c r="O48" s="14" t="b">
        <v>0</v>
      </c>
      <c r="P48" s="14" t="b">
        <v>0</v>
      </c>
      <c r="Q48" s="14" t="b">
        <v>0</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0.09</v>
      </c>
      <c r="G49" s="25">
        <v>0.41</v>
      </c>
      <c r="H49" s="25">
        <v>0.36</v>
      </c>
      <c r="I49" s="25"/>
      <c r="J49" s="36">
        <v>3</v>
      </c>
      <c r="M49" s="19"/>
      <c r="O49" s="14" t="b">
        <v>1</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7.0000000000000007E-2</v>
      </c>
      <c r="F51" s="25">
        <v>0.11</v>
      </c>
      <c r="G51" s="25">
        <v>0.33</v>
      </c>
      <c r="H51" s="25">
        <v>0.38</v>
      </c>
      <c r="I51" s="25">
        <v>0.1</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0.03</v>
      </c>
      <c r="F52" s="25">
        <v>7.0000000000000007E-2</v>
      </c>
      <c r="G52" s="25">
        <v>0.28000000000000003</v>
      </c>
      <c r="H52" s="25">
        <v>0.5</v>
      </c>
      <c r="I52" s="25">
        <v>0.12</v>
      </c>
      <c r="J52" s="36">
        <v>3.4</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0.02</v>
      </c>
      <c r="F54" s="25">
        <v>0.08</v>
      </c>
      <c r="G54" s="25">
        <v>0.41</v>
      </c>
      <c r="H54" s="25">
        <v>0.35</v>
      </c>
      <c r="I54" s="25">
        <v>0.15</v>
      </c>
      <c r="J54" s="36">
        <v>3.3</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0.01</v>
      </c>
      <c r="F55" s="25">
        <v>0.05</v>
      </c>
      <c r="G55" s="25">
        <v>0.35</v>
      </c>
      <c r="H55" s="25">
        <v>0.48</v>
      </c>
      <c r="I55" s="25">
        <v>0.1</v>
      </c>
      <c r="J55" s="36">
        <v>3.4</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0.05</v>
      </c>
      <c r="F56" s="25">
        <v>0.06</v>
      </c>
      <c r="G56" s="25">
        <v>0.35</v>
      </c>
      <c r="H56" s="25">
        <v>0.42</v>
      </c>
      <c r="I56" s="25">
        <v>0.13</v>
      </c>
      <c r="J56" s="36">
        <v>3.3</v>
      </c>
      <c r="M56" s="19"/>
      <c r="O56" s="14" t="b">
        <v>0</v>
      </c>
      <c r="P56" s="14" t="b">
        <v>0</v>
      </c>
      <c r="Q56" s="14" t="b">
        <v>1</v>
      </c>
      <c r="R56" s="14" t="b">
        <v>1</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7.0000000000000007E-2</v>
      </c>
      <c r="F57" s="25">
        <v>0.04</v>
      </c>
      <c r="G57" s="25">
        <v>0.28999999999999998</v>
      </c>
      <c r="H57" s="25">
        <v>0.49</v>
      </c>
      <c r="I57" s="25">
        <v>0.11</v>
      </c>
      <c r="J57" s="36">
        <v>3.3</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0.03</v>
      </c>
      <c r="F58" s="25">
        <v>7.0000000000000007E-2</v>
      </c>
      <c r="G58" s="25">
        <v>0.28000000000000003</v>
      </c>
      <c r="H58" s="25">
        <v>0.53</v>
      </c>
      <c r="I58" s="25">
        <v>0.09</v>
      </c>
      <c r="J58" s="36">
        <v>3.4</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0.02</v>
      </c>
      <c r="F59" s="25">
        <v>0.1</v>
      </c>
      <c r="G59" s="25">
        <v>0.25</v>
      </c>
      <c r="H59" s="25">
        <v>0.41</v>
      </c>
      <c r="I59" s="25">
        <v>0.22</v>
      </c>
      <c r="J59" s="36">
        <v>3.3</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0</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0.04</v>
      </c>
      <c r="F61" s="25">
        <v>0.08</v>
      </c>
      <c r="G61" s="25">
        <v>0.25</v>
      </c>
      <c r="H61" s="25">
        <v>0.5</v>
      </c>
      <c r="I61" s="25">
        <v>0.14000000000000001</v>
      </c>
      <c r="J61" s="36">
        <v>3.4</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0.03</v>
      </c>
      <c r="F62" s="25">
        <v>0.09</v>
      </c>
      <c r="G62" s="25">
        <v>0.28000000000000003</v>
      </c>
      <c r="H62" s="25">
        <v>0.5</v>
      </c>
      <c r="I62" s="25">
        <v>0.1</v>
      </c>
      <c r="J62" s="36">
        <v>3.4</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0.03</v>
      </c>
      <c r="F63" s="25">
        <v>0.06</v>
      </c>
      <c r="G63" s="25">
        <v>0.28999999999999998</v>
      </c>
      <c r="H63" s="25">
        <v>0.5</v>
      </c>
      <c r="I63" s="25">
        <v>0.12</v>
      </c>
      <c r="J63" s="36">
        <v>3.4</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0.05</v>
      </c>
      <c r="F65" s="25">
        <v>0.08</v>
      </c>
      <c r="G65" s="25">
        <v>0.33</v>
      </c>
      <c r="H65" s="25">
        <v>0.3</v>
      </c>
      <c r="I65" s="25">
        <v>0.25</v>
      </c>
      <c r="J65" s="36">
        <v>3.2</v>
      </c>
      <c r="M65" s="19"/>
      <c r="O65" s="14" t="b">
        <v>0</v>
      </c>
      <c r="P65" s="14" t="b">
        <v>0</v>
      </c>
      <c r="Q65" s="14" t="b">
        <v>1</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0.04</v>
      </c>
      <c r="F66" s="25">
        <v>0.1</v>
      </c>
      <c r="G66" s="25">
        <v>0.34</v>
      </c>
      <c r="H66" s="25">
        <v>0.4</v>
      </c>
      <c r="I66" s="25">
        <v>0.12</v>
      </c>
      <c r="J66" s="36">
        <v>3.3</v>
      </c>
      <c r="M66" s="19"/>
      <c r="O66" s="14" t="b">
        <v>0</v>
      </c>
      <c r="P66" s="14" t="b">
        <v>0</v>
      </c>
      <c r="Q66" s="14" t="b">
        <v>1</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0.02</v>
      </c>
      <c r="F67" s="25">
        <v>0.06</v>
      </c>
      <c r="G67" s="25">
        <v>0.25</v>
      </c>
      <c r="H67" s="25">
        <v>0.57999999999999996</v>
      </c>
      <c r="I67" s="25">
        <v>0.1</v>
      </c>
      <c r="J67" s="36">
        <v>3.5</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0.05</v>
      </c>
      <c r="F69" s="25">
        <v>0.08</v>
      </c>
      <c r="G69" s="25">
        <v>0.28999999999999998</v>
      </c>
      <c r="H69" s="25">
        <v>0.47</v>
      </c>
      <c r="I69" s="25">
        <v>0.11</v>
      </c>
      <c r="J69" s="36">
        <v>3.3</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7.0000000000000007E-2</v>
      </c>
      <c r="G70" s="25">
        <v>0.28000000000000003</v>
      </c>
      <c r="H70" s="25">
        <v>0.51</v>
      </c>
      <c r="I70" s="25">
        <v>0.12</v>
      </c>
      <c r="J70" s="36">
        <v>3.5</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0.16</v>
      </c>
      <c r="G72" s="25">
        <v>0.28999999999999998</v>
      </c>
      <c r="H72" s="25">
        <v>0.26</v>
      </c>
      <c r="I72" s="25">
        <v>0.16</v>
      </c>
      <c r="J72" s="36">
        <v>2.8</v>
      </c>
      <c r="M72" s="19"/>
      <c r="O72" s="14" t="b">
        <v>1</v>
      </c>
      <c r="P72" s="14" t="b">
        <v>1</v>
      </c>
      <c r="Q72" s="14" t="b">
        <v>1</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0.02</v>
      </c>
      <c r="F73" s="25">
        <v>0.1</v>
      </c>
      <c r="G73" s="25">
        <v>0.43</v>
      </c>
      <c r="H73" s="25">
        <v>0.32</v>
      </c>
      <c r="I73" s="25">
        <v>0.13</v>
      </c>
      <c r="J73" s="36">
        <v>3.2</v>
      </c>
      <c r="M73" s="19"/>
      <c r="O73" s="14" t="b">
        <v>0</v>
      </c>
      <c r="P73" s="14" t="b">
        <v>0</v>
      </c>
      <c r="Q73" s="14" t="b">
        <v>1</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0.03</v>
      </c>
      <c r="G74" s="25">
        <v>0.2</v>
      </c>
      <c r="H74" s="25">
        <v>0.67</v>
      </c>
      <c r="I74" s="25">
        <v>0.09</v>
      </c>
      <c r="J74" s="36">
        <v>3.7</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0.05</v>
      </c>
      <c r="F76" s="25">
        <v>0.1</v>
      </c>
      <c r="G76" s="25">
        <v>0.32</v>
      </c>
      <c r="H76" s="25">
        <v>0.39</v>
      </c>
      <c r="I76" s="25">
        <v>0.14000000000000001</v>
      </c>
      <c r="J76" s="36">
        <v>3.2</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0.03</v>
      </c>
      <c r="F77" s="25">
        <v>0.1</v>
      </c>
      <c r="G77" s="25">
        <v>0.3</v>
      </c>
      <c r="H77" s="25">
        <v>0.49</v>
      </c>
      <c r="I77" s="25">
        <v>0.08</v>
      </c>
      <c r="J77" s="36">
        <v>3.4</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0.03</v>
      </c>
      <c r="F78" s="25">
        <v>7.0000000000000007E-2</v>
      </c>
      <c r="G78" s="25">
        <v>0.28000000000000003</v>
      </c>
      <c r="H78" s="25">
        <v>0.52</v>
      </c>
      <c r="I78" s="25">
        <v>0.1</v>
      </c>
      <c r="J78" s="36">
        <v>3.5</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0.05</v>
      </c>
      <c r="G79" s="25">
        <v>0.3</v>
      </c>
      <c r="H79" s="25">
        <v>0.38</v>
      </c>
      <c r="I79" s="25">
        <v>0.23</v>
      </c>
      <c r="J79" s="36">
        <v>3.3</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7.0000000000000007E-2</v>
      </c>
      <c r="F81" s="25">
        <v>0.04</v>
      </c>
      <c r="G81" s="25">
        <v>0.25</v>
      </c>
      <c r="H81" s="25">
        <v>0.56000000000000005</v>
      </c>
      <c r="I81" s="25">
        <v>0.09</v>
      </c>
      <c r="J81" s="36">
        <v>3.4</v>
      </c>
      <c r="M81" s="19"/>
      <c r="O81" s="14" t="b">
        <v>0</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0.08</v>
      </c>
      <c r="G82" s="25">
        <v>0.28999999999999998</v>
      </c>
      <c r="H82" s="25">
        <v>0.5</v>
      </c>
      <c r="I82" s="25">
        <v>0.11</v>
      </c>
      <c r="J82" s="36">
        <v>3.4</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0.03</v>
      </c>
      <c r="F83" s="25">
        <v>7.0000000000000007E-2</v>
      </c>
      <c r="G83" s="25">
        <v>0.28999999999999998</v>
      </c>
      <c r="H83" s="25">
        <v>0.49</v>
      </c>
      <c r="I83" s="25">
        <v>0.12</v>
      </c>
      <c r="J83" s="36">
        <v>3.4</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0.03</v>
      </c>
      <c r="F85" s="25">
        <v>7.0000000000000007E-2</v>
      </c>
      <c r="G85" s="25">
        <v>0.32</v>
      </c>
      <c r="H85" s="25">
        <v>0.44</v>
      </c>
      <c r="I85" s="25">
        <v>0.15</v>
      </c>
      <c r="J85" s="36">
        <v>3.4</v>
      </c>
      <c r="M85" s="19"/>
      <c r="O85" s="14" t="b">
        <v>0</v>
      </c>
      <c r="P85" s="14" t="b">
        <v>0</v>
      </c>
      <c r="Q85" s="14" t="b">
        <v>1</v>
      </c>
      <c r="R85" s="14" t="b">
        <v>1</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0.02</v>
      </c>
      <c r="F86" s="25">
        <v>0.08</v>
      </c>
      <c r="G86" s="25">
        <v>0.28000000000000003</v>
      </c>
      <c r="H86" s="25">
        <v>0.52</v>
      </c>
      <c r="I86" s="25">
        <v>0.1</v>
      </c>
      <c r="J86" s="36">
        <v>3.4</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0.04</v>
      </c>
      <c r="F87" s="25">
        <v>0.06</v>
      </c>
      <c r="G87" s="25">
        <v>0.27</v>
      </c>
      <c r="H87" s="25">
        <v>0.56000000000000005</v>
      </c>
      <c r="I87" s="25">
        <v>0.08</v>
      </c>
      <c r="J87" s="36">
        <v>3.5</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0.08</v>
      </c>
      <c r="F88" s="25">
        <v>0.11</v>
      </c>
      <c r="G88" s="25">
        <v>0.17</v>
      </c>
      <c r="H88" s="25">
        <v>0.25</v>
      </c>
      <c r="I88" s="25">
        <v>0.38</v>
      </c>
      <c r="J88" s="36">
        <v>3</v>
      </c>
      <c r="M88" s="19"/>
      <c r="O88" s="14" t="b">
        <v>0</v>
      </c>
      <c r="P88" s="14" t="b">
        <v>1</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0.12</v>
      </c>
      <c r="F90" s="25">
        <v>0.06</v>
      </c>
      <c r="G90" s="25">
        <v>0.23</v>
      </c>
      <c r="H90" s="25">
        <v>0.52</v>
      </c>
      <c r="I90" s="25">
        <v>0.08</v>
      </c>
      <c r="J90" s="36">
        <v>3.2</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0.03</v>
      </c>
      <c r="F91" s="25">
        <v>0.08</v>
      </c>
      <c r="G91" s="25">
        <v>0.3</v>
      </c>
      <c r="H91" s="25">
        <v>0.48</v>
      </c>
      <c r="I91" s="25">
        <v>0.11</v>
      </c>
      <c r="J91" s="36">
        <v>3.4</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0.06</v>
      </c>
      <c r="G92" s="25">
        <v>0.28000000000000003</v>
      </c>
      <c r="H92" s="25">
        <v>0.51</v>
      </c>
      <c r="I92" s="25">
        <v>0.12</v>
      </c>
      <c r="J92" s="36">
        <v>3.5</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0.04</v>
      </c>
      <c r="F94" s="25">
        <v>7.0000000000000007E-2</v>
      </c>
      <c r="G94" s="25">
        <v>0.3</v>
      </c>
      <c r="H94" s="25">
        <v>0.48</v>
      </c>
      <c r="I94" s="25">
        <v>0.12</v>
      </c>
      <c r="J94" s="36">
        <v>3.4</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7.0000000000000007E-2</v>
      </c>
      <c r="G95" s="25">
        <v>0.26</v>
      </c>
      <c r="H95" s="25">
        <v>0.55000000000000004</v>
      </c>
      <c r="I95" s="25">
        <v>0.12</v>
      </c>
      <c r="J95" s="36">
        <v>3.5</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0.04</v>
      </c>
      <c r="F97" s="25">
        <v>0.08</v>
      </c>
      <c r="G97" s="25">
        <v>0.28999999999999998</v>
      </c>
      <c r="H97" s="25">
        <v>0.48</v>
      </c>
      <c r="I97" s="25">
        <v>0.11</v>
      </c>
      <c r="J97" s="36">
        <v>3.4</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0.06</v>
      </c>
      <c r="G98" s="25">
        <v>0.28000000000000003</v>
      </c>
      <c r="H98" s="25">
        <v>0.52</v>
      </c>
      <c r="I98" s="25">
        <v>0.12</v>
      </c>
      <c r="J98" s="36">
        <v>3.5</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0.04</v>
      </c>
      <c r="F100" s="25">
        <v>0.08</v>
      </c>
      <c r="G100" s="25">
        <v>0.27</v>
      </c>
      <c r="H100" s="25">
        <v>0.53</v>
      </c>
      <c r="I100" s="25">
        <v>0.09</v>
      </c>
      <c r="J100" s="36">
        <v>3.4</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7.0000000000000007E-2</v>
      </c>
      <c r="G101" s="25">
        <v>0.3</v>
      </c>
      <c r="H101" s="25">
        <v>0.47</v>
      </c>
      <c r="I101" s="25">
        <v>0.14000000000000001</v>
      </c>
      <c r="J101" s="36">
        <v>3.4</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7.0000000000000007E-2</v>
      </c>
      <c r="F103" s="25">
        <v>0.09</v>
      </c>
      <c r="G103" s="25">
        <v>0.3</v>
      </c>
      <c r="H103" s="25">
        <v>0.46</v>
      </c>
      <c r="I103" s="25">
        <v>0.08</v>
      </c>
      <c r="J103" s="36">
        <v>3.2</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0.02</v>
      </c>
      <c r="F104" s="25">
        <v>0.08</v>
      </c>
      <c r="G104" s="25">
        <v>0.34</v>
      </c>
      <c r="H104" s="25">
        <v>0.48</v>
      </c>
      <c r="I104" s="25">
        <v>0.08</v>
      </c>
      <c r="J104" s="36">
        <v>3.4</v>
      </c>
      <c r="M104" s="19"/>
      <c r="O104" s="14" t="b">
        <v>0</v>
      </c>
      <c r="P104" s="14" t="b">
        <v>0</v>
      </c>
      <c r="Q104" s="14" t="b">
        <v>1</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0.03</v>
      </c>
      <c r="F105" s="25">
        <v>7.0000000000000007E-2</v>
      </c>
      <c r="G105" s="25">
        <v>0.25</v>
      </c>
      <c r="H105" s="25">
        <v>0.57999999999999996</v>
      </c>
      <c r="I105" s="25">
        <v>0.08</v>
      </c>
      <c r="J105" s="36">
        <v>3.5</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0.02</v>
      </c>
      <c r="F106" s="29">
        <v>0.06</v>
      </c>
      <c r="G106" s="29">
        <v>0.28999999999999998</v>
      </c>
      <c r="H106" s="29">
        <v>0.4</v>
      </c>
      <c r="I106" s="29">
        <v>0.22</v>
      </c>
      <c r="J106" s="37">
        <v>3.4</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612" priority="16">
      <formula>L13=TRUE</formula>
    </cfRule>
  </conditionalFormatting>
  <conditionalFormatting sqref="E35">
    <cfRule type="expression" dxfId="1611" priority="9">
      <formula>L35=TRUE</formula>
    </cfRule>
  </conditionalFormatting>
  <conditionalFormatting sqref="E60">
    <cfRule type="expression" dxfId="1610" priority="8">
      <formula>L60=TRUE</formula>
    </cfRule>
  </conditionalFormatting>
  <conditionalFormatting sqref="E64">
    <cfRule type="expression" dxfId="1609" priority="7">
      <formula>L64=TRUE</formula>
    </cfRule>
  </conditionalFormatting>
  <conditionalFormatting sqref="E84">
    <cfRule type="expression" dxfId="1608" priority="6">
      <formula>L84=TRUE</formula>
    </cfRule>
  </conditionalFormatting>
  <conditionalFormatting sqref="E89">
    <cfRule type="expression" dxfId="1607" priority="5">
      <formula>L89=TRUE</formula>
    </cfRule>
  </conditionalFormatting>
  <conditionalFormatting sqref="E93">
    <cfRule type="expression" dxfId="1606" priority="4">
      <formula>L93=TRUE</formula>
    </cfRule>
  </conditionalFormatting>
  <conditionalFormatting sqref="E96">
    <cfRule type="expression" dxfId="1605" priority="3">
      <formula>L96=TRUE</formula>
    </cfRule>
  </conditionalFormatting>
  <conditionalFormatting sqref="E99">
    <cfRule type="expression" dxfId="1604" priority="2">
      <formula>L99=TRUE</formula>
    </cfRule>
  </conditionalFormatting>
  <conditionalFormatting sqref="E112:E142">
    <cfRule type="expression" dxfId="1603" priority="13">
      <formula>L112=TRUE</formula>
    </cfRule>
  </conditionalFormatting>
  <conditionalFormatting sqref="E154:E195">
    <cfRule type="expression" dxfId="1602" priority="15">
      <formula>L154=TRUE</formula>
    </cfRule>
  </conditionalFormatting>
  <conditionalFormatting sqref="E207:E248">
    <cfRule type="expression" dxfId="160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60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99" priority="11">
      <formula>Y13=TRUE</formula>
    </cfRule>
  </conditionalFormatting>
  <conditionalFormatting sqref="J110:K267">
    <cfRule type="expression" dxfId="1598" priority="12">
      <formula>Z110=TRUE</formula>
    </cfRule>
  </conditionalFormatting>
  <conditionalFormatting sqref="M8:M106">
    <cfRule type="cellIs" dxfId="159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9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95" priority="18">
      <formula>N13=TRUE</formula>
    </cfRule>
  </conditionalFormatting>
  <pageMargins left="0.7" right="0.7" top="0.75" bottom="0.75" header="0.3" footer="0.3"/>
  <pageSetup paperSize="9" orientation="portrait" verticalDpi="0" r:id="rId1"/>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Worksheet____42"/>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200</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0.13</v>
      </c>
      <c r="F8" s="18">
        <v>0.28999999999999998</v>
      </c>
      <c r="G8" s="18">
        <v>0.28999999999999998</v>
      </c>
      <c r="H8" s="18">
        <v>0.2</v>
      </c>
      <c r="I8" s="18">
        <v>0.09</v>
      </c>
      <c r="J8" s="57">
        <v>2.6</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0.15</v>
      </c>
      <c r="F11" s="25">
        <v>0.24</v>
      </c>
      <c r="G11" s="25">
        <v>0.27</v>
      </c>
      <c r="H11" s="25">
        <v>0.23</v>
      </c>
      <c r="I11" s="25">
        <v>0.11</v>
      </c>
      <c r="J11" s="36">
        <v>2.6</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0.11</v>
      </c>
      <c r="F12" s="25">
        <v>0.34</v>
      </c>
      <c r="G12" s="25">
        <v>0.31</v>
      </c>
      <c r="H12" s="25">
        <v>0.17</v>
      </c>
      <c r="I12" s="25">
        <v>7.0000000000000007E-2</v>
      </c>
      <c r="J12" s="36">
        <v>2.6</v>
      </c>
      <c r="M12" s="19"/>
      <c r="O12" s="14" t="b">
        <v>0</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0.17</v>
      </c>
      <c r="F14" s="25">
        <v>0.28000000000000003</v>
      </c>
      <c r="G14" s="25">
        <v>0.24</v>
      </c>
      <c r="H14" s="25">
        <v>0.17</v>
      </c>
      <c r="I14" s="25">
        <v>0.13</v>
      </c>
      <c r="J14" s="36">
        <v>2.5</v>
      </c>
      <c r="M14" s="19"/>
      <c r="O14" s="14" t="b">
        <v>1</v>
      </c>
      <c r="P14" s="14" t="b">
        <v>0</v>
      </c>
      <c r="Q14" s="14" t="b">
        <v>0</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0.1</v>
      </c>
      <c r="F15" s="25">
        <v>0.27</v>
      </c>
      <c r="G15" s="25">
        <v>0.32</v>
      </c>
      <c r="H15" s="25">
        <v>0.21</v>
      </c>
      <c r="I15" s="25">
        <v>0.1</v>
      </c>
      <c r="J15" s="36">
        <v>2.7</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0.11</v>
      </c>
      <c r="F16" s="25">
        <v>0.3</v>
      </c>
      <c r="G16" s="25">
        <v>0.26</v>
      </c>
      <c r="H16" s="25">
        <v>0.22</v>
      </c>
      <c r="I16" s="25">
        <v>0.1</v>
      </c>
      <c r="J16" s="36">
        <v>2.7</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0.11</v>
      </c>
      <c r="F17" s="25">
        <v>0.28999999999999998</v>
      </c>
      <c r="G17" s="25">
        <v>0.3</v>
      </c>
      <c r="H17" s="25">
        <v>0.22</v>
      </c>
      <c r="I17" s="25">
        <v>0.08</v>
      </c>
      <c r="J17" s="36">
        <v>2.7</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0.16</v>
      </c>
      <c r="F18" s="25">
        <v>0.28999999999999998</v>
      </c>
      <c r="G18" s="25">
        <v>0.28000000000000003</v>
      </c>
      <c r="H18" s="25">
        <v>0.2</v>
      </c>
      <c r="I18" s="25">
        <v>7.0000000000000007E-2</v>
      </c>
      <c r="J18" s="36">
        <v>2.6</v>
      </c>
      <c r="M18" s="19"/>
      <c r="O18" s="14" t="b">
        <v>1</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0.13</v>
      </c>
      <c r="F19" s="25">
        <v>0.37</v>
      </c>
      <c r="G19" s="25">
        <v>0.3</v>
      </c>
      <c r="H19" s="25">
        <v>0.17</v>
      </c>
      <c r="I19" s="25">
        <v>0.04</v>
      </c>
      <c r="J19" s="36">
        <v>2.5</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7.0000000000000007E-2</v>
      </c>
      <c r="F20" s="25">
        <v>0.28000000000000003</v>
      </c>
      <c r="G20" s="25">
        <v>0.36</v>
      </c>
      <c r="H20" s="25">
        <v>0.19</v>
      </c>
      <c r="I20" s="25">
        <v>0.1</v>
      </c>
      <c r="J20" s="36">
        <v>2.8</v>
      </c>
      <c r="M20" s="19"/>
      <c r="O20" s="14" t="b">
        <v>0</v>
      </c>
      <c r="P20" s="14" t="b">
        <v>0</v>
      </c>
      <c r="Q20" s="14" t="b">
        <v>1</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0.16</v>
      </c>
      <c r="F21" s="25">
        <v>0.28000000000000003</v>
      </c>
      <c r="G21" s="25">
        <v>0.32</v>
      </c>
      <c r="H21" s="25">
        <v>0.19</v>
      </c>
      <c r="I21" s="25">
        <v>0.06</v>
      </c>
      <c r="J21" s="36">
        <v>2.6</v>
      </c>
      <c r="M21" s="19"/>
      <c r="O21" s="14" t="b">
        <v>1</v>
      </c>
      <c r="P21" s="14" t="b">
        <v>0</v>
      </c>
      <c r="Q21" s="14" t="b">
        <v>1</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0.13</v>
      </c>
      <c r="F23" s="25">
        <v>0.28999999999999998</v>
      </c>
      <c r="G23" s="25">
        <v>0.28000000000000003</v>
      </c>
      <c r="H23" s="25">
        <v>0.2</v>
      </c>
      <c r="I23" s="25">
        <v>0.1</v>
      </c>
      <c r="J23" s="36">
        <v>2.6</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0.12</v>
      </c>
      <c r="F24" s="25">
        <v>0.31</v>
      </c>
      <c r="G24" s="25">
        <v>0.33</v>
      </c>
      <c r="H24" s="25">
        <v>0.18</v>
      </c>
      <c r="I24" s="25">
        <v>7.0000000000000007E-2</v>
      </c>
      <c r="J24" s="36">
        <v>2.6</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0.14000000000000001</v>
      </c>
      <c r="F26" s="25">
        <v>0.26</v>
      </c>
      <c r="G26" s="25">
        <v>0.26</v>
      </c>
      <c r="H26" s="25">
        <v>0.24</v>
      </c>
      <c r="I26" s="25">
        <v>0.1</v>
      </c>
      <c r="J26" s="36">
        <v>2.7</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0.12</v>
      </c>
      <c r="F27" s="25">
        <v>0.31</v>
      </c>
      <c r="G27" s="25">
        <v>0.3</v>
      </c>
      <c r="H27" s="25">
        <v>0.18</v>
      </c>
      <c r="I27" s="25">
        <v>0.09</v>
      </c>
      <c r="J27" s="36">
        <v>2.6</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0.14000000000000001</v>
      </c>
      <c r="F29" s="25">
        <v>0.28000000000000003</v>
      </c>
      <c r="G29" s="25">
        <v>0.28000000000000003</v>
      </c>
      <c r="H29" s="25">
        <v>0.21</v>
      </c>
      <c r="I29" s="25">
        <v>0.09</v>
      </c>
      <c r="J29" s="36">
        <v>2.6</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0.12</v>
      </c>
      <c r="F30" s="25">
        <v>0.28999999999999998</v>
      </c>
      <c r="G30" s="25">
        <v>0.31</v>
      </c>
      <c r="H30" s="25">
        <v>0.18</v>
      </c>
      <c r="I30" s="25">
        <v>0.1</v>
      </c>
      <c r="J30" s="36">
        <v>2.6</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0.12</v>
      </c>
      <c r="F31" s="25">
        <v>0.34</v>
      </c>
      <c r="G31" s="25">
        <v>0.28999999999999998</v>
      </c>
      <c r="H31" s="25">
        <v>0.19</v>
      </c>
      <c r="I31" s="25">
        <v>0.06</v>
      </c>
      <c r="J31" s="36">
        <v>2.6</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0.14000000000000001</v>
      </c>
      <c r="F33" s="25">
        <v>0.3</v>
      </c>
      <c r="G33" s="25">
        <v>0.27</v>
      </c>
      <c r="H33" s="25">
        <v>0.2</v>
      </c>
      <c r="I33" s="25">
        <v>0.09</v>
      </c>
      <c r="J33" s="36">
        <v>2.6</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0.09</v>
      </c>
      <c r="F34" s="25">
        <v>0.27</v>
      </c>
      <c r="G34" s="25">
        <v>0.36</v>
      </c>
      <c r="H34" s="25">
        <v>0.19</v>
      </c>
      <c r="I34" s="25">
        <v>0.09</v>
      </c>
      <c r="J34" s="36">
        <v>2.7</v>
      </c>
      <c r="M34" s="19"/>
      <c r="O34" s="14" t="b">
        <v>0</v>
      </c>
      <c r="P34" s="14" t="b">
        <v>0</v>
      </c>
      <c r="Q34" s="14" t="b">
        <v>1</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0.12</v>
      </c>
      <c r="F36" s="25">
        <v>0.28999999999999998</v>
      </c>
      <c r="G36" s="25">
        <v>0.3</v>
      </c>
      <c r="H36" s="25">
        <v>0.19</v>
      </c>
      <c r="I36" s="25">
        <v>0.09</v>
      </c>
      <c r="J36" s="36">
        <v>2.6</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0.13</v>
      </c>
      <c r="F37" s="25">
        <v>0.28999999999999998</v>
      </c>
      <c r="G37" s="25">
        <v>0.28000000000000003</v>
      </c>
      <c r="H37" s="25">
        <v>0.21</v>
      </c>
      <c r="I37" s="25">
        <v>0.09</v>
      </c>
      <c r="J37" s="36">
        <v>2.6</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0.14000000000000001</v>
      </c>
      <c r="F39" s="25">
        <v>0.28000000000000003</v>
      </c>
      <c r="G39" s="25">
        <v>0.28000000000000003</v>
      </c>
      <c r="H39" s="25">
        <v>0.21</v>
      </c>
      <c r="I39" s="25">
        <v>0.09</v>
      </c>
      <c r="J39" s="36">
        <v>2.6</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0.13</v>
      </c>
      <c r="F40" s="25">
        <v>0.32</v>
      </c>
      <c r="G40" s="25">
        <v>0.27</v>
      </c>
      <c r="H40" s="25">
        <v>0.21</v>
      </c>
      <c r="I40" s="25">
        <v>0.08</v>
      </c>
      <c r="J40" s="36">
        <v>2.6</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0.09</v>
      </c>
      <c r="F41" s="25">
        <v>0.28000000000000003</v>
      </c>
      <c r="G41" s="25">
        <v>0.3</v>
      </c>
      <c r="H41" s="25">
        <v>0.21</v>
      </c>
      <c r="I41" s="25">
        <v>0.11</v>
      </c>
      <c r="J41" s="36">
        <v>2.7</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0.14000000000000001</v>
      </c>
      <c r="F42" s="25">
        <v>0.28000000000000003</v>
      </c>
      <c r="G42" s="25">
        <v>0.31</v>
      </c>
      <c r="H42" s="25">
        <v>0.18</v>
      </c>
      <c r="I42" s="25">
        <v>0.09</v>
      </c>
      <c r="J42" s="36">
        <v>2.6</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0.13</v>
      </c>
      <c r="F44" s="25">
        <v>0.28999999999999998</v>
      </c>
      <c r="G44" s="25">
        <v>0.28000000000000003</v>
      </c>
      <c r="H44" s="25">
        <v>0.2</v>
      </c>
      <c r="I44" s="25">
        <v>0.09</v>
      </c>
      <c r="J44" s="36">
        <v>2.6</v>
      </c>
      <c r="M44" s="19"/>
      <c r="O44" s="14" t="b">
        <v>1</v>
      </c>
      <c r="P44" s="14" t="b">
        <v>1</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0.14000000000000001</v>
      </c>
      <c r="F45" s="25">
        <v>0.22</v>
      </c>
      <c r="G45" s="25">
        <v>0.44</v>
      </c>
      <c r="H45" s="25">
        <v>0.16</v>
      </c>
      <c r="I45" s="25">
        <v>0.04</v>
      </c>
      <c r="J45" s="36">
        <v>2.6</v>
      </c>
      <c r="M45" s="19"/>
      <c r="O45" s="14" t="b">
        <v>1</v>
      </c>
      <c r="P45" s="14" t="b">
        <v>1</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0.09</v>
      </c>
      <c r="F46" s="25">
        <v>0.33</v>
      </c>
      <c r="G46" s="25">
        <v>0.3</v>
      </c>
      <c r="H46" s="25">
        <v>0.18</v>
      </c>
      <c r="I46" s="25">
        <v>0.1</v>
      </c>
      <c r="J46" s="36">
        <v>2.6</v>
      </c>
      <c r="M46" s="19"/>
      <c r="O46" s="14" t="b">
        <v>0</v>
      </c>
      <c r="P46" s="14" t="b">
        <v>1</v>
      </c>
      <c r="Q46" s="14" t="b">
        <v>0</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0.02</v>
      </c>
      <c r="F47" s="25">
        <v>0.24</v>
      </c>
      <c r="G47" s="25">
        <v>0.39</v>
      </c>
      <c r="H47" s="25">
        <v>0.28000000000000003</v>
      </c>
      <c r="I47" s="25">
        <v>7.0000000000000007E-2</v>
      </c>
      <c r="J47" s="36">
        <v>3</v>
      </c>
      <c r="M47" s="19"/>
      <c r="O47" s="14" t="b">
        <v>0</v>
      </c>
      <c r="P47" s="14" t="b">
        <v>1</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0.09</v>
      </c>
      <c r="F48" s="25">
        <v>0.36</v>
      </c>
      <c r="G48" s="25">
        <v>0.3</v>
      </c>
      <c r="H48" s="25">
        <v>0.14000000000000001</v>
      </c>
      <c r="I48" s="25">
        <v>0.11</v>
      </c>
      <c r="J48" s="36">
        <v>2.5</v>
      </c>
      <c r="M48" s="19"/>
      <c r="O48" s="14" t="b">
        <v>0</v>
      </c>
      <c r="P48" s="14" t="b">
        <v>1</v>
      </c>
      <c r="Q48" s="14" t="b">
        <v>0</v>
      </c>
      <c r="R48" s="14" t="b">
        <v>0</v>
      </c>
      <c r="S48" s="14" t="e">
        <v>#REF!</v>
      </c>
      <c r="T48" s="14" t="e">
        <v>#REF!</v>
      </c>
      <c r="U48" s="14" t="e">
        <v>#REF!</v>
      </c>
      <c r="V48" s="14" t="e">
        <v>#REF!</v>
      </c>
      <c r="W48" s="14" t="e">
        <v>#REF!</v>
      </c>
      <c r="X48" s="14" t="e">
        <v>#REF!</v>
      </c>
      <c r="Y48" s="14" t="e">
        <v>#REF!</v>
      </c>
      <c r="Z48" s="14" t="e">
        <v>#REF!</v>
      </c>
      <c r="AA48" s="14" t="b">
        <v>1</v>
      </c>
      <c r="AB48" s="14" t="b">
        <v>0</v>
      </c>
    </row>
    <row r="49" spans="1:28" ht="12.75" customHeight="1" x14ac:dyDescent="0.25">
      <c r="A49" s="13">
        <v>9</v>
      </c>
      <c r="C49" s="3" t="s">
        <v>56</v>
      </c>
      <c r="D49" s="20">
        <v>22</v>
      </c>
      <c r="E49" s="24">
        <v>0.18</v>
      </c>
      <c r="F49" s="25">
        <v>0.05</v>
      </c>
      <c r="G49" s="25">
        <v>0.32</v>
      </c>
      <c r="H49" s="25">
        <v>0.27</v>
      </c>
      <c r="I49" s="25">
        <v>0.18</v>
      </c>
      <c r="J49" s="36">
        <v>2.8</v>
      </c>
      <c r="M49" s="19"/>
      <c r="O49" s="14" t="b">
        <v>1</v>
      </c>
      <c r="P49" s="14" t="b">
        <v>0</v>
      </c>
      <c r="Q49" s="14" t="b">
        <v>0</v>
      </c>
      <c r="R49" s="14" t="b">
        <v>1</v>
      </c>
      <c r="S49" s="14" t="e">
        <v>#REF!</v>
      </c>
      <c r="T49" s="14" t="e">
        <v>#REF!</v>
      </c>
      <c r="U49" s="14" t="e">
        <v>#REF!</v>
      </c>
      <c r="V49" s="14" t="e">
        <v>#REF!</v>
      </c>
      <c r="W49" s="14" t="e">
        <v>#REF!</v>
      </c>
      <c r="X49" s="14" t="e">
        <v>#REF!</v>
      </c>
      <c r="Y49" s="14" t="e">
        <v>#REF!</v>
      </c>
      <c r="Z49" s="14" t="e">
        <v>#REF!</v>
      </c>
      <c r="AA49" s="14" t="b">
        <v>1</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0.13</v>
      </c>
      <c r="F51" s="25">
        <v>0.25</v>
      </c>
      <c r="G51" s="25">
        <v>0.24</v>
      </c>
      <c r="H51" s="25">
        <v>0.26</v>
      </c>
      <c r="I51" s="25">
        <v>0.11</v>
      </c>
      <c r="J51" s="36">
        <v>2.7</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0.13</v>
      </c>
      <c r="F52" s="25">
        <v>0.28999999999999998</v>
      </c>
      <c r="G52" s="25">
        <v>0.28999999999999998</v>
      </c>
      <c r="H52" s="25">
        <v>0.2</v>
      </c>
      <c r="I52" s="25">
        <v>0.09</v>
      </c>
      <c r="J52" s="36">
        <v>2.6</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0.18</v>
      </c>
      <c r="F54" s="25">
        <v>0.31</v>
      </c>
      <c r="G54" s="25">
        <v>0.25</v>
      </c>
      <c r="H54" s="25">
        <v>0.21</v>
      </c>
      <c r="I54" s="25">
        <v>0.06</v>
      </c>
      <c r="J54" s="36">
        <v>2.5</v>
      </c>
      <c r="M54" s="19"/>
      <c r="O54" s="14" t="b">
        <v>0</v>
      </c>
      <c r="P54" s="14" t="b">
        <v>1</v>
      </c>
      <c r="Q54" s="14" t="b">
        <v>0</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0.13</v>
      </c>
      <c r="F55" s="25">
        <v>0.32</v>
      </c>
      <c r="G55" s="25">
        <v>0.28999999999999998</v>
      </c>
      <c r="H55" s="25">
        <v>0.18</v>
      </c>
      <c r="I55" s="25">
        <v>7.0000000000000007E-2</v>
      </c>
      <c r="J55" s="36">
        <v>2.6</v>
      </c>
      <c r="M55" s="19"/>
      <c r="O55" s="14" t="b">
        <v>0</v>
      </c>
      <c r="P55" s="14" t="b">
        <v>1</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0.14000000000000001</v>
      </c>
      <c r="F56" s="25">
        <v>0.25</v>
      </c>
      <c r="G56" s="25">
        <v>0.32</v>
      </c>
      <c r="H56" s="25">
        <v>0.2</v>
      </c>
      <c r="I56" s="25">
        <v>0.08</v>
      </c>
      <c r="J56" s="36">
        <v>2.6</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0.24</v>
      </c>
      <c r="F57" s="25">
        <v>0.22</v>
      </c>
      <c r="G57" s="25">
        <v>0.24</v>
      </c>
      <c r="H57" s="25">
        <v>0.22</v>
      </c>
      <c r="I57" s="25">
        <v>7.0000000000000007E-2</v>
      </c>
      <c r="J57" s="36">
        <v>2.5</v>
      </c>
      <c r="M57" s="19"/>
      <c r="O57" s="14" t="b">
        <v>1</v>
      </c>
      <c r="P57" s="14" t="b">
        <v>0</v>
      </c>
      <c r="Q57" s="14" t="b">
        <v>0</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0.12</v>
      </c>
      <c r="F58" s="25">
        <v>0.3</v>
      </c>
      <c r="G58" s="25">
        <v>0.3</v>
      </c>
      <c r="H58" s="25">
        <v>0.2</v>
      </c>
      <c r="I58" s="25">
        <v>0.08</v>
      </c>
      <c r="J58" s="36">
        <v>2.6</v>
      </c>
      <c r="M58" s="19"/>
      <c r="O58" s="14" t="b">
        <v>0</v>
      </c>
      <c r="P58" s="14" t="b">
        <v>1</v>
      </c>
      <c r="Q58" s="14" t="b">
        <v>0</v>
      </c>
      <c r="R58" s="14" t="b">
        <v>0</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0.15</v>
      </c>
      <c r="F59" s="25">
        <v>0.24</v>
      </c>
      <c r="G59" s="25">
        <v>0.24</v>
      </c>
      <c r="H59" s="25">
        <v>0.21</v>
      </c>
      <c r="I59" s="25">
        <v>0.16</v>
      </c>
      <c r="J59" s="36">
        <v>2.6</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0.15</v>
      </c>
      <c r="F61" s="25">
        <v>0.23</v>
      </c>
      <c r="G61" s="25">
        <v>0.28000000000000003</v>
      </c>
      <c r="H61" s="25">
        <v>0.23</v>
      </c>
      <c r="I61" s="25">
        <v>0.11</v>
      </c>
      <c r="J61" s="36">
        <v>2.7</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0.11</v>
      </c>
      <c r="F62" s="25">
        <v>0.28999999999999998</v>
      </c>
      <c r="G62" s="25">
        <v>0.31</v>
      </c>
      <c r="H62" s="25">
        <v>0.21</v>
      </c>
      <c r="I62" s="25">
        <v>0.09</v>
      </c>
      <c r="J62" s="36">
        <v>2.7</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0.13</v>
      </c>
      <c r="F63" s="25">
        <v>0.28999999999999998</v>
      </c>
      <c r="G63" s="25">
        <v>0.28000000000000003</v>
      </c>
      <c r="H63" s="25">
        <v>0.2</v>
      </c>
      <c r="I63" s="25">
        <v>0.09</v>
      </c>
      <c r="J63" s="36">
        <v>2.6</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0.12</v>
      </c>
      <c r="F65" s="25">
        <v>0.28000000000000003</v>
      </c>
      <c r="G65" s="25">
        <v>0.27</v>
      </c>
      <c r="H65" s="25">
        <v>0.23</v>
      </c>
      <c r="I65" s="25">
        <v>0.1</v>
      </c>
      <c r="J65" s="36">
        <v>2.7</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0.12</v>
      </c>
      <c r="F66" s="25">
        <v>0.25</v>
      </c>
      <c r="G66" s="25">
        <v>0.28999999999999998</v>
      </c>
      <c r="H66" s="25">
        <v>0.23</v>
      </c>
      <c r="I66" s="25">
        <v>0.11</v>
      </c>
      <c r="J66" s="36">
        <v>2.7</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0.13</v>
      </c>
      <c r="F67" s="25">
        <v>0.32</v>
      </c>
      <c r="G67" s="25">
        <v>0.28999999999999998</v>
      </c>
      <c r="H67" s="25">
        <v>0.18</v>
      </c>
      <c r="I67" s="25">
        <v>0.08</v>
      </c>
      <c r="J67" s="36">
        <v>2.6</v>
      </c>
      <c r="M67" s="19"/>
      <c r="O67" s="14" t="b">
        <v>0</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0.13</v>
      </c>
      <c r="F69" s="25">
        <v>0.28999999999999998</v>
      </c>
      <c r="G69" s="25">
        <v>0.28999999999999998</v>
      </c>
      <c r="H69" s="25">
        <v>0.19</v>
      </c>
      <c r="I69" s="25">
        <v>0.1</v>
      </c>
      <c r="J69" s="36">
        <v>2.6</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0.13</v>
      </c>
      <c r="F70" s="25">
        <v>0.28999999999999998</v>
      </c>
      <c r="G70" s="25">
        <v>0.28999999999999998</v>
      </c>
      <c r="H70" s="25">
        <v>0.21</v>
      </c>
      <c r="I70" s="25">
        <v>0.09</v>
      </c>
      <c r="J70" s="36">
        <v>2.6</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0.15</v>
      </c>
      <c r="G72" s="25">
        <v>0.25</v>
      </c>
      <c r="H72" s="25">
        <v>0.39</v>
      </c>
      <c r="I72" s="25">
        <v>0.09</v>
      </c>
      <c r="J72" s="36">
        <v>3</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v>
      </c>
      <c r="F73" s="25">
        <v>0.25</v>
      </c>
      <c r="G73" s="25">
        <v>0.31</v>
      </c>
      <c r="H73" s="25">
        <v>0.25</v>
      </c>
      <c r="I73" s="25">
        <v>0.09</v>
      </c>
      <c r="J73" s="36">
        <v>2.8</v>
      </c>
      <c r="M73" s="19"/>
      <c r="O73" s="14" t="b">
        <v>0</v>
      </c>
      <c r="P73" s="14" t="b">
        <v>1</v>
      </c>
      <c r="Q73" s="14" t="b">
        <v>0</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0.15</v>
      </c>
      <c r="F74" s="25">
        <v>0.35</v>
      </c>
      <c r="G74" s="25">
        <v>0.28999999999999998</v>
      </c>
      <c r="H74" s="25">
        <v>0.14000000000000001</v>
      </c>
      <c r="I74" s="25">
        <v>0.08</v>
      </c>
      <c r="J74" s="36">
        <v>2.4</v>
      </c>
      <c r="M74" s="19"/>
      <c r="O74" s="14" t="b">
        <v>0</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0.16</v>
      </c>
      <c r="F76" s="25">
        <v>0.26</v>
      </c>
      <c r="G76" s="25">
        <v>0.26</v>
      </c>
      <c r="H76" s="25">
        <v>0.3</v>
      </c>
      <c r="I76" s="25">
        <v>0.03</v>
      </c>
      <c r="J76" s="36">
        <v>2.7</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0.11</v>
      </c>
      <c r="F77" s="25">
        <v>0.32</v>
      </c>
      <c r="G77" s="25">
        <v>0.3</v>
      </c>
      <c r="H77" s="25">
        <v>0.17</v>
      </c>
      <c r="I77" s="25">
        <v>0.09</v>
      </c>
      <c r="J77" s="36">
        <v>2.6</v>
      </c>
      <c r="M77" s="19"/>
      <c r="O77" s="14" t="b">
        <v>0</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0.13</v>
      </c>
      <c r="F78" s="25">
        <v>0.3</v>
      </c>
      <c r="G78" s="25">
        <v>0.28999999999999998</v>
      </c>
      <c r="H78" s="25">
        <v>0.21</v>
      </c>
      <c r="I78" s="25">
        <v>0.08</v>
      </c>
      <c r="J78" s="36">
        <v>2.6</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0.1</v>
      </c>
      <c r="F79" s="25">
        <v>0.25</v>
      </c>
      <c r="G79" s="25">
        <v>0.31</v>
      </c>
      <c r="H79" s="25">
        <v>0.15</v>
      </c>
      <c r="I79" s="25">
        <v>0.19</v>
      </c>
      <c r="J79" s="36">
        <v>2.6</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0.21</v>
      </c>
      <c r="F81" s="25">
        <v>0.26</v>
      </c>
      <c r="G81" s="25">
        <v>0.22</v>
      </c>
      <c r="H81" s="25">
        <v>0.2</v>
      </c>
      <c r="I81" s="25">
        <v>0.11</v>
      </c>
      <c r="J81" s="36">
        <v>2.5</v>
      </c>
      <c r="M81" s="19"/>
      <c r="O81" s="14" t="b">
        <v>1</v>
      </c>
      <c r="P81" s="14" t="b">
        <v>1</v>
      </c>
      <c r="Q81" s="14" t="b">
        <v>0</v>
      </c>
      <c r="R81" s="14" t="b">
        <v>0</v>
      </c>
      <c r="S81" s="14" t="e">
        <v>#REF!</v>
      </c>
      <c r="T81" s="14" t="e">
        <v>#REF!</v>
      </c>
      <c r="U81" s="14" t="e">
        <v>#REF!</v>
      </c>
      <c r="V81" s="14" t="e">
        <v>#REF!</v>
      </c>
      <c r="W81" s="14" t="e">
        <v>#REF!</v>
      </c>
      <c r="X81" s="14" t="e">
        <v>#REF!</v>
      </c>
      <c r="Y81" s="14" t="e">
        <v>#REF!</v>
      </c>
      <c r="Z81" s="14" t="e">
        <v>#REF!</v>
      </c>
      <c r="AA81" s="14" t="b">
        <v>0</v>
      </c>
      <c r="AB81" s="14" t="b">
        <v>0</v>
      </c>
    </row>
    <row r="82" spans="1:28" ht="12.75" customHeight="1" x14ac:dyDescent="0.25">
      <c r="A82" s="13">
        <v>17</v>
      </c>
      <c r="C82" s="3" t="s">
        <v>71</v>
      </c>
      <c r="D82" s="20">
        <v>696</v>
      </c>
      <c r="E82" s="24">
        <v>0.15</v>
      </c>
      <c r="F82" s="25">
        <v>0.32</v>
      </c>
      <c r="G82" s="25">
        <v>0.28999999999999998</v>
      </c>
      <c r="H82" s="25">
        <v>0.18</v>
      </c>
      <c r="I82" s="25">
        <v>7.0000000000000007E-2</v>
      </c>
      <c r="J82" s="36">
        <v>2.5</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0</v>
      </c>
    </row>
    <row r="83" spans="1:28" ht="12.75" customHeight="1" x14ac:dyDescent="0.25">
      <c r="A83" s="13">
        <v>17</v>
      </c>
      <c r="C83" s="3" t="s">
        <v>72</v>
      </c>
      <c r="D83" s="20">
        <v>1375</v>
      </c>
      <c r="E83" s="24">
        <v>0.11</v>
      </c>
      <c r="F83" s="25">
        <v>0.28000000000000003</v>
      </c>
      <c r="G83" s="25">
        <v>0.3</v>
      </c>
      <c r="H83" s="25">
        <v>0.21</v>
      </c>
      <c r="I83" s="25">
        <v>0.1</v>
      </c>
      <c r="J83" s="36">
        <v>2.7</v>
      </c>
      <c r="M83" s="19"/>
      <c r="O83" s="14" t="b">
        <v>0</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0.13</v>
      </c>
      <c r="F85" s="25">
        <v>0.26</v>
      </c>
      <c r="G85" s="25">
        <v>0.28999999999999998</v>
      </c>
      <c r="H85" s="25">
        <v>0.22</v>
      </c>
      <c r="I85" s="25">
        <v>0.11</v>
      </c>
      <c r="J85" s="36">
        <v>2.7</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0.12</v>
      </c>
      <c r="F86" s="25">
        <v>0.34</v>
      </c>
      <c r="G86" s="25">
        <v>0.28999999999999998</v>
      </c>
      <c r="H86" s="25">
        <v>0.18</v>
      </c>
      <c r="I86" s="25">
        <v>0.08</v>
      </c>
      <c r="J86" s="36">
        <v>2.6</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0.15</v>
      </c>
      <c r="F87" s="25">
        <v>0.28000000000000003</v>
      </c>
      <c r="G87" s="25">
        <v>0.3</v>
      </c>
      <c r="H87" s="25">
        <v>0.21</v>
      </c>
      <c r="I87" s="25">
        <v>0.06</v>
      </c>
      <c r="J87" s="36">
        <v>2.6</v>
      </c>
      <c r="M87" s="19"/>
      <c r="O87" s="14" t="b">
        <v>0</v>
      </c>
      <c r="P87" s="14" t="b">
        <v>1</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0.11</v>
      </c>
      <c r="F88" s="25">
        <v>0.17</v>
      </c>
      <c r="G88" s="25">
        <v>0.22</v>
      </c>
      <c r="H88" s="25">
        <v>0.21</v>
      </c>
      <c r="I88" s="25">
        <v>0.28999999999999998</v>
      </c>
      <c r="J88" s="36">
        <v>2.7</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0.21</v>
      </c>
      <c r="F90" s="25">
        <v>0.2</v>
      </c>
      <c r="G90" s="25">
        <v>0.23</v>
      </c>
      <c r="H90" s="25">
        <v>0.31</v>
      </c>
      <c r="I90" s="25">
        <v>0.06</v>
      </c>
      <c r="J90" s="36">
        <v>2.7</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0.13</v>
      </c>
      <c r="F91" s="25">
        <v>0.31</v>
      </c>
      <c r="G91" s="25">
        <v>0.28999999999999998</v>
      </c>
      <c r="H91" s="25">
        <v>0.18</v>
      </c>
      <c r="I91" s="25">
        <v>0.09</v>
      </c>
      <c r="J91" s="36">
        <v>2.6</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0.12</v>
      </c>
      <c r="F92" s="25">
        <v>0.28999999999999998</v>
      </c>
      <c r="G92" s="25">
        <v>0.28999999999999998</v>
      </c>
      <c r="H92" s="25">
        <v>0.2</v>
      </c>
      <c r="I92" s="25">
        <v>0.09</v>
      </c>
      <c r="J92" s="36">
        <v>2.6</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0.13</v>
      </c>
      <c r="F94" s="25">
        <v>0.28999999999999998</v>
      </c>
      <c r="G94" s="25">
        <v>0.28999999999999998</v>
      </c>
      <c r="H94" s="25">
        <v>0.2</v>
      </c>
      <c r="I94" s="25">
        <v>0.08</v>
      </c>
      <c r="J94" s="36">
        <v>2.6</v>
      </c>
      <c r="M94" s="19"/>
      <c r="O94" s="14" t="b">
        <v>0</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0.13</v>
      </c>
      <c r="F95" s="25">
        <v>0.28000000000000003</v>
      </c>
      <c r="G95" s="25">
        <v>0.28000000000000003</v>
      </c>
      <c r="H95" s="25">
        <v>0.19</v>
      </c>
      <c r="I95" s="25">
        <v>0.11</v>
      </c>
      <c r="J95" s="36">
        <v>2.6</v>
      </c>
      <c r="M95" s="19"/>
      <c r="O95" s="14" t="b">
        <v>0</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0.13</v>
      </c>
      <c r="F97" s="25">
        <v>0.31</v>
      </c>
      <c r="G97" s="25">
        <v>0.27</v>
      </c>
      <c r="H97" s="25">
        <v>0.21</v>
      </c>
      <c r="I97" s="25">
        <v>0.08</v>
      </c>
      <c r="J97" s="36">
        <v>2.6</v>
      </c>
      <c r="M97" s="19"/>
      <c r="O97" s="14" t="b">
        <v>0</v>
      </c>
      <c r="P97" s="14" t="b">
        <v>1</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0.13</v>
      </c>
      <c r="F98" s="25">
        <v>0.27</v>
      </c>
      <c r="G98" s="25">
        <v>0.31</v>
      </c>
      <c r="H98" s="25">
        <v>0.19</v>
      </c>
      <c r="I98" s="25">
        <v>0.1</v>
      </c>
      <c r="J98" s="36">
        <v>2.6</v>
      </c>
      <c r="M98" s="19"/>
      <c r="O98" s="14" t="b">
        <v>0</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0.14000000000000001</v>
      </c>
      <c r="F100" s="25">
        <v>0.3</v>
      </c>
      <c r="G100" s="25">
        <v>0.28999999999999998</v>
      </c>
      <c r="H100" s="25">
        <v>0.2</v>
      </c>
      <c r="I100" s="25">
        <v>7.0000000000000007E-2</v>
      </c>
      <c r="J100" s="36">
        <v>2.6</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0.11</v>
      </c>
      <c r="F101" s="25">
        <v>0.28999999999999998</v>
      </c>
      <c r="G101" s="25">
        <v>0.28999999999999998</v>
      </c>
      <c r="H101" s="25">
        <v>0.2</v>
      </c>
      <c r="I101" s="25">
        <v>0.11</v>
      </c>
      <c r="J101" s="36">
        <v>2.6</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0.18</v>
      </c>
      <c r="F103" s="25">
        <v>0.26</v>
      </c>
      <c r="G103" s="25">
        <v>0.3</v>
      </c>
      <c r="H103" s="25">
        <v>0.2</v>
      </c>
      <c r="I103" s="25">
        <v>0.06</v>
      </c>
      <c r="J103" s="36">
        <v>2.6</v>
      </c>
      <c r="M103" s="19"/>
      <c r="O103" s="14" t="b">
        <v>1</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0.09</v>
      </c>
      <c r="F104" s="25">
        <v>0.34</v>
      </c>
      <c r="G104" s="25">
        <v>0.34</v>
      </c>
      <c r="H104" s="25">
        <v>0.17</v>
      </c>
      <c r="I104" s="25">
        <v>0.06</v>
      </c>
      <c r="J104" s="36">
        <v>2.6</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0.14000000000000001</v>
      </c>
      <c r="F105" s="25">
        <v>0.3</v>
      </c>
      <c r="G105" s="25">
        <v>0.28999999999999998</v>
      </c>
      <c r="H105" s="25">
        <v>0.2</v>
      </c>
      <c r="I105" s="25">
        <v>0.08</v>
      </c>
      <c r="J105" s="36">
        <v>2.6</v>
      </c>
      <c r="M105" s="19"/>
      <c r="O105" s="14" t="b">
        <v>0</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0.12</v>
      </c>
      <c r="F106" s="29">
        <v>0.24</v>
      </c>
      <c r="G106" s="29">
        <v>0.25</v>
      </c>
      <c r="H106" s="29">
        <v>0.23</v>
      </c>
      <c r="I106" s="29">
        <v>0.15</v>
      </c>
      <c r="J106" s="37">
        <v>2.7</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94" priority="16">
      <formula>L13=TRUE</formula>
    </cfRule>
  </conditionalFormatting>
  <conditionalFormatting sqref="E35">
    <cfRule type="expression" dxfId="1593" priority="9">
      <formula>L35=TRUE</formula>
    </cfRule>
  </conditionalFormatting>
  <conditionalFormatting sqref="E60">
    <cfRule type="expression" dxfId="1592" priority="8">
      <formula>L60=TRUE</formula>
    </cfRule>
  </conditionalFormatting>
  <conditionalFormatting sqref="E64">
    <cfRule type="expression" dxfId="1591" priority="7">
      <formula>L64=TRUE</formula>
    </cfRule>
  </conditionalFormatting>
  <conditionalFormatting sqref="E84">
    <cfRule type="expression" dxfId="1590" priority="6">
      <formula>L84=TRUE</formula>
    </cfRule>
  </conditionalFormatting>
  <conditionalFormatting sqref="E89">
    <cfRule type="expression" dxfId="1589" priority="5">
      <formula>L89=TRUE</formula>
    </cfRule>
  </conditionalFormatting>
  <conditionalFormatting sqref="E93">
    <cfRule type="expression" dxfId="1588" priority="4">
      <formula>L93=TRUE</formula>
    </cfRule>
  </conditionalFormatting>
  <conditionalFormatting sqref="E96">
    <cfRule type="expression" dxfId="1587" priority="3">
      <formula>L96=TRUE</formula>
    </cfRule>
  </conditionalFormatting>
  <conditionalFormatting sqref="E99">
    <cfRule type="expression" dxfId="1586" priority="2">
      <formula>L99=TRUE</formula>
    </cfRule>
  </conditionalFormatting>
  <conditionalFormatting sqref="E112:E142">
    <cfRule type="expression" dxfId="1585" priority="13">
      <formula>L112=TRUE</formula>
    </cfRule>
  </conditionalFormatting>
  <conditionalFormatting sqref="E154:E195">
    <cfRule type="expression" dxfId="1584" priority="15">
      <formula>L154=TRUE</formula>
    </cfRule>
  </conditionalFormatting>
  <conditionalFormatting sqref="E207:E248">
    <cfRule type="expression" dxfId="158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58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81" priority="11">
      <formula>Y13=TRUE</formula>
    </cfRule>
  </conditionalFormatting>
  <conditionalFormatting sqref="J110:K267">
    <cfRule type="expression" dxfId="1580" priority="12">
      <formula>Z110=TRUE</formula>
    </cfRule>
  </conditionalFormatting>
  <conditionalFormatting sqref="M8:M106">
    <cfRule type="cellIs" dxfId="157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7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77" priority="18">
      <formula>N13=TRUE</formula>
    </cfRule>
  </conditionalFormatting>
  <pageMargins left="0.7" right="0.7" top="0.75" bottom="0.75" header="0.3" footer="0.3"/>
  <pageSetup paperSize="9" orientation="portrait" verticalDpi="0" r:id="rId1"/>
  <drawing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Worksheet____4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201</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0.27</v>
      </c>
      <c r="F8" s="18">
        <v>0.25</v>
      </c>
      <c r="G8" s="18">
        <v>0.22</v>
      </c>
      <c r="H8" s="18">
        <v>0.16</v>
      </c>
      <c r="I8" s="18">
        <v>0.1</v>
      </c>
      <c r="J8" s="57">
        <v>2.2999999999999998</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0.08</v>
      </c>
      <c r="F11" s="25">
        <v>0.19</v>
      </c>
      <c r="G11" s="25">
        <v>0.31</v>
      </c>
      <c r="H11" s="25">
        <v>0.28999999999999998</v>
      </c>
      <c r="I11" s="25">
        <v>0.12</v>
      </c>
      <c r="J11" s="36">
        <v>2.9</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0.44</v>
      </c>
      <c r="F12" s="25">
        <v>0.31</v>
      </c>
      <c r="G12" s="25">
        <v>0.13</v>
      </c>
      <c r="H12" s="25">
        <v>0.04</v>
      </c>
      <c r="I12" s="25">
        <v>0.08</v>
      </c>
      <c r="J12" s="36">
        <v>1.8</v>
      </c>
      <c r="M12" s="19"/>
      <c r="O12" s="14" t="b">
        <v>1</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0.2</v>
      </c>
      <c r="F14" s="25">
        <v>0.28999999999999998</v>
      </c>
      <c r="G14" s="25">
        <v>0.18</v>
      </c>
      <c r="H14" s="25">
        <v>0.18</v>
      </c>
      <c r="I14" s="25">
        <v>0.15</v>
      </c>
      <c r="J14" s="36">
        <v>2.4</v>
      </c>
      <c r="M14" s="19"/>
      <c r="O14" s="14" t="b">
        <v>0</v>
      </c>
      <c r="P14" s="14" t="b">
        <v>1</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0.24</v>
      </c>
      <c r="F15" s="25">
        <v>0.23</v>
      </c>
      <c r="G15" s="25">
        <v>0.23</v>
      </c>
      <c r="H15" s="25">
        <v>0.17</v>
      </c>
      <c r="I15" s="25">
        <v>0.14000000000000001</v>
      </c>
      <c r="J15" s="36">
        <v>2.4</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0.26</v>
      </c>
      <c r="F16" s="25">
        <v>0.26</v>
      </c>
      <c r="G16" s="25">
        <v>0.22</v>
      </c>
      <c r="H16" s="25">
        <v>0.15</v>
      </c>
      <c r="I16" s="25">
        <v>0.11</v>
      </c>
      <c r="J16" s="36">
        <v>2.2999999999999998</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0.28000000000000003</v>
      </c>
      <c r="F17" s="25">
        <v>0.23</v>
      </c>
      <c r="G17" s="25">
        <v>0.23</v>
      </c>
      <c r="H17" s="25">
        <v>0.17</v>
      </c>
      <c r="I17" s="25">
        <v>0.09</v>
      </c>
      <c r="J17" s="36">
        <v>2.2999999999999998</v>
      </c>
      <c r="M17" s="19"/>
      <c r="O17" s="14" t="b">
        <v>1</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0.28999999999999998</v>
      </c>
      <c r="F18" s="25">
        <v>0.22</v>
      </c>
      <c r="G18" s="25">
        <v>0.22</v>
      </c>
      <c r="H18" s="25">
        <v>0.17</v>
      </c>
      <c r="I18" s="25">
        <v>0.1</v>
      </c>
      <c r="J18" s="36">
        <v>2.2999999999999998</v>
      </c>
      <c r="M18" s="19"/>
      <c r="O18" s="14" t="b">
        <v>1</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0.28999999999999998</v>
      </c>
      <c r="F19" s="25">
        <v>0.33</v>
      </c>
      <c r="G19" s="25">
        <v>0.24</v>
      </c>
      <c r="H19" s="25">
        <v>0.14000000000000001</v>
      </c>
      <c r="I19" s="25"/>
      <c r="J19" s="36">
        <v>2.2000000000000002</v>
      </c>
      <c r="M19" s="19"/>
      <c r="O19" s="14" t="b">
        <v>1</v>
      </c>
      <c r="P19" s="14" t="b">
        <v>1</v>
      </c>
      <c r="Q19" s="14" t="b">
        <v>0</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0.31</v>
      </c>
      <c r="F20" s="25">
        <v>0.26</v>
      </c>
      <c r="G20" s="25">
        <v>0.2</v>
      </c>
      <c r="H20" s="25">
        <v>0.15</v>
      </c>
      <c r="I20" s="25">
        <v>0.08</v>
      </c>
      <c r="J20" s="36">
        <v>2.2000000000000002</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0.32</v>
      </c>
      <c r="F21" s="25">
        <v>0.25</v>
      </c>
      <c r="G21" s="25">
        <v>0.23</v>
      </c>
      <c r="H21" s="25">
        <v>0.15</v>
      </c>
      <c r="I21" s="25">
        <v>0.05</v>
      </c>
      <c r="J21" s="36">
        <v>2.2000000000000002</v>
      </c>
      <c r="M21" s="19"/>
      <c r="O21" s="14" t="b">
        <v>1</v>
      </c>
      <c r="P21" s="14" t="b">
        <v>0</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0.25</v>
      </c>
      <c r="F23" s="25">
        <v>0.25</v>
      </c>
      <c r="G23" s="25">
        <v>0.22</v>
      </c>
      <c r="H23" s="25">
        <v>0.17</v>
      </c>
      <c r="I23" s="25">
        <v>0.12</v>
      </c>
      <c r="J23" s="36">
        <v>2.2999999999999998</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0.31</v>
      </c>
      <c r="F24" s="25">
        <v>0.28000000000000003</v>
      </c>
      <c r="G24" s="25">
        <v>0.22</v>
      </c>
      <c r="H24" s="25">
        <v>0.15</v>
      </c>
      <c r="I24" s="25">
        <v>0.04</v>
      </c>
      <c r="J24" s="36">
        <v>2.2000000000000002</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0.23</v>
      </c>
      <c r="F26" s="25">
        <v>0.23</v>
      </c>
      <c r="G26" s="25">
        <v>0.23</v>
      </c>
      <c r="H26" s="25">
        <v>0.19</v>
      </c>
      <c r="I26" s="25">
        <v>0.12</v>
      </c>
      <c r="J26" s="36">
        <v>2.4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0.28000000000000003</v>
      </c>
      <c r="F27" s="25">
        <v>0.26</v>
      </c>
      <c r="G27" s="25">
        <v>0.21</v>
      </c>
      <c r="H27" s="25">
        <v>0.15</v>
      </c>
      <c r="I27" s="25">
        <v>0.1</v>
      </c>
      <c r="J27" s="36">
        <v>2.2999999999999998</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0.25</v>
      </c>
      <c r="F29" s="25">
        <v>0.24</v>
      </c>
      <c r="G29" s="25">
        <v>0.23</v>
      </c>
      <c r="H29" s="25">
        <v>0.17</v>
      </c>
      <c r="I29" s="25">
        <v>0.11</v>
      </c>
      <c r="J29" s="36">
        <v>2.4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0.27</v>
      </c>
      <c r="F30" s="25">
        <v>0.26</v>
      </c>
      <c r="G30" s="25">
        <v>0.21</v>
      </c>
      <c r="H30" s="25">
        <v>0.15</v>
      </c>
      <c r="I30" s="25">
        <v>0.11</v>
      </c>
      <c r="J30" s="36">
        <v>2.2999999999999998</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0.32</v>
      </c>
      <c r="F31" s="25">
        <v>0.28000000000000003</v>
      </c>
      <c r="G31" s="25">
        <v>0.17</v>
      </c>
      <c r="H31" s="25">
        <v>0.18</v>
      </c>
      <c r="I31" s="25">
        <v>0.06</v>
      </c>
      <c r="J31" s="36">
        <v>2.2000000000000002</v>
      </c>
      <c r="M31" s="19"/>
      <c r="O31" s="14" t="b">
        <v>1</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0.27</v>
      </c>
      <c r="F33" s="25">
        <v>0.25</v>
      </c>
      <c r="G33" s="25">
        <v>0.21</v>
      </c>
      <c r="H33" s="25">
        <v>0.17</v>
      </c>
      <c r="I33" s="25">
        <v>0.1</v>
      </c>
      <c r="J33" s="36">
        <v>2.2999999999999998</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0.25</v>
      </c>
      <c r="F34" s="25">
        <v>0.26</v>
      </c>
      <c r="G34" s="25">
        <v>0.23</v>
      </c>
      <c r="H34" s="25">
        <v>0.14000000000000001</v>
      </c>
      <c r="I34" s="25">
        <v>0.13</v>
      </c>
      <c r="J34" s="36">
        <v>2.2999999999999998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0.28000000000000003</v>
      </c>
      <c r="F36" s="25">
        <v>0.26</v>
      </c>
      <c r="G36" s="25">
        <v>0.2</v>
      </c>
      <c r="H36" s="25">
        <v>0.16</v>
      </c>
      <c r="I36" s="25">
        <v>0.1</v>
      </c>
      <c r="J36" s="36">
        <v>2.2999999999999998</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0.25</v>
      </c>
      <c r="F37" s="25">
        <v>0.25</v>
      </c>
      <c r="G37" s="25">
        <v>0.23</v>
      </c>
      <c r="H37" s="25">
        <v>0.17</v>
      </c>
      <c r="I37" s="25">
        <v>0.1</v>
      </c>
      <c r="J37" s="36">
        <v>2.4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0.21</v>
      </c>
      <c r="F39" s="25">
        <v>0.28000000000000003</v>
      </c>
      <c r="G39" s="25">
        <v>0.24</v>
      </c>
      <c r="H39" s="25">
        <v>0.16</v>
      </c>
      <c r="I39" s="25">
        <v>0.11</v>
      </c>
      <c r="J39" s="36">
        <v>2.4</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0.27</v>
      </c>
      <c r="F40" s="25">
        <v>0.25</v>
      </c>
      <c r="G40" s="25">
        <v>0.24</v>
      </c>
      <c r="H40" s="25">
        <v>0.15</v>
      </c>
      <c r="I40" s="25">
        <v>0.09</v>
      </c>
      <c r="J40" s="36">
        <v>2.2999999999999998</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0.27</v>
      </c>
      <c r="F41" s="25">
        <v>0.22</v>
      </c>
      <c r="G41" s="25">
        <v>0.21</v>
      </c>
      <c r="H41" s="25">
        <v>0.17</v>
      </c>
      <c r="I41" s="25">
        <v>0.13</v>
      </c>
      <c r="J41" s="36">
        <v>2.2999999999999998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0.28000000000000003</v>
      </c>
      <c r="F42" s="25">
        <v>0.25</v>
      </c>
      <c r="G42" s="25">
        <v>0.19</v>
      </c>
      <c r="H42" s="25">
        <v>0.18</v>
      </c>
      <c r="I42" s="25">
        <v>0.1</v>
      </c>
      <c r="J42" s="36">
        <v>2.2999999999999998</v>
      </c>
      <c r="M42" s="19"/>
      <c r="O42" s="14" t="b">
        <v>1</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0.26</v>
      </c>
      <c r="F44" s="25">
        <v>0.25</v>
      </c>
      <c r="G44" s="25">
        <v>0.22</v>
      </c>
      <c r="H44" s="25">
        <v>0.17</v>
      </c>
      <c r="I44" s="25">
        <v>0.1</v>
      </c>
      <c r="J44" s="36">
        <v>2.2999999999999998</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0.34</v>
      </c>
      <c r="F45" s="25">
        <v>0.24</v>
      </c>
      <c r="G45" s="25">
        <v>0.24</v>
      </c>
      <c r="H45" s="25">
        <v>0.1</v>
      </c>
      <c r="I45" s="25">
        <v>0.08</v>
      </c>
      <c r="J45" s="36">
        <v>2.1</v>
      </c>
      <c r="M45" s="19"/>
      <c r="O45" s="14" t="b">
        <v>1</v>
      </c>
      <c r="P45" s="14" t="b">
        <v>0</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0.21</v>
      </c>
      <c r="F46" s="25">
        <v>0.22</v>
      </c>
      <c r="G46" s="25">
        <v>0.24</v>
      </c>
      <c r="H46" s="25">
        <v>0.18</v>
      </c>
      <c r="I46" s="25">
        <v>0.15</v>
      </c>
      <c r="J46" s="36">
        <v>2.5</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0.28000000000000003</v>
      </c>
      <c r="F47" s="25">
        <v>0.3</v>
      </c>
      <c r="G47" s="25">
        <v>0.18</v>
      </c>
      <c r="H47" s="25">
        <v>0.11</v>
      </c>
      <c r="I47" s="25">
        <v>0.13</v>
      </c>
      <c r="J47" s="36">
        <v>2.1</v>
      </c>
      <c r="M47" s="19"/>
      <c r="O47" s="14" t="b">
        <v>1</v>
      </c>
      <c r="P47" s="14" t="b">
        <v>1</v>
      </c>
      <c r="Q47" s="14" t="b">
        <v>1</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0.28000000000000003</v>
      </c>
      <c r="F48" s="25">
        <v>0.25</v>
      </c>
      <c r="G48" s="25">
        <v>0.2</v>
      </c>
      <c r="H48" s="25">
        <v>0.14000000000000001</v>
      </c>
      <c r="I48" s="25">
        <v>0.13</v>
      </c>
      <c r="J48" s="36">
        <v>2.2000000000000002</v>
      </c>
      <c r="M48" s="19"/>
      <c r="O48" s="14" t="b">
        <v>1</v>
      </c>
      <c r="P48" s="14" t="b">
        <v>0</v>
      </c>
      <c r="Q48" s="14" t="b">
        <v>1</v>
      </c>
      <c r="R48" s="14" t="b">
        <v>0</v>
      </c>
      <c r="S48" s="14" t="e">
        <v>#REF!</v>
      </c>
      <c r="T48" s="14" t="e">
        <v>#REF!</v>
      </c>
      <c r="U48" s="14" t="e">
        <v>#REF!</v>
      </c>
      <c r="V48" s="14" t="e">
        <v>#REF!</v>
      </c>
      <c r="W48" s="14" t="e">
        <v>#REF!</v>
      </c>
      <c r="X48" s="14" t="e">
        <v>#REF!</v>
      </c>
      <c r="Y48" s="14" t="e">
        <v>#REF!</v>
      </c>
      <c r="Z48" s="14" t="e">
        <v>#REF!</v>
      </c>
      <c r="AA48" s="14" t="b">
        <v>1</v>
      </c>
      <c r="AB48" s="14" t="b">
        <v>1</v>
      </c>
    </row>
    <row r="49" spans="1:28" ht="12.75" customHeight="1" x14ac:dyDescent="0.25">
      <c r="A49" s="13">
        <v>9</v>
      </c>
      <c r="C49" s="3" t="s">
        <v>56</v>
      </c>
      <c r="D49" s="20">
        <v>22</v>
      </c>
      <c r="E49" s="24">
        <v>0.36</v>
      </c>
      <c r="F49" s="25">
        <v>0.36</v>
      </c>
      <c r="G49" s="25">
        <v>0.05</v>
      </c>
      <c r="H49" s="25">
        <v>0.18</v>
      </c>
      <c r="I49" s="25">
        <v>0.05</v>
      </c>
      <c r="J49" s="36">
        <v>2</v>
      </c>
      <c r="M49" s="19"/>
      <c r="O49" s="14" t="b">
        <v>1</v>
      </c>
      <c r="P49" s="14" t="b">
        <v>1</v>
      </c>
      <c r="Q49" s="14" t="b">
        <v>0</v>
      </c>
      <c r="R49" s="14" t="b">
        <v>1</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0.21</v>
      </c>
      <c r="F51" s="25">
        <v>0.17</v>
      </c>
      <c r="G51" s="25">
        <v>0.3</v>
      </c>
      <c r="H51" s="25">
        <v>0.2</v>
      </c>
      <c r="I51" s="25">
        <v>0.13</v>
      </c>
      <c r="J51" s="36">
        <v>2.6</v>
      </c>
      <c r="M51" s="19"/>
      <c r="O51" s="14" t="b">
        <v>0</v>
      </c>
      <c r="P51" s="14" t="b">
        <v>0</v>
      </c>
      <c r="Q51" s="14" t="b">
        <v>1</v>
      </c>
      <c r="R51" s="14" t="b">
        <v>0</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0.27</v>
      </c>
      <c r="F52" s="25">
        <v>0.26</v>
      </c>
      <c r="G52" s="25">
        <v>0.21</v>
      </c>
      <c r="H52" s="25">
        <v>0.16</v>
      </c>
      <c r="I52" s="25">
        <v>0.1</v>
      </c>
      <c r="J52" s="36">
        <v>2.2999999999999998</v>
      </c>
      <c r="M52" s="19"/>
      <c r="O52" s="14" t="b">
        <v>0</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0.21</v>
      </c>
      <c r="F54" s="25">
        <v>0.26</v>
      </c>
      <c r="G54" s="25">
        <v>0.26</v>
      </c>
      <c r="H54" s="25">
        <v>0.18</v>
      </c>
      <c r="I54" s="25">
        <v>0.1</v>
      </c>
      <c r="J54" s="36">
        <v>2.5</v>
      </c>
      <c r="M54" s="19"/>
      <c r="O54" s="14" t="b">
        <v>0</v>
      </c>
      <c r="P54" s="14" t="b">
        <v>0</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0.3</v>
      </c>
      <c r="F55" s="25">
        <v>0.3</v>
      </c>
      <c r="G55" s="25">
        <v>0.23</v>
      </c>
      <c r="H55" s="25">
        <v>0.09</v>
      </c>
      <c r="I55" s="25">
        <v>7.0000000000000007E-2</v>
      </c>
      <c r="J55" s="36">
        <v>2.1</v>
      </c>
      <c r="M55" s="19"/>
      <c r="O55" s="14" t="b">
        <v>1</v>
      </c>
      <c r="P55" s="14" t="b">
        <v>1</v>
      </c>
      <c r="Q55" s="14" t="b">
        <v>1</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0.28000000000000003</v>
      </c>
      <c r="F56" s="25">
        <v>0.26</v>
      </c>
      <c r="G56" s="25">
        <v>0.2</v>
      </c>
      <c r="H56" s="25">
        <v>0.15</v>
      </c>
      <c r="I56" s="25">
        <v>0.12</v>
      </c>
      <c r="J56" s="36">
        <v>2.2000000000000002</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0.31</v>
      </c>
      <c r="F57" s="25">
        <v>0.22</v>
      </c>
      <c r="G57" s="25">
        <v>0.11</v>
      </c>
      <c r="H57" s="25">
        <v>0.22</v>
      </c>
      <c r="I57" s="25">
        <v>0.13</v>
      </c>
      <c r="J57" s="36">
        <v>2.2999999999999998</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0.27</v>
      </c>
      <c r="F58" s="25">
        <v>0.25</v>
      </c>
      <c r="G58" s="25">
        <v>0.23</v>
      </c>
      <c r="H58" s="25">
        <v>0.17</v>
      </c>
      <c r="I58" s="25">
        <v>0.09</v>
      </c>
      <c r="J58" s="36">
        <v>2.2999999999999998</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0.24</v>
      </c>
      <c r="F59" s="25">
        <v>0.23</v>
      </c>
      <c r="G59" s="25">
        <v>0.17</v>
      </c>
      <c r="H59" s="25">
        <v>0.17</v>
      </c>
      <c r="I59" s="25">
        <v>0.2</v>
      </c>
      <c r="J59" s="36">
        <v>2.2999999999999998</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0.22</v>
      </c>
      <c r="F61" s="25">
        <v>0.22</v>
      </c>
      <c r="G61" s="25">
        <v>0.24</v>
      </c>
      <c r="H61" s="25">
        <v>0.18</v>
      </c>
      <c r="I61" s="25">
        <v>0.14000000000000001</v>
      </c>
      <c r="J61" s="36">
        <v>2.4</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0.27</v>
      </c>
      <c r="F62" s="25">
        <v>0.26</v>
      </c>
      <c r="G62" s="25">
        <v>0.2</v>
      </c>
      <c r="H62" s="25">
        <v>0.16</v>
      </c>
      <c r="I62" s="25">
        <v>0.12</v>
      </c>
      <c r="J62" s="36">
        <v>2.2999999999999998</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0.26</v>
      </c>
      <c r="F63" s="25">
        <v>0.25</v>
      </c>
      <c r="G63" s="25">
        <v>0.22</v>
      </c>
      <c r="H63" s="25">
        <v>0.17</v>
      </c>
      <c r="I63" s="25">
        <v>0.1</v>
      </c>
      <c r="J63" s="36">
        <v>2.2999999999999998</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0.16</v>
      </c>
      <c r="F65" s="25">
        <v>0.15</v>
      </c>
      <c r="G65" s="25">
        <v>0.21</v>
      </c>
      <c r="H65" s="25">
        <v>0.28999999999999998</v>
      </c>
      <c r="I65" s="25">
        <v>0.18</v>
      </c>
      <c r="J65" s="36">
        <v>2.8</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0.19</v>
      </c>
      <c r="F66" s="25">
        <v>0.25</v>
      </c>
      <c r="G66" s="25">
        <v>0.23</v>
      </c>
      <c r="H66" s="25">
        <v>0.22</v>
      </c>
      <c r="I66" s="25">
        <v>0.11</v>
      </c>
      <c r="J66" s="36">
        <v>2.5</v>
      </c>
      <c r="M66" s="19"/>
      <c r="O66" s="14" t="b">
        <v>0</v>
      </c>
      <c r="P66" s="14" t="b">
        <v>1</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0.32</v>
      </c>
      <c r="F67" s="25">
        <v>0.27</v>
      </c>
      <c r="G67" s="25">
        <v>0.21</v>
      </c>
      <c r="H67" s="25">
        <v>0.12</v>
      </c>
      <c r="I67" s="25">
        <v>0.09</v>
      </c>
      <c r="J67" s="36">
        <v>2.1</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0.28999999999999998</v>
      </c>
      <c r="F69" s="25">
        <v>0.22</v>
      </c>
      <c r="G69" s="25">
        <v>0.21</v>
      </c>
      <c r="H69" s="25">
        <v>0.19</v>
      </c>
      <c r="I69" s="25">
        <v>0.09</v>
      </c>
      <c r="J69" s="36">
        <v>2.2999999999999998</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0.25</v>
      </c>
      <c r="F70" s="25">
        <v>0.26</v>
      </c>
      <c r="G70" s="25">
        <v>0.22</v>
      </c>
      <c r="H70" s="25">
        <v>0.15</v>
      </c>
      <c r="I70" s="25">
        <v>0.11</v>
      </c>
      <c r="J70" s="36">
        <v>2.2999999999999998</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0.03</v>
      </c>
      <c r="F72" s="25">
        <v>0.06</v>
      </c>
      <c r="G72" s="25">
        <v>0.28999999999999998</v>
      </c>
      <c r="H72" s="25">
        <v>0.5</v>
      </c>
      <c r="I72" s="25">
        <v>0.11</v>
      </c>
      <c r="J72" s="36">
        <v>3.4</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7.0000000000000007E-2</v>
      </c>
      <c r="F73" s="25">
        <v>0.25</v>
      </c>
      <c r="G73" s="25">
        <v>0.33</v>
      </c>
      <c r="H73" s="25">
        <v>0.25</v>
      </c>
      <c r="I73" s="25">
        <v>0.1</v>
      </c>
      <c r="J73" s="36">
        <v>2.8</v>
      </c>
      <c r="M73" s="19"/>
      <c r="O73" s="14" t="b">
        <v>0</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0.44</v>
      </c>
      <c r="F74" s="25">
        <v>0.3</v>
      </c>
      <c r="G74" s="25">
        <v>0.13</v>
      </c>
      <c r="H74" s="25">
        <v>0.05</v>
      </c>
      <c r="I74" s="25">
        <v>0.09</v>
      </c>
      <c r="J74" s="36">
        <v>1.8</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0.36</v>
      </c>
      <c r="F76" s="25">
        <v>0.19</v>
      </c>
      <c r="G76" s="25">
        <v>0.16</v>
      </c>
      <c r="H76" s="25">
        <v>0.16</v>
      </c>
      <c r="I76" s="25">
        <v>0.13</v>
      </c>
      <c r="J76" s="36">
        <v>2.1</v>
      </c>
      <c r="M76" s="19"/>
      <c r="O76" s="14" t="b">
        <v>1</v>
      </c>
      <c r="P76" s="14" t="b">
        <v>0</v>
      </c>
      <c r="Q76" s="14" t="b">
        <v>0</v>
      </c>
      <c r="R76" s="14" t="b">
        <v>1</v>
      </c>
      <c r="S76" s="14" t="e">
        <v>#REF!</v>
      </c>
      <c r="T76" s="14" t="e">
        <v>#REF!</v>
      </c>
      <c r="U76" s="14" t="e">
        <v>#REF!</v>
      </c>
      <c r="V76" s="14" t="e">
        <v>#REF!</v>
      </c>
      <c r="W76" s="14" t="e">
        <v>#REF!</v>
      </c>
      <c r="X76" s="14" t="e">
        <v>#REF!</v>
      </c>
      <c r="Y76" s="14" t="e">
        <v>#REF!</v>
      </c>
      <c r="Z76" s="14" t="e">
        <v>#REF!</v>
      </c>
      <c r="AA76" s="14" t="b">
        <v>1</v>
      </c>
      <c r="AB76" s="14" t="b">
        <v>1</v>
      </c>
    </row>
    <row r="77" spans="1:28" ht="12.75" customHeight="1" x14ac:dyDescent="0.25">
      <c r="A77" s="13">
        <v>16</v>
      </c>
      <c r="C77" s="3" t="s">
        <v>79</v>
      </c>
      <c r="D77" s="20">
        <v>195</v>
      </c>
      <c r="E77" s="24">
        <v>0.33</v>
      </c>
      <c r="F77" s="25">
        <v>0.35</v>
      </c>
      <c r="G77" s="25">
        <v>0.17</v>
      </c>
      <c r="H77" s="25">
        <v>0.09</v>
      </c>
      <c r="I77" s="25">
        <v>0.06</v>
      </c>
      <c r="J77" s="36">
        <v>2</v>
      </c>
      <c r="M77" s="19"/>
      <c r="O77" s="14" t="b">
        <v>1</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0.26</v>
      </c>
      <c r="F78" s="25">
        <v>0.25</v>
      </c>
      <c r="G78" s="25">
        <v>0.23</v>
      </c>
      <c r="H78" s="25">
        <v>0.18</v>
      </c>
      <c r="I78" s="25">
        <v>0.09</v>
      </c>
      <c r="J78" s="36">
        <v>2.4</v>
      </c>
      <c r="M78" s="19"/>
      <c r="O78" s="14" t="b">
        <v>0</v>
      </c>
      <c r="P78" s="14" t="b">
        <v>0</v>
      </c>
      <c r="Q78" s="14" t="b">
        <v>1</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0.22</v>
      </c>
      <c r="F79" s="25">
        <v>0.2</v>
      </c>
      <c r="G79" s="25">
        <v>0.22</v>
      </c>
      <c r="H79" s="25">
        <v>0.11</v>
      </c>
      <c r="I79" s="25">
        <v>0.25</v>
      </c>
      <c r="J79" s="36">
        <v>2.2999999999999998</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0.31</v>
      </c>
      <c r="F81" s="25">
        <v>0.22</v>
      </c>
      <c r="G81" s="25">
        <v>0.13</v>
      </c>
      <c r="H81" s="25">
        <v>0.22</v>
      </c>
      <c r="I81" s="25">
        <v>0.12</v>
      </c>
      <c r="J81" s="36">
        <v>2.2999999999999998</v>
      </c>
      <c r="M81" s="19"/>
      <c r="O81" s="14" t="b">
        <v>1</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0.3</v>
      </c>
      <c r="F82" s="25">
        <v>0.25</v>
      </c>
      <c r="G82" s="25">
        <v>0.22</v>
      </c>
      <c r="H82" s="25">
        <v>0.14000000000000001</v>
      </c>
      <c r="I82" s="25">
        <v>0.09</v>
      </c>
      <c r="J82" s="36">
        <v>2.2000000000000002</v>
      </c>
      <c r="M82" s="19"/>
      <c r="O82" s="14" t="b">
        <v>1</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0.24</v>
      </c>
      <c r="F83" s="25">
        <v>0.26</v>
      </c>
      <c r="G83" s="25">
        <v>0.22</v>
      </c>
      <c r="H83" s="25">
        <v>0.18</v>
      </c>
      <c r="I83" s="25">
        <v>0.11</v>
      </c>
      <c r="J83" s="36">
        <v>2.4</v>
      </c>
      <c r="M83" s="19"/>
      <c r="O83" s="14" t="b">
        <v>1</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0.19</v>
      </c>
      <c r="F85" s="25">
        <v>0.22</v>
      </c>
      <c r="G85" s="25">
        <v>0.27</v>
      </c>
      <c r="H85" s="25">
        <v>0.2</v>
      </c>
      <c r="I85" s="25">
        <v>0.11</v>
      </c>
      <c r="J85" s="36">
        <v>2.5</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0.27</v>
      </c>
      <c r="F86" s="25">
        <v>0.28999999999999998</v>
      </c>
      <c r="G86" s="25">
        <v>0.21</v>
      </c>
      <c r="H86" s="25">
        <v>0.14000000000000001</v>
      </c>
      <c r="I86" s="25">
        <v>0.09</v>
      </c>
      <c r="J86" s="36">
        <v>2.2999999999999998</v>
      </c>
      <c r="M86" s="19"/>
      <c r="O86" s="14" t="b">
        <v>1</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0.35</v>
      </c>
      <c r="F87" s="25">
        <v>0.25</v>
      </c>
      <c r="G87" s="25">
        <v>0.18</v>
      </c>
      <c r="H87" s="25">
        <v>0.15</v>
      </c>
      <c r="I87" s="25">
        <v>0.08</v>
      </c>
      <c r="J87" s="36">
        <v>2.1</v>
      </c>
      <c r="M87" s="19"/>
      <c r="O87" s="14" t="b">
        <v>1</v>
      </c>
      <c r="P87" s="14" t="b">
        <v>1</v>
      </c>
      <c r="Q87" s="14" t="b">
        <v>0</v>
      </c>
      <c r="R87" s="14" t="b">
        <v>0</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0.16</v>
      </c>
      <c r="F88" s="25">
        <v>0.1</v>
      </c>
      <c r="G88" s="25">
        <v>0.16</v>
      </c>
      <c r="H88" s="25">
        <v>0.22</v>
      </c>
      <c r="I88" s="25">
        <v>0.37</v>
      </c>
      <c r="J88" s="36">
        <v>2.7</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0.35</v>
      </c>
      <c r="F90" s="25">
        <v>0.23</v>
      </c>
      <c r="G90" s="25">
        <v>0.14000000000000001</v>
      </c>
      <c r="H90" s="25">
        <v>0.18</v>
      </c>
      <c r="I90" s="25">
        <v>0.1</v>
      </c>
      <c r="J90" s="36">
        <v>2.2000000000000002</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0.28999999999999998</v>
      </c>
      <c r="F91" s="25">
        <v>0.24</v>
      </c>
      <c r="G91" s="25">
        <v>0.22</v>
      </c>
      <c r="H91" s="25">
        <v>0.15</v>
      </c>
      <c r="I91" s="25">
        <v>0.1</v>
      </c>
      <c r="J91" s="36">
        <v>2.2999999999999998</v>
      </c>
      <c r="M91" s="19"/>
      <c r="O91" s="14" t="b">
        <v>1</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0.24</v>
      </c>
      <c r="F92" s="25">
        <v>0.27</v>
      </c>
      <c r="G92" s="25">
        <v>0.22</v>
      </c>
      <c r="H92" s="25">
        <v>0.17</v>
      </c>
      <c r="I92" s="25">
        <v>0.11</v>
      </c>
      <c r="J92" s="36">
        <v>2.4</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0.27</v>
      </c>
      <c r="F94" s="25">
        <v>0.25</v>
      </c>
      <c r="G94" s="25">
        <v>0.22</v>
      </c>
      <c r="H94" s="25">
        <v>0.17</v>
      </c>
      <c r="I94" s="25">
        <v>0.1</v>
      </c>
      <c r="J94" s="36">
        <v>2.2999999999999998</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0.25</v>
      </c>
      <c r="F95" s="25">
        <v>0.26</v>
      </c>
      <c r="G95" s="25">
        <v>0.21</v>
      </c>
      <c r="H95" s="25">
        <v>0.16</v>
      </c>
      <c r="I95" s="25">
        <v>0.12</v>
      </c>
      <c r="J95" s="36">
        <v>2.2999999999999998</v>
      </c>
      <c r="M95" s="19"/>
      <c r="O95" s="14" t="b">
        <v>1</v>
      </c>
      <c r="P95" s="14" t="b">
        <v>1</v>
      </c>
      <c r="Q95" s="14" t="b">
        <v>1</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0.28000000000000003</v>
      </c>
      <c r="F97" s="25">
        <v>0.25</v>
      </c>
      <c r="G97" s="25">
        <v>0.22</v>
      </c>
      <c r="H97" s="25">
        <v>0.16</v>
      </c>
      <c r="I97" s="25">
        <v>0.09</v>
      </c>
      <c r="J97" s="36">
        <v>2.2999999999999998</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0.25</v>
      </c>
      <c r="F98" s="25">
        <v>0.25</v>
      </c>
      <c r="G98" s="25">
        <v>0.21</v>
      </c>
      <c r="H98" s="25">
        <v>0.17</v>
      </c>
      <c r="I98" s="25">
        <v>0.12</v>
      </c>
      <c r="J98" s="36">
        <v>2.4</v>
      </c>
      <c r="M98" s="19"/>
      <c r="O98" s="14" t="b">
        <v>1</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0.31</v>
      </c>
      <c r="F100" s="25">
        <v>0.26</v>
      </c>
      <c r="G100" s="25">
        <v>0.2</v>
      </c>
      <c r="H100" s="25">
        <v>0.16</v>
      </c>
      <c r="I100" s="25">
        <v>7.0000000000000007E-2</v>
      </c>
      <c r="J100" s="36">
        <v>2.2000000000000002</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0.22</v>
      </c>
      <c r="F101" s="25">
        <v>0.25</v>
      </c>
      <c r="G101" s="25">
        <v>0.24</v>
      </c>
      <c r="H101" s="25">
        <v>0.17</v>
      </c>
      <c r="I101" s="25">
        <v>0.13</v>
      </c>
      <c r="J101" s="36">
        <v>2.4</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0.24</v>
      </c>
      <c r="F103" s="25">
        <v>0.2</v>
      </c>
      <c r="G103" s="25">
        <v>0.21</v>
      </c>
      <c r="H103" s="25">
        <v>0.23</v>
      </c>
      <c r="I103" s="25">
        <v>0.11</v>
      </c>
      <c r="J103" s="36">
        <v>2.5</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0.31</v>
      </c>
      <c r="F104" s="25">
        <v>0.3</v>
      </c>
      <c r="G104" s="25">
        <v>0.24</v>
      </c>
      <c r="H104" s="25">
        <v>0.11</v>
      </c>
      <c r="I104" s="25">
        <v>0.05</v>
      </c>
      <c r="J104" s="36">
        <v>2.2000000000000002</v>
      </c>
      <c r="M104" s="19"/>
      <c r="O104" s="14" t="b">
        <v>1</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0.27</v>
      </c>
      <c r="F105" s="25">
        <v>0.27</v>
      </c>
      <c r="G105" s="25">
        <v>0.21</v>
      </c>
      <c r="H105" s="25">
        <v>0.17</v>
      </c>
      <c r="I105" s="25">
        <v>7.0000000000000007E-2</v>
      </c>
      <c r="J105" s="36">
        <v>2.2999999999999998</v>
      </c>
      <c r="M105" s="19"/>
      <c r="O105" s="14" t="b">
        <v>0</v>
      </c>
      <c r="P105" s="14" t="b">
        <v>1</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0.22</v>
      </c>
      <c r="F106" s="29">
        <v>0.21</v>
      </c>
      <c r="G106" s="29">
        <v>0.21</v>
      </c>
      <c r="H106" s="29">
        <v>0.17</v>
      </c>
      <c r="I106" s="29">
        <v>0.19</v>
      </c>
      <c r="J106" s="37">
        <v>2.4</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76" priority="16">
      <formula>L13=TRUE</formula>
    </cfRule>
  </conditionalFormatting>
  <conditionalFormatting sqref="E35">
    <cfRule type="expression" dxfId="1575" priority="9">
      <formula>L35=TRUE</formula>
    </cfRule>
  </conditionalFormatting>
  <conditionalFormatting sqref="E60">
    <cfRule type="expression" dxfId="1574" priority="8">
      <formula>L60=TRUE</formula>
    </cfRule>
  </conditionalFormatting>
  <conditionalFormatting sqref="E64">
    <cfRule type="expression" dxfId="1573" priority="7">
      <formula>L64=TRUE</formula>
    </cfRule>
  </conditionalFormatting>
  <conditionalFormatting sqref="E84">
    <cfRule type="expression" dxfId="1572" priority="6">
      <formula>L84=TRUE</formula>
    </cfRule>
  </conditionalFormatting>
  <conditionalFormatting sqref="E89">
    <cfRule type="expression" dxfId="1571" priority="5">
      <formula>L89=TRUE</formula>
    </cfRule>
  </conditionalFormatting>
  <conditionalFormatting sqref="E93">
    <cfRule type="expression" dxfId="1570" priority="4">
      <formula>L93=TRUE</formula>
    </cfRule>
  </conditionalFormatting>
  <conditionalFormatting sqref="E96">
    <cfRule type="expression" dxfId="1569" priority="3">
      <formula>L96=TRUE</formula>
    </cfRule>
  </conditionalFormatting>
  <conditionalFormatting sqref="E99">
    <cfRule type="expression" dxfId="1568" priority="2">
      <formula>L99=TRUE</formula>
    </cfRule>
  </conditionalFormatting>
  <conditionalFormatting sqref="E112:E142">
    <cfRule type="expression" dxfId="1567" priority="13">
      <formula>L112=TRUE</formula>
    </cfRule>
  </conditionalFormatting>
  <conditionalFormatting sqref="E154:E195">
    <cfRule type="expression" dxfId="1566" priority="15">
      <formula>L154=TRUE</formula>
    </cfRule>
  </conditionalFormatting>
  <conditionalFormatting sqref="E207:E248">
    <cfRule type="expression" dxfId="156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56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63" priority="11">
      <formula>Y13=TRUE</formula>
    </cfRule>
  </conditionalFormatting>
  <conditionalFormatting sqref="J110:K267">
    <cfRule type="expression" dxfId="1562" priority="12">
      <formula>Z110=TRUE</formula>
    </cfRule>
  </conditionalFormatting>
  <conditionalFormatting sqref="M8:M106">
    <cfRule type="cellIs" dxfId="156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6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59" priority="18">
      <formula>N13=TRUE</formula>
    </cfRule>
  </conditionalFormatting>
  <pageMargins left="0.7" right="0.7" top="0.75" bottom="0.75" header="0.3" footer="0.3"/>
  <pageSetup paperSize="9" orientation="portrait" verticalDpi="0" r:id="rId1"/>
  <drawing r:id="rId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Worksheet____44"/>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202</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0.28000000000000003</v>
      </c>
      <c r="F8" s="18">
        <v>0.31</v>
      </c>
      <c r="G8" s="18">
        <v>0.2</v>
      </c>
      <c r="H8" s="18">
        <v>0.14000000000000001</v>
      </c>
      <c r="I8" s="18">
        <v>7.0000000000000007E-2</v>
      </c>
      <c r="J8" s="57">
        <v>2.2000000000000002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v>
      </c>
      <c r="F11" s="25">
        <v>0.28000000000000003</v>
      </c>
      <c r="G11" s="25">
        <v>0.28000000000000003</v>
      </c>
      <c r="H11" s="25">
        <v>0.23</v>
      </c>
      <c r="I11" s="25">
        <v>0.11</v>
      </c>
      <c r="J11" s="36">
        <v>2.7</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1</v>
      </c>
      <c r="AB11" s="14" t="b">
        <v>1</v>
      </c>
    </row>
    <row r="12" spans="1:36" ht="12.75" customHeight="1" x14ac:dyDescent="0.25">
      <c r="A12" s="13">
        <v>1</v>
      </c>
      <c r="C12" s="3" t="s">
        <v>28</v>
      </c>
      <c r="D12" s="20">
        <v>1104</v>
      </c>
      <c r="E12" s="24">
        <v>0.47</v>
      </c>
      <c r="F12" s="25">
        <v>0.33</v>
      </c>
      <c r="G12" s="25">
        <v>0.12</v>
      </c>
      <c r="H12" s="25">
        <v>0.05</v>
      </c>
      <c r="I12" s="25">
        <v>0.04</v>
      </c>
      <c r="J12" s="36">
        <v>1.7</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0.26</v>
      </c>
      <c r="F14" s="25">
        <v>0.28999999999999998</v>
      </c>
      <c r="G14" s="25">
        <v>0.24</v>
      </c>
      <c r="H14" s="25">
        <v>0.13</v>
      </c>
      <c r="I14" s="25">
        <v>0.09</v>
      </c>
      <c r="J14" s="36">
        <v>2.2999999999999998</v>
      </c>
      <c r="M14" s="19"/>
      <c r="O14" s="14" t="b">
        <v>0</v>
      </c>
      <c r="P14" s="14" t="b">
        <v>0</v>
      </c>
      <c r="Q14" s="14" t="b">
        <v>1</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0.23</v>
      </c>
      <c r="F15" s="25">
        <v>0.32</v>
      </c>
      <c r="G15" s="25">
        <v>0.21</v>
      </c>
      <c r="H15" s="25">
        <v>0.18</v>
      </c>
      <c r="I15" s="25">
        <v>7.0000000000000007E-2</v>
      </c>
      <c r="J15" s="36">
        <v>2.4</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0.3</v>
      </c>
      <c r="F16" s="25">
        <v>0.28999999999999998</v>
      </c>
      <c r="G16" s="25">
        <v>0.2</v>
      </c>
      <c r="H16" s="25">
        <v>0.15</v>
      </c>
      <c r="I16" s="25">
        <v>7.0000000000000007E-2</v>
      </c>
      <c r="J16" s="36">
        <v>2.2000000000000002</v>
      </c>
      <c r="M16" s="19"/>
      <c r="O16" s="14" t="b">
        <v>1</v>
      </c>
      <c r="P16" s="14" t="b">
        <v>0</v>
      </c>
      <c r="Q16" s="14" t="b">
        <v>0</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0.31</v>
      </c>
      <c r="F17" s="25">
        <v>0.3</v>
      </c>
      <c r="G17" s="25">
        <v>0.2</v>
      </c>
      <c r="H17" s="25">
        <v>0.13</v>
      </c>
      <c r="I17" s="25">
        <v>7.0000000000000007E-2</v>
      </c>
      <c r="J17" s="36">
        <v>2.2000000000000002</v>
      </c>
      <c r="M17" s="19"/>
      <c r="O17" s="14" t="b">
        <v>1</v>
      </c>
      <c r="P17" s="14" t="b">
        <v>0</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0.28999999999999998</v>
      </c>
      <c r="F18" s="25">
        <v>0.28999999999999998</v>
      </c>
      <c r="G18" s="25">
        <v>0.17</v>
      </c>
      <c r="H18" s="25">
        <v>0.15</v>
      </c>
      <c r="I18" s="25">
        <v>0.09</v>
      </c>
      <c r="J18" s="36">
        <v>2.2000000000000002</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0.28999999999999998</v>
      </c>
      <c r="F19" s="25">
        <v>0.38</v>
      </c>
      <c r="G19" s="25">
        <v>0.17</v>
      </c>
      <c r="H19" s="25">
        <v>0.12</v>
      </c>
      <c r="I19" s="25">
        <v>0.03</v>
      </c>
      <c r="J19" s="36">
        <v>2.1</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0.33</v>
      </c>
      <c r="F20" s="25">
        <v>0.28999999999999998</v>
      </c>
      <c r="G20" s="25">
        <v>0.2</v>
      </c>
      <c r="H20" s="25">
        <v>0.13</v>
      </c>
      <c r="I20" s="25">
        <v>0.04</v>
      </c>
      <c r="J20" s="36">
        <v>2.1</v>
      </c>
      <c r="M20" s="19"/>
      <c r="O20" s="14" t="b">
        <v>1</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0.32</v>
      </c>
      <c r="F21" s="25">
        <v>0.36</v>
      </c>
      <c r="G21" s="25">
        <v>0.19</v>
      </c>
      <c r="H21" s="25">
        <v>0.06</v>
      </c>
      <c r="I21" s="25">
        <v>0.08</v>
      </c>
      <c r="J21" s="36">
        <v>2</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0.28000000000000003</v>
      </c>
      <c r="F23" s="25">
        <v>0.3</v>
      </c>
      <c r="G23" s="25">
        <v>0.2</v>
      </c>
      <c r="H23" s="25">
        <v>0.15</v>
      </c>
      <c r="I23" s="25">
        <v>0.08</v>
      </c>
      <c r="J23" s="36">
        <v>2.2000000000000002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0.31</v>
      </c>
      <c r="F24" s="25">
        <v>0.34</v>
      </c>
      <c r="G24" s="25">
        <v>0.19</v>
      </c>
      <c r="H24" s="25">
        <v>0.11</v>
      </c>
      <c r="I24" s="25">
        <v>0.05</v>
      </c>
      <c r="J24" s="36">
        <v>2.1</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0.25</v>
      </c>
      <c r="F26" s="25">
        <v>0.3</v>
      </c>
      <c r="G26" s="25">
        <v>0.21</v>
      </c>
      <c r="H26" s="25">
        <v>0.16</v>
      </c>
      <c r="I26" s="25">
        <v>0.08</v>
      </c>
      <c r="J26" s="36">
        <v>2.2999999999999998</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v>
      </c>
      <c r="F27" s="25">
        <v>0.31</v>
      </c>
      <c r="G27" s="25">
        <v>0.19</v>
      </c>
      <c r="H27" s="25">
        <v>0.13</v>
      </c>
      <c r="I27" s="25">
        <v>7.0000000000000007E-2</v>
      </c>
      <c r="J27" s="36">
        <v>2.2000000000000002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0.26</v>
      </c>
      <c r="F29" s="25">
        <v>0.31</v>
      </c>
      <c r="G29" s="25">
        <v>0.2</v>
      </c>
      <c r="H29" s="25">
        <v>0.15</v>
      </c>
      <c r="I29" s="25">
        <v>0.08</v>
      </c>
      <c r="J29" s="36">
        <v>2.2999999999999998</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0.3</v>
      </c>
      <c r="F30" s="25">
        <v>0.3</v>
      </c>
      <c r="G30" s="25">
        <v>0.2</v>
      </c>
      <c r="H30" s="25">
        <v>0.13</v>
      </c>
      <c r="I30" s="25">
        <v>7.0000000000000007E-2</v>
      </c>
      <c r="J30" s="36">
        <v>2.2000000000000002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0.34</v>
      </c>
      <c r="F31" s="25">
        <v>0.3</v>
      </c>
      <c r="G31" s="25">
        <v>0.18</v>
      </c>
      <c r="H31" s="25">
        <v>0.13</v>
      </c>
      <c r="I31" s="25">
        <v>0.05</v>
      </c>
      <c r="J31" s="36">
        <v>2.1</v>
      </c>
      <c r="M31" s="19"/>
      <c r="O31" s="14" t="b">
        <v>1</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0.28000000000000003</v>
      </c>
      <c r="F33" s="25">
        <v>0.3</v>
      </c>
      <c r="G33" s="25">
        <v>0.2</v>
      </c>
      <c r="H33" s="25">
        <v>0.15</v>
      </c>
      <c r="I33" s="25">
        <v>7.0000000000000007E-2</v>
      </c>
      <c r="J33" s="36">
        <v>2.2000000000000002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0.3</v>
      </c>
      <c r="F34" s="25">
        <v>0.32</v>
      </c>
      <c r="G34" s="25">
        <v>0.19</v>
      </c>
      <c r="H34" s="25">
        <v>0.11</v>
      </c>
      <c r="I34" s="25">
        <v>0.08</v>
      </c>
      <c r="J34" s="36">
        <v>2.1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0.31</v>
      </c>
      <c r="F36" s="25">
        <v>0.3</v>
      </c>
      <c r="G36" s="25">
        <v>0.19</v>
      </c>
      <c r="H36" s="25">
        <v>0.13</v>
      </c>
      <c r="I36" s="25">
        <v>7.0000000000000007E-2</v>
      </c>
      <c r="J36" s="36">
        <v>2.2000000000000002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0.26</v>
      </c>
      <c r="F37" s="25">
        <v>0.31</v>
      </c>
      <c r="G37" s="25">
        <v>0.21</v>
      </c>
      <c r="H37" s="25">
        <v>0.15</v>
      </c>
      <c r="I37" s="25">
        <v>0.08</v>
      </c>
      <c r="J37" s="36">
        <v>2.2999999999999998</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0.28000000000000003</v>
      </c>
      <c r="F39" s="25">
        <v>0.3</v>
      </c>
      <c r="G39" s="25">
        <v>0.22</v>
      </c>
      <c r="H39" s="25">
        <v>0.13</v>
      </c>
      <c r="I39" s="25">
        <v>7.0000000000000007E-2</v>
      </c>
      <c r="J39" s="36">
        <v>2.2000000000000002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0.27</v>
      </c>
      <c r="F40" s="25">
        <v>0.31</v>
      </c>
      <c r="G40" s="25">
        <v>0.21</v>
      </c>
      <c r="H40" s="25">
        <v>0.14000000000000001</v>
      </c>
      <c r="I40" s="25">
        <v>7.0000000000000007E-2</v>
      </c>
      <c r="J40" s="36">
        <v>2.2000000000000002</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0.28999999999999998</v>
      </c>
      <c r="F41" s="25">
        <v>0.3</v>
      </c>
      <c r="G41" s="25">
        <v>0.17</v>
      </c>
      <c r="H41" s="25">
        <v>0.14000000000000001</v>
      </c>
      <c r="I41" s="25">
        <v>0.09</v>
      </c>
      <c r="J41" s="36">
        <v>2.2000000000000002</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0.3</v>
      </c>
      <c r="F42" s="25">
        <v>0.31</v>
      </c>
      <c r="G42" s="25">
        <v>0.19</v>
      </c>
      <c r="H42" s="25">
        <v>0.14000000000000001</v>
      </c>
      <c r="I42" s="25">
        <v>0.06</v>
      </c>
      <c r="J42" s="36">
        <v>2.2000000000000002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0.28000000000000003</v>
      </c>
      <c r="F44" s="25">
        <v>0.31</v>
      </c>
      <c r="G44" s="25">
        <v>0.2</v>
      </c>
      <c r="H44" s="25">
        <v>0.14000000000000001</v>
      </c>
      <c r="I44" s="25">
        <v>7.0000000000000007E-2</v>
      </c>
      <c r="J44" s="36">
        <v>2.2000000000000002</v>
      </c>
      <c r="M44" s="19"/>
      <c r="O44" s="14" t="b">
        <v>0</v>
      </c>
      <c r="P44" s="14" t="b">
        <v>1</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0.44</v>
      </c>
      <c r="F45" s="25">
        <v>0.26</v>
      </c>
      <c r="G45" s="25">
        <v>0.14000000000000001</v>
      </c>
      <c r="H45" s="25">
        <v>0.12</v>
      </c>
      <c r="I45" s="25">
        <v>0.04</v>
      </c>
      <c r="J45" s="36">
        <v>1.9</v>
      </c>
      <c r="M45" s="19"/>
      <c r="O45" s="14" t="b">
        <v>1</v>
      </c>
      <c r="P45" s="14" t="b">
        <v>1</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0.24</v>
      </c>
      <c r="F46" s="25">
        <v>0.3</v>
      </c>
      <c r="G46" s="25">
        <v>0.21</v>
      </c>
      <c r="H46" s="25">
        <v>0.22</v>
      </c>
      <c r="I46" s="25">
        <v>0.03</v>
      </c>
      <c r="J46" s="36">
        <v>2.4</v>
      </c>
      <c r="M46" s="19"/>
      <c r="O46" s="14" t="b">
        <v>0</v>
      </c>
      <c r="P46" s="14" t="b">
        <v>1</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0.37</v>
      </c>
      <c r="F47" s="25">
        <v>0.36</v>
      </c>
      <c r="G47" s="25">
        <v>0.1</v>
      </c>
      <c r="H47" s="25">
        <v>0.06</v>
      </c>
      <c r="I47" s="25">
        <v>0.11</v>
      </c>
      <c r="J47" s="36">
        <v>1.8</v>
      </c>
      <c r="M47" s="19"/>
      <c r="O47" s="14" t="b">
        <v>1</v>
      </c>
      <c r="P47" s="14" t="b">
        <v>1</v>
      </c>
      <c r="Q47" s="14" t="b">
        <v>0</v>
      </c>
      <c r="R47" s="14" t="b">
        <v>0</v>
      </c>
      <c r="S47" s="14" t="e">
        <v>#REF!</v>
      </c>
      <c r="T47" s="14" t="e">
        <v>#REF!</v>
      </c>
      <c r="U47" s="14" t="e">
        <v>#REF!</v>
      </c>
      <c r="V47" s="14" t="e">
        <v>#REF!</v>
      </c>
      <c r="W47" s="14" t="e">
        <v>#REF!</v>
      </c>
      <c r="X47" s="14" t="e">
        <v>#REF!</v>
      </c>
      <c r="Y47" s="14" t="e">
        <v>#REF!</v>
      </c>
      <c r="Z47" s="14" t="e">
        <v>#REF!</v>
      </c>
      <c r="AA47" s="14" t="b">
        <v>1</v>
      </c>
      <c r="AB47" s="14" t="b">
        <v>0</v>
      </c>
    </row>
    <row r="48" spans="1:28" ht="12.75" customHeight="1" x14ac:dyDescent="0.25">
      <c r="A48" s="13">
        <v>9</v>
      </c>
      <c r="C48" s="3" t="s">
        <v>55</v>
      </c>
      <c r="D48" s="20">
        <v>64</v>
      </c>
      <c r="E48" s="24">
        <v>0.22</v>
      </c>
      <c r="F48" s="25">
        <v>0.31</v>
      </c>
      <c r="G48" s="25">
        <v>0.3</v>
      </c>
      <c r="H48" s="25">
        <v>0.11</v>
      </c>
      <c r="I48" s="25">
        <v>0.06</v>
      </c>
      <c r="J48" s="36">
        <v>2.2999999999999998</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0.36</v>
      </c>
      <c r="F49" s="25">
        <v>0.18</v>
      </c>
      <c r="G49" s="25">
        <v>0.32</v>
      </c>
      <c r="H49" s="25">
        <v>0.09</v>
      </c>
      <c r="I49" s="25">
        <v>0.05</v>
      </c>
      <c r="J49" s="36">
        <v>2.1</v>
      </c>
      <c r="M49" s="19"/>
      <c r="O49" s="14" t="b">
        <v>1</v>
      </c>
      <c r="P49" s="14" t="b">
        <v>0</v>
      </c>
      <c r="Q49" s="14" t="b">
        <v>1</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0.26</v>
      </c>
      <c r="F51" s="25">
        <v>0.17</v>
      </c>
      <c r="G51" s="25">
        <v>0.21</v>
      </c>
      <c r="H51" s="25">
        <v>0.26</v>
      </c>
      <c r="I51" s="25">
        <v>0.09</v>
      </c>
      <c r="J51" s="36">
        <v>2.5</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0.28000000000000003</v>
      </c>
      <c r="F52" s="25">
        <v>0.31</v>
      </c>
      <c r="G52" s="25">
        <v>0.2</v>
      </c>
      <c r="H52" s="25">
        <v>0.13</v>
      </c>
      <c r="I52" s="25">
        <v>7.0000000000000007E-2</v>
      </c>
      <c r="J52" s="36">
        <v>2.2000000000000002</v>
      </c>
      <c r="M52" s="19"/>
      <c r="O52" s="14" t="b">
        <v>0</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0.21</v>
      </c>
      <c r="F54" s="25">
        <v>0.3</v>
      </c>
      <c r="G54" s="25">
        <v>0.22</v>
      </c>
      <c r="H54" s="25">
        <v>0.19</v>
      </c>
      <c r="I54" s="25">
        <v>0.09</v>
      </c>
      <c r="J54" s="36">
        <v>2.4</v>
      </c>
      <c r="M54" s="19"/>
      <c r="O54" s="14" t="b">
        <v>0</v>
      </c>
      <c r="P54" s="14" t="b">
        <v>0</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0.3</v>
      </c>
      <c r="F55" s="25">
        <v>0.31</v>
      </c>
      <c r="G55" s="25">
        <v>0.23</v>
      </c>
      <c r="H55" s="25">
        <v>0.12</v>
      </c>
      <c r="I55" s="25">
        <v>0.05</v>
      </c>
      <c r="J55" s="36">
        <v>2.2000000000000002</v>
      </c>
      <c r="M55" s="19"/>
      <c r="O55" s="14" t="b">
        <v>1</v>
      </c>
      <c r="P55" s="14" t="b">
        <v>0</v>
      </c>
      <c r="Q55" s="14" t="b">
        <v>0</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0.28000000000000003</v>
      </c>
      <c r="F56" s="25">
        <v>0.31</v>
      </c>
      <c r="G56" s="25">
        <v>0.22</v>
      </c>
      <c r="H56" s="25">
        <v>0.1</v>
      </c>
      <c r="I56" s="25">
        <v>0.09</v>
      </c>
      <c r="J56" s="36">
        <v>2.2000000000000002</v>
      </c>
      <c r="M56" s="19"/>
      <c r="O56" s="14" t="b">
        <v>1</v>
      </c>
      <c r="P56" s="14" t="b">
        <v>0</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0.16</v>
      </c>
      <c r="F57" s="25">
        <v>0.27</v>
      </c>
      <c r="G57" s="25">
        <v>0.2</v>
      </c>
      <c r="H57" s="25">
        <v>0.28999999999999998</v>
      </c>
      <c r="I57" s="25">
        <v>0.09</v>
      </c>
      <c r="J57" s="36">
        <v>2.7</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0.28999999999999998</v>
      </c>
      <c r="F58" s="25">
        <v>0.32</v>
      </c>
      <c r="G58" s="25">
        <v>0.2</v>
      </c>
      <c r="H58" s="25">
        <v>0.13</v>
      </c>
      <c r="I58" s="25">
        <v>0.06</v>
      </c>
      <c r="J58" s="36">
        <v>2.2000000000000002</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0.25</v>
      </c>
      <c r="F59" s="25">
        <v>0.25</v>
      </c>
      <c r="G59" s="25">
        <v>0.19</v>
      </c>
      <c r="H59" s="25">
        <v>0.18</v>
      </c>
      <c r="I59" s="25">
        <v>0.12</v>
      </c>
      <c r="J59" s="36">
        <v>2.2999999999999998</v>
      </c>
      <c r="M59" s="19"/>
      <c r="O59" s="14" t="b">
        <v>1</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0.28000000000000003</v>
      </c>
      <c r="F61" s="25">
        <v>0.28000000000000003</v>
      </c>
      <c r="G61" s="25">
        <v>0.21</v>
      </c>
      <c r="H61" s="25">
        <v>0.16</v>
      </c>
      <c r="I61" s="25">
        <v>0.08</v>
      </c>
      <c r="J61" s="36">
        <v>2.2999999999999998</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0.28999999999999998</v>
      </c>
      <c r="F62" s="25">
        <v>0.33</v>
      </c>
      <c r="G62" s="25">
        <v>0.17</v>
      </c>
      <c r="H62" s="25">
        <v>0.15</v>
      </c>
      <c r="I62" s="25">
        <v>7.0000000000000007E-2</v>
      </c>
      <c r="J62" s="36">
        <v>2.2000000000000002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0.28000000000000003</v>
      </c>
      <c r="F63" s="25">
        <v>0.3</v>
      </c>
      <c r="G63" s="25">
        <v>0.21</v>
      </c>
      <c r="H63" s="25">
        <v>0.14000000000000001</v>
      </c>
      <c r="I63" s="25">
        <v>7.0000000000000007E-2</v>
      </c>
      <c r="J63" s="36">
        <v>2.2000000000000002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0.18</v>
      </c>
      <c r="F65" s="25">
        <v>0.27</v>
      </c>
      <c r="G65" s="25">
        <v>0.2</v>
      </c>
      <c r="H65" s="25">
        <v>0.26</v>
      </c>
      <c r="I65" s="25">
        <v>0.09</v>
      </c>
      <c r="J65" s="36">
        <v>2.6</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0.24</v>
      </c>
      <c r="F66" s="25">
        <v>0.27</v>
      </c>
      <c r="G66" s="25">
        <v>0.25</v>
      </c>
      <c r="H66" s="25">
        <v>0.17</v>
      </c>
      <c r="I66" s="25">
        <v>7.0000000000000007E-2</v>
      </c>
      <c r="J66" s="36">
        <v>2.4</v>
      </c>
      <c r="M66" s="19"/>
      <c r="O66" s="14" t="b">
        <v>0</v>
      </c>
      <c r="P66" s="14" t="b">
        <v>0</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0.32</v>
      </c>
      <c r="F67" s="25">
        <v>0.33</v>
      </c>
      <c r="G67" s="25">
        <v>0.17</v>
      </c>
      <c r="H67" s="25">
        <v>0.11</v>
      </c>
      <c r="I67" s="25">
        <v>7.0000000000000007E-2</v>
      </c>
      <c r="J67" s="36">
        <v>2.1</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0.28999999999999998</v>
      </c>
      <c r="F69" s="25">
        <v>0.26</v>
      </c>
      <c r="G69" s="25">
        <v>0.18</v>
      </c>
      <c r="H69" s="25">
        <v>0.2</v>
      </c>
      <c r="I69" s="25">
        <v>0.06</v>
      </c>
      <c r="J69" s="36">
        <v>2.2999999999999998</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0.28000000000000003</v>
      </c>
      <c r="F70" s="25">
        <v>0.32</v>
      </c>
      <c r="G70" s="25">
        <v>0.21</v>
      </c>
      <c r="H70" s="25">
        <v>0.12</v>
      </c>
      <c r="I70" s="25">
        <v>7.0000000000000007E-2</v>
      </c>
      <c r="J70" s="36">
        <v>2.2000000000000002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0.05</v>
      </c>
      <c r="F72" s="25">
        <v>0.13</v>
      </c>
      <c r="G72" s="25">
        <v>0.28999999999999998</v>
      </c>
      <c r="H72" s="25">
        <v>0.47</v>
      </c>
      <c r="I72" s="25">
        <v>7.0000000000000007E-2</v>
      </c>
      <c r="J72" s="36">
        <v>3.3</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0.12</v>
      </c>
      <c r="F73" s="25">
        <v>0.31</v>
      </c>
      <c r="G73" s="25">
        <v>0.31</v>
      </c>
      <c r="H73" s="25">
        <v>0.19</v>
      </c>
      <c r="I73" s="25">
        <v>7.0000000000000007E-2</v>
      </c>
      <c r="J73" s="36">
        <v>2.6</v>
      </c>
      <c r="M73" s="19"/>
      <c r="O73" s="14" t="b">
        <v>1</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0.45</v>
      </c>
      <c r="F74" s="25">
        <v>0.34</v>
      </c>
      <c r="G74" s="25">
        <v>0.11</v>
      </c>
      <c r="H74" s="25">
        <v>0.04</v>
      </c>
      <c r="I74" s="25">
        <v>0.05</v>
      </c>
      <c r="J74" s="36">
        <v>1.7</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0.34</v>
      </c>
      <c r="F76" s="25">
        <v>0.23</v>
      </c>
      <c r="G76" s="25">
        <v>0.23</v>
      </c>
      <c r="H76" s="25">
        <v>0.13</v>
      </c>
      <c r="I76" s="25">
        <v>0.06</v>
      </c>
      <c r="J76" s="36">
        <v>2.2000000000000002</v>
      </c>
      <c r="M76" s="19"/>
      <c r="O76" s="14" t="b">
        <v>1</v>
      </c>
      <c r="P76" s="14" t="b">
        <v>0</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0.34</v>
      </c>
      <c r="F77" s="25">
        <v>0.28999999999999998</v>
      </c>
      <c r="G77" s="25">
        <v>0.23</v>
      </c>
      <c r="H77" s="25">
        <v>0.11</v>
      </c>
      <c r="I77" s="25">
        <v>0.03</v>
      </c>
      <c r="J77" s="36">
        <v>2.1</v>
      </c>
      <c r="M77" s="19"/>
      <c r="O77" s="14" t="b">
        <v>1</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0.28000000000000003</v>
      </c>
      <c r="F78" s="25">
        <v>0.31</v>
      </c>
      <c r="G78" s="25">
        <v>0.2</v>
      </c>
      <c r="H78" s="25">
        <v>0.15</v>
      </c>
      <c r="I78" s="25">
        <v>0.06</v>
      </c>
      <c r="J78" s="36">
        <v>2.2000000000000002</v>
      </c>
      <c r="M78" s="19"/>
      <c r="O78" s="14" t="b">
        <v>0</v>
      </c>
      <c r="P78" s="14" t="b">
        <v>1</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0.27</v>
      </c>
      <c r="F79" s="25">
        <v>0.28999999999999998</v>
      </c>
      <c r="G79" s="25">
        <v>0.15</v>
      </c>
      <c r="H79" s="25">
        <v>0.12</v>
      </c>
      <c r="I79" s="25">
        <v>0.17</v>
      </c>
      <c r="J79" s="36">
        <v>2.1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0.28000000000000003</v>
      </c>
      <c r="F81" s="25">
        <v>0.28000000000000003</v>
      </c>
      <c r="G81" s="25">
        <v>0.12</v>
      </c>
      <c r="H81" s="25">
        <v>0.22</v>
      </c>
      <c r="I81" s="25">
        <v>0.09</v>
      </c>
      <c r="J81" s="36">
        <v>2.2999999999999998</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0.31</v>
      </c>
      <c r="F82" s="25">
        <v>0.28000000000000003</v>
      </c>
      <c r="G82" s="25">
        <v>0.22</v>
      </c>
      <c r="H82" s="25">
        <v>0.14000000000000001</v>
      </c>
      <c r="I82" s="25">
        <v>0.05</v>
      </c>
      <c r="J82" s="36">
        <v>2.2000000000000002</v>
      </c>
      <c r="M82" s="19"/>
      <c r="O82" s="14" t="b">
        <v>1</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0.27</v>
      </c>
      <c r="F83" s="25">
        <v>0.32</v>
      </c>
      <c r="G83" s="25">
        <v>0.2</v>
      </c>
      <c r="H83" s="25">
        <v>0.13</v>
      </c>
      <c r="I83" s="25">
        <v>0.08</v>
      </c>
      <c r="J83" s="36">
        <v>2.2000000000000002</v>
      </c>
      <c r="M83" s="19"/>
      <c r="O83" s="14" t="b">
        <v>0</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0.23</v>
      </c>
      <c r="F85" s="25">
        <v>0.31</v>
      </c>
      <c r="G85" s="25">
        <v>0.22</v>
      </c>
      <c r="H85" s="25">
        <v>0.13</v>
      </c>
      <c r="I85" s="25">
        <v>0.11</v>
      </c>
      <c r="J85" s="36">
        <v>2.2999999999999998</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0.28000000000000003</v>
      </c>
      <c r="F86" s="25">
        <v>0.33</v>
      </c>
      <c r="G86" s="25">
        <v>0.2</v>
      </c>
      <c r="H86" s="25">
        <v>0.13</v>
      </c>
      <c r="I86" s="25">
        <v>0.05</v>
      </c>
      <c r="J86" s="36">
        <v>2.2000000000000002</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0.36</v>
      </c>
      <c r="F87" s="25">
        <v>0.28000000000000003</v>
      </c>
      <c r="G87" s="25">
        <v>0.17</v>
      </c>
      <c r="H87" s="25">
        <v>0.16</v>
      </c>
      <c r="I87" s="25">
        <v>0.04</v>
      </c>
      <c r="J87" s="36">
        <v>2.1</v>
      </c>
      <c r="M87" s="19"/>
      <c r="O87" s="14" t="b">
        <v>1</v>
      </c>
      <c r="P87" s="14" t="b">
        <v>1</v>
      </c>
      <c r="Q87" s="14" t="b">
        <v>0</v>
      </c>
      <c r="R87" s="14" t="b">
        <v>1</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0.22</v>
      </c>
      <c r="F88" s="25">
        <v>0.14000000000000001</v>
      </c>
      <c r="G88" s="25">
        <v>0.25</v>
      </c>
      <c r="H88" s="25">
        <v>0.14000000000000001</v>
      </c>
      <c r="I88" s="25">
        <v>0.24</v>
      </c>
      <c r="J88" s="36">
        <v>2.4</v>
      </c>
      <c r="M88" s="19"/>
      <c r="O88" s="14" t="b">
        <v>0</v>
      </c>
      <c r="P88" s="14" t="b">
        <v>0</v>
      </c>
      <c r="Q88" s="14" t="b">
        <v>1</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0.33</v>
      </c>
      <c r="F90" s="25">
        <v>0.22</v>
      </c>
      <c r="G90" s="25">
        <v>0.11</v>
      </c>
      <c r="H90" s="25">
        <v>0.26</v>
      </c>
      <c r="I90" s="25">
        <v>0.08</v>
      </c>
      <c r="J90" s="36">
        <v>2.2999999999999998</v>
      </c>
      <c r="M90" s="19"/>
      <c r="O90" s="14" t="b">
        <v>1</v>
      </c>
      <c r="P90" s="14" t="b">
        <v>1</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0.3</v>
      </c>
      <c r="F91" s="25">
        <v>0.3</v>
      </c>
      <c r="G91" s="25">
        <v>0.21</v>
      </c>
      <c r="H91" s="25">
        <v>0.13</v>
      </c>
      <c r="I91" s="25">
        <v>0.06</v>
      </c>
      <c r="J91" s="36">
        <v>2.2000000000000002</v>
      </c>
      <c r="M91" s="19"/>
      <c r="O91" s="14" t="b">
        <v>1</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0.27</v>
      </c>
      <c r="F92" s="25">
        <v>0.32</v>
      </c>
      <c r="G92" s="25">
        <v>0.2</v>
      </c>
      <c r="H92" s="25">
        <v>0.13</v>
      </c>
      <c r="I92" s="25">
        <v>0.08</v>
      </c>
      <c r="J92" s="36">
        <v>2.2000000000000002</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0.28000000000000003</v>
      </c>
      <c r="F94" s="25">
        <v>0.28999999999999998</v>
      </c>
      <c r="G94" s="25">
        <v>0.22</v>
      </c>
      <c r="H94" s="25">
        <v>0.16</v>
      </c>
      <c r="I94" s="25">
        <v>0.06</v>
      </c>
      <c r="J94" s="36">
        <v>2.2999999999999998</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0.3</v>
      </c>
      <c r="F95" s="25">
        <v>0.34</v>
      </c>
      <c r="G95" s="25">
        <v>0.17</v>
      </c>
      <c r="H95" s="25">
        <v>0.09</v>
      </c>
      <c r="I95" s="25">
        <v>0.1</v>
      </c>
      <c r="J95" s="36">
        <v>2.1</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0.28999999999999998</v>
      </c>
      <c r="F97" s="25">
        <v>0.3</v>
      </c>
      <c r="G97" s="25">
        <v>0.21</v>
      </c>
      <c r="H97" s="25">
        <v>0.15</v>
      </c>
      <c r="I97" s="25">
        <v>0.05</v>
      </c>
      <c r="J97" s="36">
        <v>2.2000000000000002</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0.28000000000000003</v>
      </c>
      <c r="F98" s="25">
        <v>0.32</v>
      </c>
      <c r="G98" s="25">
        <v>0.19</v>
      </c>
      <c r="H98" s="25">
        <v>0.12</v>
      </c>
      <c r="I98" s="25">
        <v>0.1</v>
      </c>
      <c r="J98" s="36">
        <v>2.2000000000000002</v>
      </c>
      <c r="M98" s="19"/>
      <c r="O98" s="14" t="b">
        <v>0</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0.32</v>
      </c>
      <c r="F100" s="25">
        <v>0.3</v>
      </c>
      <c r="G100" s="25">
        <v>0.2</v>
      </c>
      <c r="H100" s="25">
        <v>0.14000000000000001</v>
      </c>
      <c r="I100" s="25">
        <v>0.04</v>
      </c>
      <c r="J100" s="36">
        <v>2.2000000000000002</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0.25</v>
      </c>
      <c r="F101" s="25">
        <v>0.31</v>
      </c>
      <c r="G101" s="25">
        <v>0.2</v>
      </c>
      <c r="H101" s="25">
        <v>0.13</v>
      </c>
      <c r="I101" s="25">
        <v>0.1</v>
      </c>
      <c r="J101" s="36">
        <v>2.2000000000000002</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0.23</v>
      </c>
      <c r="F103" s="25">
        <v>0.3</v>
      </c>
      <c r="G103" s="25">
        <v>0.18</v>
      </c>
      <c r="H103" s="25">
        <v>0.22</v>
      </c>
      <c r="I103" s="25">
        <v>0.06</v>
      </c>
      <c r="J103" s="36">
        <v>2.4</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0.3</v>
      </c>
      <c r="F104" s="25">
        <v>0.3</v>
      </c>
      <c r="G104" s="25">
        <v>0.25</v>
      </c>
      <c r="H104" s="25">
        <v>0.11</v>
      </c>
      <c r="I104" s="25">
        <v>0.04</v>
      </c>
      <c r="J104" s="36">
        <v>2.2000000000000002</v>
      </c>
      <c r="M104" s="19"/>
      <c r="O104" s="14" t="b">
        <v>1</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0.32</v>
      </c>
      <c r="F105" s="25">
        <v>0.32</v>
      </c>
      <c r="G105" s="25">
        <v>0.18</v>
      </c>
      <c r="H105" s="25">
        <v>0.13</v>
      </c>
      <c r="I105" s="25">
        <v>0.05</v>
      </c>
      <c r="J105" s="36">
        <v>2.1</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0.23</v>
      </c>
      <c r="F106" s="29">
        <v>0.28999999999999998</v>
      </c>
      <c r="G106" s="29">
        <v>0.2</v>
      </c>
      <c r="H106" s="29">
        <v>0.13</v>
      </c>
      <c r="I106" s="29">
        <v>0.14000000000000001</v>
      </c>
      <c r="J106" s="37">
        <v>2.2999999999999998</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58" priority="16">
      <formula>L13=TRUE</formula>
    </cfRule>
  </conditionalFormatting>
  <conditionalFormatting sqref="E35">
    <cfRule type="expression" dxfId="1557" priority="9">
      <formula>L35=TRUE</formula>
    </cfRule>
  </conditionalFormatting>
  <conditionalFormatting sqref="E60">
    <cfRule type="expression" dxfId="1556" priority="8">
      <formula>L60=TRUE</formula>
    </cfRule>
  </conditionalFormatting>
  <conditionalFormatting sqref="E64">
    <cfRule type="expression" dxfId="1555" priority="7">
      <formula>L64=TRUE</formula>
    </cfRule>
  </conditionalFormatting>
  <conditionalFormatting sqref="E84">
    <cfRule type="expression" dxfId="1554" priority="6">
      <formula>L84=TRUE</formula>
    </cfRule>
  </conditionalFormatting>
  <conditionalFormatting sqref="E89">
    <cfRule type="expression" dxfId="1553" priority="5">
      <formula>L89=TRUE</formula>
    </cfRule>
  </conditionalFormatting>
  <conditionalFormatting sqref="E93">
    <cfRule type="expression" dxfId="1552" priority="4">
      <formula>L93=TRUE</formula>
    </cfRule>
  </conditionalFormatting>
  <conditionalFormatting sqref="E96">
    <cfRule type="expression" dxfId="1551" priority="3">
      <formula>L96=TRUE</formula>
    </cfRule>
  </conditionalFormatting>
  <conditionalFormatting sqref="E99">
    <cfRule type="expression" dxfId="1550" priority="2">
      <formula>L99=TRUE</formula>
    </cfRule>
  </conditionalFormatting>
  <conditionalFormatting sqref="E112:E142">
    <cfRule type="expression" dxfId="1549" priority="13">
      <formula>L112=TRUE</formula>
    </cfRule>
  </conditionalFormatting>
  <conditionalFormatting sqref="E154:E195">
    <cfRule type="expression" dxfId="1548" priority="15">
      <formula>L154=TRUE</formula>
    </cfRule>
  </conditionalFormatting>
  <conditionalFormatting sqref="E207:E248">
    <cfRule type="expression" dxfId="154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54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45" priority="11">
      <formula>Y13=TRUE</formula>
    </cfRule>
  </conditionalFormatting>
  <conditionalFormatting sqref="J110:K267">
    <cfRule type="expression" dxfId="1544" priority="12">
      <formula>Z110=TRUE</formula>
    </cfRule>
  </conditionalFormatting>
  <conditionalFormatting sqref="M8:M106">
    <cfRule type="cellIs" dxfId="154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4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41" priority="18">
      <formula>N13=TRUE</formula>
    </cfRule>
  </conditionalFormatting>
  <pageMargins left="0.7" right="0.7" top="0.75" bottom="0.75" header="0.3" footer="0.3"/>
  <pageSetup paperSize="9" orientation="portrait" verticalDpi="0" r:id="rId1"/>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Worksheet____4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203</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7.0000000000000007E-2</v>
      </c>
      <c r="F8" s="18">
        <v>0.18</v>
      </c>
      <c r="G8" s="18">
        <v>0.35</v>
      </c>
      <c r="H8" s="18">
        <v>0.3</v>
      </c>
      <c r="I8" s="18">
        <v>0.1</v>
      </c>
      <c r="J8" s="57">
        <v>3</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0.06</v>
      </c>
      <c r="F11" s="25">
        <v>0.14000000000000001</v>
      </c>
      <c r="G11" s="25">
        <v>0.32</v>
      </c>
      <c r="H11" s="25">
        <v>0.37</v>
      </c>
      <c r="I11" s="25">
        <v>0.11</v>
      </c>
      <c r="J11" s="36">
        <v>3.1</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0.09</v>
      </c>
      <c r="F12" s="25">
        <v>0.21</v>
      </c>
      <c r="G12" s="25">
        <v>0.38</v>
      </c>
      <c r="H12" s="25">
        <v>0.22</v>
      </c>
      <c r="I12" s="25">
        <v>0.09</v>
      </c>
      <c r="J12" s="36">
        <v>2.8</v>
      </c>
      <c r="M12" s="19"/>
      <c r="O12" s="14" t="b">
        <v>0</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0.05</v>
      </c>
      <c r="F14" s="25">
        <v>0.15</v>
      </c>
      <c r="G14" s="25">
        <v>0.35</v>
      </c>
      <c r="H14" s="25">
        <v>0.34</v>
      </c>
      <c r="I14" s="25">
        <v>0.12</v>
      </c>
      <c r="J14" s="36">
        <v>3.1</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0.06</v>
      </c>
      <c r="F15" s="25">
        <v>0.17</v>
      </c>
      <c r="G15" s="25">
        <v>0.32</v>
      </c>
      <c r="H15" s="25">
        <v>0.33</v>
      </c>
      <c r="I15" s="25">
        <v>0.11</v>
      </c>
      <c r="J15" s="36">
        <v>3.1</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0.06</v>
      </c>
      <c r="F16" s="25">
        <v>0.2</v>
      </c>
      <c r="G16" s="25">
        <v>0.35</v>
      </c>
      <c r="H16" s="25">
        <v>0.28999999999999998</v>
      </c>
      <c r="I16" s="25">
        <v>0.1</v>
      </c>
      <c r="J16" s="36">
        <v>3</v>
      </c>
      <c r="M16" s="19"/>
      <c r="O16" s="14" t="b">
        <v>0</v>
      </c>
      <c r="P16" s="14" t="b">
        <v>0</v>
      </c>
      <c r="Q16" s="14" t="b">
        <v>0</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7.0000000000000007E-2</v>
      </c>
      <c r="F17" s="25">
        <v>0.15</v>
      </c>
      <c r="G17" s="25">
        <v>0.39</v>
      </c>
      <c r="H17" s="25">
        <v>0.31</v>
      </c>
      <c r="I17" s="25">
        <v>0.09</v>
      </c>
      <c r="J17" s="36">
        <v>3</v>
      </c>
      <c r="M17" s="19"/>
      <c r="O17" s="14" t="b">
        <v>0</v>
      </c>
      <c r="P17" s="14" t="b">
        <v>0</v>
      </c>
      <c r="Q17" s="14" t="b">
        <v>1</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0.11</v>
      </c>
      <c r="F18" s="25">
        <v>0.18</v>
      </c>
      <c r="G18" s="25">
        <v>0.33</v>
      </c>
      <c r="H18" s="25">
        <v>0.27</v>
      </c>
      <c r="I18" s="25">
        <v>0.11</v>
      </c>
      <c r="J18" s="36">
        <v>2.9</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0.08</v>
      </c>
      <c r="F19" s="25">
        <v>0.24</v>
      </c>
      <c r="G19" s="25">
        <v>0.36</v>
      </c>
      <c r="H19" s="25">
        <v>0.27</v>
      </c>
      <c r="I19" s="25">
        <v>0.06</v>
      </c>
      <c r="J19" s="36">
        <v>2.9</v>
      </c>
      <c r="M19" s="19"/>
      <c r="O19" s="14" t="b">
        <v>0</v>
      </c>
      <c r="P19" s="14" t="b">
        <v>1</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0.09</v>
      </c>
      <c r="F20" s="25">
        <v>0.22</v>
      </c>
      <c r="G20" s="25">
        <v>0.34</v>
      </c>
      <c r="H20" s="25">
        <v>0.27</v>
      </c>
      <c r="I20" s="25">
        <v>0.08</v>
      </c>
      <c r="J20" s="36">
        <v>2.9</v>
      </c>
      <c r="M20" s="19"/>
      <c r="O20" s="14" t="b">
        <v>0</v>
      </c>
      <c r="P20" s="14" t="b">
        <v>1</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0.14000000000000001</v>
      </c>
      <c r="F21" s="25">
        <v>0.17</v>
      </c>
      <c r="G21" s="25">
        <v>0.41</v>
      </c>
      <c r="H21" s="25">
        <v>0.18</v>
      </c>
      <c r="I21" s="25">
        <v>0.1</v>
      </c>
      <c r="J21" s="36">
        <v>2.7</v>
      </c>
      <c r="M21" s="19"/>
      <c r="O21" s="14" t="b">
        <v>1</v>
      </c>
      <c r="P21" s="14" t="b">
        <v>0</v>
      </c>
      <c r="Q21" s="14" t="b">
        <v>1</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7.0000000000000007E-2</v>
      </c>
      <c r="F23" s="25">
        <v>0.17</v>
      </c>
      <c r="G23" s="25">
        <v>0.35</v>
      </c>
      <c r="H23" s="25">
        <v>0.31</v>
      </c>
      <c r="I23" s="25">
        <v>0.11</v>
      </c>
      <c r="J23" s="36">
        <v>3</v>
      </c>
      <c r="M23" s="19"/>
      <c r="O23" s="14" t="b">
        <v>0</v>
      </c>
      <c r="P23" s="14" t="b">
        <v>0</v>
      </c>
      <c r="Q23" s="14" t="b">
        <v>0</v>
      </c>
      <c r="R23" s="14" t="b">
        <v>1</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0.1</v>
      </c>
      <c r="F24" s="25">
        <v>0.21</v>
      </c>
      <c r="G24" s="25">
        <v>0.37</v>
      </c>
      <c r="H24" s="25">
        <v>0.24</v>
      </c>
      <c r="I24" s="25">
        <v>0.08</v>
      </c>
      <c r="J24" s="36">
        <v>2.8</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0.08</v>
      </c>
      <c r="F26" s="25">
        <v>0.18</v>
      </c>
      <c r="G26" s="25">
        <v>0.31</v>
      </c>
      <c r="H26" s="25">
        <v>0.32</v>
      </c>
      <c r="I26" s="25">
        <v>0.11</v>
      </c>
      <c r="J26" s="36">
        <v>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7.0000000000000007E-2</v>
      </c>
      <c r="F27" s="25">
        <v>0.17</v>
      </c>
      <c r="G27" s="25">
        <v>0.37</v>
      </c>
      <c r="H27" s="25">
        <v>0.28000000000000003</v>
      </c>
      <c r="I27" s="25">
        <v>0.1</v>
      </c>
      <c r="J27" s="36">
        <v>3</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0.08</v>
      </c>
      <c r="F29" s="25">
        <v>0.19</v>
      </c>
      <c r="G29" s="25">
        <v>0.33</v>
      </c>
      <c r="H29" s="25">
        <v>0.3</v>
      </c>
      <c r="I29" s="25">
        <v>0.1</v>
      </c>
      <c r="J29" s="36">
        <v>2.9</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0.06</v>
      </c>
      <c r="F30" s="25">
        <v>0.14000000000000001</v>
      </c>
      <c r="G30" s="25">
        <v>0.4</v>
      </c>
      <c r="H30" s="25">
        <v>0.28000000000000003</v>
      </c>
      <c r="I30" s="25">
        <v>0.11</v>
      </c>
      <c r="J30" s="36">
        <v>3</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7.0000000000000007E-2</v>
      </c>
      <c r="F31" s="25">
        <v>0.19</v>
      </c>
      <c r="G31" s="25">
        <v>0.33</v>
      </c>
      <c r="H31" s="25">
        <v>0.31</v>
      </c>
      <c r="I31" s="25">
        <v>0.11</v>
      </c>
      <c r="J31" s="36">
        <v>3</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0.08</v>
      </c>
      <c r="F33" s="25">
        <v>0.17</v>
      </c>
      <c r="G33" s="25">
        <v>0.35</v>
      </c>
      <c r="H33" s="25">
        <v>0.31</v>
      </c>
      <c r="I33" s="25">
        <v>0.1</v>
      </c>
      <c r="J33" s="36">
        <v>3</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7.0000000000000007E-2</v>
      </c>
      <c r="F34" s="25">
        <v>0.19</v>
      </c>
      <c r="G34" s="25">
        <v>0.37</v>
      </c>
      <c r="H34" s="25">
        <v>0.26</v>
      </c>
      <c r="I34" s="25">
        <v>0.1</v>
      </c>
      <c r="J34" s="36">
        <v>2.9</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7.0000000000000007E-2</v>
      </c>
      <c r="F36" s="25">
        <v>0.17</v>
      </c>
      <c r="G36" s="25">
        <v>0.36</v>
      </c>
      <c r="H36" s="25">
        <v>0.28999999999999998</v>
      </c>
      <c r="I36" s="25">
        <v>0.11</v>
      </c>
      <c r="J36" s="36">
        <v>3</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7.0000000000000007E-2</v>
      </c>
      <c r="F37" s="25">
        <v>0.18</v>
      </c>
      <c r="G37" s="25">
        <v>0.34</v>
      </c>
      <c r="H37" s="25">
        <v>0.31</v>
      </c>
      <c r="I37" s="25">
        <v>0.1</v>
      </c>
      <c r="J37" s="36">
        <v>3</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7.0000000000000007E-2</v>
      </c>
      <c r="F39" s="25">
        <v>0.19</v>
      </c>
      <c r="G39" s="25">
        <v>0.33</v>
      </c>
      <c r="H39" s="25">
        <v>0.32</v>
      </c>
      <c r="I39" s="25">
        <v>0.08</v>
      </c>
      <c r="J39" s="36">
        <v>3</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0.08</v>
      </c>
      <c r="F40" s="25">
        <v>0.18</v>
      </c>
      <c r="G40" s="25">
        <v>0.35</v>
      </c>
      <c r="H40" s="25">
        <v>0.28999999999999998</v>
      </c>
      <c r="I40" s="25">
        <v>0.1</v>
      </c>
      <c r="J40" s="36">
        <v>2.9</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0.09</v>
      </c>
      <c r="F41" s="25">
        <v>0.16</v>
      </c>
      <c r="G41" s="25">
        <v>0.38</v>
      </c>
      <c r="H41" s="25">
        <v>0.25</v>
      </c>
      <c r="I41" s="25">
        <v>0.13</v>
      </c>
      <c r="J41" s="36">
        <v>2.9</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0.06</v>
      </c>
      <c r="F42" s="25">
        <v>0.16</v>
      </c>
      <c r="G42" s="25">
        <v>0.36</v>
      </c>
      <c r="H42" s="25">
        <v>0.31</v>
      </c>
      <c r="I42" s="25">
        <v>0.1</v>
      </c>
      <c r="J42" s="36">
        <v>3</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0.08</v>
      </c>
      <c r="F44" s="25">
        <v>0.18</v>
      </c>
      <c r="G44" s="25">
        <v>0.35</v>
      </c>
      <c r="H44" s="25">
        <v>0.3</v>
      </c>
      <c r="I44" s="25">
        <v>0.1</v>
      </c>
      <c r="J44" s="36">
        <v>3</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0.04</v>
      </c>
      <c r="F45" s="25">
        <v>0.18</v>
      </c>
      <c r="G45" s="25">
        <v>0.32</v>
      </c>
      <c r="H45" s="25">
        <v>0.36</v>
      </c>
      <c r="I45" s="25">
        <v>0.1</v>
      </c>
      <c r="J45" s="36">
        <v>3.1</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0.04</v>
      </c>
      <c r="F46" s="25">
        <v>0.16</v>
      </c>
      <c r="G46" s="25">
        <v>0.33</v>
      </c>
      <c r="H46" s="25">
        <v>0.39</v>
      </c>
      <c r="I46" s="25">
        <v>7.0000000000000007E-2</v>
      </c>
      <c r="J46" s="36">
        <v>3.1</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0.04</v>
      </c>
      <c r="F47" s="25">
        <v>0.19</v>
      </c>
      <c r="G47" s="25">
        <v>0.45</v>
      </c>
      <c r="H47" s="25">
        <v>0.18</v>
      </c>
      <c r="I47" s="25">
        <v>0.14000000000000001</v>
      </c>
      <c r="J47" s="36">
        <v>2.9</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0.09</v>
      </c>
      <c r="F48" s="25">
        <v>0.13</v>
      </c>
      <c r="G48" s="25">
        <v>0.41</v>
      </c>
      <c r="H48" s="25">
        <v>0.31</v>
      </c>
      <c r="I48" s="25">
        <v>0.06</v>
      </c>
      <c r="J48" s="36">
        <v>3</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0.14000000000000001</v>
      </c>
      <c r="G49" s="25">
        <v>0.36</v>
      </c>
      <c r="H49" s="25">
        <v>0.23</v>
      </c>
      <c r="I49" s="25">
        <v>0.14000000000000001</v>
      </c>
      <c r="J49" s="36">
        <v>2.8</v>
      </c>
      <c r="M49" s="19"/>
      <c r="O49" s="14" t="b">
        <v>1</v>
      </c>
      <c r="P49" s="14" t="b">
        <v>0</v>
      </c>
      <c r="Q49" s="14" t="b">
        <v>0</v>
      </c>
      <c r="R49" s="14" t="b">
        <v>0</v>
      </c>
      <c r="S49" s="14" t="e">
        <v>#REF!</v>
      </c>
      <c r="T49" s="14" t="e">
        <v>#REF!</v>
      </c>
      <c r="U49" s="14" t="e">
        <v>#REF!</v>
      </c>
      <c r="V49" s="14" t="e">
        <v>#REF!</v>
      </c>
      <c r="W49" s="14" t="e">
        <v>#REF!</v>
      </c>
      <c r="X49" s="14" t="e">
        <v>#REF!</v>
      </c>
      <c r="Y49" s="14" t="e">
        <v>#REF!</v>
      </c>
      <c r="Z49" s="14" t="e">
        <v>#REF!</v>
      </c>
      <c r="AA49" s="14" t="b">
        <v>1</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0.08</v>
      </c>
      <c r="F51" s="25">
        <v>0.23</v>
      </c>
      <c r="G51" s="25">
        <v>0.2</v>
      </c>
      <c r="H51" s="25">
        <v>0.32</v>
      </c>
      <c r="I51" s="25">
        <v>0.17</v>
      </c>
      <c r="J51" s="36">
        <v>2.9</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7.0000000000000007E-2</v>
      </c>
      <c r="F52" s="25">
        <v>0.17</v>
      </c>
      <c r="G52" s="25">
        <v>0.36</v>
      </c>
      <c r="H52" s="25">
        <v>0.28999999999999998</v>
      </c>
      <c r="I52" s="25">
        <v>0.1</v>
      </c>
      <c r="J52" s="36">
        <v>3</v>
      </c>
      <c r="M52" s="19"/>
      <c r="O52" s="14" t="b">
        <v>0</v>
      </c>
      <c r="P52" s="14" t="b">
        <v>0</v>
      </c>
      <c r="Q52" s="14" t="b">
        <v>1</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0.25</v>
      </c>
      <c r="G54" s="25">
        <v>0.26</v>
      </c>
      <c r="H54" s="25">
        <v>0.28999999999999998</v>
      </c>
      <c r="I54" s="25">
        <v>0.16</v>
      </c>
      <c r="J54" s="36">
        <v>2.9</v>
      </c>
      <c r="M54" s="19"/>
      <c r="O54" s="14" t="b">
        <v>0</v>
      </c>
      <c r="P54" s="14" t="b">
        <v>1</v>
      </c>
      <c r="Q54" s="14" t="b">
        <v>0</v>
      </c>
      <c r="R54" s="14" t="b">
        <v>0</v>
      </c>
      <c r="S54" s="14" t="e">
        <v>#REF!</v>
      </c>
      <c r="T54" s="14" t="e">
        <v>#REF!</v>
      </c>
      <c r="U54" s="14" t="e">
        <v>#REF!</v>
      </c>
      <c r="V54" s="14" t="e">
        <v>#REF!</v>
      </c>
      <c r="W54" s="14" t="e">
        <v>#REF!</v>
      </c>
      <c r="X54" s="14" t="e">
        <v>#REF!</v>
      </c>
      <c r="Y54" s="14" t="e">
        <v>#REF!</v>
      </c>
      <c r="Z54" s="14" t="e">
        <v>#REF!</v>
      </c>
      <c r="AA54" s="14" t="b">
        <v>1</v>
      </c>
      <c r="AB54" s="14" t="b">
        <v>0</v>
      </c>
    </row>
    <row r="55" spans="1:28" ht="12.75" customHeight="1" x14ac:dyDescent="0.25">
      <c r="A55" s="13">
        <v>11</v>
      </c>
      <c r="C55" s="3" t="s">
        <v>60</v>
      </c>
      <c r="D55" s="20">
        <v>164</v>
      </c>
      <c r="E55" s="24">
        <v>0.06</v>
      </c>
      <c r="F55" s="25">
        <v>0.18</v>
      </c>
      <c r="G55" s="25">
        <v>0.41</v>
      </c>
      <c r="H55" s="25">
        <v>0.27</v>
      </c>
      <c r="I55" s="25">
        <v>7.0000000000000007E-2</v>
      </c>
      <c r="J55" s="36">
        <v>3</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0.06</v>
      </c>
      <c r="F56" s="25">
        <v>0.19</v>
      </c>
      <c r="G56" s="25">
        <v>0.36</v>
      </c>
      <c r="H56" s="25">
        <v>0.28999999999999998</v>
      </c>
      <c r="I56" s="25">
        <v>0.1</v>
      </c>
      <c r="J56" s="36">
        <v>3</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0.13</v>
      </c>
      <c r="F57" s="25">
        <v>0.13</v>
      </c>
      <c r="G57" s="25">
        <v>0.27</v>
      </c>
      <c r="H57" s="25">
        <v>0.33</v>
      </c>
      <c r="I57" s="25">
        <v>0.13</v>
      </c>
      <c r="J57" s="36">
        <v>2.9</v>
      </c>
      <c r="M57" s="19"/>
      <c r="O57" s="14" t="b">
        <v>1</v>
      </c>
      <c r="P57" s="14" t="b">
        <v>0</v>
      </c>
      <c r="Q57" s="14" t="b">
        <v>0</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0.08</v>
      </c>
      <c r="F58" s="25">
        <v>0.17</v>
      </c>
      <c r="G58" s="25">
        <v>0.36</v>
      </c>
      <c r="H58" s="25">
        <v>0.3</v>
      </c>
      <c r="I58" s="25">
        <v>0.09</v>
      </c>
      <c r="J58" s="36">
        <v>3</v>
      </c>
      <c r="M58" s="19"/>
      <c r="O58" s="14" t="b">
        <v>0</v>
      </c>
      <c r="P58" s="14" t="b">
        <v>0</v>
      </c>
      <c r="Q58" s="14" t="b">
        <v>1</v>
      </c>
      <c r="R58" s="14" t="b">
        <v>0</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7.0000000000000007E-2</v>
      </c>
      <c r="F59" s="25">
        <v>0.16</v>
      </c>
      <c r="G59" s="25">
        <v>0.33</v>
      </c>
      <c r="H59" s="25">
        <v>0.27</v>
      </c>
      <c r="I59" s="25">
        <v>0.17</v>
      </c>
      <c r="J59" s="36">
        <v>3</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0.11</v>
      </c>
      <c r="F61" s="25">
        <v>0.22</v>
      </c>
      <c r="G61" s="25">
        <v>0.27</v>
      </c>
      <c r="H61" s="25">
        <v>0.3</v>
      </c>
      <c r="I61" s="25">
        <v>0.1</v>
      </c>
      <c r="J61" s="36">
        <v>2.8</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0.1</v>
      </c>
      <c r="F62" s="25">
        <v>0.18</v>
      </c>
      <c r="G62" s="25">
        <v>0.32</v>
      </c>
      <c r="H62" s="25">
        <v>0.28999999999999998</v>
      </c>
      <c r="I62" s="25">
        <v>0.11</v>
      </c>
      <c r="J62" s="36">
        <v>2.9</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0.06</v>
      </c>
      <c r="F63" s="25">
        <v>0.17</v>
      </c>
      <c r="G63" s="25">
        <v>0.37</v>
      </c>
      <c r="H63" s="25">
        <v>0.3</v>
      </c>
      <c r="I63" s="25">
        <v>0.1</v>
      </c>
      <c r="J63" s="36">
        <v>3</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0.06</v>
      </c>
      <c r="F65" s="25">
        <v>0.09</v>
      </c>
      <c r="G65" s="25">
        <v>0.34</v>
      </c>
      <c r="H65" s="25">
        <v>0.31</v>
      </c>
      <c r="I65" s="25">
        <v>0.2</v>
      </c>
      <c r="J65" s="36">
        <v>3.1</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0.06</v>
      </c>
      <c r="F66" s="25">
        <v>0.19</v>
      </c>
      <c r="G66" s="25">
        <v>0.33</v>
      </c>
      <c r="H66" s="25">
        <v>0.32</v>
      </c>
      <c r="I66" s="25">
        <v>0.1</v>
      </c>
      <c r="J66" s="36">
        <v>3</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0.08</v>
      </c>
      <c r="F67" s="25">
        <v>0.18</v>
      </c>
      <c r="G67" s="25">
        <v>0.37</v>
      </c>
      <c r="H67" s="25">
        <v>0.28000000000000003</v>
      </c>
      <c r="I67" s="25">
        <v>0.09</v>
      </c>
      <c r="J67" s="36">
        <v>2.9</v>
      </c>
      <c r="M67" s="19"/>
      <c r="O67" s="14" t="b">
        <v>0</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0.08</v>
      </c>
      <c r="F69" s="25">
        <v>0.18</v>
      </c>
      <c r="G69" s="25">
        <v>0.31</v>
      </c>
      <c r="H69" s="25">
        <v>0.33</v>
      </c>
      <c r="I69" s="25">
        <v>0.1</v>
      </c>
      <c r="J69" s="36">
        <v>3</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7.0000000000000007E-2</v>
      </c>
      <c r="F70" s="25">
        <v>0.17</v>
      </c>
      <c r="G70" s="25">
        <v>0.37</v>
      </c>
      <c r="H70" s="25">
        <v>0.28000000000000003</v>
      </c>
      <c r="I70" s="25">
        <v>0.1</v>
      </c>
      <c r="J70" s="36">
        <v>3</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0.11</v>
      </c>
      <c r="G72" s="25">
        <v>0.23</v>
      </c>
      <c r="H72" s="25">
        <v>0.54</v>
      </c>
      <c r="I72" s="25">
        <v>0.08</v>
      </c>
      <c r="J72" s="36">
        <v>3.4</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0.03</v>
      </c>
      <c r="F73" s="25">
        <v>0.13</v>
      </c>
      <c r="G73" s="25">
        <v>0.37</v>
      </c>
      <c r="H73" s="25">
        <v>0.38</v>
      </c>
      <c r="I73" s="25">
        <v>0.09</v>
      </c>
      <c r="J73" s="36">
        <v>3.2</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0.12</v>
      </c>
      <c r="F74" s="25">
        <v>0.22</v>
      </c>
      <c r="G74" s="25">
        <v>0.37</v>
      </c>
      <c r="H74" s="25">
        <v>0.2</v>
      </c>
      <c r="I74" s="25">
        <v>0.09</v>
      </c>
      <c r="J74" s="36">
        <v>2.7</v>
      </c>
      <c r="M74" s="19"/>
      <c r="O74" s="14" t="b">
        <v>1</v>
      </c>
      <c r="P74" s="14" t="b">
        <v>1</v>
      </c>
      <c r="Q74" s="14" t="b">
        <v>1</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7.0000000000000007E-2</v>
      </c>
      <c r="F76" s="25">
        <v>0.14000000000000001</v>
      </c>
      <c r="G76" s="25">
        <v>0.31</v>
      </c>
      <c r="H76" s="25">
        <v>0.37</v>
      </c>
      <c r="I76" s="25">
        <v>0.11</v>
      </c>
      <c r="J76" s="36">
        <v>3.1</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0.08</v>
      </c>
      <c r="F77" s="25">
        <v>0.24</v>
      </c>
      <c r="G77" s="25">
        <v>0.39</v>
      </c>
      <c r="H77" s="25">
        <v>0.21</v>
      </c>
      <c r="I77" s="25">
        <v>0.08</v>
      </c>
      <c r="J77" s="36">
        <v>2.8</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0.08</v>
      </c>
      <c r="F78" s="25">
        <v>0.17</v>
      </c>
      <c r="G78" s="25">
        <v>0.36</v>
      </c>
      <c r="H78" s="25">
        <v>0.3</v>
      </c>
      <c r="I78" s="25">
        <v>0.09</v>
      </c>
      <c r="J78" s="36">
        <v>3</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0.05</v>
      </c>
      <c r="F79" s="25">
        <v>0.14000000000000001</v>
      </c>
      <c r="G79" s="25">
        <v>0.33</v>
      </c>
      <c r="H79" s="25">
        <v>0.28999999999999998</v>
      </c>
      <c r="I79" s="25">
        <v>0.19</v>
      </c>
      <c r="J79" s="36">
        <v>3.1</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v>
      </c>
      <c r="F81" s="25">
        <v>0.11</v>
      </c>
      <c r="G81" s="25">
        <v>0.3</v>
      </c>
      <c r="H81" s="25">
        <v>0.33</v>
      </c>
      <c r="I81" s="25">
        <v>0.15</v>
      </c>
      <c r="J81" s="36">
        <v>3</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7.0000000000000007E-2</v>
      </c>
      <c r="F82" s="25">
        <v>0.21</v>
      </c>
      <c r="G82" s="25">
        <v>0.36</v>
      </c>
      <c r="H82" s="25">
        <v>0.25</v>
      </c>
      <c r="I82" s="25">
        <v>0.11</v>
      </c>
      <c r="J82" s="36">
        <v>2.9</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0</v>
      </c>
    </row>
    <row r="83" spans="1:28" ht="12.75" customHeight="1" x14ac:dyDescent="0.25">
      <c r="A83" s="13">
        <v>17</v>
      </c>
      <c r="C83" s="3" t="s">
        <v>72</v>
      </c>
      <c r="D83" s="20">
        <v>1375</v>
      </c>
      <c r="E83" s="24">
        <v>7.0000000000000007E-2</v>
      </c>
      <c r="F83" s="25">
        <v>0.16</v>
      </c>
      <c r="G83" s="25">
        <v>0.35</v>
      </c>
      <c r="H83" s="25">
        <v>0.31</v>
      </c>
      <c r="I83" s="25">
        <v>0.09</v>
      </c>
      <c r="J83" s="36">
        <v>3</v>
      </c>
      <c r="M83" s="19"/>
      <c r="O83" s="14" t="b">
        <v>0</v>
      </c>
      <c r="P83" s="14" t="b">
        <v>0</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7.0000000000000007E-2</v>
      </c>
      <c r="F85" s="25">
        <v>0.16</v>
      </c>
      <c r="G85" s="25">
        <v>0.35</v>
      </c>
      <c r="H85" s="25">
        <v>0.28999999999999998</v>
      </c>
      <c r="I85" s="25">
        <v>0.12</v>
      </c>
      <c r="J85" s="36">
        <v>3</v>
      </c>
      <c r="M85" s="19"/>
      <c r="O85" s="14" t="b">
        <v>0</v>
      </c>
      <c r="P85" s="14" t="b">
        <v>0</v>
      </c>
      <c r="Q85" s="14" t="b">
        <v>1</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7.0000000000000007E-2</v>
      </c>
      <c r="F86" s="25">
        <v>0.19</v>
      </c>
      <c r="G86" s="25">
        <v>0.36</v>
      </c>
      <c r="H86" s="25">
        <v>0.28999999999999998</v>
      </c>
      <c r="I86" s="25">
        <v>0.08</v>
      </c>
      <c r="J86" s="36">
        <v>2.9</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0</v>
      </c>
    </row>
    <row r="87" spans="1:28" ht="12.75" customHeight="1" x14ac:dyDescent="0.25">
      <c r="A87" s="13">
        <v>17</v>
      </c>
      <c r="C87" s="3" t="s">
        <v>72</v>
      </c>
      <c r="D87" s="20">
        <v>600</v>
      </c>
      <c r="E87" s="24">
        <v>0.08</v>
      </c>
      <c r="F87" s="25">
        <v>0.17</v>
      </c>
      <c r="G87" s="25">
        <v>0.36</v>
      </c>
      <c r="H87" s="25">
        <v>0.31</v>
      </c>
      <c r="I87" s="25">
        <v>0.09</v>
      </c>
      <c r="J87" s="36">
        <v>3</v>
      </c>
      <c r="M87" s="19"/>
      <c r="O87" s="14" t="b">
        <v>0</v>
      </c>
      <c r="P87" s="14" t="b">
        <v>1</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0.11</v>
      </c>
      <c r="G88" s="25">
        <v>0.27</v>
      </c>
      <c r="H88" s="25">
        <v>0.27</v>
      </c>
      <c r="I88" s="25">
        <v>0.25</v>
      </c>
      <c r="J88" s="36">
        <v>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0.15</v>
      </c>
      <c r="F90" s="25">
        <v>0.1</v>
      </c>
      <c r="G90" s="25">
        <v>0.3</v>
      </c>
      <c r="H90" s="25">
        <v>0.32</v>
      </c>
      <c r="I90" s="25">
        <v>0.13</v>
      </c>
      <c r="J90" s="36">
        <v>2.9</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0.06</v>
      </c>
      <c r="F91" s="25">
        <v>0.18</v>
      </c>
      <c r="G91" s="25">
        <v>0.37</v>
      </c>
      <c r="H91" s="25">
        <v>0.28000000000000003</v>
      </c>
      <c r="I91" s="25">
        <v>0.11</v>
      </c>
      <c r="J91" s="36">
        <v>3</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0.08</v>
      </c>
      <c r="F92" s="25">
        <v>0.18</v>
      </c>
      <c r="G92" s="25">
        <v>0.35</v>
      </c>
      <c r="H92" s="25">
        <v>0.3</v>
      </c>
      <c r="I92" s="25">
        <v>0.09</v>
      </c>
      <c r="J92" s="36">
        <v>3</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7.0000000000000007E-2</v>
      </c>
      <c r="F94" s="25">
        <v>0.18</v>
      </c>
      <c r="G94" s="25">
        <v>0.35</v>
      </c>
      <c r="H94" s="25">
        <v>0.31</v>
      </c>
      <c r="I94" s="25">
        <v>0.09</v>
      </c>
      <c r="J94" s="36">
        <v>3</v>
      </c>
      <c r="M94" s="19"/>
      <c r="O94" s="14" t="b">
        <v>0</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0.08</v>
      </c>
      <c r="F95" s="25">
        <v>0.17</v>
      </c>
      <c r="G95" s="25">
        <v>0.35</v>
      </c>
      <c r="H95" s="25">
        <v>0.27</v>
      </c>
      <c r="I95" s="25">
        <v>0.13</v>
      </c>
      <c r="J95" s="36">
        <v>2.9</v>
      </c>
      <c r="M95" s="19"/>
      <c r="O95" s="14" t="b">
        <v>0</v>
      </c>
      <c r="P95" s="14" t="b">
        <v>1</v>
      </c>
      <c r="Q95" s="14" t="b">
        <v>1</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7.0000000000000007E-2</v>
      </c>
      <c r="F97" s="25">
        <v>0.18</v>
      </c>
      <c r="G97" s="25">
        <v>0.36</v>
      </c>
      <c r="H97" s="25">
        <v>0.31</v>
      </c>
      <c r="I97" s="25">
        <v>0.08</v>
      </c>
      <c r="J97" s="36">
        <v>3</v>
      </c>
      <c r="M97" s="19"/>
      <c r="O97" s="14" t="b">
        <v>0</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0.08</v>
      </c>
      <c r="F98" s="25">
        <v>0.17</v>
      </c>
      <c r="G98" s="25">
        <v>0.35</v>
      </c>
      <c r="H98" s="25">
        <v>0.28000000000000003</v>
      </c>
      <c r="I98" s="25">
        <v>0.13</v>
      </c>
      <c r="J98" s="36">
        <v>2.9</v>
      </c>
      <c r="M98" s="19"/>
      <c r="O98" s="14" t="b">
        <v>0</v>
      </c>
      <c r="P98" s="14" t="b">
        <v>1</v>
      </c>
      <c r="Q98" s="14" t="b">
        <v>1</v>
      </c>
      <c r="R98" s="14" t="b">
        <v>0</v>
      </c>
      <c r="S98" s="14" t="e">
        <v>#REF!</v>
      </c>
      <c r="T98" s="14" t="e">
        <v>#REF!</v>
      </c>
      <c r="U98" s="14" t="e">
        <v>#REF!</v>
      </c>
      <c r="V98" s="14" t="e">
        <v>#REF!</v>
      </c>
      <c r="W98" s="14" t="e">
        <v>#REF!</v>
      </c>
      <c r="X98" s="14" t="e">
        <v>#REF!</v>
      </c>
      <c r="Y98" s="14" t="e">
        <v>#REF!</v>
      </c>
      <c r="Z98" s="14" t="e">
        <v>#REF!</v>
      </c>
      <c r="AA98" s="14" t="b">
        <v>0</v>
      </c>
      <c r="AB98" s="14" t="b">
        <v>0</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7.0000000000000007E-2</v>
      </c>
      <c r="F100" s="25">
        <v>0.18</v>
      </c>
      <c r="G100" s="25">
        <v>0.36</v>
      </c>
      <c r="H100" s="25">
        <v>0.31</v>
      </c>
      <c r="I100" s="25">
        <v>0.08</v>
      </c>
      <c r="J100" s="36">
        <v>3</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0.08</v>
      </c>
      <c r="F101" s="25">
        <v>0.17</v>
      </c>
      <c r="G101" s="25">
        <v>0.35</v>
      </c>
      <c r="H101" s="25">
        <v>0.28000000000000003</v>
      </c>
      <c r="I101" s="25">
        <v>0.12</v>
      </c>
      <c r="J101" s="36">
        <v>3</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v>
      </c>
      <c r="F103" s="25">
        <v>0.19</v>
      </c>
      <c r="G103" s="25">
        <v>0.32</v>
      </c>
      <c r="H103" s="25">
        <v>0.33</v>
      </c>
      <c r="I103" s="25">
        <v>7.0000000000000007E-2</v>
      </c>
      <c r="J103" s="36">
        <v>2.9</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7.0000000000000007E-2</v>
      </c>
      <c r="F104" s="25">
        <v>0.2</v>
      </c>
      <c r="G104" s="25">
        <v>0.39</v>
      </c>
      <c r="H104" s="25">
        <v>0.27</v>
      </c>
      <c r="I104" s="25">
        <v>7.0000000000000007E-2</v>
      </c>
      <c r="J104" s="36">
        <v>2.9</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0.08</v>
      </c>
      <c r="F105" s="25">
        <v>0.19</v>
      </c>
      <c r="G105" s="25">
        <v>0.36</v>
      </c>
      <c r="H105" s="25">
        <v>0.3</v>
      </c>
      <c r="I105" s="25">
        <v>0.08</v>
      </c>
      <c r="J105" s="36">
        <v>2.9</v>
      </c>
      <c r="M105" s="19"/>
      <c r="O105" s="14" t="b">
        <v>0</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0.06</v>
      </c>
      <c r="F106" s="29">
        <v>0.13</v>
      </c>
      <c r="G106" s="29">
        <v>0.33</v>
      </c>
      <c r="H106" s="29">
        <v>0.3</v>
      </c>
      <c r="I106" s="29">
        <v>0.18</v>
      </c>
      <c r="J106" s="37">
        <v>3.1</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40" priority="16">
      <formula>L13=TRUE</formula>
    </cfRule>
  </conditionalFormatting>
  <conditionalFormatting sqref="E35">
    <cfRule type="expression" dxfId="1539" priority="9">
      <formula>L35=TRUE</formula>
    </cfRule>
  </conditionalFormatting>
  <conditionalFormatting sqref="E60">
    <cfRule type="expression" dxfId="1538" priority="8">
      <formula>L60=TRUE</formula>
    </cfRule>
  </conditionalFormatting>
  <conditionalFormatting sqref="E64">
    <cfRule type="expression" dxfId="1537" priority="7">
      <formula>L64=TRUE</formula>
    </cfRule>
  </conditionalFormatting>
  <conditionalFormatting sqref="E84">
    <cfRule type="expression" dxfId="1536" priority="6">
      <formula>L84=TRUE</formula>
    </cfRule>
  </conditionalFormatting>
  <conditionalFormatting sqref="E89">
    <cfRule type="expression" dxfId="1535" priority="5">
      <formula>L89=TRUE</formula>
    </cfRule>
  </conditionalFormatting>
  <conditionalFormatting sqref="E93">
    <cfRule type="expression" dxfId="1534" priority="4">
      <formula>L93=TRUE</formula>
    </cfRule>
  </conditionalFormatting>
  <conditionalFormatting sqref="E96">
    <cfRule type="expression" dxfId="1533" priority="3">
      <formula>L96=TRUE</formula>
    </cfRule>
  </conditionalFormatting>
  <conditionalFormatting sqref="E99">
    <cfRule type="expression" dxfId="1532" priority="2">
      <formula>L99=TRUE</formula>
    </cfRule>
  </conditionalFormatting>
  <conditionalFormatting sqref="E112:E142">
    <cfRule type="expression" dxfId="1531" priority="13">
      <formula>L112=TRUE</formula>
    </cfRule>
  </conditionalFormatting>
  <conditionalFormatting sqref="E154:E195">
    <cfRule type="expression" dxfId="1530" priority="15">
      <formula>L154=TRUE</formula>
    </cfRule>
  </conditionalFormatting>
  <conditionalFormatting sqref="E207:E248">
    <cfRule type="expression" dxfId="152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52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27" priority="11">
      <formula>Y13=TRUE</formula>
    </cfRule>
  </conditionalFormatting>
  <conditionalFormatting sqref="J110:K267">
    <cfRule type="expression" dxfId="1526" priority="12">
      <formula>Z110=TRUE</formula>
    </cfRule>
  </conditionalFormatting>
  <conditionalFormatting sqref="M8:M106">
    <cfRule type="cellIs" dxfId="152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2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23" priority="18">
      <formula>N13=TRUE</formula>
    </cfRule>
  </conditionalFormatting>
  <pageMargins left="0.7" right="0.7" top="0.75" bottom="0.75" header="0.3" footer="0.3"/>
  <pageSetup paperSize="9" orientation="portrait" verticalDpi="0" r:id="rId1"/>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Worksheet____4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204</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0.04</v>
      </c>
      <c r="F8" s="18">
        <v>7.0000000000000007E-2</v>
      </c>
      <c r="G8" s="18">
        <v>0.2</v>
      </c>
      <c r="H8" s="18">
        <v>0.62</v>
      </c>
      <c r="I8" s="18">
        <v>7.0000000000000007E-2</v>
      </c>
      <c r="J8" s="57">
        <v>3.5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0.05</v>
      </c>
      <c r="F11" s="25">
        <v>0.08</v>
      </c>
      <c r="G11" s="25">
        <v>0.23</v>
      </c>
      <c r="H11" s="25">
        <v>0.55000000000000004</v>
      </c>
      <c r="I11" s="25">
        <v>0.08</v>
      </c>
      <c r="J11" s="36">
        <v>3.4</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0.03</v>
      </c>
      <c r="F12" s="25">
        <v>7.0000000000000007E-2</v>
      </c>
      <c r="G12" s="25">
        <v>0.17</v>
      </c>
      <c r="H12" s="25">
        <v>0.68</v>
      </c>
      <c r="I12" s="25">
        <v>0.05</v>
      </c>
      <c r="J12" s="36">
        <v>3.6</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0.04</v>
      </c>
      <c r="F14" s="25">
        <v>7.0000000000000007E-2</v>
      </c>
      <c r="G14" s="25">
        <v>0.18</v>
      </c>
      <c r="H14" s="25">
        <v>0.64</v>
      </c>
      <c r="I14" s="25">
        <v>0.08</v>
      </c>
      <c r="J14" s="36">
        <v>3.5</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0.04</v>
      </c>
      <c r="F15" s="25">
        <v>0.08</v>
      </c>
      <c r="G15" s="25">
        <v>0.19</v>
      </c>
      <c r="H15" s="25">
        <v>0.61</v>
      </c>
      <c r="I15" s="25">
        <v>0.08</v>
      </c>
      <c r="J15" s="36">
        <v>3.5</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0.04</v>
      </c>
      <c r="F16" s="25">
        <v>0.08</v>
      </c>
      <c r="G16" s="25">
        <v>0.16</v>
      </c>
      <c r="H16" s="25">
        <v>0.64</v>
      </c>
      <c r="I16" s="25">
        <v>0.08</v>
      </c>
      <c r="J16" s="36">
        <v>3.5</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0.05</v>
      </c>
      <c r="F17" s="25">
        <v>0.08</v>
      </c>
      <c r="G17" s="25">
        <v>0.19</v>
      </c>
      <c r="H17" s="25">
        <v>0.61</v>
      </c>
      <c r="I17" s="25">
        <v>0.06</v>
      </c>
      <c r="J17" s="36">
        <v>3.5</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0.05</v>
      </c>
      <c r="F18" s="25">
        <v>0.06</v>
      </c>
      <c r="G18" s="25">
        <v>0.24</v>
      </c>
      <c r="H18" s="25">
        <v>0.57999999999999996</v>
      </c>
      <c r="I18" s="25">
        <v>7.0000000000000007E-2</v>
      </c>
      <c r="J18" s="36">
        <v>3.4</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0.04</v>
      </c>
      <c r="F19" s="25">
        <v>7.0000000000000007E-2</v>
      </c>
      <c r="G19" s="25">
        <v>0.25</v>
      </c>
      <c r="H19" s="25">
        <v>0.62</v>
      </c>
      <c r="I19" s="25">
        <v>0.02</v>
      </c>
      <c r="J19" s="36">
        <v>3.5</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0.02</v>
      </c>
      <c r="F20" s="25">
        <v>0.08</v>
      </c>
      <c r="G20" s="25">
        <v>0.23</v>
      </c>
      <c r="H20" s="25">
        <v>0.62</v>
      </c>
      <c r="I20" s="25">
        <v>0.05</v>
      </c>
      <c r="J20" s="36">
        <v>3.5</v>
      </c>
      <c r="M20" s="19"/>
      <c r="O20" s="14" t="b">
        <v>0</v>
      </c>
      <c r="P20" s="14" t="b">
        <v>0</v>
      </c>
      <c r="Q20" s="14" t="b">
        <v>1</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0.05</v>
      </c>
      <c r="F21" s="25">
        <v>7.0000000000000007E-2</v>
      </c>
      <c r="G21" s="25">
        <v>0.23</v>
      </c>
      <c r="H21" s="25">
        <v>0.62</v>
      </c>
      <c r="I21" s="25">
        <v>0.04</v>
      </c>
      <c r="J21" s="36">
        <v>3.5</v>
      </c>
      <c r="M21" s="19"/>
      <c r="O21" s="14" t="b">
        <v>0</v>
      </c>
      <c r="P21" s="14" t="b">
        <v>0</v>
      </c>
      <c r="Q21" s="14" t="b">
        <v>1</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0.04</v>
      </c>
      <c r="F23" s="25">
        <v>7.0000000000000007E-2</v>
      </c>
      <c r="G23" s="25">
        <v>0.19</v>
      </c>
      <c r="H23" s="25">
        <v>0.61</v>
      </c>
      <c r="I23" s="25">
        <v>0.08</v>
      </c>
      <c r="J23" s="36">
        <v>3.5</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0.03</v>
      </c>
      <c r="F24" s="25">
        <v>7.0000000000000007E-2</v>
      </c>
      <c r="G24" s="25">
        <v>0.23</v>
      </c>
      <c r="H24" s="25">
        <v>0.62</v>
      </c>
      <c r="I24" s="25">
        <v>0.04</v>
      </c>
      <c r="J24" s="36">
        <v>3.5</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0.05</v>
      </c>
      <c r="F26" s="25">
        <v>0.08</v>
      </c>
      <c r="G26" s="25">
        <v>0.2</v>
      </c>
      <c r="H26" s="25">
        <v>0.59</v>
      </c>
      <c r="I26" s="25">
        <v>0.08</v>
      </c>
      <c r="J26" s="36">
        <v>3.4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0.03</v>
      </c>
      <c r="F27" s="25">
        <v>7.0000000000000007E-2</v>
      </c>
      <c r="G27" s="25">
        <v>0.2</v>
      </c>
      <c r="H27" s="25">
        <v>0.63</v>
      </c>
      <c r="I27" s="25">
        <v>0.06</v>
      </c>
      <c r="J27" s="36">
        <v>3.5</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0.05</v>
      </c>
      <c r="F29" s="25">
        <v>0.08</v>
      </c>
      <c r="G29" s="25">
        <v>0.2</v>
      </c>
      <c r="H29" s="25">
        <v>0.6</v>
      </c>
      <c r="I29" s="25">
        <v>0.08</v>
      </c>
      <c r="J29" s="36">
        <v>3.5</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0.03</v>
      </c>
      <c r="F30" s="25">
        <v>0.06</v>
      </c>
      <c r="G30" s="25">
        <v>0.23</v>
      </c>
      <c r="H30" s="25">
        <v>0.62</v>
      </c>
      <c r="I30" s="25">
        <v>0.06</v>
      </c>
      <c r="J30" s="36">
        <v>3.5</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0.04</v>
      </c>
      <c r="F31" s="25">
        <v>0.08</v>
      </c>
      <c r="G31" s="25">
        <v>0.16</v>
      </c>
      <c r="H31" s="25">
        <v>0.68</v>
      </c>
      <c r="I31" s="25">
        <v>0.05</v>
      </c>
      <c r="J31" s="36">
        <v>3.6</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0.04</v>
      </c>
      <c r="F33" s="25">
        <v>0.08</v>
      </c>
      <c r="G33" s="25">
        <v>0.2</v>
      </c>
      <c r="H33" s="25">
        <v>0.62</v>
      </c>
      <c r="I33" s="25">
        <v>7.0000000000000007E-2</v>
      </c>
      <c r="J33" s="36">
        <v>3.5</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0.03</v>
      </c>
      <c r="F34" s="25">
        <v>7.0000000000000007E-2</v>
      </c>
      <c r="G34" s="25">
        <v>0.22</v>
      </c>
      <c r="H34" s="25">
        <v>0.61</v>
      </c>
      <c r="I34" s="25">
        <v>7.0000000000000007E-2</v>
      </c>
      <c r="J34" s="36">
        <v>3.5</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0.03</v>
      </c>
      <c r="F36" s="25">
        <v>7.0000000000000007E-2</v>
      </c>
      <c r="G36" s="25">
        <v>0.22</v>
      </c>
      <c r="H36" s="25">
        <v>0.62</v>
      </c>
      <c r="I36" s="25">
        <v>0.06</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0.05</v>
      </c>
      <c r="F37" s="25">
        <v>0.08</v>
      </c>
      <c r="G37" s="25">
        <v>0.18</v>
      </c>
      <c r="H37" s="25">
        <v>0.61</v>
      </c>
      <c r="I37" s="25">
        <v>0.08</v>
      </c>
      <c r="J37" s="36">
        <v>3.5</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0.04</v>
      </c>
      <c r="F39" s="25">
        <v>0.08</v>
      </c>
      <c r="G39" s="25">
        <v>0.21</v>
      </c>
      <c r="H39" s="25">
        <v>0.61</v>
      </c>
      <c r="I39" s="25">
        <v>0.06</v>
      </c>
      <c r="J39" s="36">
        <v>3.5</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0.05</v>
      </c>
      <c r="F40" s="25">
        <v>7.0000000000000007E-2</v>
      </c>
      <c r="G40" s="25">
        <v>0.19</v>
      </c>
      <c r="H40" s="25">
        <v>0.62</v>
      </c>
      <c r="I40" s="25">
        <v>7.0000000000000007E-2</v>
      </c>
      <c r="J40" s="36">
        <v>3.5</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0.05</v>
      </c>
      <c r="F41" s="25">
        <v>7.0000000000000007E-2</v>
      </c>
      <c r="G41" s="25">
        <v>0.2</v>
      </c>
      <c r="H41" s="25">
        <v>0.6</v>
      </c>
      <c r="I41" s="25">
        <v>0.08</v>
      </c>
      <c r="J41" s="36">
        <v>3.5</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0.04</v>
      </c>
      <c r="F42" s="25">
        <v>0.08</v>
      </c>
      <c r="G42" s="25">
        <v>0.21</v>
      </c>
      <c r="H42" s="25">
        <v>0.62</v>
      </c>
      <c r="I42" s="25">
        <v>0.06</v>
      </c>
      <c r="J42" s="36">
        <v>3.5</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0.04</v>
      </c>
      <c r="F44" s="25">
        <v>0.08</v>
      </c>
      <c r="G44" s="25">
        <v>0.2</v>
      </c>
      <c r="H44" s="25">
        <v>0.62</v>
      </c>
      <c r="I44" s="25">
        <v>7.0000000000000007E-2</v>
      </c>
      <c r="J44" s="36">
        <v>3.5</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v>0.08</v>
      </c>
      <c r="G45" s="25">
        <v>0.18</v>
      </c>
      <c r="H45" s="25">
        <v>0.7</v>
      </c>
      <c r="I45" s="25">
        <v>0.04</v>
      </c>
      <c r="J45" s="36">
        <v>3.6</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7.0000000000000007E-2</v>
      </c>
      <c r="F46" s="25">
        <v>0.04</v>
      </c>
      <c r="G46" s="25">
        <v>0.24</v>
      </c>
      <c r="H46" s="25">
        <v>0.55000000000000004</v>
      </c>
      <c r="I46" s="25">
        <v>0.09</v>
      </c>
      <c r="J46" s="36">
        <v>3.4</v>
      </c>
      <c r="M46" s="19"/>
      <c r="O46" s="14" t="b">
        <v>0</v>
      </c>
      <c r="P46" s="14" t="b">
        <v>0</v>
      </c>
      <c r="Q46" s="14" t="b">
        <v>0</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0.02</v>
      </c>
      <c r="F47" s="25">
        <v>0.02</v>
      </c>
      <c r="G47" s="25">
        <v>0.24</v>
      </c>
      <c r="H47" s="25">
        <v>0.63</v>
      </c>
      <c r="I47" s="25">
        <v>0.08</v>
      </c>
      <c r="J47" s="36">
        <v>3.6</v>
      </c>
      <c r="M47" s="19"/>
      <c r="O47" s="14" t="b">
        <v>0</v>
      </c>
      <c r="P47" s="14" t="b">
        <v>0</v>
      </c>
      <c r="Q47" s="14" t="b">
        <v>0</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0.05</v>
      </c>
      <c r="F48" s="25">
        <v>0.09</v>
      </c>
      <c r="G48" s="25">
        <v>0.23</v>
      </c>
      <c r="H48" s="25">
        <v>0.59</v>
      </c>
      <c r="I48" s="25">
        <v>0.03</v>
      </c>
      <c r="J48" s="36">
        <v>3.4</v>
      </c>
      <c r="M48" s="19"/>
      <c r="O48" s="14" t="b">
        <v>0</v>
      </c>
      <c r="P48" s="14" t="b">
        <v>0</v>
      </c>
      <c r="Q48" s="14" t="b">
        <v>0</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0.05</v>
      </c>
      <c r="F49" s="25">
        <v>0.09</v>
      </c>
      <c r="G49" s="25">
        <v>0.23</v>
      </c>
      <c r="H49" s="25">
        <v>0.59</v>
      </c>
      <c r="I49" s="25">
        <v>0.05</v>
      </c>
      <c r="J49" s="36">
        <v>3.4</v>
      </c>
      <c r="M49" s="19"/>
      <c r="O49" s="14" t="b">
        <v>0</v>
      </c>
      <c r="P49" s="14" t="b">
        <v>0</v>
      </c>
      <c r="Q49" s="14" t="b">
        <v>0</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0.09</v>
      </c>
      <c r="F51" s="25">
        <v>0.09</v>
      </c>
      <c r="G51" s="25">
        <v>0.22</v>
      </c>
      <c r="H51" s="25">
        <v>0.49</v>
      </c>
      <c r="I51" s="25">
        <v>0.1</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0.04</v>
      </c>
      <c r="F52" s="25">
        <v>7.0000000000000007E-2</v>
      </c>
      <c r="G52" s="25">
        <v>0.2</v>
      </c>
      <c r="H52" s="25">
        <v>0.62</v>
      </c>
      <c r="I52" s="25">
        <v>7.0000000000000007E-2</v>
      </c>
      <c r="J52" s="36">
        <v>3.5</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0.08</v>
      </c>
      <c r="F54" s="25">
        <v>0.09</v>
      </c>
      <c r="G54" s="25">
        <v>0.26</v>
      </c>
      <c r="H54" s="25">
        <v>0.5</v>
      </c>
      <c r="I54" s="25">
        <v>0.08</v>
      </c>
      <c r="J54" s="36">
        <v>3.3</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0.05</v>
      </c>
      <c r="F55" s="25">
        <v>0.06</v>
      </c>
      <c r="G55" s="25">
        <v>0.18</v>
      </c>
      <c r="H55" s="25">
        <v>0.66</v>
      </c>
      <c r="I55" s="25">
        <v>0.04</v>
      </c>
      <c r="J55" s="36">
        <v>3.5</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0.13</v>
      </c>
      <c r="F56" s="25">
        <v>0.08</v>
      </c>
      <c r="G56" s="25">
        <v>0.19</v>
      </c>
      <c r="H56" s="25">
        <v>0.55000000000000004</v>
      </c>
      <c r="I56" s="25">
        <v>0.06</v>
      </c>
      <c r="J56" s="36">
        <v>3.2</v>
      </c>
      <c r="M56" s="19"/>
      <c r="O56" s="14" t="b">
        <v>1</v>
      </c>
      <c r="P56" s="14" t="b">
        <v>0</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7.0000000000000007E-2</v>
      </c>
      <c r="F57" s="25">
        <v>0.04</v>
      </c>
      <c r="G57" s="25">
        <v>0.16</v>
      </c>
      <c r="H57" s="25">
        <v>0.64</v>
      </c>
      <c r="I57" s="25">
        <v>0.09</v>
      </c>
      <c r="J57" s="36">
        <v>3.5</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0.03</v>
      </c>
      <c r="F58" s="25">
        <v>7.0000000000000007E-2</v>
      </c>
      <c r="G58" s="25">
        <v>0.2</v>
      </c>
      <c r="H58" s="25">
        <v>0.64</v>
      </c>
      <c r="I58" s="25">
        <v>0.06</v>
      </c>
      <c r="J58" s="36">
        <v>3.5</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0.04</v>
      </c>
      <c r="F59" s="25">
        <v>0.08</v>
      </c>
      <c r="G59" s="25">
        <v>0.22</v>
      </c>
      <c r="H59" s="25">
        <v>0.51</v>
      </c>
      <c r="I59" s="25">
        <v>0.15</v>
      </c>
      <c r="J59" s="36">
        <v>3.4</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0.04</v>
      </c>
      <c r="F61" s="25">
        <v>0.06</v>
      </c>
      <c r="G61" s="25">
        <v>0.2</v>
      </c>
      <c r="H61" s="25">
        <v>0.61</v>
      </c>
      <c r="I61" s="25">
        <v>0.08</v>
      </c>
      <c r="J61" s="36">
        <v>3.5</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0.05</v>
      </c>
      <c r="F62" s="25">
        <v>0.06</v>
      </c>
      <c r="G62" s="25">
        <v>0.2</v>
      </c>
      <c r="H62" s="25">
        <v>0.62</v>
      </c>
      <c r="I62" s="25">
        <v>7.0000000000000007E-2</v>
      </c>
      <c r="J62" s="36">
        <v>3.5</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0.04</v>
      </c>
      <c r="F63" s="25">
        <v>0.08</v>
      </c>
      <c r="G63" s="25">
        <v>0.2</v>
      </c>
      <c r="H63" s="25">
        <v>0.61</v>
      </c>
      <c r="I63" s="25">
        <v>7.0000000000000007E-2</v>
      </c>
      <c r="J63" s="36">
        <v>3.5</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0.06</v>
      </c>
      <c r="F65" s="25">
        <v>0.13</v>
      </c>
      <c r="G65" s="25">
        <v>0.26</v>
      </c>
      <c r="H65" s="25">
        <v>0.39</v>
      </c>
      <c r="I65" s="25">
        <v>0.16</v>
      </c>
      <c r="J65" s="36">
        <v>3.2</v>
      </c>
      <c r="M65" s="19"/>
      <c r="O65" s="14" t="b">
        <v>0</v>
      </c>
      <c r="P65" s="14" t="b">
        <v>1</v>
      </c>
      <c r="Q65" s="14" t="b">
        <v>1</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0.06</v>
      </c>
      <c r="F66" s="25">
        <v>0.09</v>
      </c>
      <c r="G66" s="25">
        <v>0.25</v>
      </c>
      <c r="H66" s="25">
        <v>0.52</v>
      </c>
      <c r="I66" s="25">
        <v>0.08</v>
      </c>
      <c r="J66" s="36">
        <v>3.3</v>
      </c>
      <c r="M66" s="19"/>
      <c r="O66" s="14" t="b">
        <v>0</v>
      </c>
      <c r="P66" s="14" t="b">
        <v>0</v>
      </c>
      <c r="Q66" s="14" t="b">
        <v>1</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0.03</v>
      </c>
      <c r="F67" s="25">
        <v>0.06</v>
      </c>
      <c r="G67" s="25">
        <v>0.17</v>
      </c>
      <c r="H67" s="25">
        <v>0.7</v>
      </c>
      <c r="I67" s="25">
        <v>0.05</v>
      </c>
      <c r="J67" s="36">
        <v>3.6</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0.06</v>
      </c>
      <c r="F69" s="25">
        <v>0.1</v>
      </c>
      <c r="G69" s="25">
        <v>0.2</v>
      </c>
      <c r="H69" s="25">
        <v>0.56000000000000005</v>
      </c>
      <c r="I69" s="25">
        <v>0.08</v>
      </c>
      <c r="J69" s="36">
        <v>3.4</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0.03</v>
      </c>
      <c r="F70" s="25">
        <v>7.0000000000000007E-2</v>
      </c>
      <c r="G70" s="25">
        <v>0.2</v>
      </c>
      <c r="H70" s="25">
        <v>0.64</v>
      </c>
      <c r="I70" s="25">
        <v>0.06</v>
      </c>
      <c r="J70" s="36">
        <v>3.5</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0.16</v>
      </c>
      <c r="G72" s="25">
        <v>0.28999999999999998</v>
      </c>
      <c r="H72" s="25">
        <v>0.31</v>
      </c>
      <c r="I72" s="25">
        <v>0.12</v>
      </c>
      <c r="J72" s="36">
        <v>2.9</v>
      </c>
      <c r="M72" s="19"/>
      <c r="O72" s="14" t="b">
        <v>1</v>
      </c>
      <c r="P72" s="14" t="b">
        <v>1</v>
      </c>
      <c r="Q72" s="14" t="b">
        <v>1</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0.06</v>
      </c>
      <c r="F73" s="25">
        <v>0.12</v>
      </c>
      <c r="G73" s="25">
        <v>0.3</v>
      </c>
      <c r="H73" s="25">
        <v>0.45</v>
      </c>
      <c r="I73" s="25">
        <v>7.0000000000000007E-2</v>
      </c>
      <c r="J73" s="36">
        <v>3.2</v>
      </c>
      <c r="M73" s="19"/>
      <c r="O73" s="14" t="b">
        <v>0</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0.03</v>
      </c>
      <c r="G74" s="25">
        <v>0.12</v>
      </c>
      <c r="H74" s="25">
        <v>0.79</v>
      </c>
      <c r="I74" s="25">
        <v>0.04</v>
      </c>
      <c r="J74" s="36">
        <v>3.8</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0.04</v>
      </c>
      <c r="F76" s="25">
        <v>0.13</v>
      </c>
      <c r="G76" s="25">
        <v>0.18</v>
      </c>
      <c r="H76" s="25">
        <v>0.54</v>
      </c>
      <c r="I76" s="25">
        <v>0.11</v>
      </c>
      <c r="J76" s="36">
        <v>3.4</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0.03</v>
      </c>
      <c r="F77" s="25">
        <v>7.0000000000000007E-2</v>
      </c>
      <c r="G77" s="25">
        <v>0.28999999999999998</v>
      </c>
      <c r="H77" s="25">
        <v>0.54</v>
      </c>
      <c r="I77" s="25">
        <v>7.0000000000000007E-2</v>
      </c>
      <c r="J77" s="36">
        <v>3.4</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0.04</v>
      </c>
      <c r="F78" s="25">
        <v>7.0000000000000007E-2</v>
      </c>
      <c r="G78" s="25">
        <v>0.19</v>
      </c>
      <c r="H78" s="25">
        <v>0.64</v>
      </c>
      <c r="I78" s="25">
        <v>0.05</v>
      </c>
      <c r="J78" s="36">
        <v>3.5</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7.0000000000000007E-2</v>
      </c>
      <c r="G79" s="25">
        <v>0.21</v>
      </c>
      <c r="H79" s="25">
        <v>0.53</v>
      </c>
      <c r="I79" s="25">
        <v>0.15</v>
      </c>
      <c r="J79" s="36">
        <v>3.5</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7.0000000000000007E-2</v>
      </c>
      <c r="F81" s="25">
        <v>0.11</v>
      </c>
      <c r="G81" s="25">
        <v>0.18</v>
      </c>
      <c r="H81" s="25">
        <v>0.6</v>
      </c>
      <c r="I81" s="25">
        <v>0.04</v>
      </c>
      <c r="J81" s="36">
        <v>3.4</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0.08</v>
      </c>
      <c r="G82" s="25">
        <v>0.21</v>
      </c>
      <c r="H82" s="25">
        <v>0.6</v>
      </c>
      <c r="I82" s="25">
        <v>7.0000000000000007E-2</v>
      </c>
      <c r="J82" s="36">
        <v>3.5</v>
      </c>
      <c r="M82" s="19"/>
      <c r="O82" s="14" t="b">
        <v>0</v>
      </c>
      <c r="P82" s="14" t="b">
        <v>0</v>
      </c>
      <c r="Q82" s="14" t="b">
        <v>0</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0.04</v>
      </c>
      <c r="F83" s="25">
        <v>7.0000000000000007E-2</v>
      </c>
      <c r="G83" s="25">
        <v>0.2</v>
      </c>
      <c r="H83" s="25">
        <v>0.62</v>
      </c>
      <c r="I83" s="25">
        <v>7.0000000000000007E-2</v>
      </c>
      <c r="J83" s="36">
        <v>3.5</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0.05</v>
      </c>
      <c r="F85" s="25">
        <v>7.0000000000000007E-2</v>
      </c>
      <c r="G85" s="25">
        <v>0.2</v>
      </c>
      <c r="H85" s="25">
        <v>0.59</v>
      </c>
      <c r="I85" s="25">
        <v>0.09</v>
      </c>
      <c r="J85" s="36">
        <v>3.5</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0.03</v>
      </c>
      <c r="F86" s="25">
        <v>7.0000000000000007E-2</v>
      </c>
      <c r="G86" s="25">
        <v>0.21</v>
      </c>
      <c r="H86" s="25">
        <v>0.64</v>
      </c>
      <c r="I86" s="25">
        <v>0.04</v>
      </c>
      <c r="J86" s="36">
        <v>3.5</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0.04</v>
      </c>
      <c r="F87" s="25">
        <v>7.0000000000000007E-2</v>
      </c>
      <c r="G87" s="25">
        <v>0.18</v>
      </c>
      <c r="H87" s="25">
        <v>0.65</v>
      </c>
      <c r="I87" s="25">
        <v>0.06</v>
      </c>
      <c r="J87" s="36">
        <v>3.5</v>
      </c>
      <c r="M87" s="19"/>
      <c r="O87" s="14" t="b">
        <v>0</v>
      </c>
      <c r="P87" s="14" t="b">
        <v>0</v>
      </c>
      <c r="Q87" s="14" t="b">
        <v>0</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0.11</v>
      </c>
      <c r="G88" s="25">
        <v>0.24</v>
      </c>
      <c r="H88" s="25">
        <v>0.3</v>
      </c>
      <c r="I88" s="25">
        <v>0.25</v>
      </c>
      <c r="J88" s="36">
        <v>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0.09</v>
      </c>
      <c r="F90" s="25">
        <v>7.0000000000000007E-2</v>
      </c>
      <c r="G90" s="25">
        <v>0.18</v>
      </c>
      <c r="H90" s="25">
        <v>0.6</v>
      </c>
      <c r="I90" s="25">
        <v>7.0000000000000007E-2</v>
      </c>
      <c r="J90" s="36">
        <v>3.4</v>
      </c>
      <c r="M90" s="19"/>
      <c r="O90" s="14" t="b">
        <v>0</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0.04</v>
      </c>
      <c r="F91" s="25">
        <v>0.08</v>
      </c>
      <c r="G91" s="25">
        <v>0.23</v>
      </c>
      <c r="H91" s="25">
        <v>0.57999999999999996</v>
      </c>
      <c r="I91" s="25">
        <v>0.08</v>
      </c>
      <c r="J91" s="36">
        <v>3.5</v>
      </c>
      <c r="M91" s="19"/>
      <c r="O91" s="14" t="b">
        <v>0</v>
      </c>
      <c r="P91" s="14" t="b">
        <v>0</v>
      </c>
      <c r="Q91" s="14" t="b">
        <v>0</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0.04</v>
      </c>
      <c r="F92" s="25">
        <v>7.0000000000000007E-2</v>
      </c>
      <c r="G92" s="25">
        <v>0.19</v>
      </c>
      <c r="H92" s="25">
        <v>0.64</v>
      </c>
      <c r="I92" s="25">
        <v>0.06</v>
      </c>
      <c r="J92" s="36">
        <v>3.5</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0.05</v>
      </c>
      <c r="F94" s="25">
        <v>0.08</v>
      </c>
      <c r="G94" s="25">
        <v>0.21</v>
      </c>
      <c r="H94" s="25">
        <v>0.6</v>
      </c>
      <c r="I94" s="25">
        <v>7.0000000000000007E-2</v>
      </c>
      <c r="J94" s="36">
        <v>3.5</v>
      </c>
      <c r="M94" s="19"/>
      <c r="O94" s="14" t="b">
        <v>0</v>
      </c>
      <c r="P94" s="14" t="b">
        <v>0</v>
      </c>
      <c r="Q94" s="14" t="b">
        <v>0</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0.02</v>
      </c>
      <c r="F95" s="25">
        <v>7.0000000000000007E-2</v>
      </c>
      <c r="G95" s="25">
        <v>0.19</v>
      </c>
      <c r="H95" s="25">
        <v>0.65</v>
      </c>
      <c r="I95" s="25">
        <v>7.0000000000000007E-2</v>
      </c>
      <c r="J95" s="36">
        <v>3.6</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0.05</v>
      </c>
      <c r="F97" s="25">
        <v>0.08</v>
      </c>
      <c r="G97" s="25">
        <v>0.2</v>
      </c>
      <c r="H97" s="25">
        <v>0.62</v>
      </c>
      <c r="I97" s="25">
        <v>0.05</v>
      </c>
      <c r="J97" s="36">
        <v>3.5</v>
      </c>
      <c r="M97" s="19"/>
      <c r="O97" s="14" t="b">
        <v>0</v>
      </c>
      <c r="P97" s="14" t="b">
        <v>0</v>
      </c>
      <c r="Q97" s="14" t="b">
        <v>0</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0.03</v>
      </c>
      <c r="F98" s="25">
        <v>7.0000000000000007E-2</v>
      </c>
      <c r="G98" s="25">
        <v>0.2</v>
      </c>
      <c r="H98" s="25">
        <v>0.61</v>
      </c>
      <c r="I98" s="25">
        <v>0.09</v>
      </c>
      <c r="J98" s="36">
        <v>3.5</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0.04</v>
      </c>
      <c r="F100" s="25">
        <v>0.09</v>
      </c>
      <c r="G100" s="25">
        <v>0.2</v>
      </c>
      <c r="H100" s="25">
        <v>0.62</v>
      </c>
      <c r="I100" s="25">
        <v>0.05</v>
      </c>
      <c r="J100" s="36">
        <v>3.5</v>
      </c>
      <c r="M100" s="19"/>
      <c r="O100" s="14" t="b">
        <v>0</v>
      </c>
      <c r="P100" s="14" t="b">
        <v>0</v>
      </c>
      <c r="Q100" s="14" t="b">
        <v>0</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0.04</v>
      </c>
      <c r="F101" s="25">
        <v>0.06</v>
      </c>
      <c r="G101" s="25">
        <v>0.2</v>
      </c>
      <c r="H101" s="25">
        <v>0.61</v>
      </c>
      <c r="I101" s="25">
        <v>0.09</v>
      </c>
      <c r="J101" s="36">
        <v>3.5</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7.0000000000000007E-2</v>
      </c>
      <c r="F103" s="25">
        <v>0.11</v>
      </c>
      <c r="G103" s="25">
        <v>0.25</v>
      </c>
      <c r="H103" s="25">
        <v>0.5</v>
      </c>
      <c r="I103" s="25">
        <v>7.0000000000000007E-2</v>
      </c>
      <c r="J103" s="36">
        <v>3.3</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0.03</v>
      </c>
      <c r="F104" s="25">
        <v>0.08</v>
      </c>
      <c r="G104" s="25">
        <v>0.23</v>
      </c>
      <c r="H104" s="25">
        <v>0.63</v>
      </c>
      <c r="I104" s="25">
        <v>0.04</v>
      </c>
      <c r="J104" s="36">
        <v>3.5</v>
      </c>
      <c r="M104" s="19"/>
      <c r="O104" s="14" t="b">
        <v>0</v>
      </c>
      <c r="P104" s="14" t="b">
        <v>0</v>
      </c>
      <c r="Q104" s="14" t="b">
        <v>0</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0.04</v>
      </c>
      <c r="F105" s="25">
        <v>0.06</v>
      </c>
      <c r="G105" s="25">
        <v>0.19</v>
      </c>
      <c r="H105" s="25">
        <v>0.67</v>
      </c>
      <c r="I105" s="25">
        <v>0.04</v>
      </c>
      <c r="J105" s="36">
        <v>3.5</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0.04</v>
      </c>
      <c r="F106" s="29">
        <v>7.0000000000000007E-2</v>
      </c>
      <c r="G106" s="29">
        <v>0.18</v>
      </c>
      <c r="H106" s="29">
        <v>0.56999999999999995</v>
      </c>
      <c r="I106" s="29">
        <v>0.14000000000000001</v>
      </c>
      <c r="J106" s="37">
        <v>3.5</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22" priority="16">
      <formula>L13=TRUE</formula>
    </cfRule>
  </conditionalFormatting>
  <conditionalFormatting sqref="E35">
    <cfRule type="expression" dxfId="1521" priority="9">
      <formula>L35=TRUE</formula>
    </cfRule>
  </conditionalFormatting>
  <conditionalFormatting sqref="E60">
    <cfRule type="expression" dxfId="1520" priority="8">
      <formula>L60=TRUE</formula>
    </cfRule>
  </conditionalFormatting>
  <conditionalFormatting sqref="E64">
    <cfRule type="expression" dxfId="1519" priority="7">
      <formula>L64=TRUE</formula>
    </cfRule>
  </conditionalFormatting>
  <conditionalFormatting sqref="E84">
    <cfRule type="expression" dxfId="1518" priority="6">
      <formula>L84=TRUE</formula>
    </cfRule>
  </conditionalFormatting>
  <conditionalFormatting sqref="E89">
    <cfRule type="expression" dxfId="1517" priority="5">
      <formula>L89=TRUE</formula>
    </cfRule>
  </conditionalFormatting>
  <conditionalFormatting sqref="E93">
    <cfRule type="expression" dxfId="1516" priority="4">
      <formula>L93=TRUE</formula>
    </cfRule>
  </conditionalFormatting>
  <conditionalFormatting sqref="E96">
    <cfRule type="expression" dxfId="1515" priority="3">
      <formula>L96=TRUE</formula>
    </cfRule>
  </conditionalFormatting>
  <conditionalFormatting sqref="E99">
    <cfRule type="expression" dxfId="1514" priority="2">
      <formula>L99=TRUE</formula>
    </cfRule>
  </conditionalFormatting>
  <conditionalFormatting sqref="E112:E142">
    <cfRule type="expression" dxfId="1513" priority="13">
      <formula>L112=TRUE</formula>
    </cfRule>
  </conditionalFormatting>
  <conditionalFormatting sqref="E154:E195">
    <cfRule type="expression" dxfId="1512" priority="15">
      <formula>L154=TRUE</formula>
    </cfRule>
  </conditionalFormatting>
  <conditionalFormatting sqref="E207:E248">
    <cfRule type="expression" dxfId="151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51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509" priority="11">
      <formula>Y13=TRUE</formula>
    </cfRule>
  </conditionalFormatting>
  <conditionalFormatting sqref="J110:K267">
    <cfRule type="expression" dxfId="1508" priority="12">
      <formula>Z110=TRUE</formula>
    </cfRule>
  </conditionalFormatting>
  <conditionalFormatting sqref="M8:M106">
    <cfRule type="cellIs" dxfId="150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50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505" priority="18">
      <formula>N13=TRUE</formula>
    </cfRule>
  </conditionalFormatting>
  <pageMargins left="0.7" right="0.7" top="0.75" bottom="0.75" header="0.3" footer="0.3"/>
  <pageSetup paperSize="9" orientation="portrait" verticalDpi="0" r:id="rId1"/>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Worksheet____47"/>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205</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v>
      </c>
      <c r="F8" s="18">
        <v>0.2</v>
      </c>
      <c r="G8" s="18">
        <v>0.31</v>
      </c>
      <c r="H8" s="18">
        <v>0.18</v>
      </c>
      <c r="I8" s="18">
        <v>0.21</v>
      </c>
      <c r="J8" s="57">
        <v>2.7</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v>
      </c>
      <c r="F11" s="25">
        <v>0.17</v>
      </c>
      <c r="G11" s="25">
        <v>0.3</v>
      </c>
      <c r="H11" s="25">
        <v>0.2</v>
      </c>
      <c r="I11" s="25">
        <v>0.23</v>
      </c>
      <c r="J11" s="36">
        <v>2.8</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0.09</v>
      </c>
      <c r="F12" s="25">
        <v>0.23</v>
      </c>
      <c r="G12" s="25">
        <v>0.31</v>
      </c>
      <c r="H12" s="25">
        <v>0.17</v>
      </c>
      <c r="I12" s="25">
        <v>0.19</v>
      </c>
      <c r="J12" s="36">
        <v>2.7</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0.11</v>
      </c>
      <c r="F14" s="25">
        <v>0.24</v>
      </c>
      <c r="G14" s="25">
        <v>0.25</v>
      </c>
      <c r="H14" s="25">
        <v>0.16</v>
      </c>
      <c r="I14" s="25">
        <v>0.25</v>
      </c>
      <c r="J14" s="36">
        <v>2.6</v>
      </c>
      <c r="M14" s="19"/>
      <c r="O14" s="14" t="b">
        <v>0</v>
      </c>
      <c r="P14" s="14" t="b">
        <v>1</v>
      </c>
      <c r="Q14" s="14" t="b">
        <v>0</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0.11</v>
      </c>
      <c r="F15" s="25">
        <v>0.16</v>
      </c>
      <c r="G15" s="25">
        <v>0.28999999999999998</v>
      </c>
      <c r="H15" s="25">
        <v>0.21</v>
      </c>
      <c r="I15" s="25">
        <v>0.22</v>
      </c>
      <c r="J15" s="36">
        <v>2.8</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0.08</v>
      </c>
      <c r="F16" s="25">
        <v>0.21</v>
      </c>
      <c r="G16" s="25">
        <v>0.3</v>
      </c>
      <c r="H16" s="25">
        <v>0.14000000000000001</v>
      </c>
      <c r="I16" s="25">
        <v>0.27</v>
      </c>
      <c r="J16" s="36">
        <v>2.7</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0.09</v>
      </c>
      <c r="F17" s="25">
        <v>0.17</v>
      </c>
      <c r="G17" s="25">
        <v>0.36</v>
      </c>
      <c r="H17" s="25">
        <v>0.18</v>
      </c>
      <c r="I17" s="25">
        <v>0.2</v>
      </c>
      <c r="J17" s="36">
        <v>2.8</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0.09</v>
      </c>
      <c r="F18" s="25">
        <v>0.22</v>
      </c>
      <c r="G18" s="25">
        <v>0.32</v>
      </c>
      <c r="H18" s="25">
        <v>0.18</v>
      </c>
      <c r="I18" s="25">
        <v>0.19</v>
      </c>
      <c r="J18" s="36">
        <v>2.7</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0.09</v>
      </c>
      <c r="F19" s="25">
        <v>0.23</v>
      </c>
      <c r="G19" s="25">
        <v>0.32</v>
      </c>
      <c r="H19" s="25">
        <v>0.23</v>
      </c>
      <c r="I19" s="25">
        <v>0.13</v>
      </c>
      <c r="J19" s="36">
        <v>2.8</v>
      </c>
      <c r="M19" s="19"/>
      <c r="O19" s="14" t="b">
        <v>0</v>
      </c>
      <c r="P19" s="14" t="b">
        <v>1</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0.08</v>
      </c>
      <c r="F20" s="25">
        <v>0.17</v>
      </c>
      <c r="G20" s="25">
        <v>0.35</v>
      </c>
      <c r="H20" s="25">
        <v>0.25</v>
      </c>
      <c r="I20" s="25">
        <v>0.15</v>
      </c>
      <c r="J20" s="36">
        <v>2.9</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0.13</v>
      </c>
      <c r="F21" s="25">
        <v>0.23</v>
      </c>
      <c r="G21" s="25">
        <v>0.3</v>
      </c>
      <c r="H21" s="25">
        <v>0.23</v>
      </c>
      <c r="I21" s="25">
        <v>0.11</v>
      </c>
      <c r="J21" s="36">
        <v>2.7</v>
      </c>
      <c r="M21" s="19"/>
      <c r="O21" s="14" t="b">
        <v>0</v>
      </c>
      <c r="P21" s="14" t="b">
        <v>1</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v>
      </c>
      <c r="F23" s="25">
        <v>0.2</v>
      </c>
      <c r="G23" s="25">
        <v>0.3</v>
      </c>
      <c r="H23" s="25">
        <v>0.17</v>
      </c>
      <c r="I23" s="25">
        <v>0.23</v>
      </c>
      <c r="J23" s="36">
        <v>2.7</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0</v>
      </c>
    </row>
    <row r="24" spans="1:28" ht="12.75" customHeight="1" x14ac:dyDescent="0.25">
      <c r="A24" s="13">
        <v>3</v>
      </c>
      <c r="C24" s="3" t="s">
        <v>40</v>
      </c>
      <c r="D24" s="20">
        <v>409</v>
      </c>
      <c r="E24" s="24">
        <v>0.1</v>
      </c>
      <c r="F24" s="25">
        <v>0.21</v>
      </c>
      <c r="G24" s="25">
        <v>0.32</v>
      </c>
      <c r="H24" s="25">
        <v>0.24</v>
      </c>
      <c r="I24" s="25">
        <v>0.13</v>
      </c>
      <c r="J24" s="36">
        <v>2.8</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v>
      </c>
      <c r="F26" s="25">
        <v>0.2</v>
      </c>
      <c r="G26" s="25">
        <v>0.28999999999999998</v>
      </c>
      <c r="H26" s="25">
        <v>0.16</v>
      </c>
      <c r="I26" s="25">
        <v>0.24</v>
      </c>
      <c r="J26" s="36">
        <v>2.7</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0.09</v>
      </c>
      <c r="F27" s="25">
        <v>0.2</v>
      </c>
      <c r="G27" s="25">
        <v>0.32</v>
      </c>
      <c r="H27" s="25">
        <v>0.2</v>
      </c>
      <c r="I27" s="25">
        <v>0.19</v>
      </c>
      <c r="J27" s="36">
        <v>2.8</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v>
      </c>
      <c r="F29" s="25">
        <v>0.21</v>
      </c>
      <c r="G29" s="25">
        <v>0.3</v>
      </c>
      <c r="H29" s="25">
        <v>0.18</v>
      </c>
      <c r="I29" s="25">
        <v>0.22</v>
      </c>
      <c r="J29" s="36">
        <v>2.7</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0.09</v>
      </c>
      <c r="F30" s="25">
        <v>0.2</v>
      </c>
      <c r="G30" s="25">
        <v>0.32</v>
      </c>
      <c r="H30" s="25">
        <v>0.19</v>
      </c>
      <c r="I30" s="25">
        <v>0.2</v>
      </c>
      <c r="J30" s="36">
        <v>2.8</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0.1</v>
      </c>
      <c r="F31" s="25">
        <v>0.18</v>
      </c>
      <c r="G31" s="25">
        <v>0.33</v>
      </c>
      <c r="H31" s="25">
        <v>0.21</v>
      </c>
      <c r="I31" s="25">
        <v>0.19</v>
      </c>
      <c r="J31" s="36">
        <v>2.8</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v>
      </c>
      <c r="F33" s="25">
        <v>0.19</v>
      </c>
      <c r="G33" s="25">
        <v>0.31</v>
      </c>
      <c r="H33" s="25">
        <v>0.18</v>
      </c>
      <c r="I33" s="25">
        <v>0.21</v>
      </c>
      <c r="J33" s="36">
        <v>2.7</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0.09</v>
      </c>
      <c r="F34" s="25">
        <v>0.25</v>
      </c>
      <c r="G34" s="25">
        <v>0.28000000000000003</v>
      </c>
      <c r="H34" s="25">
        <v>0.18</v>
      </c>
      <c r="I34" s="25">
        <v>0.19</v>
      </c>
      <c r="J34" s="36">
        <v>2.7</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v>
      </c>
      <c r="F36" s="25">
        <v>0.19</v>
      </c>
      <c r="G36" s="25">
        <v>0.31</v>
      </c>
      <c r="H36" s="25">
        <v>0.2</v>
      </c>
      <c r="I36" s="25">
        <v>0.2</v>
      </c>
      <c r="J36" s="36">
        <v>2.7</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0.09</v>
      </c>
      <c r="F37" s="25">
        <v>0.21</v>
      </c>
      <c r="G37" s="25">
        <v>0.31</v>
      </c>
      <c r="H37" s="25">
        <v>0.17</v>
      </c>
      <c r="I37" s="25">
        <v>0.22</v>
      </c>
      <c r="J37" s="36">
        <v>2.7</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0.09</v>
      </c>
      <c r="F39" s="25">
        <v>0.23</v>
      </c>
      <c r="G39" s="25">
        <v>0.31</v>
      </c>
      <c r="H39" s="25">
        <v>0.15</v>
      </c>
      <c r="I39" s="25">
        <v>0.22</v>
      </c>
      <c r="J39" s="36">
        <v>2.7</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0.1</v>
      </c>
      <c r="F40" s="25">
        <v>0.21</v>
      </c>
      <c r="G40" s="25">
        <v>0.32</v>
      </c>
      <c r="H40" s="25">
        <v>0.18</v>
      </c>
      <c r="I40" s="25">
        <v>0.2</v>
      </c>
      <c r="J40" s="36">
        <v>2.7</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0.1</v>
      </c>
      <c r="F41" s="25">
        <v>0.19</v>
      </c>
      <c r="G41" s="25">
        <v>0.28999999999999998</v>
      </c>
      <c r="H41" s="25">
        <v>0.19</v>
      </c>
      <c r="I41" s="25">
        <v>0.23</v>
      </c>
      <c r="J41" s="36">
        <v>2.7</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v>
      </c>
      <c r="F42" s="25">
        <v>0.18</v>
      </c>
      <c r="G42" s="25">
        <v>0.31</v>
      </c>
      <c r="H42" s="25">
        <v>0.21</v>
      </c>
      <c r="I42" s="25">
        <v>0.2</v>
      </c>
      <c r="J42" s="36">
        <v>2.8</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v>
      </c>
      <c r="F44" s="25">
        <v>0.2</v>
      </c>
      <c r="G44" s="25">
        <v>0.31</v>
      </c>
      <c r="H44" s="25">
        <v>0.18</v>
      </c>
      <c r="I44" s="25">
        <v>0.21</v>
      </c>
      <c r="J44" s="36">
        <v>2.7</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1</v>
      </c>
      <c r="AB44" s="14" t="b">
        <v>1</v>
      </c>
    </row>
    <row r="45" spans="1:28" ht="12.75" customHeight="1" x14ac:dyDescent="0.25">
      <c r="A45" s="13">
        <v>9</v>
      </c>
      <c r="C45" s="3" t="s">
        <v>52</v>
      </c>
      <c r="D45" s="20">
        <v>50</v>
      </c>
      <c r="E45" s="24">
        <v>0.12</v>
      </c>
      <c r="F45" s="25">
        <v>0.28000000000000003</v>
      </c>
      <c r="G45" s="25">
        <v>0.14000000000000001</v>
      </c>
      <c r="H45" s="25">
        <v>0.24</v>
      </c>
      <c r="I45" s="25">
        <v>0.22</v>
      </c>
      <c r="J45" s="36">
        <v>2.6</v>
      </c>
      <c r="M45" s="19"/>
      <c r="O45" s="14" t="b">
        <v>0</v>
      </c>
      <c r="P45" s="14" t="b">
        <v>1</v>
      </c>
      <c r="Q45" s="14" t="b">
        <v>0</v>
      </c>
      <c r="R45" s="14" t="b">
        <v>1</v>
      </c>
      <c r="S45" s="14" t="e">
        <v>#REF!</v>
      </c>
      <c r="T45" s="14" t="e">
        <v>#REF!</v>
      </c>
      <c r="U45" s="14" t="e">
        <v>#REF!</v>
      </c>
      <c r="V45" s="14" t="e">
        <v>#REF!</v>
      </c>
      <c r="W45" s="14" t="e">
        <v>#REF!</v>
      </c>
      <c r="X45" s="14" t="e">
        <v>#REF!</v>
      </c>
      <c r="Y45" s="14" t="e">
        <v>#REF!</v>
      </c>
      <c r="Z45" s="14" t="e">
        <v>#REF!</v>
      </c>
      <c r="AA45" s="14" t="b">
        <v>1</v>
      </c>
      <c r="AB45" s="14" t="b">
        <v>1</v>
      </c>
    </row>
    <row r="46" spans="1:28" ht="12.75" customHeight="1" x14ac:dyDescent="0.25">
      <c r="A46" s="13">
        <v>9</v>
      </c>
      <c r="C46" s="3" t="s">
        <v>53</v>
      </c>
      <c r="D46" s="20">
        <v>67</v>
      </c>
      <c r="E46" s="24">
        <v>0.13</v>
      </c>
      <c r="F46" s="25">
        <v>0.19</v>
      </c>
      <c r="G46" s="25">
        <v>0.3</v>
      </c>
      <c r="H46" s="25">
        <v>0.18</v>
      </c>
      <c r="I46" s="25">
        <v>0.19</v>
      </c>
      <c r="J46" s="36">
        <v>2.6</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7.0000000000000007E-2</v>
      </c>
      <c r="F47" s="25">
        <v>0.25</v>
      </c>
      <c r="G47" s="25">
        <v>0.3</v>
      </c>
      <c r="H47" s="25">
        <v>0.18</v>
      </c>
      <c r="I47" s="25">
        <v>0.19</v>
      </c>
      <c r="J47" s="36">
        <v>2.7</v>
      </c>
      <c r="M47" s="19"/>
      <c r="O47" s="14" t="b">
        <v>0</v>
      </c>
      <c r="P47" s="14" t="b">
        <v>1</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0.11</v>
      </c>
      <c r="F48" s="25">
        <v>0.28000000000000003</v>
      </c>
      <c r="G48" s="25">
        <v>0.25</v>
      </c>
      <c r="H48" s="25">
        <v>0.2</v>
      </c>
      <c r="I48" s="25">
        <v>0.16</v>
      </c>
      <c r="J48" s="36">
        <v>2.6</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0.18</v>
      </c>
      <c r="F49" s="25">
        <v>0.18</v>
      </c>
      <c r="G49" s="25">
        <v>0.36</v>
      </c>
      <c r="H49" s="25">
        <v>0.14000000000000001</v>
      </c>
      <c r="I49" s="25">
        <v>0.14000000000000001</v>
      </c>
      <c r="J49" s="36">
        <v>2.5</v>
      </c>
      <c r="M49" s="19"/>
      <c r="O49" s="14" t="b">
        <v>1</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0.15</v>
      </c>
      <c r="F51" s="25">
        <v>0.13</v>
      </c>
      <c r="G51" s="25">
        <v>0.22</v>
      </c>
      <c r="H51" s="25">
        <v>0.26</v>
      </c>
      <c r="I51" s="25">
        <v>0.24</v>
      </c>
      <c r="J51" s="36">
        <v>2.8</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0.1</v>
      </c>
      <c r="F52" s="25">
        <v>0.2</v>
      </c>
      <c r="G52" s="25">
        <v>0.31</v>
      </c>
      <c r="H52" s="25">
        <v>0.18</v>
      </c>
      <c r="I52" s="25">
        <v>0.21</v>
      </c>
      <c r="J52" s="36">
        <v>2.7</v>
      </c>
      <c r="M52" s="19"/>
      <c r="O52" s="14" t="b">
        <v>0</v>
      </c>
      <c r="P52" s="14" t="b">
        <v>1</v>
      </c>
      <c r="Q52" s="14" t="b">
        <v>1</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0.09</v>
      </c>
      <c r="F54" s="25">
        <v>0.16</v>
      </c>
      <c r="G54" s="25">
        <v>0.35</v>
      </c>
      <c r="H54" s="25">
        <v>0.22</v>
      </c>
      <c r="I54" s="25">
        <v>0.19</v>
      </c>
      <c r="J54" s="36">
        <v>2.9</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0.09</v>
      </c>
      <c r="F55" s="25">
        <v>0.18</v>
      </c>
      <c r="G55" s="25">
        <v>0.41</v>
      </c>
      <c r="H55" s="25">
        <v>0.16</v>
      </c>
      <c r="I55" s="25">
        <v>0.16</v>
      </c>
      <c r="J55" s="36">
        <v>2.8</v>
      </c>
      <c r="M55" s="19"/>
      <c r="O55" s="14" t="b">
        <v>0</v>
      </c>
      <c r="P55" s="14" t="b">
        <v>1</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v>
      </c>
      <c r="F56" s="25">
        <v>0.23</v>
      </c>
      <c r="G56" s="25">
        <v>0.26</v>
      </c>
      <c r="H56" s="25">
        <v>0.23</v>
      </c>
      <c r="I56" s="25">
        <v>0.18</v>
      </c>
      <c r="J56" s="36">
        <v>2.7</v>
      </c>
      <c r="M56" s="19"/>
      <c r="O56" s="14" t="b">
        <v>0</v>
      </c>
      <c r="P56" s="14" t="b">
        <v>1</v>
      </c>
      <c r="Q56" s="14" t="b">
        <v>0</v>
      </c>
      <c r="R56" s="14" t="b">
        <v>1</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0.13</v>
      </c>
      <c r="F57" s="25">
        <v>0.11</v>
      </c>
      <c r="G57" s="25">
        <v>0.42</v>
      </c>
      <c r="H57" s="25">
        <v>0.2</v>
      </c>
      <c r="I57" s="25">
        <v>0.13</v>
      </c>
      <c r="J57" s="36">
        <v>2.8</v>
      </c>
      <c r="M57" s="19"/>
      <c r="O57" s="14" t="b">
        <v>0</v>
      </c>
      <c r="P57" s="14" t="b">
        <v>0</v>
      </c>
      <c r="Q57" s="14" t="b">
        <v>1</v>
      </c>
      <c r="R57" s="14" t="b">
        <v>0</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0.1</v>
      </c>
      <c r="F58" s="25">
        <v>0.22</v>
      </c>
      <c r="G58" s="25">
        <v>0.3</v>
      </c>
      <c r="H58" s="25">
        <v>0.18</v>
      </c>
      <c r="I58" s="25">
        <v>0.2</v>
      </c>
      <c r="J58" s="36">
        <v>2.7</v>
      </c>
      <c r="M58" s="19"/>
      <c r="O58" s="14" t="b">
        <v>0</v>
      </c>
      <c r="P58" s="14" t="b">
        <v>1</v>
      </c>
      <c r="Q58" s="14" t="b">
        <v>0</v>
      </c>
      <c r="R58" s="14" t="b">
        <v>0</v>
      </c>
      <c r="S58" s="14" t="e">
        <v>#REF!</v>
      </c>
      <c r="T58" s="14" t="e">
        <v>#REF!</v>
      </c>
      <c r="U58" s="14" t="e">
        <v>#REF!</v>
      </c>
      <c r="V58" s="14" t="e">
        <v>#REF!</v>
      </c>
      <c r="W58" s="14" t="e">
        <v>#REF!</v>
      </c>
      <c r="X58" s="14" t="e">
        <v>#REF!</v>
      </c>
      <c r="Y58" s="14" t="e">
        <v>#REF!</v>
      </c>
      <c r="Z58" s="14" t="e">
        <v>#REF!</v>
      </c>
      <c r="AA58" s="14" t="b">
        <v>1</v>
      </c>
      <c r="AB58" s="14" t="b">
        <v>0</v>
      </c>
    </row>
    <row r="59" spans="1:28" ht="12.75" customHeight="1" x14ac:dyDescent="0.25">
      <c r="A59" s="13">
        <v>11</v>
      </c>
      <c r="C59" s="3" t="s">
        <v>64</v>
      </c>
      <c r="D59" s="20">
        <v>296</v>
      </c>
      <c r="E59" s="24">
        <v>0.09</v>
      </c>
      <c r="F59" s="25">
        <v>0.15</v>
      </c>
      <c r="G59" s="25">
        <v>0.27</v>
      </c>
      <c r="H59" s="25">
        <v>0.2</v>
      </c>
      <c r="I59" s="25">
        <v>0.3</v>
      </c>
      <c r="J59" s="36">
        <v>2.8</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v>
      </c>
      <c r="F61" s="25">
        <v>0.23</v>
      </c>
      <c r="G61" s="25">
        <v>0.24</v>
      </c>
      <c r="H61" s="25">
        <v>0.17</v>
      </c>
      <c r="I61" s="25">
        <v>0.27</v>
      </c>
      <c r="J61" s="36">
        <v>2.6</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1</v>
      </c>
      <c r="AB61" s="14" t="b">
        <v>0</v>
      </c>
    </row>
    <row r="62" spans="1:28" ht="12.75" customHeight="1" x14ac:dyDescent="0.25">
      <c r="A62" s="13">
        <v>12</v>
      </c>
      <c r="C62" s="3" t="s">
        <v>67</v>
      </c>
      <c r="D62" s="20">
        <v>482</v>
      </c>
      <c r="E62" s="24">
        <v>0.09</v>
      </c>
      <c r="F62" s="25">
        <v>0.2</v>
      </c>
      <c r="G62" s="25">
        <v>0.3</v>
      </c>
      <c r="H62" s="25">
        <v>0.19</v>
      </c>
      <c r="I62" s="25">
        <v>0.21</v>
      </c>
      <c r="J62" s="36">
        <v>2.8</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0.1</v>
      </c>
      <c r="F63" s="25">
        <v>0.2</v>
      </c>
      <c r="G63" s="25">
        <v>0.31</v>
      </c>
      <c r="H63" s="25">
        <v>0.18</v>
      </c>
      <c r="I63" s="25">
        <v>0.2</v>
      </c>
      <c r="J63" s="36">
        <v>2.7</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0.09</v>
      </c>
      <c r="F65" s="25">
        <v>0.13</v>
      </c>
      <c r="G65" s="25">
        <v>0.28999999999999998</v>
      </c>
      <c r="H65" s="25">
        <v>0.17</v>
      </c>
      <c r="I65" s="25">
        <v>0.31</v>
      </c>
      <c r="J65" s="36">
        <v>2.8</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0.08</v>
      </c>
      <c r="F66" s="25">
        <v>0.2</v>
      </c>
      <c r="G66" s="25">
        <v>0.28999999999999998</v>
      </c>
      <c r="H66" s="25">
        <v>0.23</v>
      </c>
      <c r="I66" s="25">
        <v>0.21</v>
      </c>
      <c r="J66" s="36">
        <v>2.8</v>
      </c>
      <c r="M66" s="19"/>
      <c r="O66" s="14" t="b">
        <v>0</v>
      </c>
      <c r="P66" s="14" t="b">
        <v>1</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0.11</v>
      </c>
      <c r="F67" s="25">
        <v>0.21</v>
      </c>
      <c r="G67" s="25">
        <v>0.32</v>
      </c>
      <c r="H67" s="25">
        <v>0.16</v>
      </c>
      <c r="I67" s="25">
        <v>0.2</v>
      </c>
      <c r="J67" s="36">
        <v>2.7</v>
      </c>
      <c r="M67" s="19"/>
      <c r="O67" s="14" t="b">
        <v>0</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0.11</v>
      </c>
      <c r="F69" s="25">
        <v>0.17</v>
      </c>
      <c r="G69" s="25">
        <v>0.31</v>
      </c>
      <c r="H69" s="25">
        <v>0.23</v>
      </c>
      <c r="I69" s="25">
        <v>0.19</v>
      </c>
      <c r="J69" s="36">
        <v>2.8</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0.09</v>
      </c>
      <c r="F70" s="25">
        <v>0.21</v>
      </c>
      <c r="G70" s="25">
        <v>0.31</v>
      </c>
      <c r="H70" s="25">
        <v>0.17</v>
      </c>
      <c r="I70" s="25">
        <v>0.22</v>
      </c>
      <c r="J70" s="36">
        <v>2.7</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0.03</v>
      </c>
      <c r="F72" s="25">
        <v>0.11</v>
      </c>
      <c r="G72" s="25">
        <v>0.28999999999999998</v>
      </c>
      <c r="H72" s="25">
        <v>0.44</v>
      </c>
      <c r="I72" s="25">
        <v>0.13</v>
      </c>
      <c r="J72" s="36">
        <v>3.3</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0.06</v>
      </c>
      <c r="F73" s="25">
        <v>0.21</v>
      </c>
      <c r="G73" s="25">
        <v>0.34</v>
      </c>
      <c r="H73" s="25">
        <v>0.18</v>
      </c>
      <c r="I73" s="25">
        <v>0.21</v>
      </c>
      <c r="J73" s="36">
        <v>2.8</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1</v>
      </c>
      <c r="AB73" s="14" t="b">
        <v>1</v>
      </c>
    </row>
    <row r="74" spans="1:28" ht="12.75" customHeight="1" x14ac:dyDescent="0.25">
      <c r="A74" s="13">
        <v>15</v>
      </c>
      <c r="C74" s="3" t="s">
        <v>78</v>
      </c>
      <c r="D74" s="20">
        <v>1164</v>
      </c>
      <c r="E74" s="24">
        <v>0.14000000000000001</v>
      </c>
      <c r="F74" s="25">
        <v>0.22</v>
      </c>
      <c r="G74" s="25">
        <v>0.3</v>
      </c>
      <c r="H74" s="25">
        <v>0.14000000000000001</v>
      </c>
      <c r="I74" s="25">
        <v>0.21</v>
      </c>
      <c r="J74" s="36">
        <v>2.5</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1</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0.06</v>
      </c>
      <c r="F76" s="25">
        <v>0.18</v>
      </c>
      <c r="G76" s="25">
        <v>0.37</v>
      </c>
      <c r="H76" s="25">
        <v>0.23</v>
      </c>
      <c r="I76" s="25">
        <v>0.15</v>
      </c>
      <c r="J76" s="36">
        <v>2.9</v>
      </c>
      <c r="M76" s="19"/>
      <c r="O76" s="14" t="b">
        <v>0</v>
      </c>
      <c r="P76" s="14" t="b">
        <v>0</v>
      </c>
      <c r="Q76" s="14" t="b">
        <v>1</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0.09</v>
      </c>
      <c r="F77" s="25">
        <v>0.21</v>
      </c>
      <c r="G77" s="25">
        <v>0.3</v>
      </c>
      <c r="H77" s="25">
        <v>0.23</v>
      </c>
      <c r="I77" s="25">
        <v>0.17</v>
      </c>
      <c r="J77" s="36">
        <v>2.8</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0.1</v>
      </c>
      <c r="F78" s="25">
        <v>0.2</v>
      </c>
      <c r="G78" s="25">
        <v>0.31</v>
      </c>
      <c r="H78" s="25">
        <v>0.19</v>
      </c>
      <c r="I78" s="25">
        <v>0.2</v>
      </c>
      <c r="J78" s="36">
        <v>2.7</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0.1</v>
      </c>
      <c r="F79" s="25">
        <v>0.18</v>
      </c>
      <c r="G79" s="25">
        <v>0.26</v>
      </c>
      <c r="H79" s="25">
        <v>0.13</v>
      </c>
      <c r="I79" s="25">
        <v>0.33</v>
      </c>
      <c r="J79" s="36">
        <v>2.6</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0.12</v>
      </c>
      <c r="F81" s="25">
        <v>0.13</v>
      </c>
      <c r="G81" s="25">
        <v>0.25</v>
      </c>
      <c r="H81" s="25">
        <v>0.22</v>
      </c>
      <c r="I81" s="25">
        <v>0.27</v>
      </c>
      <c r="J81" s="36">
        <v>2.8</v>
      </c>
      <c r="M81" s="19"/>
      <c r="O81" s="14" t="b">
        <v>0</v>
      </c>
      <c r="P81" s="14" t="b">
        <v>0</v>
      </c>
      <c r="Q81" s="14" t="b">
        <v>1</v>
      </c>
      <c r="R81" s="14" t="b">
        <v>0</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0.08</v>
      </c>
      <c r="F82" s="25">
        <v>0.19</v>
      </c>
      <c r="G82" s="25">
        <v>0.31</v>
      </c>
      <c r="H82" s="25">
        <v>0.21</v>
      </c>
      <c r="I82" s="25">
        <v>0.21</v>
      </c>
      <c r="J82" s="36">
        <v>2.8</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v>
      </c>
      <c r="F83" s="25">
        <v>0.21</v>
      </c>
      <c r="G83" s="25">
        <v>0.31</v>
      </c>
      <c r="H83" s="25">
        <v>0.17</v>
      </c>
      <c r="I83" s="25">
        <v>0.2</v>
      </c>
      <c r="J83" s="36">
        <v>2.7</v>
      </c>
      <c r="M83" s="19"/>
      <c r="O83" s="14" t="b">
        <v>0</v>
      </c>
      <c r="P83" s="14" t="b">
        <v>1</v>
      </c>
      <c r="Q83" s="14" t="b">
        <v>1</v>
      </c>
      <c r="R83" s="14" t="b">
        <v>0</v>
      </c>
      <c r="S83" s="14" t="e">
        <v>#REF!</v>
      </c>
      <c r="T83" s="14" t="e">
        <v>#REF!</v>
      </c>
      <c r="U83" s="14" t="e">
        <v>#REF!</v>
      </c>
      <c r="V83" s="14" t="e">
        <v>#REF!</v>
      </c>
      <c r="W83" s="14" t="e">
        <v>#REF!</v>
      </c>
      <c r="X83" s="14" t="e">
        <v>#REF!</v>
      </c>
      <c r="Y83" s="14" t="e">
        <v>#REF!</v>
      </c>
      <c r="Z83" s="14" t="e">
        <v>#REF!</v>
      </c>
      <c r="AA83" s="14" t="b">
        <v>0</v>
      </c>
      <c r="AB83" s="14" t="b">
        <v>0</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v>
      </c>
      <c r="F85" s="25">
        <v>0.21</v>
      </c>
      <c r="G85" s="25">
        <v>0.28999999999999998</v>
      </c>
      <c r="H85" s="25">
        <v>0.16</v>
      </c>
      <c r="I85" s="25">
        <v>0.25</v>
      </c>
      <c r="J85" s="36">
        <v>2.7</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1</v>
      </c>
      <c r="AB85" s="14" t="b">
        <v>0</v>
      </c>
    </row>
    <row r="86" spans="1:28" ht="12.75" customHeight="1" x14ac:dyDescent="0.25">
      <c r="A86" s="13">
        <v>17</v>
      </c>
      <c r="C86" s="3" t="s">
        <v>71</v>
      </c>
      <c r="D86" s="20">
        <v>831</v>
      </c>
      <c r="E86" s="24">
        <v>0.1</v>
      </c>
      <c r="F86" s="25">
        <v>0.21</v>
      </c>
      <c r="G86" s="25">
        <v>0.34</v>
      </c>
      <c r="H86" s="25">
        <v>0.16</v>
      </c>
      <c r="I86" s="25">
        <v>0.19</v>
      </c>
      <c r="J86" s="36">
        <v>2.7</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0</v>
      </c>
    </row>
    <row r="87" spans="1:28" ht="12.75" customHeight="1" x14ac:dyDescent="0.25">
      <c r="A87" s="13">
        <v>17</v>
      </c>
      <c r="C87" s="3" t="s">
        <v>72</v>
      </c>
      <c r="D87" s="20">
        <v>600</v>
      </c>
      <c r="E87" s="24">
        <v>0.09</v>
      </c>
      <c r="F87" s="25">
        <v>0.18</v>
      </c>
      <c r="G87" s="25">
        <v>0.3</v>
      </c>
      <c r="H87" s="25">
        <v>0.24</v>
      </c>
      <c r="I87" s="25">
        <v>0.18</v>
      </c>
      <c r="J87" s="36">
        <v>2.8</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0.16</v>
      </c>
      <c r="G88" s="25">
        <v>0.16</v>
      </c>
      <c r="H88" s="25">
        <v>0.21</v>
      </c>
      <c r="I88" s="25">
        <v>0.38</v>
      </c>
      <c r="J88" s="36">
        <v>2.8</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0.16</v>
      </c>
      <c r="F90" s="25">
        <v>0.12</v>
      </c>
      <c r="G90" s="25">
        <v>0.27</v>
      </c>
      <c r="H90" s="25">
        <v>0.27</v>
      </c>
      <c r="I90" s="25">
        <v>0.19</v>
      </c>
      <c r="J90" s="36">
        <v>2.8</v>
      </c>
      <c r="M90" s="19"/>
      <c r="O90" s="14" t="b">
        <v>1</v>
      </c>
      <c r="P90" s="14" t="b">
        <v>0</v>
      </c>
      <c r="Q90" s="14" t="b">
        <v>1</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7.0000000000000007E-2</v>
      </c>
      <c r="F91" s="25">
        <v>0.18</v>
      </c>
      <c r="G91" s="25">
        <v>0.32</v>
      </c>
      <c r="H91" s="25">
        <v>0.21</v>
      </c>
      <c r="I91" s="25">
        <v>0.22</v>
      </c>
      <c r="J91" s="36">
        <v>2.8</v>
      </c>
      <c r="M91" s="19"/>
      <c r="O91" s="14" t="b">
        <v>0</v>
      </c>
      <c r="P91" s="14" t="b">
        <v>0</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0.11</v>
      </c>
      <c r="F92" s="25">
        <v>0.22</v>
      </c>
      <c r="G92" s="25">
        <v>0.31</v>
      </c>
      <c r="H92" s="25">
        <v>0.16</v>
      </c>
      <c r="I92" s="25">
        <v>0.2</v>
      </c>
      <c r="J92" s="36">
        <v>2.7</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0</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v>
      </c>
      <c r="F94" s="25">
        <v>0.2</v>
      </c>
      <c r="G94" s="25">
        <v>0.32</v>
      </c>
      <c r="H94" s="25">
        <v>0.19</v>
      </c>
      <c r="I94" s="25">
        <v>0.19</v>
      </c>
      <c r="J94" s="36">
        <v>2.7</v>
      </c>
      <c r="M94" s="19"/>
      <c r="O94" s="14" t="b">
        <v>0</v>
      </c>
      <c r="P94" s="14" t="b">
        <v>1</v>
      </c>
      <c r="Q94" s="14" t="b">
        <v>1</v>
      </c>
      <c r="R94" s="14" t="b">
        <v>0</v>
      </c>
      <c r="S94" s="14" t="e">
        <v>#REF!</v>
      </c>
      <c r="T94" s="14" t="e">
        <v>#REF!</v>
      </c>
      <c r="U94" s="14" t="e">
        <v>#REF!</v>
      </c>
      <c r="V94" s="14" t="e">
        <v>#REF!</v>
      </c>
      <c r="W94" s="14" t="e">
        <v>#REF!</v>
      </c>
      <c r="X94" s="14" t="e">
        <v>#REF!</v>
      </c>
      <c r="Y94" s="14" t="e">
        <v>#REF!</v>
      </c>
      <c r="Z94" s="14" t="e">
        <v>#REF!</v>
      </c>
      <c r="AA94" s="14" t="b">
        <v>0</v>
      </c>
      <c r="AB94" s="14" t="b">
        <v>0</v>
      </c>
    </row>
    <row r="95" spans="1:28" ht="12.75" customHeight="1" x14ac:dyDescent="0.25">
      <c r="A95" s="13">
        <v>17</v>
      </c>
      <c r="C95" s="3" t="s">
        <v>12</v>
      </c>
      <c r="D95" s="20">
        <v>695</v>
      </c>
      <c r="E95" s="24">
        <v>0.09</v>
      </c>
      <c r="F95" s="25">
        <v>0.21</v>
      </c>
      <c r="G95" s="25">
        <v>0.28000000000000003</v>
      </c>
      <c r="H95" s="25">
        <v>0.17</v>
      </c>
      <c r="I95" s="25">
        <v>0.25</v>
      </c>
      <c r="J95" s="36">
        <v>2.7</v>
      </c>
      <c r="M95" s="19"/>
      <c r="O95" s="14" t="b">
        <v>0</v>
      </c>
      <c r="P95" s="14" t="b">
        <v>1</v>
      </c>
      <c r="Q95" s="14" t="b">
        <v>1</v>
      </c>
      <c r="R95" s="14" t="b">
        <v>0</v>
      </c>
      <c r="S95" s="14" t="e">
        <v>#REF!</v>
      </c>
      <c r="T95" s="14" t="e">
        <v>#REF!</v>
      </c>
      <c r="U95" s="14" t="e">
        <v>#REF!</v>
      </c>
      <c r="V95" s="14" t="e">
        <v>#REF!</v>
      </c>
      <c r="W95" s="14" t="e">
        <v>#REF!</v>
      </c>
      <c r="X95" s="14" t="e">
        <v>#REF!</v>
      </c>
      <c r="Y95" s="14" t="e">
        <v>#REF!</v>
      </c>
      <c r="Z95" s="14" t="e">
        <v>#REF!</v>
      </c>
      <c r="AA95" s="14" t="b">
        <v>1</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v>
      </c>
      <c r="F97" s="25">
        <v>0.19</v>
      </c>
      <c r="G97" s="25">
        <v>0.33</v>
      </c>
      <c r="H97" s="25">
        <v>0.2</v>
      </c>
      <c r="I97" s="25">
        <v>0.18</v>
      </c>
      <c r="J97" s="36">
        <v>2.8</v>
      </c>
      <c r="M97" s="19"/>
      <c r="O97" s="14" t="b">
        <v>0</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0.09</v>
      </c>
      <c r="F98" s="25">
        <v>0.22</v>
      </c>
      <c r="G98" s="25">
        <v>0.28999999999999998</v>
      </c>
      <c r="H98" s="25">
        <v>0.16</v>
      </c>
      <c r="I98" s="25">
        <v>0.24</v>
      </c>
      <c r="J98" s="36">
        <v>2.7</v>
      </c>
      <c r="M98" s="19"/>
      <c r="O98" s="14" t="b">
        <v>0</v>
      </c>
      <c r="P98" s="14" t="b">
        <v>1</v>
      </c>
      <c r="Q98" s="14" t="b">
        <v>1</v>
      </c>
      <c r="R98" s="14" t="b">
        <v>0</v>
      </c>
      <c r="S98" s="14" t="e">
        <v>#REF!</v>
      </c>
      <c r="T98" s="14" t="e">
        <v>#REF!</v>
      </c>
      <c r="U98" s="14" t="e">
        <v>#REF!</v>
      </c>
      <c r="V98" s="14" t="e">
        <v>#REF!</v>
      </c>
      <c r="W98" s="14" t="e">
        <v>#REF!</v>
      </c>
      <c r="X98" s="14" t="e">
        <v>#REF!</v>
      </c>
      <c r="Y98" s="14" t="e">
        <v>#REF!</v>
      </c>
      <c r="Z98" s="14" t="e">
        <v>#REF!</v>
      </c>
      <c r="AA98" s="14" t="b">
        <v>0</v>
      </c>
      <c r="AB98" s="14" t="b">
        <v>0</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v>
      </c>
      <c r="F100" s="25">
        <v>0.19</v>
      </c>
      <c r="G100" s="25">
        <v>0.32</v>
      </c>
      <c r="H100" s="25">
        <v>0.22</v>
      </c>
      <c r="I100" s="25">
        <v>0.18</v>
      </c>
      <c r="J100" s="36">
        <v>2.8</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v>
      </c>
      <c r="F101" s="25">
        <v>0.21</v>
      </c>
      <c r="G101" s="25">
        <v>0.3</v>
      </c>
      <c r="H101" s="25">
        <v>0.15</v>
      </c>
      <c r="I101" s="25">
        <v>0.24</v>
      </c>
      <c r="J101" s="36">
        <v>2.7</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0</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0.11</v>
      </c>
      <c r="F103" s="25">
        <v>0.21</v>
      </c>
      <c r="G103" s="25">
        <v>0.26</v>
      </c>
      <c r="H103" s="25">
        <v>0.24</v>
      </c>
      <c r="I103" s="25">
        <v>0.18</v>
      </c>
      <c r="J103" s="36">
        <v>2.8</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0.1</v>
      </c>
      <c r="F104" s="25">
        <v>0.19</v>
      </c>
      <c r="G104" s="25">
        <v>0.39</v>
      </c>
      <c r="H104" s="25">
        <v>0.16</v>
      </c>
      <c r="I104" s="25">
        <v>0.16</v>
      </c>
      <c r="J104" s="36">
        <v>2.7</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0.1</v>
      </c>
      <c r="F105" s="25">
        <v>0.22</v>
      </c>
      <c r="G105" s="25">
        <v>0.32</v>
      </c>
      <c r="H105" s="25">
        <v>0.2</v>
      </c>
      <c r="I105" s="25">
        <v>0.16</v>
      </c>
      <c r="J105" s="36">
        <v>2.7</v>
      </c>
      <c r="M105" s="19"/>
      <c r="O105" s="14" t="b">
        <v>0</v>
      </c>
      <c r="P105" s="14" t="b">
        <v>0</v>
      </c>
      <c r="Q105" s="14" t="b">
        <v>1</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0.08</v>
      </c>
      <c r="F106" s="29">
        <v>0.17</v>
      </c>
      <c r="G106" s="29">
        <v>0.24</v>
      </c>
      <c r="H106" s="29">
        <v>0.16</v>
      </c>
      <c r="I106" s="29">
        <v>0.34</v>
      </c>
      <c r="J106" s="37">
        <v>2.7</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504" priority="16">
      <formula>L13=TRUE</formula>
    </cfRule>
  </conditionalFormatting>
  <conditionalFormatting sqref="E35">
    <cfRule type="expression" dxfId="1503" priority="9">
      <formula>L35=TRUE</formula>
    </cfRule>
  </conditionalFormatting>
  <conditionalFormatting sqref="E60">
    <cfRule type="expression" dxfId="1502" priority="8">
      <formula>L60=TRUE</formula>
    </cfRule>
  </conditionalFormatting>
  <conditionalFormatting sqref="E64">
    <cfRule type="expression" dxfId="1501" priority="7">
      <formula>L64=TRUE</formula>
    </cfRule>
  </conditionalFormatting>
  <conditionalFormatting sqref="E84">
    <cfRule type="expression" dxfId="1500" priority="6">
      <formula>L84=TRUE</formula>
    </cfRule>
  </conditionalFormatting>
  <conditionalFormatting sqref="E89">
    <cfRule type="expression" dxfId="1499" priority="5">
      <formula>L89=TRUE</formula>
    </cfRule>
  </conditionalFormatting>
  <conditionalFormatting sqref="E93">
    <cfRule type="expression" dxfId="1498" priority="4">
      <formula>L93=TRUE</formula>
    </cfRule>
  </conditionalFormatting>
  <conditionalFormatting sqref="E96">
    <cfRule type="expression" dxfId="1497" priority="3">
      <formula>L96=TRUE</formula>
    </cfRule>
  </conditionalFormatting>
  <conditionalFormatting sqref="E99">
    <cfRule type="expression" dxfId="1496" priority="2">
      <formula>L99=TRUE</formula>
    </cfRule>
  </conditionalFormatting>
  <conditionalFormatting sqref="E112:E142">
    <cfRule type="expression" dxfId="1495" priority="13">
      <formula>L112=TRUE</formula>
    </cfRule>
  </conditionalFormatting>
  <conditionalFormatting sqref="E154:E195">
    <cfRule type="expression" dxfId="1494" priority="15">
      <formula>L154=TRUE</formula>
    </cfRule>
  </conditionalFormatting>
  <conditionalFormatting sqref="E207:E248">
    <cfRule type="expression" dxfId="149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9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91" priority="11">
      <formula>Y13=TRUE</formula>
    </cfRule>
  </conditionalFormatting>
  <conditionalFormatting sqref="J110:K267">
    <cfRule type="expression" dxfId="1490" priority="12">
      <formula>Z110=TRUE</formula>
    </cfRule>
  </conditionalFormatting>
  <conditionalFormatting sqref="M8:M106">
    <cfRule type="cellIs" dxfId="148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48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487" priority="18">
      <formula>N13=TRUE</formula>
    </cfRule>
  </conditionalFormatting>
  <pageMargins left="0.7" right="0.7" top="0.75" bottom="0.75" header="0.3" footer="0.3"/>
  <pageSetup paperSize="9" orientation="portrait" verticalDpi="0" r:id="rId1"/>
  <drawing r:id="rId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Worksheet____4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206</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0.34</v>
      </c>
      <c r="F8" s="18">
        <v>0.28000000000000003</v>
      </c>
      <c r="G8" s="18">
        <v>0.14000000000000001</v>
      </c>
      <c r="H8" s="18">
        <v>0.11</v>
      </c>
      <c r="I8" s="18">
        <v>0.13</v>
      </c>
      <c r="J8" s="57">
        <v>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0.27</v>
      </c>
      <c r="F11" s="25">
        <v>0.27</v>
      </c>
      <c r="G11" s="25">
        <v>0.16</v>
      </c>
      <c r="H11" s="25">
        <v>0.14000000000000001</v>
      </c>
      <c r="I11" s="25">
        <v>0.15</v>
      </c>
      <c r="J11" s="36">
        <v>2.2000000000000002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0.39</v>
      </c>
      <c r="F12" s="25">
        <v>0.28999999999999998</v>
      </c>
      <c r="G12" s="25">
        <v>0.12</v>
      </c>
      <c r="H12" s="25">
        <v>0.09</v>
      </c>
      <c r="I12" s="25">
        <v>0.11</v>
      </c>
      <c r="J12" s="36">
        <v>1.9</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0.28000000000000003</v>
      </c>
      <c r="F14" s="25">
        <v>0.28000000000000003</v>
      </c>
      <c r="G14" s="25">
        <v>0.17</v>
      </c>
      <c r="H14" s="25">
        <v>0.12</v>
      </c>
      <c r="I14" s="25">
        <v>0.15</v>
      </c>
      <c r="J14" s="36">
        <v>2.2000000000000002</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0.31</v>
      </c>
      <c r="F15" s="25">
        <v>0.27</v>
      </c>
      <c r="G15" s="25">
        <v>0.14000000000000001</v>
      </c>
      <c r="H15" s="25">
        <v>0.12</v>
      </c>
      <c r="I15" s="25">
        <v>0.16</v>
      </c>
      <c r="J15" s="36">
        <v>2.1</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0.33</v>
      </c>
      <c r="F16" s="25">
        <v>0.23</v>
      </c>
      <c r="G16" s="25">
        <v>0.14000000000000001</v>
      </c>
      <c r="H16" s="25">
        <v>0.13</v>
      </c>
      <c r="I16" s="25">
        <v>0.16</v>
      </c>
      <c r="J16" s="36">
        <v>2.1</v>
      </c>
      <c r="M16" s="19"/>
      <c r="O16" s="14" t="b">
        <v>0</v>
      </c>
      <c r="P16" s="14" t="b">
        <v>0</v>
      </c>
      <c r="Q16" s="14" t="b">
        <v>0</v>
      </c>
      <c r="R16" s="14" t="b">
        <v>1</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0.3</v>
      </c>
      <c r="F17" s="25">
        <v>0.3</v>
      </c>
      <c r="G17" s="25">
        <v>0.13</v>
      </c>
      <c r="H17" s="25">
        <v>0.12</v>
      </c>
      <c r="I17" s="25">
        <v>0.15</v>
      </c>
      <c r="J17" s="36">
        <v>2.1</v>
      </c>
      <c r="M17" s="19"/>
      <c r="O17" s="14" t="b">
        <v>0</v>
      </c>
      <c r="P17" s="14" t="b">
        <v>1</v>
      </c>
      <c r="Q17" s="14" t="b">
        <v>0</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0.34</v>
      </c>
      <c r="F18" s="25">
        <v>0.28999999999999998</v>
      </c>
      <c r="G18" s="25">
        <v>0.14000000000000001</v>
      </c>
      <c r="H18" s="25">
        <v>0.12</v>
      </c>
      <c r="I18" s="25">
        <v>0.12</v>
      </c>
      <c r="J18" s="36">
        <v>2</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0.35</v>
      </c>
      <c r="F19" s="25">
        <v>0.32</v>
      </c>
      <c r="G19" s="25">
        <v>0.15</v>
      </c>
      <c r="H19" s="25">
        <v>0.09</v>
      </c>
      <c r="I19" s="25">
        <v>0.09</v>
      </c>
      <c r="J19" s="36">
        <v>2</v>
      </c>
      <c r="M19" s="19"/>
      <c r="O19" s="14" t="b">
        <v>1</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0.37</v>
      </c>
      <c r="F20" s="25">
        <v>0.34</v>
      </c>
      <c r="G20" s="25">
        <v>0.12</v>
      </c>
      <c r="H20" s="25">
        <v>0.09</v>
      </c>
      <c r="I20" s="25">
        <v>7.0000000000000007E-2</v>
      </c>
      <c r="J20" s="36">
        <v>1.9</v>
      </c>
      <c r="M20" s="19"/>
      <c r="O20" s="14" t="b">
        <v>1</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0.53</v>
      </c>
      <c r="F21" s="25">
        <v>0.26</v>
      </c>
      <c r="G21" s="25">
        <v>0.1</v>
      </c>
      <c r="H21" s="25">
        <v>0.06</v>
      </c>
      <c r="I21" s="25">
        <v>0.05</v>
      </c>
      <c r="J21" s="36">
        <v>1.7</v>
      </c>
      <c r="M21" s="19"/>
      <c r="O21" s="14" t="b">
        <v>1</v>
      </c>
      <c r="P21" s="14" t="b">
        <v>0</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0.31</v>
      </c>
      <c r="F23" s="25">
        <v>0.27</v>
      </c>
      <c r="G23" s="25">
        <v>0.14000000000000001</v>
      </c>
      <c r="H23" s="25">
        <v>0.12</v>
      </c>
      <c r="I23" s="25">
        <v>0.15</v>
      </c>
      <c r="J23" s="36">
        <v>2.1</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0.42</v>
      </c>
      <c r="F24" s="25">
        <v>0.31</v>
      </c>
      <c r="G24" s="25">
        <v>0.12</v>
      </c>
      <c r="H24" s="25">
        <v>0.08</v>
      </c>
      <c r="I24" s="25">
        <v>7.0000000000000007E-2</v>
      </c>
      <c r="J24" s="36">
        <v>1.9</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0.28999999999999998</v>
      </c>
      <c r="F26" s="25">
        <v>0.27</v>
      </c>
      <c r="G26" s="25">
        <v>0.15</v>
      </c>
      <c r="H26" s="25">
        <v>0.14000000000000001</v>
      </c>
      <c r="I26" s="25">
        <v>0.15</v>
      </c>
      <c r="J26" s="36">
        <v>2.2000000000000002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0.35</v>
      </c>
      <c r="F27" s="25">
        <v>0.28999999999999998</v>
      </c>
      <c r="G27" s="25">
        <v>0.13</v>
      </c>
      <c r="H27" s="25">
        <v>0.1</v>
      </c>
      <c r="I27" s="25">
        <v>0.12</v>
      </c>
      <c r="J27" s="36">
        <v>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0.32</v>
      </c>
      <c r="F29" s="25">
        <v>0.27</v>
      </c>
      <c r="G29" s="25">
        <v>0.14000000000000001</v>
      </c>
      <c r="H29" s="25">
        <v>0.12</v>
      </c>
      <c r="I29" s="25">
        <v>0.14000000000000001</v>
      </c>
      <c r="J29" s="36">
        <v>2.1</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0.34</v>
      </c>
      <c r="F30" s="25">
        <v>0.3</v>
      </c>
      <c r="G30" s="25">
        <v>0.14000000000000001</v>
      </c>
      <c r="H30" s="25">
        <v>0.1</v>
      </c>
      <c r="I30" s="25">
        <v>0.13</v>
      </c>
      <c r="J30" s="36">
        <v>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0.38</v>
      </c>
      <c r="F31" s="25">
        <v>0.28000000000000003</v>
      </c>
      <c r="G31" s="25">
        <v>0.14000000000000001</v>
      </c>
      <c r="H31" s="25">
        <v>0.11</v>
      </c>
      <c r="I31" s="25">
        <v>0.09</v>
      </c>
      <c r="J31" s="36">
        <v>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0.33</v>
      </c>
      <c r="F33" s="25">
        <v>0.27</v>
      </c>
      <c r="G33" s="25">
        <v>0.15</v>
      </c>
      <c r="H33" s="25">
        <v>0.12</v>
      </c>
      <c r="I33" s="25">
        <v>0.13</v>
      </c>
      <c r="J33" s="36">
        <v>2.1</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0.35</v>
      </c>
      <c r="F34" s="25">
        <v>0.32</v>
      </c>
      <c r="G34" s="25">
        <v>0.1</v>
      </c>
      <c r="H34" s="25">
        <v>0.1</v>
      </c>
      <c r="I34" s="25">
        <v>0.14000000000000001</v>
      </c>
      <c r="J34" s="36">
        <v>1.9</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0.34</v>
      </c>
      <c r="F36" s="25">
        <v>0.28999999999999998</v>
      </c>
      <c r="G36" s="25">
        <v>0.14000000000000001</v>
      </c>
      <c r="H36" s="25">
        <v>0.1</v>
      </c>
      <c r="I36" s="25">
        <v>0.12</v>
      </c>
      <c r="J36" s="36">
        <v>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0.32</v>
      </c>
      <c r="F37" s="25">
        <v>0.27</v>
      </c>
      <c r="G37" s="25">
        <v>0.14000000000000001</v>
      </c>
      <c r="H37" s="25">
        <v>0.12</v>
      </c>
      <c r="I37" s="25">
        <v>0.14000000000000001</v>
      </c>
      <c r="J37" s="36">
        <v>2.1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0.34</v>
      </c>
      <c r="F39" s="25">
        <v>0.3</v>
      </c>
      <c r="G39" s="25">
        <v>0.13</v>
      </c>
      <c r="H39" s="25">
        <v>0.1</v>
      </c>
      <c r="I39" s="25">
        <v>0.14000000000000001</v>
      </c>
      <c r="J39" s="36">
        <v>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0.33</v>
      </c>
      <c r="F40" s="25">
        <v>0.27</v>
      </c>
      <c r="G40" s="25">
        <v>0.15</v>
      </c>
      <c r="H40" s="25">
        <v>0.12</v>
      </c>
      <c r="I40" s="25">
        <v>0.13</v>
      </c>
      <c r="J40" s="36">
        <v>2.1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0.33</v>
      </c>
      <c r="F41" s="25">
        <v>0.3</v>
      </c>
      <c r="G41" s="25">
        <v>0.14000000000000001</v>
      </c>
      <c r="H41" s="25">
        <v>0.1</v>
      </c>
      <c r="I41" s="25">
        <v>0.13</v>
      </c>
      <c r="J41" s="36">
        <v>2</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0.34</v>
      </c>
      <c r="F42" s="25">
        <v>0.27</v>
      </c>
      <c r="G42" s="25">
        <v>0.14000000000000001</v>
      </c>
      <c r="H42" s="25">
        <v>0.12</v>
      </c>
      <c r="I42" s="25">
        <v>0.14000000000000001</v>
      </c>
      <c r="J42" s="36">
        <v>2.1</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0.33</v>
      </c>
      <c r="F44" s="25">
        <v>0.28000000000000003</v>
      </c>
      <c r="G44" s="25">
        <v>0.14000000000000001</v>
      </c>
      <c r="H44" s="25">
        <v>0.12</v>
      </c>
      <c r="I44" s="25">
        <v>0.13</v>
      </c>
      <c r="J44" s="36">
        <v>2.1</v>
      </c>
      <c r="M44" s="19"/>
      <c r="O44" s="14" t="b">
        <v>1</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0.42</v>
      </c>
      <c r="F45" s="25">
        <v>0.24</v>
      </c>
      <c r="G45" s="25">
        <v>0.06</v>
      </c>
      <c r="H45" s="25">
        <v>0.1</v>
      </c>
      <c r="I45" s="25">
        <v>0.18</v>
      </c>
      <c r="J45" s="36">
        <v>1.8</v>
      </c>
      <c r="M45" s="19"/>
      <c r="O45" s="14" t="b">
        <v>1</v>
      </c>
      <c r="P45" s="14" t="b">
        <v>0</v>
      </c>
      <c r="Q45" s="14" t="b">
        <v>0</v>
      </c>
      <c r="R45" s="14" t="b">
        <v>0</v>
      </c>
      <c r="S45" s="14" t="e">
        <v>#REF!</v>
      </c>
      <c r="T45" s="14" t="e">
        <v>#REF!</v>
      </c>
      <c r="U45" s="14" t="e">
        <v>#REF!</v>
      </c>
      <c r="V45" s="14" t="e">
        <v>#REF!</v>
      </c>
      <c r="W45" s="14" t="e">
        <v>#REF!</v>
      </c>
      <c r="X45" s="14" t="e">
        <v>#REF!</v>
      </c>
      <c r="Y45" s="14" t="e">
        <v>#REF!</v>
      </c>
      <c r="Z45" s="14" t="e">
        <v>#REF!</v>
      </c>
      <c r="AA45" s="14" t="b">
        <v>1</v>
      </c>
      <c r="AB45" s="14" t="b">
        <v>0</v>
      </c>
    </row>
    <row r="46" spans="1:28" ht="12.75" customHeight="1" x14ac:dyDescent="0.25">
      <c r="A46" s="13">
        <v>9</v>
      </c>
      <c r="C46" s="3" t="s">
        <v>53</v>
      </c>
      <c r="D46" s="20">
        <v>67</v>
      </c>
      <c r="E46" s="24">
        <v>0.22</v>
      </c>
      <c r="F46" s="25">
        <v>0.33</v>
      </c>
      <c r="G46" s="25">
        <v>0.18</v>
      </c>
      <c r="H46" s="25">
        <v>7.0000000000000007E-2</v>
      </c>
      <c r="I46" s="25">
        <v>0.19</v>
      </c>
      <c r="J46" s="36">
        <v>2.1</v>
      </c>
      <c r="M46" s="19"/>
      <c r="O46" s="14" t="b">
        <v>0</v>
      </c>
      <c r="P46" s="14" t="b">
        <v>1</v>
      </c>
      <c r="Q46" s="14" t="b">
        <v>1</v>
      </c>
      <c r="R46" s="14" t="b">
        <v>0</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0.33</v>
      </c>
      <c r="F47" s="25">
        <v>0.28999999999999998</v>
      </c>
      <c r="G47" s="25">
        <v>0.13</v>
      </c>
      <c r="H47" s="25">
        <v>0.11</v>
      </c>
      <c r="I47" s="25">
        <v>0.14000000000000001</v>
      </c>
      <c r="J47" s="36">
        <v>2</v>
      </c>
      <c r="M47" s="19"/>
      <c r="O47" s="14" t="b">
        <v>1</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0.38</v>
      </c>
      <c r="F48" s="25">
        <v>0.34</v>
      </c>
      <c r="G48" s="25">
        <v>0.09</v>
      </c>
      <c r="H48" s="25">
        <v>0.11</v>
      </c>
      <c r="I48" s="25">
        <v>0.08</v>
      </c>
      <c r="J48" s="36">
        <v>1.9</v>
      </c>
      <c r="M48" s="19"/>
      <c r="O48" s="14" t="b">
        <v>1</v>
      </c>
      <c r="P48" s="14" t="b">
        <v>1</v>
      </c>
      <c r="Q48" s="14" t="b">
        <v>0</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0.45</v>
      </c>
      <c r="F49" s="25">
        <v>0.27</v>
      </c>
      <c r="G49" s="25">
        <v>0.14000000000000001</v>
      </c>
      <c r="H49" s="25">
        <v>0.05</v>
      </c>
      <c r="I49" s="25">
        <v>0.09</v>
      </c>
      <c r="J49" s="36">
        <v>1.8</v>
      </c>
      <c r="M49" s="19"/>
      <c r="O49" s="14" t="b">
        <v>1</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0.22</v>
      </c>
      <c r="F51" s="25">
        <v>0.28999999999999998</v>
      </c>
      <c r="G51" s="25">
        <v>0.11</v>
      </c>
      <c r="H51" s="25">
        <v>0.2</v>
      </c>
      <c r="I51" s="25">
        <v>0.18</v>
      </c>
      <c r="J51" s="36">
        <v>2.4</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0.34</v>
      </c>
      <c r="F52" s="25">
        <v>0.28000000000000003</v>
      </c>
      <c r="G52" s="25">
        <v>0.14000000000000001</v>
      </c>
      <c r="H52" s="25">
        <v>0.11</v>
      </c>
      <c r="I52" s="25">
        <v>0.13</v>
      </c>
      <c r="J52" s="36">
        <v>2</v>
      </c>
      <c r="M52" s="19"/>
      <c r="O52" s="14" t="b">
        <v>1</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0.3</v>
      </c>
      <c r="F54" s="25">
        <v>0.22</v>
      </c>
      <c r="G54" s="25">
        <v>0.22</v>
      </c>
      <c r="H54" s="25">
        <v>0.11</v>
      </c>
      <c r="I54" s="25">
        <v>0.16</v>
      </c>
      <c r="J54" s="36">
        <v>2.2000000000000002</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0.3</v>
      </c>
      <c r="F55" s="25">
        <v>0.27</v>
      </c>
      <c r="G55" s="25">
        <v>0.18</v>
      </c>
      <c r="H55" s="25">
        <v>0.15</v>
      </c>
      <c r="I55" s="25">
        <v>0.1</v>
      </c>
      <c r="J55" s="36">
        <v>2.2000000000000002</v>
      </c>
      <c r="M55" s="19"/>
      <c r="O55" s="14" t="b">
        <v>0</v>
      </c>
      <c r="P55" s="14" t="b">
        <v>0</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0.31</v>
      </c>
      <c r="F56" s="25">
        <v>0.26</v>
      </c>
      <c r="G56" s="25">
        <v>0.19</v>
      </c>
      <c r="H56" s="25">
        <v>0.13</v>
      </c>
      <c r="I56" s="25">
        <v>0.12</v>
      </c>
      <c r="J56" s="36">
        <v>2.2000000000000002</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0.24</v>
      </c>
      <c r="F57" s="25">
        <v>0.33</v>
      </c>
      <c r="G57" s="25">
        <v>0.13</v>
      </c>
      <c r="H57" s="25">
        <v>0.16</v>
      </c>
      <c r="I57" s="25">
        <v>0.13</v>
      </c>
      <c r="J57" s="36">
        <v>2.2000000000000002</v>
      </c>
      <c r="M57" s="19"/>
      <c r="O57" s="14" t="b">
        <v>0</v>
      </c>
      <c r="P57" s="14" t="b">
        <v>1</v>
      </c>
      <c r="Q57" s="14" t="b">
        <v>0</v>
      </c>
      <c r="R57" s="14" t="b">
        <v>0</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0.35</v>
      </c>
      <c r="F58" s="25">
        <v>0.3</v>
      </c>
      <c r="G58" s="25">
        <v>0.14000000000000001</v>
      </c>
      <c r="H58" s="25">
        <v>0.1</v>
      </c>
      <c r="I58" s="25">
        <v>0.12</v>
      </c>
      <c r="J58" s="36">
        <v>2</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0.27</v>
      </c>
      <c r="F59" s="25">
        <v>0.23</v>
      </c>
      <c r="G59" s="25">
        <v>0.12</v>
      </c>
      <c r="H59" s="25">
        <v>0.16</v>
      </c>
      <c r="I59" s="25">
        <v>0.22</v>
      </c>
      <c r="J59" s="36">
        <v>2.2000000000000002</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0.26</v>
      </c>
      <c r="F61" s="25">
        <v>0.28000000000000003</v>
      </c>
      <c r="G61" s="25">
        <v>0.17</v>
      </c>
      <c r="H61" s="25">
        <v>0.13</v>
      </c>
      <c r="I61" s="25">
        <v>0.17</v>
      </c>
      <c r="J61" s="36">
        <v>2.2000000000000002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0.34</v>
      </c>
      <c r="F62" s="25">
        <v>0.27</v>
      </c>
      <c r="G62" s="25">
        <v>0.15</v>
      </c>
      <c r="H62" s="25">
        <v>0.11</v>
      </c>
      <c r="I62" s="25">
        <v>0.13</v>
      </c>
      <c r="J62" s="36">
        <v>2</v>
      </c>
      <c r="M62" s="19"/>
      <c r="O62" s="14" t="b">
        <v>1</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0.33</v>
      </c>
      <c r="F63" s="25">
        <v>0.28000000000000003</v>
      </c>
      <c r="G63" s="25">
        <v>0.14000000000000001</v>
      </c>
      <c r="H63" s="25">
        <v>0.11</v>
      </c>
      <c r="I63" s="25">
        <v>0.13</v>
      </c>
      <c r="J63" s="36">
        <v>2</v>
      </c>
      <c r="M63" s="19"/>
      <c r="O63" s="14" t="b">
        <v>1</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0.24</v>
      </c>
      <c r="F65" s="25">
        <v>0.19</v>
      </c>
      <c r="G65" s="25">
        <v>0.14000000000000001</v>
      </c>
      <c r="H65" s="25">
        <v>0.19</v>
      </c>
      <c r="I65" s="25">
        <v>0.24</v>
      </c>
      <c r="J65" s="36">
        <v>2.4</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0.27</v>
      </c>
      <c r="F66" s="25">
        <v>0.28999999999999998</v>
      </c>
      <c r="G66" s="25">
        <v>0.18</v>
      </c>
      <c r="H66" s="25">
        <v>0.13</v>
      </c>
      <c r="I66" s="25">
        <v>0.14000000000000001</v>
      </c>
      <c r="J66" s="36">
        <v>2.2000000000000002</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0.38</v>
      </c>
      <c r="F67" s="25">
        <v>0.28000000000000003</v>
      </c>
      <c r="G67" s="25">
        <v>0.12</v>
      </c>
      <c r="H67" s="25">
        <v>0.1</v>
      </c>
      <c r="I67" s="25">
        <v>0.12</v>
      </c>
      <c r="J67" s="36">
        <v>1.9</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0.31</v>
      </c>
      <c r="F69" s="25">
        <v>0.23</v>
      </c>
      <c r="G69" s="25">
        <v>0.16</v>
      </c>
      <c r="H69" s="25">
        <v>0.17</v>
      </c>
      <c r="I69" s="25">
        <v>0.12</v>
      </c>
      <c r="J69" s="36">
        <v>2.2000000000000002</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0.34</v>
      </c>
      <c r="F70" s="25">
        <v>0.3</v>
      </c>
      <c r="G70" s="25">
        <v>0.13</v>
      </c>
      <c r="H70" s="25">
        <v>0.09</v>
      </c>
      <c r="I70" s="25">
        <v>0.14000000000000001</v>
      </c>
      <c r="J70" s="36">
        <v>2</v>
      </c>
      <c r="M70" s="19"/>
      <c r="O70" s="14" t="b">
        <v>0</v>
      </c>
      <c r="P70" s="14" t="b">
        <v>1</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v>
      </c>
      <c r="F72" s="25">
        <v>0.16</v>
      </c>
      <c r="G72" s="25">
        <v>0.23</v>
      </c>
      <c r="H72" s="25">
        <v>0.4</v>
      </c>
      <c r="I72" s="25">
        <v>0.1</v>
      </c>
      <c r="J72" s="36">
        <v>3.1</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0.19</v>
      </c>
      <c r="F73" s="25">
        <v>0.32</v>
      </c>
      <c r="G73" s="25">
        <v>0.22</v>
      </c>
      <c r="H73" s="25">
        <v>0.12</v>
      </c>
      <c r="I73" s="25">
        <v>0.15</v>
      </c>
      <c r="J73" s="36">
        <v>2.2999999999999998</v>
      </c>
      <c r="M73" s="19"/>
      <c r="O73" s="14" t="b">
        <v>1</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0.48</v>
      </c>
      <c r="F74" s="25">
        <v>0.28000000000000003</v>
      </c>
      <c r="G74" s="25">
        <v>7.0000000000000007E-2</v>
      </c>
      <c r="H74" s="25">
        <v>0.05</v>
      </c>
      <c r="I74" s="25">
        <v>0.11</v>
      </c>
      <c r="J74" s="36">
        <v>1.7</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0.24</v>
      </c>
      <c r="F76" s="25">
        <v>0.32</v>
      </c>
      <c r="G76" s="25">
        <v>0.22</v>
      </c>
      <c r="H76" s="25">
        <v>0.11</v>
      </c>
      <c r="I76" s="25">
        <v>0.11</v>
      </c>
      <c r="J76" s="36">
        <v>2.2000000000000002</v>
      </c>
      <c r="M76" s="19"/>
      <c r="O76" s="14" t="b">
        <v>0</v>
      </c>
      <c r="P76" s="14" t="b">
        <v>1</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0.28000000000000003</v>
      </c>
      <c r="F77" s="25">
        <v>0.34</v>
      </c>
      <c r="G77" s="25">
        <v>0.18</v>
      </c>
      <c r="H77" s="25">
        <v>0.09</v>
      </c>
      <c r="I77" s="25">
        <v>0.12</v>
      </c>
      <c r="J77" s="36">
        <v>2.1</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0.35</v>
      </c>
      <c r="F78" s="25">
        <v>0.28000000000000003</v>
      </c>
      <c r="G78" s="25">
        <v>0.14000000000000001</v>
      </c>
      <c r="H78" s="25">
        <v>0.11</v>
      </c>
      <c r="I78" s="25">
        <v>0.12</v>
      </c>
      <c r="J78" s="36">
        <v>2</v>
      </c>
      <c r="M78" s="19"/>
      <c r="O78" s="14" t="b">
        <v>1</v>
      </c>
      <c r="P78" s="14" t="b">
        <v>0</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0.28000000000000003</v>
      </c>
      <c r="F79" s="25">
        <v>0.24</v>
      </c>
      <c r="G79" s="25">
        <v>0.11</v>
      </c>
      <c r="H79" s="25">
        <v>0.13</v>
      </c>
      <c r="I79" s="25">
        <v>0.24</v>
      </c>
      <c r="J79" s="36">
        <v>2.1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0.4</v>
      </c>
      <c r="F81" s="25">
        <v>0.16</v>
      </c>
      <c r="G81" s="25">
        <v>0.16</v>
      </c>
      <c r="H81" s="25">
        <v>0.14000000000000001</v>
      </c>
      <c r="I81" s="25">
        <v>0.14000000000000001</v>
      </c>
      <c r="J81" s="36">
        <v>2.1</v>
      </c>
      <c r="M81" s="19"/>
      <c r="O81" s="14" t="b">
        <v>1</v>
      </c>
      <c r="P81" s="14" t="b">
        <v>0</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0.31</v>
      </c>
      <c r="F82" s="25">
        <v>0.28000000000000003</v>
      </c>
      <c r="G82" s="25">
        <v>0.15</v>
      </c>
      <c r="H82" s="25">
        <v>0.13</v>
      </c>
      <c r="I82" s="25">
        <v>0.14000000000000001</v>
      </c>
      <c r="J82" s="36">
        <v>2.1</v>
      </c>
      <c r="M82" s="19"/>
      <c r="O82" s="14" t="b">
        <v>1</v>
      </c>
      <c r="P82" s="14" t="b">
        <v>1</v>
      </c>
      <c r="Q82" s="14" t="b">
        <v>0</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0.34</v>
      </c>
      <c r="F83" s="25">
        <v>0.28999999999999998</v>
      </c>
      <c r="G83" s="25">
        <v>0.14000000000000001</v>
      </c>
      <c r="H83" s="25">
        <v>0.1</v>
      </c>
      <c r="I83" s="25">
        <v>0.13</v>
      </c>
      <c r="J83" s="36">
        <v>2</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0.34</v>
      </c>
      <c r="F85" s="25">
        <v>0.28999999999999998</v>
      </c>
      <c r="G85" s="25">
        <v>0.14000000000000001</v>
      </c>
      <c r="H85" s="25">
        <v>0.08</v>
      </c>
      <c r="I85" s="25">
        <v>0.15</v>
      </c>
      <c r="J85" s="36">
        <v>2</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0.33</v>
      </c>
      <c r="F86" s="25">
        <v>0.3</v>
      </c>
      <c r="G86" s="25">
        <v>0.14000000000000001</v>
      </c>
      <c r="H86" s="25">
        <v>0.11</v>
      </c>
      <c r="I86" s="25">
        <v>0.12</v>
      </c>
      <c r="J86" s="36">
        <v>2</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0.35</v>
      </c>
      <c r="F87" s="25">
        <v>0.26</v>
      </c>
      <c r="G87" s="25">
        <v>0.14000000000000001</v>
      </c>
      <c r="H87" s="25">
        <v>0.14000000000000001</v>
      </c>
      <c r="I87" s="25">
        <v>0.11</v>
      </c>
      <c r="J87" s="36">
        <v>2.1</v>
      </c>
      <c r="M87" s="19"/>
      <c r="O87" s="14" t="b">
        <v>1</v>
      </c>
      <c r="P87" s="14" t="b">
        <v>1</v>
      </c>
      <c r="Q87" s="14" t="b">
        <v>0</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0.19</v>
      </c>
      <c r="F88" s="25">
        <v>0.19</v>
      </c>
      <c r="G88" s="25">
        <v>0.14000000000000001</v>
      </c>
      <c r="H88" s="25">
        <v>0.19</v>
      </c>
      <c r="I88" s="25">
        <v>0.28999999999999998</v>
      </c>
      <c r="J88" s="36">
        <v>2.5</v>
      </c>
      <c r="M88" s="19"/>
      <c r="O88" s="14" t="b">
        <v>0</v>
      </c>
      <c r="P88" s="14" t="b">
        <v>1</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0.38</v>
      </c>
      <c r="F90" s="25">
        <v>0.12</v>
      </c>
      <c r="G90" s="25">
        <v>0.15</v>
      </c>
      <c r="H90" s="25">
        <v>0.22</v>
      </c>
      <c r="I90" s="25">
        <v>0.13</v>
      </c>
      <c r="J90" s="36">
        <v>2.2000000000000002</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0.3</v>
      </c>
      <c r="F91" s="25">
        <v>0.26</v>
      </c>
      <c r="G91" s="25">
        <v>0.16</v>
      </c>
      <c r="H91" s="25">
        <v>0.13</v>
      </c>
      <c r="I91" s="25">
        <v>0.14000000000000001</v>
      </c>
      <c r="J91" s="36">
        <v>2.1</v>
      </c>
      <c r="M91" s="19"/>
      <c r="O91" s="14" t="b">
        <v>1</v>
      </c>
      <c r="P91" s="14" t="b">
        <v>1</v>
      </c>
      <c r="Q91" s="14" t="b">
        <v>0</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0.35</v>
      </c>
      <c r="F92" s="25">
        <v>0.31</v>
      </c>
      <c r="G92" s="25">
        <v>0.13</v>
      </c>
      <c r="H92" s="25">
        <v>0.09</v>
      </c>
      <c r="I92" s="25">
        <v>0.13</v>
      </c>
      <c r="J92" s="36">
        <v>2</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0.32</v>
      </c>
      <c r="F94" s="25">
        <v>0.27</v>
      </c>
      <c r="G94" s="25">
        <v>0.15</v>
      </c>
      <c r="H94" s="25">
        <v>0.13</v>
      </c>
      <c r="I94" s="25">
        <v>0.13</v>
      </c>
      <c r="J94" s="36">
        <v>2.1</v>
      </c>
      <c r="M94" s="19"/>
      <c r="O94" s="14" t="b">
        <v>1</v>
      </c>
      <c r="P94" s="14" t="b">
        <v>1</v>
      </c>
      <c r="Q94" s="14" t="b">
        <v>0</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0.36</v>
      </c>
      <c r="F95" s="25">
        <v>0.28999999999999998</v>
      </c>
      <c r="G95" s="25">
        <v>0.12</v>
      </c>
      <c r="H95" s="25">
        <v>0.09</v>
      </c>
      <c r="I95" s="25">
        <v>0.14000000000000001</v>
      </c>
      <c r="J95" s="36">
        <v>1.9</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0.32</v>
      </c>
      <c r="F97" s="25">
        <v>0.28000000000000003</v>
      </c>
      <c r="G97" s="25">
        <v>0.16</v>
      </c>
      <c r="H97" s="25">
        <v>0.13</v>
      </c>
      <c r="I97" s="25">
        <v>0.12</v>
      </c>
      <c r="J97" s="36">
        <v>2.1</v>
      </c>
      <c r="M97" s="19"/>
      <c r="O97" s="14" t="b">
        <v>1</v>
      </c>
      <c r="P97" s="14" t="b">
        <v>1</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0.35</v>
      </c>
      <c r="F98" s="25">
        <v>0.28999999999999998</v>
      </c>
      <c r="G98" s="25">
        <v>0.12</v>
      </c>
      <c r="H98" s="25">
        <v>0.1</v>
      </c>
      <c r="I98" s="25">
        <v>0.15</v>
      </c>
      <c r="J98" s="36">
        <v>2</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0.33</v>
      </c>
      <c r="F100" s="25">
        <v>0.27</v>
      </c>
      <c r="G100" s="25">
        <v>0.15</v>
      </c>
      <c r="H100" s="25">
        <v>0.14000000000000001</v>
      </c>
      <c r="I100" s="25">
        <v>0.11</v>
      </c>
      <c r="J100" s="36">
        <v>2.1</v>
      </c>
      <c r="M100" s="19"/>
      <c r="O100" s="14" t="b">
        <v>1</v>
      </c>
      <c r="P100" s="14" t="b">
        <v>1</v>
      </c>
      <c r="Q100" s="14" t="b">
        <v>0</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0.33</v>
      </c>
      <c r="F101" s="25">
        <v>0.3</v>
      </c>
      <c r="G101" s="25">
        <v>0.13</v>
      </c>
      <c r="H101" s="25">
        <v>0.09</v>
      </c>
      <c r="I101" s="25">
        <v>0.15</v>
      </c>
      <c r="J101" s="36">
        <v>2</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0.3</v>
      </c>
      <c r="F103" s="25">
        <v>0.27</v>
      </c>
      <c r="G103" s="25">
        <v>0.18</v>
      </c>
      <c r="H103" s="25">
        <v>0.14000000000000001</v>
      </c>
      <c r="I103" s="25">
        <v>0.11</v>
      </c>
      <c r="J103" s="36">
        <v>2.2000000000000002</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0.31</v>
      </c>
      <c r="F104" s="25">
        <v>0.33</v>
      </c>
      <c r="G104" s="25">
        <v>0.15</v>
      </c>
      <c r="H104" s="25">
        <v>0.11</v>
      </c>
      <c r="I104" s="25">
        <v>0.11</v>
      </c>
      <c r="J104" s="36">
        <v>2.1</v>
      </c>
      <c r="M104" s="19"/>
      <c r="O104" s="14" t="b">
        <v>0</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0.37</v>
      </c>
      <c r="F105" s="25">
        <v>0.28999999999999998</v>
      </c>
      <c r="G105" s="25">
        <v>0.14000000000000001</v>
      </c>
      <c r="H105" s="25">
        <v>0.11</v>
      </c>
      <c r="I105" s="25">
        <v>0.09</v>
      </c>
      <c r="J105" s="36">
        <v>2</v>
      </c>
      <c r="M105" s="19"/>
      <c r="O105" s="14" t="b">
        <v>1</v>
      </c>
      <c r="P105" s="14" t="b">
        <v>1</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0.31</v>
      </c>
      <c r="F106" s="29">
        <v>0.22</v>
      </c>
      <c r="G106" s="29">
        <v>0.12</v>
      </c>
      <c r="H106" s="29">
        <v>0.11</v>
      </c>
      <c r="I106" s="29">
        <v>0.24</v>
      </c>
      <c r="J106" s="37">
        <v>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486" priority="16">
      <formula>L13=TRUE</formula>
    </cfRule>
  </conditionalFormatting>
  <conditionalFormatting sqref="E35">
    <cfRule type="expression" dxfId="1485" priority="9">
      <formula>L35=TRUE</formula>
    </cfRule>
  </conditionalFormatting>
  <conditionalFormatting sqref="E60">
    <cfRule type="expression" dxfId="1484" priority="8">
      <formula>L60=TRUE</formula>
    </cfRule>
  </conditionalFormatting>
  <conditionalFormatting sqref="E64">
    <cfRule type="expression" dxfId="1483" priority="7">
      <formula>L64=TRUE</formula>
    </cfRule>
  </conditionalFormatting>
  <conditionalFormatting sqref="E84">
    <cfRule type="expression" dxfId="1482" priority="6">
      <formula>L84=TRUE</formula>
    </cfRule>
  </conditionalFormatting>
  <conditionalFormatting sqref="E89">
    <cfRule type="expression" dxfId="1481" priority="5">
      <formula>L89=TRUE</formula>
    </cfRule>
  </conditionalFormatting>
  <conditionalFormatting sqref="E93">
    <cfRule type="expression" dxfId="1480" priority="4">
      <formula>L93=TRUE</formula>
    </cfRule>
  </conditionalFormatting>
  <conditionalFormatting sqref="E96">
    <cfRule type="expression" dxfId="1479" priority="3">
      <formula>L96=TRUE</formula>
    </cfRule>
  </conditionalFormatting>
  <conditionalFormatting sqref="E99">
    <cfRule type="expression" dxfId="1478" priority="2">
      <formula>L99=TRUE</formula>
    </cfRule>
  </conditionalFormatting>
  <conditionalFormatting sqref="E112:E142">
    <cfRule type="expression" dxfId="1477" priority="13">
      <formula>L112=TRUE</formula>
    </cfRule>
  </conditionalFormatting>
  <conditionalFormatting sqref="E154:E195">
    <cfRule type="expression" dxfId="1476" priority="15">
      <formula>L154=TRUE</formula>
    </cfRule>
  </conditionalFormatting>
  <conditionalFormatting sqref="E207:E248">
    <cfRule type="expression" dxfId="147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7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73" priority="11">
      <formula>Y13=TRUE</formula>
    </cfRule>
  </conditionalFormatting>
  <conditionalFormatting sqref="J110:K267">
    <cfRule type="expression" dxfId="1472" priority="12">
      <formula>Z110=TRUE</formula>
    </cfRule>
  </conditionalFormatting>
  <conditionalFormatting sqref="M8:M106">
    <cfRule type="cellIs" dxfId="147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47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469" priority="18">
      <formula>N13=TRUE</formula>
    </cfRule>
  </conditionalFormatting>
  <pageMargins left="0.7" right="0.7" top="0.75" bottom="0.75" header="0.3" footer="0.3"/>
  <pageSetup paperSize="9" orientation="portrait" verticalDpi="0" r:id="rId1"/>
  <drawing r:id="rId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Worksheet____49"/>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207</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0.31</v>
      </c>
      <c r="F8" s="18">
        <v>0.21</v>
      </c>
      <c r="G8" s="18">
        <v>0.11</v>
      </c>
      <c r="H8" s="18">
        <v>0.08</v>
      </c>
      <c r="I8" s="18">
        <v>0.28999999999999998</v>
      </c>
      <c r="J8" s="57">
        <v>1.9</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0.26</v>
      </c>
      <c r="F11" s="25">
        <v>0.2</v>
      </c>
      <c r="G11" s="25">
        <v>0.13</v>
      </c>
      <c r="H11" s="25">
        <v>0.11</v>
      </c>
      <c r="I11" s="25">
        <v>0.3</v>
      </c>
      <c r="J11" s="36">
        <v>2.1</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0.36</v>
      </c>
      <c r="F12" s="25">
        <v>0.23</v>
      </c>
      <c r="G12" s="25">
        <v>0.09</v>
      </c>
      <c r="H12" s="25">
        <v>0.05</v>
      </c>
      <c r="I12" s="25">
        <v>0.28000000000000003</v>
      </c>
      <c r="J12" s="36">
        <v>1.8</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0.28000000000000003</v>
      </c>
      <c r="F14" s="25">
        <v>0.19</v>
      </c>
      <c r="G14" s="25">
        <v>7.0000000000000007E-2</v>
      </c>
      <c r="H14" s="25">
        <v>7.0000000000000007E-2</v>
      </c>
      <c r="I14" s="25">
        <v>0.39</v>
      </c>
      <c r="J14" s="36">
        <v>1.9</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0.24</v>
      </c>
      <c r="F15" s="25">
        <v>0.2</v>
      </c>
      <c r="G15" s="25">
        <v>0.12</v>
      </c>
      <c r="H15" s="25">
        <v>7.0000000000000007E-2</v>
      </c>
      <c r="I15" s="25">
        <v>0.38</v>
      </c>
      <c r="J15" s="36">
        <v>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0.27</v>
      </c>
      <c r="F16" s="25">
        <v>0.23</v>
      </c>
      <c r="G16" s="25">
        <v>0.12</v>
      </c>
      <c r="H16" s="25">
        <v>0.06</v>
      </c>
      <c r="I16" s="25">
        <v>0.32</v>
      </c>
      <c r="J16" s="36">
        <v>2</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0.34</v>
      </c>
      <c r="F17" s="25">
        <v>0.19</v>
      </c>
      <c r="G17" s="25">
        <v>0.11</v>
      </c>
      <c r="H17" s="25">
        <v>0.09</v>
      </c>
      <c r="I17" s="25">
        <v>0.26</v>
      </c>
      <c r="J17" s="36">
        <v>2</v>
      </c>
      <c r="M17" s="19"/>
      <c r="O17" s="14" t="b">
        <v>1</v>
      </c>
      <c r="P17" s="14" t="b">
        <v>0</v>
      </c>
      <c r="Q17" s="14" t="b">
        <v>0</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0.34</v>
      </c>
      <c r="F18" s="25">
        <v>0.21</v>
      </c>
      <c r="G18" s="25">
        <v>0.13</v>
      </c>
      <c r="H18" s="25">
        <v>0.08</v>
      </c>
      <c r="I18" s="25">
        <v>0.24</v>
      </c>
      <c r="J18" s="36">
        <v>2</v>
      </c>
      <c r="M18" s="19"/>
      <c r="O18" s="14" t="b">
        <v>1</v>
      </c>
      <c r="P18" s="14" t="b">
        <v>0</v>
      </c>
      <c r="Q18" s="14" t="b">
        <v>0</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0.37</v>
      </c>
      <c r="F19" s="25">
        <v>0.26</v>
      </c>
      <c r="G19" s="25">
        <v>0.1</v>
      </c>
      <c r="H19" s="25">
        <v>0.1</v>
      </c>
      <c r="I19" s="25">
        <v>0.17</v>
      </c>
      <c r="J19" s="36">
        <v>1.9</v>
      </c>
      <c r="M19" s="19"/>
      <c r="O19" s="14" t="b">
        <v>1</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0.4</v>
      </c>
      <c r="F20" s="25">
        <v>0.23</v>
      </c>
      <c r="G20" s="25">
        <v>0.09</v>
      </c>
      <c r="H20" s="25">
        <v>7.0000000000000007E-2</v>
      </c>
      <c r="I20" s="25">
        <v>0.2</v>
      </c>
      <c r="J20" s="36">
        <v>1.8</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0.39</v>
      </c>
      <c r="F21" s="25">
        <v>0.31</v>
      </c>
      <c r="G21" s="25">
        <v>0.08</v>
      </c>
      <c r="H21" s="25">
        <v>0.08</v>
      </c>
      <c r="I21" s="25">
        <v>0.14000000000000001</v>
      </c>
      <c r="J21" s="36">
        <v>1.8</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0.28999999999999998</v>
      </c>
      <c r="F23" s="25">
        <v>0.2</v>
      </c>
      <c r="G23" s="25">
        <v>0.11</v>
      </c>
      <c r="H23" s="25">
        <v>0.08</v>
      </c>
      <c r="I23" s="25">
        <v>0.32</v>
      </c>
      <c r="J23" s="36">
        <v>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0.39</v>
      </c>
      <c r="F24" s="25">
        <v>0.26</v>
      </c>
      <c r="G24" s="25">
        <v>0.09</v>
      </c>
      <c r="H24" s="25">
        <v>0.09</v>
      </c>
      <c r="I24" s="25">
        <v>0.17</v>
      </c>
      <c r="J24" s="36">
        <v>1.9</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0.28000000000000003</v>
      </c>
      <c r="F26" s="25">
        <v>0.2</v>
      </c>
      <c r="G26" s="25">
        <v>0.12</v>
      </c>
      <c r="H26" s="25">
        <v>0.08</v>
      </c>
      <c r="I26" s="25">
        <v>0.32</v>
      </c>
      <c r="J26" s="36">
        <v>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0.32</v>
      </c>
      <c r="F27" s="25">
        <v>0.22</v>
      </c>
      <c r="G27" s="25">
        <v>0.1</v>
      </c>
      <c r="H27" s="25">
        <v>0.08</v>
      </c>
      <c r="I27" s="25">
        <v>0.28000000000000003</v>
      </c>
      <c r="J27" s="36">
        <v>1.9</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0.28999999999999998</v>
      </c>
      <c r="F29" s="25">
        <v>0.21</v>
      </c>
      <c r="G29" s="25">
        <v>0.11</v>
      </c>
      <c r="H29" s="25">
        <v>0.08</v>
      </c>
      <c r="I29" s="25">
        <v>0.3</v>
      </c>
      <c r="J29" s="36">
        <v>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0.31</v>
      </c>
      <c r="F30" s="25">
        <v>0.23</v>
      </c>
      <c r="G30" s="25">
        <v>0.11</v>
      </c>
      <c r="H30" s="25">
        <v>0.08</v>
      </c>
      <c r="I30" s="25">
        <v>0.27</v>
      </c>
      <c r="J30" s="36">
        <v>1.9</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0.38</v>
      </c>
      <c r="F31" s="25">
        <v>0.21</v>
      </c>
      <c r="G31" s="25">
        <v>0.09</v>
      </c>
      <c r="H31" s="25">
        <v>0.06</v>
      </c>
      <c r="I31" s="25">
        <v>0.26</v>
      </c>
      <c r="J31" s="36">
        <v>1.8</v>
      </c>
      <c r="M31" s="19"/>
      <c r="O31" s="14" t="b">
        <v>1</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0.33</v>
      </c>
      <c r="F33" s="25">
        <v>0.21</v>
      </c>
      <c r="G33" s="25">
        <v>0.11</v>
      </c>
      <c r="H33" s="25">
        <v>0.08</v>
      </c>
      <c r="I33" s="25">
        <v>0.27</v>
      </c>
      <c r="J33" s="36">
        <v>1.9</v>
      </c>
      <c r="M33" s="19"/>
      <c r="O33" s="14" t="b">
        <v>1</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0.22</v>
      </c>
      <c r="F34" s="25">
        <v>0.21</v>
      </c>
      <c r="G34" s="25">
        <v>0.1</v>
      </c>
      <c r="H34" s="25">
        <v>0.08</v>
      </c>
      <c r="I34" s="25">
        <v>0.38</v>
      </c>
      <c r="J34" s="36">
        <v>2.1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1</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0.31</v>
      </c>
      <c r="F36" s="25">
        <v>0.21</v>
      </c>
      <c r="G36" s="25">
        <v>0.1</v>
      </c>
      <c r="H36" s="25">
        <v>0.08</v>
      </c>
      <c r="I36" s="25">
        <v>0.3</v>
      </c>
      <c r="J36" s="36">
        <v>1.9</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0.31</v>
      </c>
      <c r="F37" s="25">
        <v>0.22</v>
      </c>
      <c r="G37" s="25">
        <v>0.12</v>
      </c>
      <c r="H37" s="25">
        <v>7.0000000000000007E-2</v>
      </c>
      <c r="I37" s="25">
        <v>0.28000000000000003</v>
      </c>
      <c r="J37" s="36">
        <v>1.9</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0.32</v>
      </c>
      <c r="F39" s="25">
        <v>0.21</v>
      </c>
      <c r="G39" s="25">
        <v>0.08</v>
      </c>
      <c r="H39" s="25">
        <v>0.08</v>
      </c>
      <c r="I39" s="25">
        <v>0.32</v>
      </c>
      <c r="J39" s="36">
        <v>1.9</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1</v>
      </c>
      <c r="AB39" s="14" t="b">
        <v>0</v>
      </c>
    </row>
    <row r="40" spans="1:28" ht="12.75" customHeight="1" x14ac:dyDescent="0.25">
      <c r="A40" s="13">
        <v>8</v>
      </c>
      <c r="C40" s="3" t="s">
        <v>9</v>
      </c>
      <c r="D40" s="20">
        <v>619</v>
      </c>
      <c r="E40" s="24">
        <v>0.31</v>
      </c>
      <c r="F40" s="25">
        <v>0.26</v>
      </c>
      <c r="G40" s="25">
        <v>0.11</v>
      </c>
      <c r="H40" s="25">
        <v>7.0000000000000007E-2</v>
      </c>
      <c r="I40" s="25">
        <v>0.25</v>
      </c>
      <c r="J40" s="36">
        <v>1.9</v>
      </c>
      <c r="M40" s="19"/>
      <c r="O40" s="14" t="b">
        <v>0</v>
      </c>
      <c r="P40" s="14" t="b">
        <v>1</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0.28999999999999998</v>
      </c>
      <c r="F41" s="25">
        <v>0.18</v>
      </c>
      <c r="G41" s="25">
        <v>0.15</v>
      </c>
      <c r="H41" s="25">
        <v>0.08</v>
      </c>
      <c r="I41" s="25">
        <v>0.3</v>
      </c>
      <c r="J41" s="36">
        <v>2</v>
      </c>
      <c r="M41" s="19"/>
      <c r="O41" s="14" t="b">
        <v>0</v>
      </c>
      <c r="P41" s="14" t="b">
        <v>0</v>
      </c>
      <c r="Q41" s="14" t="b">
        <v>1</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0.32</v>
      </c>
      <c r="F42" s="25">
        <v>0.19</v>
      </c>
      <c r="G42" s="25">
        <v>0.11</v>
      </c>
      <c r="H42" s="25">
        <v>0.08</v>
      </c>
      <c r="I42" s="25">
        <v>0.3</v>
      </c>
      <c r="J42" s="36">
        <v>1.9</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0.32</v>
      </c>
      <c r="F44" s="25">
        <v>0.21</v>
      </c>
      <c r="G44" s="25">
        <v>0.11</v>
      </c>
      <c r="H44" s="25">
        <v>0.08</v>
      </c>
      <c r="I44" s="25">
        <v>0.28000000000000003</v>
      </c>
      <c r="J44" s="36">
        <v>1.9</v>
      </c>
      <c r="M44" s="19"/>
      <c r="O44" s="14" t="b">
        <v>1</v>
      </c>
      <c r="P44" s="14" t="b">
        <v>0</v>
      </c>
      <c r="Q44" s="14" t="b">
        <v>0</v>
      </c>
      <c r="R44" s="14" t="b">
        <v>0</v>
      </c>
      <c r="S44" s="14" t="e">
        <v>#REF!</v>
      </c>
      <c r="T44" s="14" t="e">
        <v>#REF!</v>
      </c>
      <c r="U44" s="14" t="e">
        <v>#REF!</v>
      </c>
      <c r="V44" s="14" t="e">
        <v>#REF!</v>
      </c>
      <c r="W44" s="14" t="e">
        <v>#REF!</v>
      </c>
      <c r="X44" s="14" t="e">
        <v>#REF!</v>
      </c>
      <c r="Y44" s="14" t="e">
        <v>#REF!</v>
      </c>
      <c r="Z44" s="14" t="e">
        <v>#REF!</v>
      </c>
      <c r="AA44" s="14" t="b">
        <v>1</v>
      </c>
      <c r="AB44" s="14" t="b">
        <v>1</v>
      </c>
    </row>
    <row r="45" spans="1:28" ht="12.75" customHeight="1" x14ac:dyDescent="0.25">
      <c r="A45" s="13">
        <v>9</v>
      </c>
      <c r="C45" s="3" t="s">
        <v>52</v>
      </c>
      <c r="D45" s="20">
        <v>50</v>
      </c>
      <c r="E45" s="24">
        <v>0.32</v>
      </c>
      <c r="F45" s="25">
        <v>0.18</v>
      </c>
      <c r="G45" s="25">
        <v>0.06</v>
      </c>
      <c r="H45" s="25">
        <v>0.06</v>
      </c>
      <c r="I45" s="25">
        <v>0.38</v>
      </c>
      <c r="J45" s="36">
        <v>1.8</v>
      </c>
      <c r="M45" s="19"/>
      <c r="O45" s="14" t="b">
        <v>1</v>
      </c>
      <c r="P45" s="14" t="b">
        <v>0</v>
      </c>
      <c r="Q45" s="14" t="b">
        <v>0</v>
      </c>
      <c r="R45" s="14" t="b">
        <v>0</v>
      </c>
      <c r="S45" s="14" t="e">
        <v>#REF!</v>
      </c>
      <c r="T45" s="14" t="e">
        <v>#REF!</v>
      </c>
      <c r="U45" s="14" t="e">
        <v>#REF!</v>
      </c>
      <c r="V45" s="14" t="e">
        <v>#REF!</v>
      </c>
      <c r="W45" s="14" t="e">
        <v>#REF!</v>
      </c>
      <c r="X45" s="14" t="e">
        <v>#REF!</v>
      </c>
      <c r="Y45" s="14" t="e">
        <v>#REF!</v>
      </c>
      <c r="Z45" s="14" t="e">
        <v>#REF!</v>
      </c>
      <c r="AA45" s="14" t="b">
        <v>1</v>
      </c>
      <c r="AB45" s="14" t="b">
        <v>0</v>
      </c>
    </row>
    <row r="46" spans="1:28" ht="12.75" customHeight="1" x14ac:dyDescent="0.25">
      <c r="A46" s="13">
        <v>9</v>
      </c>
      <c r="C46" s="3" t="s">
        <v>53</v>
      </c>
      <c r="D46" s="20">
        <v>67</v>
      </c>
      <c r="E46" s="24">
        <v>0.15</v>
      </c>
      <c r="F46" s="25">
        <v>0.18</v>
      </c>
      <c r="G46" s="25">
        <v>0.13</v>
      </c>
      <c r="H46" s="25">
        <v>0.1</v>
      </c>
      <c r="I46" s="25">
        <v>0.43</v>
      </c>
      <c r="J46" s="36">
        <v>2.2999999999999998</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0.2</v>
      </c>
      <c r="F47" s="25">
        <v>0.24</v>
      </c>
      <c r="G47" s="25">
        <v>0.08</v>
      </c>
      <c r="H47" s="25">
        <v>0.1</v>
      </c>
      <c r="I47" s="25">
        <v>0.37</v>
      </c>
      <c r="J47" s="36">
        <v>2.1</v>
      </c>
      <c r="M47" s="19"/>
      <c r="O47" s="14" t="b">
        <v>0</v>
      </c>
      <c r="P47" s="14" t="b">
        <v>0</v>
      </c>
      <c r="Q47" s="14" t="b">
        <v>0</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0.3</v>
      </c>
      <c r="F48" s="25">
        <v>0.22</v>
      </c>
      <c r="G48" s="25">
        <v>0.13</v>
      </c>
      <c r="H48" s="25">
        <v>0.02</v>
      </c>
      <c r="I48" s="25">
        <v>0.34</v>
      </c>
      <c r="J48" s="36">
        <v>1.8</v>
      </c>
      <c r="M48" s="19"/>
      <c r="O48" s="14" t="b">
        <v>1</v>
      </c>
      <c r="P48" s="14" t="b">
        <v>0</v>
      </c>
      <c r="Q48" s="14" t="b">
        <v>1</v>
      </c>
      <c r="R48" s="14" t="b">
        <v>0</v>
      </c>
      <c r="S48" s="14" t="e">
        <v>#REF!</v>
      </c>
      <c r="T48" s="14" t="e">
        <v>#REF!</v>
      </c>
      <c r="U48" s="14" t="e">
        <v>#REF!</v>
      </c>
      <c r="V48" s="14" t="e">
        <v>#REF!</v>
      </c>
      <c r="W48" s="14" t="e">
        <v>#REF!</v>
      </c>
      <c r="X48" s="14" t="e">
        <v>#REF!</v>
      </c>
      <c r="Y48" s="14" t="e">
        <v>#REF!</v>
      </c>
      <c r="Z48" s="14" t="e">
        <v>#REF!</v>
      </c>
      <c r="AA48" s="14" t="b">
        <v>1</v>
      </c>
      <c r="AB48" s="14" t="b">
        <v>0</v>
      </c>
    </row>
    <row r="49" spans="1:28" ht="12.75" customHeight="1" x14ac:dyDescent="0.25">
      <c r="A49" s="13">
        <v>9</v>
      </c>
      <c r="C49" s="3" t="s">
        <v>56</v>
      </c>
      <c r="D49" s="20">
        <v>22</v>
      </c>
      <c r="E49" s="24">
        <v>0.36</v>
      </c>
      <c r="F49" s="25">
        <v>0.32</v>
      </c>
      <c r="G49" s="25">
        <v>0.05</v>
      </c>
      <c r="H49" s="25">
        <v>0.09</v>
      </c>
      <c r="I49" s="25">
        <v>0.18</v>
      </c>
      <c r="J49" s="36">
        <v>1.8</v>
      </c>
      <c r="M49" s="19"/>
      <c r="O49" s="14" t="b">
        <v>1</v>
      </c>
      <c r="P49" s="14" t="b">
        <v>1</v>
      </c>
      <c r="Q49" s="14" t="b">
        <v>0</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0.23</v>
      </c>
      <c r="F51" s="25">
        <v>0.15</v>
      </c>
      <c r="G51" s="25">
        <v>0.17</v>
      </c>
      <c r="H51" s="25">
        <v>0.13</v>
      </c>
      <c r="I51" s="25">
        <v>0.32</v>
      </c>
      <c r="J51" s="36">
        <v>2.2999999999999998</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0.31</v>
      </c>
      <c r="F52" s="25">
        <v>0.22</v>
      </c>
      <c r="G52" s="25">
        <v>0.11</v>
      </c>
      <c r="H52" s="25">
        <v>0.08</v>
      </c>
      <c r="I52" s="25">
        <v>0.28999999999999998</v>
      </c>
      <c r="J52" s="36">
        <v>1.9</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0.27</v>
      </c>
      <c r="F54" s="25">
        <v>0.19</v>
      </c>
      <c r="G54" s="25">
        <v>0.16</v>
      </c>
      <c r="H54" s="25">
        <v>0.12</v>
      </c>
      <c r="I54" s="25">
        <v>0.27</v>
      </c>
      <c r="J54" s="36">
        <v>2.2000000000000002</v>
      </c>
      <c r="M54" s="19"/>
      <c r="O54" s="14" t="b">
        <v>0</v>
      </c>
      <c r="P54" s="14" t="b">
        <v>0</v>
      </c>
      <c r="Q54" s="14" t="b">
        <v>0</v>
      </c>
      <c r="R54" s="14" t="b">
        <v>0</v>
      </c>
      <c r="S54" s="14" t="e">
        <v>#REF!</v>
      </c>
      <c r="T54" s="14" t="e">
        <v>#REF!</v>
      </c>
      <c r="U54" s="14" t="e">
        <v>#REF!</v>
      </c>
      <c r="V54" s="14" t="e">
        <v>#REF!</v>
      </c>
      <c r="W54" s="14" t="e">
        <v>#REF!</v>
      </c>
      <c r="X54" s="14" t="e">
        <v>#REF!</v>
      </c>
      <c r="Y54" s="14" t="e">
        <v>#REF!</v>
      </c>
      <c r="Z54" s="14" t="e">
        <v>#REF!</v>
      </c>
      <c r="AA54" s="14" t="b">
        <v>1</v>
      </c>
      <c r="AB54" s="14" t="b">
        <v>1</v>
      </c>
    </row>
    <row r="55" spans="1:28" ht="12.75" customHeight="1" x14ac:dyDescent="0.25">
      <c r="A55" s="13">
        <v>11</v>
      </c>
      <c r="C55" s="3" t="s">
        <v>60</v>
      </c>
      <c r="D55" s="20">
        <v>164</v>
      </c>
      <c r="E55" s="24">
        <v>0.35</v>
      </c>
      <c r="F55" s="25">
        <v>0.2</v>
      </c>
      <c r="G55" s="25">
        <v>0.15</v>
      </c>
      <c r="H55" s="25">
        <v>0.06</v>
      </c>
      <c r="I55" s="25">
        <v>0.25</v>
      </c>
      <c r="J55" s="36">
        <v>1.9</v>
      </c>
      <c r="M55" s="19"/>
      <c r="O55" s="14" t="b">
        <v>1</v>
      </c>
      <c r="P55" s="14" t="b">
        <v>0</v>
      </c>
      <c r="Q55" s="14" t="b">
        <v>0</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0.27</v>
      </c>
      <c r="F56" s="25">
        <v>0.25</v>
      </c>
      <c r="G56" s="25">
        <v>0.13</v>
      </c>
      <c r="H56" s="25">
        <v>0.1</v>
      </c>
      <c r="I56" s="25">
        <v>0.24</v>
      </c>
      <c r="J56" s="36">
        <v>2.1</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0.28999999999999998</v>
      </c>
      <c r="F57" s="25">
        <v>0.22</v>
      </c>
      <c r="G57" s="25">
        <v>0.22</v>
      </c>
      <c r="H57" s="25">
        <v>7.0000000000000007E-2</v>
      </c>
      <c r="I57" s="25">
        <v>0.2</v>
      </c>
      <c r="J57" s="36">
        <v>2.1</v>
      </c>
      <c r="M57" s="19"/>
      <c r="O57" s="14" t="b">
        <v>0</v>
      </c>
      <c r="P57" s="14" t="b">
        <v>1</v>
      </c>
      <c r="Q57" s="14" t="b">
        <v>1</v>
      </c>
      <c r="R57" s="14" t="b">
        <v>0</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0.33</v>
      </c>
      <c r="F58" s="25">
        <v>0.22</v>
      </c>
      <c r="G58" s="25">
        <v>0.1</v>
      </c>
      <c r="H58" s="25">
        <v>0.08</v>
      </c>
      <c r="I58" s="25">
        <v>0.27</v>
      </c>
      <c r="J58" s="36">
        <v>1.9</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1</v>
      </c>
      <c r="AB58" s="14" t="b">
        <v>0</v>
      </c>
    </row>
    <row r="59" spans="1:28" ht="12.75" customHeight="1" x14ac:dyDescent="0.25">
      <c r="A59" s="13">
        <v>11</v>
      </c>
      <c r="C59" s="3" t="s">
        <v>64</v>
      </c>
      <c r="D59" s="20">
        <v>296</v>
      </c>
      <c r="E59" s="24">
        <v>0.24</v>
      </c>
      <c r="F59" s="25">
        <v>0.15</v>
      </c>
      <c r="G59" s="25">
        <v>0.1</v>
      </c>
      <c r="H59" s="25">
        <v>0.08</v>
      </c>
      <c r="I59" s="25">
        <v>0.43</v>
      </c>
      <c r="J59" s="36">
        <v>2</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0.26</v>
      </c>
      <c r="F61" s="25">
        <v>0.27</v>
      </c>
      <c r="G61" s="25">
        <v>0.12</v>
      </c>
      <c r="H61" s="25">
        <v>0.06</v>
      </c>
      <c r="I61" s="25">
        <v>0.28999999999999998</v>
      </c>
      <c r="J61" s="36">
        <v>2</v>
      </c>
      <c r="M61" s="19"/>
      <c r="O61" s="14" t="b">
        <v>0</v>
      </c>
      <c r="P61" s="14" t="b">
        <v>1</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0.28999999999999998</v>
      </c>
      <c r="F62" s="25">
        <v>0.2</v>
      </c>
      <c r="G62" s="25">
        <v>0.12</v>
      </c>
      <c r="H62" s="25">
        <v>0.1</v>
      </c>
      <c r="I62" s="25">
        <v>0.28000000000000003</v>
      </c>
      <c r="J62" s="36">
        <v>2.1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0.32</v>
      </c>
      <c r="F63" s="25">
        <v>0.21</v>
      </c>
      <c r="G63" s="25">
        <v>0.1</v>
      </c>
      <c r="H63" s="25">
        <v>7.0000000000000007E-2</v>
      </c>
      <c r="I63" s="25">
        <v>0.28999999999999998</v>
      </c>
      <c r="J63" s="36">
        <v>1.9</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0.15</v>
      </c>
      <c r="F65" s="25">
        <v>0.2</v>
      </c>
      <c r="G65" s="25">
        <v>0.14000000000000001</v>
      </c>
      <c r="H65" s="25">
        <v>0.1</v>
      </c>
      <c r="I65" s="25">
        <v>0.41</v>
      </c>
      <c r="J65" s="36">
        <v>2.2999999999999998</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0.24</v>
      </c>
      <c r="F66" s="25">
        <v>0.22</v>
      </c>
      <c r="G66" s="25">
        <v>0.13</v>
      </c>
      <c r="H66" s="25">
        <v>0.09</v>
      </c>
      <c r="I66" s="25">
        <v>0.33</v>
      </c>
      <c r="J66" s="36">
        <v>2.1</v>
      </c>
      <c r="M66" s="19"/>
      <c r="O66" s="14" t="b">
        <v>1</v>
      </c>
      <c r="P66" s="14" t="b">
        <v>0</v>
      </c>
      <c r="Q66" s="14" t="b">
        <v>0</v>
      </c>
      <c r="R66" s="14" t="b">
        <v>0</v>
      </c>
      <c r="S66" s="14" t="e">
        <v>#REF!</v>
      </c>
      <c r="T66" s="14" t="e">
        <v>#REF!</v>
      </c>
      <c r="U66" s="14" t="e">
        <v>#REF!</v>
      </c>
      <c r="V66" s="14" t="e">
        <v>#REF!</v>
      </c>
      <c r="W66" s="14" t="e">
        <v>#REF!</v>
      </c>
      <c r="X66" s="14" t="e">
        <v>#REF!</v>
      </c>
      <c r="Y66" s="14" t="e">
        <v>#REF!</v>
      </c>
      <c r="Z66" s="14" t="e">
        <v>#REF!</v>
      </c>
      <c r="AA66" s="14" t="b">
        <v>1</v>
      </c>
      <c r="AB66" s="14" t="b">
        <v>1</v>
      </c>
    </row>
    <row r="67" spans="1:28" ht="12.75" customHeight="1" x14ac:dyDescent="0.25">
      <c r="A67" s="13">
        <v>13</v>
      </c>
      <c r="C67" s="3" t="s">
        <v>72</v>
      </c>
      <c r="D67" s="20">
        <v>1301</v>
      </c>
      <c r="E67" s="24">
        <v>0.37</v>
      </c>
      <c r="F67" s="25">
        <v>0.21</v>
      </c>
      <c r="G67" s="25">
        <v>0.09</v>
      </c>
      <c r="H67" s="25">
        <v>7.0000000000000007E-2</v>
      </c>
      <c r="I67" s="25">
        <v>0.26</v>
      </c>
      <c r="J67" s="36">
        <v>1.8</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0.32</v>
      </c>
      <c r="F69" s="25">
        <v>0.2</v>
      </c>
      <c r="G69" s="25">
        <v>0.14000000000000001</v>
      </c>
      <c r="H69" s="25">
        <v>0.1</v>
      </c>
      <c r="I69" s="25">
        <v>0.24</v>
      </c>
      <c r="J69" s="36">
        <v>2</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0.31</v>
      </c>
      <c r="F70" s="25">
        <v>0.22</v>
      </c>
      <c r="G70" s="25">
        <v>0.1</v>
      </c>
      <c r="H70" s="25">
        <v>7.0000000000000007E-2</v>
      </c>
      <c r="I70" s="25">
        <v>0.31</v>
      </c>
      <c r="J70" s="36">
        <v>1.9</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1</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0.08</v>
      </c>
      <c r="F72" s="25">
        <v>0.16</v>
      </c>
      <c r="G72" s="25">
        <v>0.24</v>
      </c>
      <c r="H72" s="25">
        <v>0.26</v>
      </c>
      <c r="I72" s="25">
        <v>0.26</v>
      </c>
      <c r="J72" s="36">
        <v>2.9</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0.15</v>
      </c>
      <c r="F73" s="25">
        <v>0.26</v>
      </c>
      <c r="G73" s="25">
        <v>0.16</v>
      </c>
      <c r="H73" s="25">
        <v>0.09</v>
      </c>
      <c r="I73" s="25">
        <v>0.34</v>
      </c>
      <c r="J73" s="36">
        <v>2.2999999999999998</v>
      </c>
      <c r="M73" s="19"/>
      <c r="O73" s="14" t="b">
        <v>1</v>
      </c>
      <c r="P73" s="14" t="b">
        <v>1</v>
      </c>
      <c r="Q73" s="14" t="b">
        <v>1</v>
      </c>
      <c r="R73" s="14" t="b">
        <v>0</v>
      </c>
      <c r="S73" s="14" t="e">
        <v>#REF!</v>
      </c>
      <c r="T73" s="14" t="e">
        <v>#REF!</v>
      </c>
      <c r="U73" s="14" t="e">
        <v>#REF!</v>
      </c>
      <c r="V73" s="14" t="e">
        <v>#REF!</v>
      </c>
      <c r="W73" s="14" t="e">
        <v>#REF!</v>
      </c>
      <c r="X73" s="14" t="e">
        <v>#REF!</v>
      </c>
      <c r="Y73" s="14" t="e">
        <v>#REF!</v>
      </c>
      <c r="Z73" s="14" t="e">
        <v>#REF!</v>
      </c>
      <c r="AA73" s="14" t="b">
        <v>1</v>
      </c>
      <c r="AB73" s="14" t="b">
        <v>1</v>
      </c>
    </row>
    <row r="74" spans="1:28" ht="12.75" customHeight="1" x14ac:dyDescent="0.25">
      <c r="A74" s="13">
        <v>15</v>
      </c>
      <c r="C74" s="3" t="s">
        <v>78</v>
      </c>
      <c r="D74" s="20">
        <v>1164</v>
      </c>
      <c r="E74" s="24">
        <v>0.46</v>
      </c>
      <c r="F74" s="25">
        <v>0.2</v>
      </c>
      <c r="G74" s="25">
        <v>0.05</v>
      </c>
      <c r="H74" s="25">
        <v>0.03</v>
      </c>
      <c r="I74" s="25">
        <v>0.25</v>
      </c>
      <c r="J74" s="36">
        <v>1.5</v>
      </c>
      <c r="M74" s="19"/>
      <c r="O74" s="14" t="b">
        <v>1</v>
      </c>
      <c r="P74" s="14" t="b">
        <v>0</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0.31</v>
      </c>
      <c r="F76" s="25">
        <v>0.22</v>
      </c>
      <c r="G76" s="25">
        <v>0.12</v>
      </c>
      <c r="H76" s="25">
        <v>0.13</v>
      </c>
      <c r="I76" s="25">
        <v>0.22</v>
      </c>
      <c r="J76" s="36">
        <v>2.1</v>
      </c>
      <c r="M76" s="19"/>
      <c r="O76" s="14" t="b">
        <v>1</v>
      </c>
      <c r="P76" s="14" t="b">
        <v>1</v>
      </c>
      <c r="Q76" s="14" t="b">
        <v>0</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0.34</v>
      </c>
      <c r="F77" s="25">
        <v>0.23</v>
      </c>
      <c r="G77" s="25">
        <v>0.11</v>
      </c>
      <c r="H77" s="25">
        <v>7.0000000000000007E-2</v>
      </c>
      <c r="I77" s="25">
        <v>0.25</v>
      </c>
      <c r="J77" s="36">
        <v>1.9</v>
      </c>
      <c r="M77" s="19"/>
      <c r="O77" s="14" t="b">
        <v>1</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0.33</v>
      </c>
      <c r="F78" s="25">
        <v>0.22</v>
      </c>
      <c r="G78" s="25">
        <v>0.11</v>
      </c>
      <c r="H78" s="25">
        <v>7.0000000000000007E-2</v>
      </c>
      <c r="I78" s="25">
        <v>0.26</v>
      </c>
      <c r="J78" s="36">
        <v>1.9</v>
      </c>
      <c r="M78" s="19"/>
      <c r="O78" s="14" t="b">
        <v>1</v>
      </c>
      <c r="P78" s="14" t="b">
        <v>1</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0.17</v>
      </c>
      <c r="F79" s="25">
        <v>0.14000000000000001</v>
      </c>
      <c r="G79" s="25">
        <v>0.09</v>
      </c>
      <c r="H79" s="25">
        <v>0.09</v>
      </c>
      <c r="I79" s="25">
        <v>0.52</v>
      </c>
      <c r="J79" s="36">
        <v>2.2000000000000002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0.36</v>
      </c>
      <c r="F81" s="25">
        <v>0.16</v>
      </c>
      <c r="G81" s="25">
        <v>0.16</v>
      </c>
      <c r="H81" s="25">
        <v>0.1</v>
      </c>
      <c r="I81" s="25">
        <v>0.22</v>
      </c>
      <c r="J81" s="36">
        <v>2</v>
      </c>
      <c r="M81" s="19"/>
      <c r="O81" s="14" t="b">
        <v>1</v>
      </c>
      <c r="P81" s="14" t="b">
        <v>0</v>
      </c>
      <c r="Q81" s="14" t="b">
        <v>1</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0.31</v>
      </c>
      <c r="F82" s="25">
        <v>0.21</v>
      </c>
      <c r="G82" s="25">
        <v>0.12</v>
      </c>
      <c r="H82" s="25">
        <v>0.08</v>
      </c>
      <c r="I82" s="25">
        <v>0.27</v>
      </c>
      <c r="J82" s="36">
        <v>2</v>
      </c>
      <c r="M82" s="19"/>
      <c r="O82" s="14" t="b">
        <v>1</v>
      </c>
      <c r="P82" s="14" t="b">
        <v>0</v>
      </c>
      <c r="Q82" s="14" t="b">
        <v>0</v>
      </c>
      <c r="R82" s="14" t="b">
        <v>0</v>
      </c>
      <c r="S82" s="14" t="e">
        <v>#REF!</v>
      </c>
      <c r="T82" s="14" t="e">
        <v>#REF!</v>
      </c>
      <c r="U82" s="14" t="e">
        <v>#REF!</v>
      </c>
      <c r="V82" s="14" t="e">
        <v>#REF!</v>
      </c>
      <c r="W82" s="14" t="e">
        <v>#REF!</v>
      </c>
      <c r="X82" s="14" t="e">
        <v>#REF!</v>
      </c>
      <c r="Y82" s="14" t="e">
        <v>#REF!</v>
      </c>
      <c r="Z82" s="14" t="e">
        <v>#REF!</v>
      </c>
      <c r="AA82" s="14" t="b">
        <v>1</v>
      </c>
      <c r="AB82" s="14" t="b">
        <v>1</v>
      </c>
    </row>
    <row r="83" spans="1:28" ht="12.75" customHeight="1" x14ac:dyDescent="0.25">
      <c r="A83" s="13">
        <v>17</v>
      </c>
      <c r="C83" s="3" t="s">
        <v>72</v>
      </c>
      <c r="D83" s="20">
        <v>1375</v>
      </c>
      <c r="E83" s="24">
        <v>0.31</v>
      </c>
      <c r="F83" s="25">
        <v>0.22</v>
      </c>
      <c r="G83" s="25">
        <v>0.1</v>
      </c>
      <c r="H83" s="25">
        <v>7.0000000000000007E-2</v>
      </c>
      <c r="I83" s="25">
        <v>0.3</v>
      </c>
      <c r="J83" s="36">
        <v>1.9</v>
      </c>
      <c r="M83" s="19"/>
      <c r="O83" s="14" t="b">
        <v>1</v>
      </c>
      <c r="P83" s="14" t="b">
        <v>0</v>
      </c>
      <c r="Q83" s="14" t="b">
        <v>0</v>
      </c>
      <c r="R83" s="14" t="b">
        <v>0</v>
      </c>
      <c r="S83" s="14" t="e">
        <v>#REF!</v>
      </c>
      <c r="T83" s="14" t="e">
        <v>#REF!</v>
      </c>
      <c r="U83" s="14" t="e">
        <v>#REF!</v>
      </c>
      <c r="V83" s="14" t="e">
        <v>#REF!</v>
      </c>
      <c r="W83" s="14" t="e">
        <v>#REF!</v>
      </c>
      <c r="X83" s="14" t="e">
        <v>#REF!</v>
      </c>
      <c r="Y83" s="14" t="e">
        <v>#REF!</v>
      </c>
      <c r="Z83" s="14" t="e">
        <v>#REF!</v>
      </c>
      <c r="AA83" s="14" t="b">
        <v>1</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0.28999999999999998</v>
      </c>
      <c r="F85" s="25">
        <v>0.21</v>
      </c>
      <c r="G85" s="25">
        <v>0.1</v>
      </c>
      <c r="H85" s="25">
        <v>7.0000000000000007E-2</v>
      </c>
      <c r="I85" s="25">
        <v>0.32</v>
      </c>
      <c r="J85" s="36">
        <v>1.9</v>
      </c>
      <c r="M85" s="19"/>
      <c r="O85" s="14" t="b">
        <v>1</v>
      </c>
      <c r="P85" s="14" t="b">
        <v>0</v>
      </c>
      <c r="Q85" s="14" t="b">
        <v>0</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0.31</v>
      </c>
      <c r="F86" s="25">
        <v>0.24</v>
      </c>
      <c r="G86" s="25">
        <v>0.1</v>
      </c>
      <c r="H86" s="25">
        <v>0.06</v>
      </c>
      <c r="I86" s="25">
        <v>0.28999999999999998</v>
      </c>
      <c r="J86" s="36">
        <v>1.9</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1</v>
      </c>
      <c r="AB86" s="14" t="b">
        <v>1</v>
      </c>
    </row>
    <row r="87" spans="1:28" ht="12.75" customHeight="1" x14ac:dyDescent="0.25">
      <c r="A87" s="13">
        <v>17</v>
      </c>
      <c r="C87" s="3" t="s">
        <v>72</v>
      </c>
      <c r="D87" s="20">
        <v>600</v>
      </c>
      <c r="E87" s="24">
        <v>0.34</v>
      </c>
      <c r="F87" s="25">
        <v>0.19</v>
      </c>
      <c r="G87" s="25">
        <v>0.12</v>
      </c>
      <c r="H87" s="25">
        <v>0.11</v>
      </c>
      <c r="I87" s="25">
        <v>0.24</v>
      </c>
      <c r="J87" s="36">
        <v>2</v>
      </c>
      <c r="M87" s="19"/>
      <c r="O87" s="14" t="b">
        <v>1</v>
      </c>
      <c r="P87" s="14" t="b">
        <v>0</v>
      </c>
      <c r="Q87" s="14" t="b">
        <v>0</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0.13</v>
      </c>
      <c r="F88" s="25">
        <v>0.16</v>
      </c>
      <c r="G88" s="25">
        <v>0.13</v>
      </c>
      <c r="H88" s="25">
        <v>0.1</v>
      </c>
      <c r="I88" s="25">
        <v>0.49</v>
      </c>
      <c r="J88" s="36">
        <v>2.4</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0.36</v>
      </c>
      <c r="F90" s="25">
        <v>0.16</v>
      </c>
      <c r="G90" s="25">
        <v>0.12</v>
      </c>
      <c r="H90" s="25">
        <v>0.17</v>
      </c>
      <c r="I90" s="25">
        <v>0.2</v>
      </c>
      <c r="J90" s="36">
        <v>2.1</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0.31</v>
      </c>
      <c r="F91" s="25">
        <v>0.2</v>
      </c>
      <c r="G91" s="25">
        <v>0.13</v>
      </c>
      <c r="H91" s="25">
        <v>0.08</v>
      </c>
      <c r="I91" s="25">
        <v>0.28000000000000003</v>
      </c>
      <c r="J91" s="36">
        <v>2</v>
      </c>
      <c r="M91" s="19"/>
      <c r="O91" s="14" t="b">
        <v>1</v>
      </c>
      <c r="P91" s="14" t="b">
        <v>0</v>
      </c>
      <c r="Q91" s="14" t="b">
        <v>0</v>
      </c>
      <c r="R91" s="14" t="b">
        <v>0</v>
      </c>
      <c r="S91" s="14" t="e">
        <v>#REF!</v>
      </c>
      <c r="T91" s="14" t="e">
        <v>#REF!</v>
      </c>
      <c r="U91" s="14" t="e">
        <v>#REF!</v>
      </c>
      <c r="V91" s="14" t="e">
        <v>#REF!</v>
      </c>
      <c r="W91" s="14" t="e">
        <v>#REF!</v>
      </c>
      <c r="X91" s="14" t="e">
        <v>#REF!</v>
      </c>
      <c r="Y91" s="14" t="e">
        <v>#REF!</v>
      </c>
      <c r="Z91" s="14" t="e">
        <v>#REF!</v>
      </c>
      <c r="AA91" s="14" t="b">
        <v>1</v>
      </c>
      <c r="AB91" s="14" t="b">
        <v>1</v>
      </c>
    </row>
    <row r="92" spans="1:28" ht="12.75" customHeight="1" x14ac:dyDescent="0.25">
      <c r="A92" s="13">
        <v>17</v>
      </c>
      <c r="C92" s="3" t="s">
        <v>72</v>
      </c>
      <c r="D92" s="20">
        <v>1255</v>
      </c>
      <c r="E92" s="24">
        <v>0.31</v>
      </c>
      <c r="F92" s="25">
        <v>0.23</v>
      </c>
      <c r="G92" s="25">
        <v>0.09</v>
      </c>
      <c r="H92" s="25">
        <v>7.0000000000000007E-2</v>
      </c>
      <c r="I92" s="25">
        <v>0.31</v>
      </c>
      <c r="J92" s="36">
        <v>1.9</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1</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0.3</v>
      </c>
      <c r="F94" s="25">
        <v>0.21</v>
      </c>
      <c r="G94" s="25">
        <v>0.12</v>
      </c>
      <c r="H94" s="25">
        <v>0.09</v>
      </c>
      <c r="I94" s="25">
        <v>0.27</v>
      </c>
      <c r="J94" s="36">
        <v>2</v>
      </c>
      <c r="M94" s="19"/>
      <c r="O94" s="14" t="b">
        <v>1</v>
      </c>
      <c r="P94" s="14" t="b">
        <v>0</v>
      </c>
      <c r="Q94" s="14" t="b">
        <v>0</v>
      </c>
      <c r="R94" s="14" t="b">
        <v>0</v>
      </c>
      <c r="S94" s="14" t="e">
        <v>#REF!</v>
      </c>
      <c r="T94" s="14" t="e">
        <v>#REF!</v>
      </c>
      <c r="U94" s="14" t="e">
        <v>#REF!</v>
      </c>
      <c r="V94" s="14" t="e">
        <v>#REF!</v>
      </c>
      <c r="W94" s="14" t="e">
        <v>#REF!</v>
      </c>
      <c r="X94" s="14" t="e">
        <v>#REF!</v>
      </c>
      <c r="Y94" s="14" t="e">
        <v>#REF!</v>
      </c>
      <c r="Z94" s="14" t="e">
        <v>#REF!</v>
      </c>
      <c r="AA94" s="14" t="b">
        <v>1</v>
      </c>
      <c r="AB94" s="14" t="b">
        <v>1</v>
      </c>
    </row>
    <row r="95" spans="1:28" ht="12.75" customHeight="1" x14ac:dyDescent="0.25">
      <c r="A95" s="13">
        <v>17</v>
      </c>
      <c r="C95" s="3" t="s">
        <v>12</v>
      </c>
      <c r="D95" s="20">
        <v>695</v>
      </c>
      <c r="E95" s="24">
        <v>0.32</v>
      </c>
      <c r="F95" s="25">
        <v>0.21</v>
      </c>
      <c r="G95" s="25">
        <v>7.0000000000000007E-2</v>
      </c>
      <c r="H95" s="25">
        <v>0.06</v>
      </c>
      <c r="I95" s="25">
        <v>0.33</v>
      </c>
      <c r="J95" s="36">
        <v>1.8</v>
      </c>
      <c r="M95" s="19"/>
      <c r="O95" s="14" t="b">
        <v>1</v>
      </c>
      <c r="P95" s="14" t="b">
        <v>0</v>
      </c>
      <c r="Q95" s="14" t="b">
        <v>0</v>
      </c>
      <c r="R95" s="14" t="b">
        <v>0</v>
      </c>
      <c r="S95" s="14" t="e">
        <v>#REF!</v>
      </c>
      <c r="T95" s="14" t="e">
        <v>#REF!</v>
      </c>
      <c r="U95" s="14" t="e">
        <v>#REF!</v>
      </c>
      <c r="V95" s="14" t="e">
        <v>#REF!</v>
      </c>
      <c r="W95" s="14" t="e">
        <v>#REF!</v>
      </c>
      <c r="X95" s="14" t="e">
        <v>#REF!</v>
      </c>
      <c r="Y95" s="14" t="e">
        <v>#REF!</v>
      </c>
      <c r="Z95" s="14" t="e">
        <v>#REF!</v>
      </c>
      <c r="AA95" s="14" t="b">
        <v>1</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0.32</v>
      </c>
      <c r="F97" s="25">
        <v>0.21</v>
      </c>
      <c r="G97" s="25">
        <v>0.12</v>
      </c>
      <c r="H97" s="25">
        <v>0.09</v>
      </c>
      <c r="I97" s="25">
        <v>0.26</v>
      </c>
      <c r="J97" s="36">
        <v>2</v>
      </c>
      <c r="M97" s="19"/>
      <c r="O97" s="14" t="b">
        <v>1</v>
      </c>
      <c r="P97" s="14" t="b">
        <v>0</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v>
      </c>
      <c r="F98" s="25">
        <v>0.22</v>
      </c>
      <c r="G98" s="25">
        <v>0.09</v>
      </c>
      <c r="H98" s="25">
        <v>0.06</v>
      </c>
      <c r="I98" s="25">
        <v>0.33</v>
      </c>
      <c r="J98" s="36">
        <v>1.9</v>
      </c>
      <c r="M98" s="19"/>
      <c r="O98" s="14" t="b">
        <v>1</v>
      </c>
      <c r="P98" s="14" t="b">
        <v>0</v>
      </c>
      <c r="Q98" s="14" t="b">
        <v>0</v>
      </c>
      <c r="R98" s="14" t="b">
        <v>0</v>
      </c>
      <c r="S98" s="14" t="e">
        <v>#REF!</v>
      </c>
      <c r="T98" s="14" t="e">
        <v>#REF!</v>
      </c>
      <c r="U98" s="14" t="e">
        <v>#REF!</v>
      </c>
      <c r="V98" s="14" t="e">
        <v>#REF!</v>
      </c>
      <c r="W98" s="14" t="e">
        <v>#REF!</v>
      </c>
      <c r="X98" s="14" t="e">
        <v>#REF!</v>
      </c>
      <c r="Y98" s="14" t="e">
        <v>#REF!</v>
      </c>
      <c r="Z98" s="14" t="e">
        <v>#REF!</v>
      </c>
      <c r="AA98" s="14" t="b">
        <v>1</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0.34</v>
      </c>
      <c r="F100" s="25">
        <v>0.21</v>
      </c>
      <c r="G100" s="25">
        <v>0.12</v>
      </c>
      <c r="H100" s="25">
        <v>0.09</v>
      </c>
      <c r="I100" s="25">
        <v>0.24</v>
      </c>
      <c r="J100" s="36">
        <v>2</v>
      </c>
      <c r="M100" s="19"/>
      <c r="O100" s="14" t="b">
        <v>1</v>
      </c>
      <c r="P100" s="14" t="b">
        <v>0</v>
      </c>
      <c r="Q100" s="14" t="b">
        <v>0</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0.28999999999999998</v>
      </c>
      <c r="F101" s="25">
        <v>0.22</v>
      </c>
      <c r="G101" s="25">
        <v>0.09</v>
      </c>
      <c r="H101" s="25">
        <v>7.0000000000000007E-2</v>
      </c>
      <c r="I101" s="25">
        <v>0.33</v>
      </c>
      <c r="J101" s="36">
        <v>1.9</v>
      </c>
      <c r="M101" s="19"/>
      <c r="O101" s="14" t="b">
        <v>1</v>
      </c>
      <c r="P101" s="14" t="b">
        <v>0</v>
      </c>
      <c r="Q101" s="14" t="b">
        <v>0</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0.32</v>
      </c>
      <c r="F103" s="25">
        <v>0.22</v>
      </c>
      <c r="G103" s="25">
        <v>0.13</v>
      </c>
      <c r="H103" s="25">
        <v>0.1</v>
      </c>
      <c r="I103" s="25">
        <v>0.23</v>
      </c>
      <c r="J103" s="36">
        <v>2</v>
      </c>
      <c r="M103" s="19"/>
      <c r="O103" s="14" t="b">
        <v>1</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0.33</v>
      </c>
      <c r="F104" s="25">
        <v>0.26</v>
      </c>
      <c r="G104" s="25">
        <v>0.12</v>
      </c>
      <c r="H104" s="25">
        <v>0.06</v>
      </c>
      <c r="I104" s="25">
        <v>0.23</v>
      </c>
      <c r="J104" s="36">
        <v>1.9</v>
      </c>
      <c r="M104" s="19"/>
      <c r="O104" s="14" t="b">
        <v>1</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0.35</v>
      </c>
      <c r="F105" s="25">
        <v>0.22</v>
      </c>
      <c r="G105" s="25">
        <v>0.12</v>
      </c>
      <c r="H105" s="25">
        <v>0.1</v>
      </c>
      <c r="I105" s="25">
        <v>0.22</v>
      </c>
      <c r="J105" s="36">
        <v>1.9</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0.22</v>
      </c>
      <c r="F106" s="29">
        <v>0.17</v>
      </c>
      <c r="G106" s="29">
        <v>7.0000000000000007E-2</v>
      </c>
      <c r="H106" s="29">
        <v>0.05</v>
      </c>
      <c r="I106" s="29">
        <v>0.49</v>
      </c>
      <c r="J106" s="37">
        <v>1.9</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468" priority="16">
      <formula>L13=TRUE</formula>
    </cfRule>
  </conditionalFormatting>
  <conditionalFormatting sqref="E35">
    <cfRule type="expression" dxfId="1467" priority="9">
      <formula>L35=TRUE</formula>
    </cfRule>
  </conditionalFormatting>
  <conditionalFormatting sqref="E60">
    <cfRule type="expression" dxfId="1466" priority="8">
      <formula>L60=TRUE</formula>
    </cfRule>
  </conditionalFormatting>
  <conditionalFormatting sqref="E64">
    <cfRule type="expression" dxfId="1465" priority="7">
      <formula>L64=TRUE</formula>
    </cfRule>
  </conditionalFormatting>
  <conditionalFormatting sqref="E84">
    <cfRule type="expression" dxfId="1464" priority="6">
      <formula>L84=TRUE</formula>
    </cfRule>
  </conditionalFormatting>
  <conditionalFormatting sqref="E89">
    <cfRule type="expression" dxfId="1463" priority="5">
      <formula>L89=TRUE</formula>
    </cfRule>
  </conditionalFormatting>
  <conditionalFormatting sqref="E93">
    <cfRule type="expression" dxfId="1462" priority="4">
      <formula>L93=TRUE</formula>
    </cfRule>
  </conditionalFormatting>
  <conditionalFormatting sqref="E96">
    <cfRule type="expression" dxfId="1461" priority="3">
      <formula>L96=TRUE</formula>
    </cfRule>
  </conditionalFormatting>
  <conditionalFormatting sqref="E99">
    <cfRule type="expression" dxfId="1460" priority="2">
      <formula>L99=TRUE</formula>
    </cfRule>
  </conditionalFormatting>
  <conditionalFormatting sqref="E112:E142">
    <cfRule type="expression" dxfId="1459" priority="13">
      <formula>L112=TRUE</formula>
    </cfRule>
  </conditionalFormatting>
  <conditionalFormatting sqref="E154:E195">
    <cfRule type="expression" dxfId="1458" priority="15">
      <formula>L154=TRUE</formula>
    </cfRule>
  </conditionalFormatting>
  <conditionalFormatting sqref="E207:E248">
    <cfRule type="expression" dxfId="145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5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55" priority="11">
      <formula>Y13=TRUE</formula>
    </cfRule>
  </conditionalFormatting>
  <conditionalFormatting sqref="J110:K267">
    <cfRule type="expression" dxfId="1454" priority="12">
      <formula>Z110=TRUE</formula>
    </cfRule>
  </conditionalFormatting>
  <conditionalFormatting sqref="M8:M106">
    <cfRule type="cellIs" dxfId="145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45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451" priority="18">
      <formula>N13=TRUE</formula>
    </cfRule>
  </conditionalFormatting>
  <pageMargins left="0.7" right="0.7" top="0.75" bottom="0.75" header="0.3" footer="0.3"/>
  <pageSetup paperSize="9" orientation="portrait" verticalDpi="0"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Worksheet____50"/>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208</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0.41</v>
      </c>
      <c r="F8" s="18">
        <v>0.23</v>
      </c>
      <c r="G8" s="18">
        <v>0.09</v>
      </c>
      <c r="H8" s="18">
        <v>7.0000000000000007E-2</v>
      </c>
      <c r="I8" s="18">
        <v>0.2</v>
      </c>
      <c r="J8" s="57">
        <v>1.8</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0.33</v>
      </c>
      <c r="F11" s="25">
        <v>0.2</v>
      </c>
      <c r="G11" s="25">
        <v>0.13</v>
      </c>
      <c r="H11" s="25">
        <v>0.11</v>
      </c>
      <c r="I11" s="25">
        <v>0.23</v>
      </c>
      <c r="J11" s="36">
        <v>2</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0.48</v>
      </c>
      <c r="F12" s="25">
        <v>0.26</v>
      </c>
      <c r="G12" s="25">
        <v>0.06</v>
      </c>
      <c r="H12" s="25">
        <v>0.03</v>
      </c>
      <c r="I12" s="25">
        <v>0.17</v>
      </c>
      <c r="J12" s="36">
        <v>1.6</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0.35</v>
      </c>
      <c r="F14" s="25">
        <v>0.23</v>
      </c>
      <c r="G14" s="25">
        <v>0.09</v>
      </c>
      <c r="H14" s="25">
        <v>0.06</v>
      </c>
      <c r="I14" s="25">
        <v>0.27</v>
      </c>
      <c r="J14" s="36">
        <v>1.8</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0.36</v>
      </c>
      <c r="F15" s="25">
        <v>0.2</v>
      </c>
      <c r="G15" s="25">
        <v>0.11</v>
      </c>
      <c r="H15" s="25">
        <v>0.06</v>
      </c>
      <c r="I15" s="25">
        <v>0.27</v>
      </c>
      <c r="J15" s="36">
        <v>1.8</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0.41</v>
      </c>
      <c r="F16" s="25">
        <v>0.23</v>
      </c>
      <c r="G16" s="25">
        <v>0.1</v>
      </c>
      <c r="H16" s="25">
        <v>0.06</v>
      </c>
      <c r="I16" s="25">
        <v>0.19</v>
      </c>
      <c r="J16" s="36">
        <v>1.8</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0.43</v>
      </c>
      <c r="F17" s="25">
        <v>0.23</v>
      </c>
      <c r="G17" s="25">
        <v>0.08</v>
      </c>
      <c r="H17" s="25">
        <v>0.09</v>
      </c>
      <c r="I17" s="25">
        <v>0.18</v>
      </c>
      <c r="J17" s="36">
        <v>1.8</v>
      </c>
      <c r="M17" s="19"/>
      <c r="O17" s="14" t="b">
        <v>1</v>
      </c>
      <c r="P17" s="14" t="b">
        <v>0</v>
      </c>
      <c r="Q17" s="14" t="b">
        <v>0</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0.41</v>
      </c>
      <c r="F18" s="25">
        <v>0.24</v>
      </c>
      <c r="G18" s="25">
        <v>0.1</v>
      </c>
      <c r="H18" s="25">
        <v>0.08</v>
      </c>
      <c r="I18" s="25">
        <v>0.16</v>
      </c>
      <c r="J18" s="36">
        <v>1.8</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0.45</v>
      </c>
      <c r="F19" s="25">
        <v>0.28999999999999998</v>
      </c>
      <c r="G19" s="25">
        <v>0.08</v>
      </c>
      <c r="H19" s="25">
        <v>7.0000000000000007E-2</v>
      </c>
      <c r="I19" s="25">
        <v>0.11</v>
      </c>
      <c r="J19" s="36">
        <v>1.8</v>
      </c>
      <c r="M19" s="19"/>
      <c r="O19" s="14" t="b">
        <v>1</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0.5</v>
      </c>
      <c r="F20" s="25">
        <v>0.21</v>
      </c>
      <c r="G20" s="25">
        <v>0.09</v>
      </c>
      <c r="H20" s="25">
        <v>0.06</v>
      </c>
      <c r="I20" s="25">
        <v>0.15</v>
      </c>
      <c r="J20" s="36">
        <v>1.7</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0.5</v>
      </c>
      <c r="F21" s="25">
        <v>0.28000000000000003</v>
      </c>
      <c r="G21" s="25">
        <v>0.08</v>
      </c>
      <c r="H21" s="25">
        <v>0.05</v>
      </c>
      <c r="I21" s="25">
        <v>0.09</v>
      </c>
      <c r="J21" s="36">
        <v>1.7</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0.39</v>
      </c>
      <c r="F23" s="25">
        <v>0.23</v>
      </c>
      <c r="G23" s="25">
        <v>0.1</v>
      </c>
      <c r="H23" s="25">
        <v>7.0000000000000007E-2</v>
      </c>
      <c r="I23" s="25">
        <v>0.21</v>
      </c>
      <c r="J23" s="36">
        <v>1.8</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0.48</v>
      </c>
      <c r="F24" s="25">
        <v>0.26</v>
      </c>
      <c r="G24" s="25">
        <v>0.08</v>
      </c>
      <c r="H24" s="25">
        <v>0.06</v>
      </c>
      <c r="I24" s="25">
        <v>0.11</v>
      </c>
      <c r="J24" s="36">
        <v>1.7</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0.36</v>
      </c>
      <c r="F26" s="25">
        <v>0.22</v>
      </c>
      <c r="G26" s="25">
        <v>0.11</v>
      </c>
      <c r="H26" s="25">
        <v>0.09</v>
      </c>
      <c r="I26" s="25">
        <v>0.22</v>
      </c>
      <c r="J26" s="36">
        <v>1.9</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0.43</v>
      </c>
      <c r="F27" s="25">
        <v>0.24</v>
      </c>
      <c r="G27" s="25">
        <v>0.09</v>
      </c>
      <c r="H27" s="25">
        <v>0.06</v>
      </c>
      <c r="I27" s="25">
        <v>0.18</v>
      </c>
      <c r="J27" s="36">
        <v>1.7</v>
      </c>
      <c r="M27" s="19"/>
      <c r="O27" s="14" t="b">
        <v>1</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0.4</v>
      </c>
      <c r="F29" s="25">
        <v>0.22</v>
      </c>
      <c r="G29" s="25">
        <v>0.09</v>
      </c>
      <c r="H29" s="25">
        <v>0.08</v>
      </c>
      <c r="I29" s="25">
        <v>0.21</v>
      </c>
      <c r="J29" s="36">
        <v>1.8</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0.41</v>
      </c>
      <c r="F30" s="25">
        <v>0.26</v>
      </c>
      <c r="G30" s="25">
        <v>0.1</v>
      </c>
      <c r="H30" s="25">
        <v>0.05</v>
      </c>
      <c r="I30" s="25">
        <v>0.18</v>
      </c>
      <c r="J30" s="36">
        <v>1.7</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0.46</v>
      </c>
      <c r="F31" s="25">
        <v>0.22</v>
      </c>
      <c r="G31" s="25">
        <v>0.08</v>
      </c>
      <c r="H31" s="25">
        <v>7.0000000000000007E-2</v>
      </c>
      <c r="I31" s="25">
        <v>0.17</v>
      </c>
      <c r="J31" s="36">
        <v>1.7</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0.42</v>
      </c>
      <c r="F33" s="25">
        <v>0.23</v>
      </c>
      <c r="G33" s="25">
        <v>0.1</v>
      </c>
      <c r="H33" s="25">
        <v>7.0000000000000007E-2</v>
      </c>
      <c r="I33" s="25">
        <v>0.18</v>
      </c>
      <c r="J33" s="36">
        <v>1.8</v>
      </c>
      <c r="M33" s="19"/>
      <c r="O33" s="14" t="b">
        <v>1</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0.35</v>
      </c>
      <c r="F34" s="25">
        <v>0.24</v>
      </c>
      <c r="G34" s="25">
        <v>7.0000000000000007E-2</v>
      </c>
      <c r="H34" s="25">
        <v>7.0000000000000007E-2</v>
      </c>
      <c r="I34" s="25">
        <v>0.27</v>
      </c>
      <c r="J34" s="36">
        <v>1.8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1</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0.43</v>
      </c>
      <c r="F36" s="25">
        <v>0.23</v>
      </c>
      <c r="G36" s="25">
        <v>0.09</v>
      </c>
      <c r="H36" s="25">
        <v>0.06</v>
      </c>
      <c r="I36" s="25">
        <v>0.2</v>
      </c>
      <c r="J36" s="36">
        <v>1.7</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0.39</v>
      </c>
      <c r="F37" s="25">
        <v>0.24</v>
      </c>
      <c r="G37" s="25">
        <v>0.1</v>
      </c>
      <c r="H37" s="25">
        <v>0.08</v>
      </c>
      <c r="I37" s="25">
        <v>0.2</v>
      </c>
      <c r="J37" s="36">
        <v>1.8</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0.42</v>
      </c>
      <c r="F39" s="25">
        <v>0.22</v>
      </c>
      <c r="G39" s="25">
        <v>0.08</v>
      </c>
      <c r="H39" s="25">
        <v>7.0000000000000007E-2</v>
      </c>
      <c r="I39" s="25">
        <v>0.21</v>
      </c>
      <c r="J39" s="36">
        <v>1.8</v>
      </c>
      <c r="M39" s="19"/>
      <c r="O39" s="14" t="b">
        <v>1</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0.42</v>
      </c>
      <c r="F40" s="25">
        <v>0.25</v>
      </c>
      <c r="G40" s="25">
        <v>0.11</v>
      </c>
      <c r="H40" s="25">
        <v>0.06</v>
      </c>
      <c r="I40" s="25">
        <v>0.16</v>
      </c>
      <c r="J40" s="36">
        <v>1.8</v>
      </c>
      <c r="M40" s="19"/>
      <c r="O40" s="14" t="b">
        <v>1</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0.34</v>
      </c>
      <c r="F41" s="25">
        <v>0.22</v>
      </c>
      <c r="G41" s="25">
        <v>0.11</v>
      </c>
      <c r="H41" s="25">
        <v>0.09</v>
      </c>
      <c r="I41" s="25">
        <v>0.25</v>
      </c>
      <c r="J41" s="36">
        <v>1.9</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1</v>
      </c>
      <c r="AB41" s="14" t="b">
        <v>1</v>
      </c>
    </row>
    <row r="42" spans="1:28" ht="12.75" customHeight="1" x14ac:dyDescent="0.25">
      <c r="A42" s="13">
        <v>8</v>
      </c>
      <c r="C42" s="3" t="s">
        <v>11</v>
      </c>
      <c r="D42" s="20">
        <v>700</v>
      </c>
      <c r="E42" s="24">
        <v>0.43</v>
      </c>
      <c r="F42" s="25">
        <v>0.24</v>
      </c>
      <c r="G42" s="25">
        <v>0.08</v>
      </c>
      <c r="H42" s="25">
        <v>0.06</v>
      </c>
      <c r="I42" s="25">
        <v>0.19</v>
      </c>
      <c r="J42" s="36">
        <v>1.7</v>
      </c>
      <c r="M42" s="19"/>
      <c r="O42" s="14" t="b">
        <v>1</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0.41</v>
      </c>
      <c r="F44" s="25">
        <v>0.23</v>
      </c>
      <c r="G44" s="25">
        <v>0.09</v>
      </c>
      <c r="H44" s="25">
        <v>7.0000000000000007E-2</v>
      </c>
      <c r="I44" s="25">
        <v>0.19</v>
      </c>
      <c r="J44" s="36">
        <v>1.8</v>
      </c>
      <c r="M44" s="19"/>
      <c r="O44" s="14" t="b">
        <v>1</v>
      </c>
      <c r="P44" s="14" t="b">
        <v>0</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0.46</v>
      </c>
      <c r="F45" s="25">
        <v>0.22</v>
      </c>
      <c r="G45" s="25">
        <v>0.04</v>
      </c>
      <c r="H45" s="25">
        <v>0.08</v>
      </c>
      <c r="I45" s="25">
        <v>0.2</v>
      </c>
      <c r="J45" s="36">
        <v>1.7</v>
      </c>
      <c r="M45" s="19"/>
      <c r="O45" s="14" t="b">
        <v>1</v>
      </c>
      <c r="P45" s="14" t="b">
        <v>0</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0.33</v>
      </c>
      <c r="F46" s="25">
        <v>0.24</v>
      </c>
      <c r="G46" s="25">
        <v>0.09</v>
      </c>
      <c r="H46" s="25">
        <v>0.1</v>
      </c>
      <c r="I46" s="25">
        <v>0.24</v>
      </c>
      <c r="J46" s="36">
        <v>2</v>
      </c>
      <c r="M46" s="19"/>
      <c r="O46" s="14" t="b">
        <v>0</v>
      </c>
      <c r="P46" s="14" t="b">
        <v>0</v>
      </c>
      <c r="Q46" s="14" t="b">
        <v>0</v>
      </c>
      <c r="R46" s="14" t="b">
        <v>0</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0.31</v>
      </c>
      <c r="F47" s="25">
        <v>0.24</v>
      </c>
      <c r="G47" s="25">
        <v>0.14000000000000001</v>
      </c>
      <c r="H47" s="25">
        <v>7.0000000000000007E-2</v>
      </c>
      <c r="I47" s="25">
        <v>0.23</v>
      </c>
      <c r="J47" s="36">
        <v>2</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0.39</v>
      </c>
      <c r="F48" s="25">
        <v>0.2</v>
      </c>
      <c r="G48" s="25">
        <v>0.09</v>
      </c>
      <c r="H48" s="25">
        <v>0.05</v>
      </c>
      <c r="I48" s="25">
        <v>0.27</v>
      </c>
      <c r="J48" s="36">
        <v>1.7</v>
      </c>
      <c r="M48" s="19"/>
      <c r="O48" s="14" t="b">
        <v>1</v>
      </c>
      <c r="P48" s="14" t="b">
        <v>0</v>
      </c>
      <c r="Q48" s="14" t="b">
        <v>0</v>
      </c>
      <c r="R48" s="14" t="b">
        <v>0</v>
      </c>
      <c r="S48" s="14" t="e">
        <v>#REF!</v>
      </c>
      <c r="T48" s="14" t="e">
        <v>#REF!</v>
      </c>
      <c r="U48" s="14" t="e">
        <v>#REF!</v>
      </c>
      <c r="V48" s="14" t="e">
        <v>#REF!</v>
      </c>
      <c r="W48" s="14" t="e">
        <v>#REF!</v>
      </c>
      <c r="X48" s="14" t="e">
        <v>#REF!</v>
      </c>
      <c r="Y48" s="14" t="e">
        <v>#REF!</v>
      </c>
      <c r="Z48" s="14" t="e">
        <v>#REF!</v>
      </c>
      <c r="AA48" s="14" t="b">
        <v>1</v>
      </c>
      <c r="AB48" s="14" t="b">
        <v>1</v>
      </c>
    </row>
    <row r="49" spans="1:28" ht="12.75" customHeight="1" x14ac:dyDescent="0.25">
      <c r="A49" s="13">
        <v>9</v>
      </c>
      <c r="C49" s="3" t="s">
        <v>56</v>
      </c>
      <c r="D49" s="20">
        <v>22</v>
      </c>
      <c r="E49" s="24">
        <v>0.64</v>
      </c>
      <c r="F49" s="25">
        <v>0.23</v>
      </c>
      <c r="G49" s="25"/>
      <c r="H49" s="25"/>
      <c r="I49" s="25">
        <v>0.14000000000000001</v>
      </c>
      <c r="J49" s="36">
        <v>1.3</v>
      </c>
      <c r="M49" s="19"/>
      <c r="O49" s="14" t="b">
        <v>1</v>
      </c>
      <c r="P49" s="14" t="b">
        <v>0</v>
      </c>
      <c r="Q49" s="14" t="b">
        <v>0</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0.3</v>
      </c>
      <c r="F51" s="25">
        <v>0.16</v>
      </c>
      <c r="G51" s="25">
        <v>0.21</v>
      </c>
      <c r="H51" s="25">
        <v>0.14000000000000001</v>
      </c>
      <c r="I51" s="25">
        <v>0.2</v>
      </c>
      <c r="J51" s="36">
        <v>2.2000000000000002</v>
      </c>
      <c r="M51" s="19"/>
      <c r="O51" s="14" t="b">
        <v>0</v>
      </c>
      <c r="P51" s="14" t="b">
        <v>0</v>
      </c>
      <c r="Q51" s="14" t="b">
        <v>1</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0.41</v>
      </c>
      <c r="F52" s="25">
        <v>0.24</v>
      </c>
      <c r="G52" s="25">
        <v>0.09</v>
      </c>
      <c r="H52" s="25">
        <v>7.0000000000000007E-2</v>
      </c>
      <c r="I52" s="25">
        <v>0.2</v>
      </c>
      <c r="J52" s="36">
        <v>1.8</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0.31</v>
      </c>
      <c r="F54" s="25">
        <v>0.26</v>
      </c>
      <c r="G54" s="25">
        <v>0.14000000000000001</v>
      </c>
      <c r="H54" s="25">
        <v>0.12</v>
      </c>
      <c r="I54" s="25">
        <v>0.18</v>
      </c>
      <c r="J54" s="36">
        <v>2.1</v>
      </c>
      <c r="M54" s="19"/>
      <c r="O54" s="14" t="b">
        <v>0</v>
      </c>
      <c r="P54" s="14" t="b">
        <v>1</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0.41</v>
      </c>
      <c r="F55" s="25">
        <v>0.25</v>
      </c>
      <c r="G55" s="25">
        <v>0.13</v>
      </c>
      <c r="H55" s="25">
        <v>0.04</v>
      </c>
      <c r="I55" s="25">
        <v>0.18</v>
      </c>
      <c r="J55" s="36">
        <v>1.7</v>
      </c>
      <c r="M55" s="19"/>
      <c r="O55" s="14" t="b">
        <v>1</v>
      </c>
      <c r="P55" s="14" t="b">
        <v>1</v>
      </c>
      <c r="Q55" s="14" t="b">
        <v>0</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0.45</v>
      </c>
      <c r="F56" s="25">
        <v>0.22</v>
      </c>
      <c r="G56" s="25">
        <v>0.1</v>
      </c>
      <c r="H56" s="25">
        <v>0.06</v>
      </c>
      <c r="I56" s="25">
        <v>0.17</v>
      </c>
      <c r="J56" s="36">
        <v>1.7</v>
      </c>
      <c r="M56" s="19"/>
      <c r="O56" s="14" t="b">
        <v>1</v>
      </c>
      <c r="P56" s="14" t="b">
        <v>1</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0.56000000000000005</v>
      </c>
      <c r="F57" s="25">
        <v>7.0000000000000007E-2</v>
      </c>
      <c r="G57" s="25">
        <v>0.11</v>
      </c>
      <c r="H57" s="25">
        <v>0.13</v>
      </c>
      <c r="I57" s="25">
        <v>0.13</v>
      </c>
      <c r="J57" s="36">
        <v>1.8</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0.43</v>
      </c>
      <c r="F58" s="25">
        <v>0.24</v>
      </c>
      <c r="G58" s="25">
        <v>0.09</v>
      </c>
      <c r="H58" s="25">
        <v>0.06</v>
      </c>
      <c r="I58" s="25">
        <v>0.18</v>
      </c>
      <c r="J58" s="36">
        <v>1.7</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0.31</v>
      </c>
      <c r="F59" s="25">
        <v>0.21</v>
      </c>
      <c r="G59" s="25">
        <v>0.08</v>
      </c>
      <c r="H59" s="25">
        <v>0.09</v>
      </c>
      <c r="I59" s="25">
        <v>0.3</v>
      </c>
      <c r="J59" s="36">
        <v>1.9</v>
      </c>
      <c r="M59" s="19"/>
      <c r="O59" s="14" t="b">
        <v>0</v>
      </c>
      <c r="P59" s="14" t="b">
        <v>1</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0.39</v>
      </c>
      <c r="F61" s="25">
        <v>0.21</v>
      </c>
      <c r="G61" s="25">
        <v>0.08</v>
      </c>
      <c r="H61" s="25">
        <v>0.1</v>
      </c>
      <c r="I61" s="25">
        <v>0.22</v>
      </c>
      <c r="J61" s="36">
        <v>1.9</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0.39</v>
      </c>
      <c r="F62" s="25">
        <v>0.25</v>
      </c>
      <c r="G62" s="25">
        <v>0.11</v>
      </c>
      <c r="H62" s="25">
        <v>7.0000000000000007E-2</v>
      </c>
      <c r="I62" s="25">
        <v>0.19</v>
      </c>
      <c r="J62" s="36">
        <v>1.8</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0.42</v>
      </c>
      <c r="F63" s="25">
        <v>0.23</v>
      </c>
      <c r="G63" s="25">
        <v>0.09</v>
      </c>
      <c r="H63" s="25">
        <v>7.0000000000000007E-2</v>
      </c>
      <c r="I63" s="25">
        <v>0.2</v>
      </c>
      <c r="J63" s="36">
        <v>1.8</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0.25</v>
      </c>
      <c r="F65" s="25">
        <v>0.19</v>
      </c>
      <c r="G65" s="25">
        <v>0.1</v>
      </c>
      <c r="H65" s="25">
        <v>0.11</v>
      </c>
      <c r="I65" s="25">
        <v>0.35</v>
      </c>
      <c r="J65" s="36">
        <v>2.1</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0.34</v>
      </c>
      <c r="F66" s="25">
        <v>0.21</v>
      </c>
      <c r="G66" s="25">
        <v>0.13</v>
      </c>
      <c r="H66" s="25">
        <v>0.08</v>
      </c>
      <c r="I66" s="25">
        <v>0.24</v>
      </c>
      <c r="J66" s="36">
        <v>1.9</v>
      </c>
      <c r="M66" s="19"/>
      <c r="O66" s="14" t="b">
        <v>1</v>
      </c>
      <c r="P66" s="14" t="b">
        <v>0</v>
      </c>
      <c r="Q66" s="14" t="b">
        <v>0</v>
      </c>
      <c r="R66" s="14" t="b">
        <v>0</v>
      </c>
      <c r="S66" s="14" t="e">
        <v>#REF!</v>
      </c>
      <c r="T66" s="14" t="e">
        <v>#REF!</v>
      </c>
      <c r="U66" s="14" t="e">
        <v>#REF!</v>
      </c>
      <c r="V66" s="14" t="e">
        <v>#REF!</v>
      </c>
      <c r="W66" s="14" t="e">
        <v>#REF!</v>
      </c>
      <c r="X66" s="14" t="e">
        <v>#REF!</v>
      </c>
      <c r="Y66" s="14" t="e">
        <v>#REF!</v>
      </c>
      <c r="Z66" s="14" t="e">
        <v>#REF!</v>
      </c>
      <c r="AA66" s="14" t="b">
        <v>1</v>
      </c>
      <c r="AB66" s="14" t="b">
        <v>1</v>
      </c>
    </row>
    <row r="67" spans="1:28" ht="12.75" customHeight="1" x14ac:dyDescent="0.25">
      <c r="A67" s="13">
        <v>13</v>
      </c>
      <c r="C67" s="3" t="s">
        <v>72</v>
      </c>
      <c r="D67" s="20">
        <v>1301</v>
      </c>
      <c r="E67" s="24">
        <v>0.47</v>
      </c>
      <c r="F67" s="25">
        <v>0.25</v>
      </c>
      <c r="G67" s="25">
        <v>7.0000000000000007E-2</v>
      </c>
      <c r="H67" s="25">
        <v>0.05</v>
      </c>
      <c r="I67" s="25">
        <v>0.15</v>
      </c>
      <c r="J67" s="36">
        <v>1.7</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0.45</v>
      </c>
      <c r="F69" s="25">
        <v>0.2</v>
      </c>
      <c r="G69" s="25">
        <v>0.12</v>
      </c>
      <c r="H69" s="25">
        <v>0.09</v>
      </c>
      <c r="I69" s="25">
        <v>0.14000000000000001</v>
      </c>
      <c r="J69" s="36">
        <v>1.8</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0.4</v>
      </c>
      <c r="F70" s="25">
        <v>0.24</v>
      </c>
      <c r="G70" s="25">
        <v>0.08</v>
      </c>
      <c r="H70" s="25">
        <v>0.06</v>
      </c>
      <c r="I70" s="25">
        <v>0.21</v>
      </c>
      <c r="J70" s="36">
        <v>1.8</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1</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0.09</v>
      </c>
      <c r="G72" s="25">
        <v>0.24</v>
      </c>
      <c r="H72" s="25">
        <v>0.31</v>
      </c>
      <c r="I72" s="25">
        <v>0.23</v>
      </c>
      <c r="J72" s="36">
        <v>2.9</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1</v>
      </c>
      <c r="AB72" s="14" t="b">
        <v>1</v>
      </c>
    </row>
    <row r="73" spans="1:28" ht="12.75" customHeight="1" x14ac:dyDescent="0.25">
      <c r="A73" s="13">
        <v>15</v>
      </c>
      <c r="C73" s="3" t="s">
        <v>77</v>
      </c>
      <c r="D73" s="20">
        <v>762</v>
      </c>
      <c r="E73" s="24">
        <v>0.25</v>
      </c>
      <c r="F73" s="25">
        <v>0.28999999999999998</v>
      </c>
      <c r="G73" s="25">
        <v>0.15</v>
      </c>
      <c r="H73" s="25">
        <v>7.0000000000000007E-2</v>
      </c>
      <c r="I73" s="25">
        <v>0.24</v>
      </c>
      <c r="J73" s="36">
        <v>2.1</v>
      </c>
      <c r="M73" s="19"/>
      <c r="O73" s="14" t="b">
        <v>1</v>
      </c>
      <c r="P73" s="14" t="b">
        <v>1</v>
      </c>
      <c r="Q73" s="14" t="b">
        <v>1</v>
      </c>
      <c r="R73" s="14" t="b">
        <v>0</v>
      </c>
      <c r="S73" s="14" t="e">
        <v>#REF!</v>
      </c>
      <c r="T73" s="14" t="e">
        <v>#REF!</v>
      </c>
      <c r="U73" s="14" t="e">
        <v>#REF!</v>
      </c>
      <c r="V73" s="14" t="e">
        <v>#REF!</v>
      </c>
      <c r="W73" s="14" t="e">
        <v>#REF!</v>
      </c>
      <c r="X73" s="14" t="e">
        <v>#REF!</v>
      </c>
      <c r="Y73" s="14" t="e">
        <v>#REF!</v>
      </c>
      <c r="Z73" s="14" t="e">
        <v>#REF!</v>
      </c>
      <c r="AA73" s="14" t="b">
        <v>1</v>
      </c>
      <c r="AB73" s="14" t="b">
        <v>1</v>
      </c>
    </row>
    <row r="74" spans="1:28" ht="12.75" customHeight="1" x14ac:dyDescent="0.25">
      <c r="A74" s="13">
        <v>15</v>
      </c>
      <c r="C74" s="3" t="s">
        <v>78</v>
      </c>
      <c r="D74" s="20">
        <v>1164</v>
      </c>
      <c r="E74" s="24">
        <v>0.57999999999999996</v>
      </c>
      <c r="F74" s="25">
        <v>0.23</v>
      </c>
      <c r="G74" s="25">
        <v>0.03</v>
      </c>
      <c r="H74" s="25">
        <v>0.02</v>
      </c>
      <c r="I74" s="25">
        <v>0.14000000000000001</v>
      </c>
      <c r="J74" s="36">
        <v>1.4</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0.47</v>
      </c>
      <c r="F76" s="25">
        <v>0.13</v>
      </c>
      <c r="G76" s="25">
        <v>0.11</v>
      </c>
      <c r="H76" s="25">
        <v>0.11</v>
      </c>
      <c r="I76" s="25">
        <v>0.19</v>
      </c>
      <c r="J76" s="36">
        <v>1.8</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0.39</v>
      </c>
      <c r="F77" s="25">
        <v>0.25</v>
      </c>
      <c r="G77" s="25">
        <v>0.12</v>
      </c>
      <c r="H77" s="25">
        <v>0.08</v>
      </c>
      <c r="I77" s="25">
        <v>0.16</v>
      </c>
      <c r="J77" s="36">
        <v>1.9</v>
      </c>
      <c r="M77" s="19"/>
      <c r="O77" s="14" t="b">
        <v>1</v>
      </c>
      <c r="P77" s="14" t="b">
        <v>1</v>
      </c>
      <c r="Q77" s="14" t="b">
        <v>0</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0.43</v>
      </c>
      <c r="F78" s="25">
        <v>0.25</v>
      </c>
      <c r="G78" s="25">
        <v>0.09</v>
      </c>
      <c r="H78" s="25">
        <v>7.0000000000000007E-2</v>
      </c>
      <c r="I78" s="25">
        <v>0.17</v>
      </c>
      <c r="J78" s="36">
        <v>1.8</v>
      </c>
      <c r="M78" s="19"/>
      <c r="O78" s="14" t="b">
        <v>1</v>
      </c>
      <c r="P78" s="14" t="b">
        <v>1</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0.28000000000000003</v>
      </c>
      <c r="F79" s="25">
        <v>0.18</v>
      </c>
      <c r="G79" s="25">
        <v>0.06</v>
      </c>
      <c r="H79" s="25">
        <v>0.05</v>
      </c>
      <c r="I79" s="25">
        <v>0.42</v>
      </c>
      <c r="J79" s="36">
        <v>1.8</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0.48</v>
      </c>
      <c r="F81" s="25">
        <v>0.17</v>
      </c>
      <c r="G81" s="25">
        <v>7.0000000000000007E-2</v>
      </c>
      <c r="H81" s="25">
        <v>0.11</v>
      </c>
      <c r="I81" s="25">
        <v>0.17</v>
      </c>
      <c r="J81" s="36">
        <v>1.8</v>
      </c>
      <c r="M81" s="19"/>
      <c r="O81" s="14" t="b">
        <v>1</v>
      </c>
      <c r="P81" s="14" t="b">
        <v>0</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0.43</v>
      </c>
      <c r="F82" s="25">
        <v>0.23</v>
      </c>
      <c r="G82" s="25">
        <v>0.11</v>
      </c>
      <c r="H82" s="25">
        <v>0.06</v>
      </c>
      <c r="I82" s="25">
        <v>0.16</v>
      </c>
      <c r="J82" s="36">
        <v>1.8</v>
      </c>
      <c r="M82" s="19"/>
      <c r="O82" s="14" t="b">
        <v>1</v>
      </c>
      <c r="P82" s="14" t="b">
        <v>1</v>
      </c>
      <c r="Q82" s="14" t="b">
        <v>0</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0.39</v>
      </c>
      <c r="F83" s="25">
        <v>0.24</v>
      </c>
      <c r="G83" s="25">
        <v>0.08</v>
      </c>
      <c r="H83" s="25">
        <v>7.0000000000000007E-2</v>
      </c>
      <c r="I83" s="25">
        <v>0.21</v>
      </c>
      <c r="J83" s="36">
        <v>1.8</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1</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0.35</v>
      </c>
      <c r="F85" s="25">
        <v>0.24</v>
      </c>
      <c r="G85" s="25">
        <v>0.08</v>
      </c>
      <c r="H85" s="25">
        <v>7.0000000000000007E-2</v>
      </c>
      <c r="I85" s="25">
        <v>0.25</v>
      </c>
      <c r="J85" s="36">
        <v>1.8</v>
      </c>
      <c r="M85" s="19"/>
      <c r="O85" s="14" t="b">
        <v>0</v>
      </c>
      <c r="P85" s="14" t="b">
        <v>1</v>
      </c>
      <c r="Q85" s="14" t="b">
        <v>0</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0.43</v>
      </c>
      <c r="F86" s="25">
        <v>0.24</v>
      </c>
      <c r="G86" s="25">
        <v>0.1</v>
      </c>
      <c r="H86" s="25">
        <v>0.06</v>
      </c>
      <c r="I86" s="25">
        <v>0.17</v>
      </c>
      <c r="J86" s="36">
        <v>1.7</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0</v>
      </c>
    </row>
    <row r="87" spans="1:28" ht="12.75" customHeight="1" x14ac:dyDescent="0.25">
      <c r="A87" s="13">
        <v>17</v>
      </c>
      <c r="C87" s="3" t="s">
        <v>72</v>
      </c>
      <c r="D87" s="20">
        <v>600</v>
      </c>
      <c r="E87" s="24">
        <v>0.46</v>
      </c>
      <c r="F87" s="25">
        <v>0.22</v>
      </c>
      <c r="G87" s="25">
        <v>0.1</v>
      </c>
      <c r="H87" s="25">
        <v>7.0000000000000007E-2</v>
      </c>
      <c r="I87" s="25">
        <v>0.15</v>
      </c>
      <c r="J87" s="36">
        <v>1.7</v>
      </c>
      <c r="M87" s="19"/>
      <c r="O87" s="14" t="b">
        <v>1</v>
      </c>
      <c r="P87" s="14" t="b">
        <v>1</v>
      </c>
      <c r="Q87" s="14" t="b">
        <v>0</v>
      </c>
      <c r="R87" s="14" t="b">
        <v>0</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0.3</v>
      </c>
      <c r="F88" s="25">
        <v>0.14000000000000001</v>
      </c>
      <c r="G88" s="25">
        <v>0.1</v>
      </c>
      <c r="H88" s="25">
        <v>0.11</v>
      </c>
      <c r="I88" s="25">
        <v>0.35</v>
      </c>
      <c r="J88" s="36">
        <v>2</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0.43</v>
      </c>
      <c r="F90" s="25">
        <v>0.2</v>
      </c>
      <c r="G90" s="25">
        <v>0.1</v>
      </c>
      <c r="H90" s="25">
        <v>0.13</v>
      </c>
      <c r="I90" s="25">
        <v>0.14000000000000001</v>
      </c>
      <c r="J90" s="36">
        <v>1.9</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0.42</v>
      </c>
      <c r="F91" s="25">
        <v>0.22</v>
      </c>
      <c r="G91" s="25">
        <v>0.09</v>
      </c>
      <c r="H91" s="25">
        <v>7.0000000000000007E-2</v>
      </c>
      <c r="I91" s="25">
        <v>0.19</v>
      </c>
      <c r="J91" s="36">
        <v>1.8</v>
      </c>
      <c r="M91" s="19"/>
      <c r="O91" s="14" t="b">
        <v>1</v>
      </c>
      <c r="P91" s="14" t="b">
        <v>1</v>
      </c>
      <c r="Q91" s="14" t="b">
        <v>0</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0.4</v>
      </c>
      <c r="F92" s="25">
        <v>0.24</v>
      </c>
      <c r="G92" s="25">
        <v>0.09</v>
      </c>
      <c r="H92" s="25">
        <v>0.06</v>
      </c>
      <c r="I92" s="25">
        <v>0.2</v>
      </c>
      <c r="J92" s="36">
        <v>1.8</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0.42</v>
      </c>
      <c r="F94" s="25">
        <v>0.23</v>
      </c>
      <c r="G94" s="25">
        <v>0.1</v>
      </c>
      <c r="H94" s="25">
        <v>7.0000000000000007E-2</v>
      </c>
      <c r="I94" s="25">
        <v>0.18</v>
      </c>
      <c r="J94" s="36">
        <v>1.8</v>
      </c>
      <c r="M94" s="19"/>
      <c r="O94" s="14" t="b">
        <v>1</v>
      </c>
      <c r="P94" s="14" t="b">
        <v>1</v>
      </c>
      <c r="Q94" s="14" t="b">
        <v>0</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0.4</v>
      </c>
      <c r="F95" s="25">
        <v>0.24</v>
      </c>
      <c r="G95" s="25">
        <v>0.08</v>
      </c>
      <c r="H95" s="25">
        <v>0.06</v>
      </c>
      <c r="I95" s="25">
        <v>0.22</v>
      </c>
      <c r="J95" s="36">
        <v>1.7</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1</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0.42</v>
      </c>
      <c r="F97" s="25">
        <v>0.23</v>
      </c>
      <c r="G97" s="25">
        <v>0.1</v>
      </c>
      <c r="H97" s="25">
        <v>7.0000000000000007E-2</v>
      </c>
      <c r="I97" s="25">
        <v>0.17</v>
      </c>
      <c r="J97" s="36">
        <v>1.8</v>
      </c>
      <c r="M97" s="19"/>
      <c r="O97" s="14" t="b">
        <v>1</v>
      </c>
      <c r="P97" s="14" t="b">
        <v>1</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0.4</v>
      </c>
      <c r="F98" s="25">
        <v>0.23</v>
      </c>
      <c r="G98" s="25">
        <v>0.08</v>
      </c>
      <c r="H98" s="25">
        <v>0.06</v>
      </c>
      <c r="I98" s="25">
        <v>0.23</v>
      </c>
      <c r="J98" s="36">
        <v>1.8</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1</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0.45</v>
      </c>
      <c r="F100" s="25">
        <v>0.23</v>
      </c>
      <c r="G100" s="25">
        <v>0.1</v>
      </c>
      <c r="H100" s="25">
        <v>7.0000000000000007E-2</v>
      </c>
      <c r="I100" s="25">
        <v>0.15</v>
      </c>
      <c r="J100" s="36">
        <v>1.8</v>
      </c>
      <c r="M100" s="19"/>
      <c r="O100" s="14" t="b">
        <v>1</v>
      </c>
      <c r="P100" s="14" t="b">
        <v>1</v>
      </c>
      <c r="Q100" s="14" t="b">
        <v>0</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0.37</v>
      </c>
      <c r="F101" s="25">
        <v>0.23</v>
      </c>
      <c r="G101" s="25">
        <v>0.08</v>
      </c>
      <c r="H101" s="25">
        <v>7.0000000000000007E-2</v>
      </c>
      <c r="I101" s="25">
        <v>0.24</v>
      </c>
      <c r="J101" s="36">
        <v>1.8</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0.47</v>
      </c>
      <c r="F103" s="25">
        <v>0.19</v>
      </c>
      <c r="G103" s="25">
        <v>0.12</v>
      </c>
      <c r="H103" s="25">
        <v>0.09</v>
      </c>
      <c r="I103" s="25">
        <v>0.13</v>
      </c>
      <c r="J103" s="36">
        <v>1.8</v>
      </c>
      <c r="M103" s="19"/>
      <c r="O103" s="14" t="b">
        <v>1</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0.42</v>
      </c>
      <c r="F104" s="25">
        <v>0.28000000000000003</v>
      </c>
      <c r="G104" s="25">
        <v>0.1</v>
      </c>
      <c r="H104" s="25">
        <v>0.04</v>
      </c>
      <c r="I104" s="25">
        <v>0.15</v>
      </c>
      <c r="J104" s="36">
        <v>1.7</v>
      </c>
      <c r="M104" s="19"/>
      <c r="O104" s="14" t="b">
        <v>1</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0.45</v>
      </c>
      <c r="F105" s="25">
        <v>0.23</v>
      </c>
      <c r="G105" s="25">
        <v>0.09</v>
      </c>
      <c r="H105" s="25">
        <v>0.09</v>
      </c>
      <c r="I105" s="25">
        <v>0.14000000000000001</v>
      </c>
      <c r="J105" s="36">
        <v>1.8</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0.3</v>
      </c>
      <c r="F106" s="29">
        <v>0.22</v>
      </c>
      <c r="G106" s="29">
        <v>0.08</v>
      </c>
      <c r="H106" s="29">
        <v>0.05</v>
      </c>
      <c r="I106" s="29">
        <v>0.36</v>
      </c>
      <c r="J106" s="37">
        <v>1.8</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450" priority="16">
      <formula>L13=TRUE</formula>
    </cfRule>
  </conditionalFormatting>
  <conditionalFormatting sqref="E35">
    <cfRule type="expression" dxfId="1449" priority="9">
      <formula>L35=TRUE</formula>
    </cfRule>
  </conditionalFormatting>
  <conditionalFormatting sqref="E60">
    <cfRule type="expression" dxfId="1448" priority="8">
      <formula>L60=TRUE</formula>
    </cfRule>
  </conditionalFormatting>
  <conditionalFormatting sqref="E64">
    <cfRule type="expression" dxfId="1447" priority="7">
      <formula>L64=TRUE</formula>
    </cfRule>
  </conditionalFormatting>
  <conditionalFormatting sqref="E84">
    <cfRule type="expression" dxfId="1446" priority="6">
      <formula>L84=TRUE</formula>
    </cfRule>
  </conditionalFormatting>
  <conditionalFormatting sqref="E89">
    <cfRule type="expression" dxfId="1445" priority="5">
      <formula>L89=TRUE</formula>
    </cfRule>
  </conditionalFormatting>
  <conditionalFormatting sqref="E93">
    <cfRule type="expression" dxfId="1444" priority="4">
      <formula>L93=TRUE</formula>
    </cfRule>
  </conditionalFormatting>
  <conditionalFormatting sqref="E96">
    <cfRule type="expression" dxfId="1443" priority="3">
      <formula>L96=TRUE</formula>
    </cfRule>
  </conditionalFormatting>
  <conditionalFormatting sqref="E99">
    <cfRule type="expression" dxfId="1442" priority="2">
      <formula>L99=TRUE</formula>
    </cfRule>
  </conditionalFormatting>
  <conditionalFormatting sqref="E112:E142">
    <cfRule type="expression" dxfId="1441" priority="13">
      <formula>L112=TRUE</formula>
    </cfRule>
  </conditionalFormatting>
  <conditionalFormatting sqref="E154:E195">
    <cfRule type="expression" dxfId="1440" priority="15">
      <formula>L154=TRUE</formula>
    </cfRule>
  </conditionalFormatting>
  <conditionalFormatting sqref="E207:E248">
    <cfRule type="expression" dxfId="143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3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37" priority="11">
      <formula>Y13=TRUE</formula>
    </cfRule>
  </conditionalFormatting>
  <conditionalFormatting sqref="J110:K267">
    <cfRule type="expression" dxfId="1436" priority="12">
      <formula>Z110=TRUE</formula>
    </cfRule>
  </conditionalFormatting>
  <conditionalFormatting sqref="M8:M106">
    <cfRule type="cellIs" dxfId="143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43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433" priority="18">
      <formula>N13=TRUE</formula>
    </cfRule>
  </conditionalFormatting>
  <pageMargins left="0.7" right="0.7" top="0.75" bottom="0.75" header="0.3" footer="0.3"/>
  <pageSetup paperSize="9" orientation="portrait" verticalDpi="0" r:id="rId1"/>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Worksheet____51"/>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209</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0.05</v>
      </c>
      <c r="F8" s="18">
        <v>0.15</v>
      </c>
      <c r="G8" s="18">
        <v>0.3</v>
      </c>
      <c r="H8" s="18">
        <v>0.44</v>
      </c>
      <c r="I8" s="18">
        <v>0.06</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0.08</v>
      </c>
      <c r="F11" s="25">
        <v>0.2</v>
      </c>
      <c r="G11" s="25">
        <v>0.3</v>
      </c>
      <c r="H11" s="25">
        <v>0.34</v>
      </c>
      <c r="I11" s="25">
        <v>7.0000000000000007E-2</v>
      </c>
      <c r="J11" s="36">
        <v>3</v>
      </c>
      <c r="M11" s="19"/>
      <c r="O11" s="14" t="b">
        <v>0</v>
      </c>
      <c r="P11" s="14" t="b">
        <v>1</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0.03</v>
      </c>
      <c r="F12" s="25">
        <v>0.09</v>
      </c>
      <c r="G12" s="25">
        <v>0.28999999999999998</v>
      </c>
      <c r="H12" s="25">
        <v>0.55000000000000004</v>
      </c>
      <c r="I12" s="25">
        <v>0.04</v>
      </c>
      <c r="J12" s="36">
        <v>3.4</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0.05</v>
      </c>
      <c r="F14" s="25">
        <v>0.13</v>
      </c>
      <c r="G14" s="25">
        <v>0.27</v>
      </c>
      <c r="H14" s="25">
        <v>0.48</v>
      </c>
      <c r="I14" s="25">
        <v>0.08</v>
      </c>
      <c r="J14" s="36">
        <v>3.3</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7.0000000000000007E-2</v>
      </c>
      <c r="F15" s="25">
        <v>0.12</v>
      </c>
      <c r="G15" s="25">
        <v>0.31</v>
      </c>
      <c r="H15" s="25">
        <v>0.45</v>
      </c>
      <c r="I15" s="25">
        <v>0.06</v>
      </c>
      <c r="J15" s="36">
        <v>3.2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0.04</v>
      </c>
      <c r="F16" s="25">
        <v>0.16</v>
      </c>
      <c r="G16" s="25">
        <v>0.28999999999999998</v>
      </c>
      <c r="H16" s="25">
        <v>0.46</v>
      </c>
      <c r="I16" s="25">
        <v>0.05</v>
      </c>
      <c r="J16" s="36">
        <v>3.2</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0.05</v>
      </c>
      <c r="F17" s="25">
        <v>0.18</v>
      </c>
      <c r="G17" s="25">
        <v>0.31</v>
      </c>
      <c r="H17" s="25">
        <v>0.42</v>
      </c>
      <c r="I17" s="25">
        <v>0.04</v>
      </c>
      <c r="J17" s="36">
        <v>3.1</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7.0000000000000007E-2</v>
      </c>
      <c r="F18" s="25">
        <v>0.14000000000000001</v>
      </c>
      <c r="G18" s="25">
        <v>0.28999999999999998</v>
      </c>
      <c r="H18" s="25">
        <v>0.43</v>
      </c>
      <c r="I18" s="25">
        <v>7.0000000000000007E-2</v>
      </c>
      <c r="J18" s="36">
        <v>3.2</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0.03</v>
      </c>
      <c r="F19" s="25">
        <v>0.13</v>
      </c>
      <c r="G19" s="25">
        <v>0.38</v>
      </c>
      <c r="H19" s="25">
        <v>0.42</v>
      </c>
      <c r="I19" s="25">
        <v>0.04</v>
      </c>
      <c r="J19" s="36">
        <v>3.2</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0.03</v>
      </c>
      <c r="F20" s="25">
        <v>0.18</v>
      </c>
      <c r="G20" s="25">
        <v>0.28000000000000003</v>
      </c>
      <c r="H20" s="25">
        <v>0.46</v>
      </c>
      <c r="I20" s="25">
        <v>0.05</v>
      </c>
      <c r="J20" s="36">
        <v>3.2</v>
      </c>
      <c r="M20" s="19"/>
      <c r="O20" s="14" t="b">
        <v>0</v>
      </c>
      <c r="P20" s="14" t="b">
        <v>0</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0.05</v>
      </c>
      <c r="F21" s="25">
        <v>0.15</v>
      </c>
      <c r="G21" s="25">
        <v>0.3</v>
      </c>
      <c r="H21" s="25">
        <v>0.47</v>
      </c>
      <c r="I21" s="25">
        <v>0.04</v>
      </c>
      <c r="J21" s="36">
        <v>3.2</v>
      </c>
      <c r="M21" s="19"/>
      <c r="O21" s="14" t="b">
        <v>0</v>
      </c>
      <c r="P21" s="14" t="b">
        <v>0</v>
      </c>
      <c r="Q21" s="14" t="b">
        <v>0</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0.06</v>
      </c>
      <c r="F23" s="25">
        <v>0.15</v>
      </c>
      <c r="G23" s="25">
        <v>0.28999999999999998</v>
      </c>
      <c r="H23" s="25">
        <v>0.45</v>
      </c>
      <c r="I23" s="25">
        <v>0.06</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0.03</v>
      </c>
      <c r="F24" s="25">
        <v>0.15</v>
      </c>
      <c r="G24" s="25">
        <v>0.32</v>
      </c>
      <c r="H24" s="25">
        <v>0.45</v>
      </c>
      <c r="I24" s="25">
        <v>0.04</v>
      </c>
      <c r="J24" s="36">
        <v>3.2</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0.06</v>
      </c>
      <c r="F26" s="25">
        <v>0.15</v>
      </c>
      <c r="G26" s="25">
        <v>0.31</v>
      </c>
      <c r="H26" s="25">
        <v>0.41</v>
      </c>
      <c r="I26" s="25">
        <v>0.06</v>
      </c>
      <c r="J26" s="36">
        <v>3.1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0.05</v>
      </c>
      <c r="F27" s="25">
        <v>0.14000000000000001</v>
      </c>
      <c r="G27" s="25">
        <v>0.28999999999999998</v>
      </c>
      <c r="H27" s="25">
        <v>0.46</v>
      </c>
      <c r="I27" s="25">
        <v>0.05</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7.0000000000000007E-2</v>
      </c>
      <c r="F29" s="25">
        <v>0.15</v>
      </c>
      <c r="G29" s="25">
        <v>0.31</v>
      </c>
      <c r="H29" s="25">
        <v>0.42</v>
      </c>
      <c r="I29" s="25">
        <v>0.05</v>
      </c>
      <c r="J29" s="36">
        <v>3.2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0.04</v>
      </c>
      <c r="F30" s="25">
        <v>0.15</v>
      </c>
      <c r="G30" s="25">
        <v>0.28000000000000003</v>
      </c>
      <c r="H30" s="25">
        <v>0.46</v>
      </c>
      <c r="I30" s="25">
        <v>7.0000000000000007E-2</v>
      </c>
      <c r="J30" s="36">
        <v>3.2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0.03</v>
      </c>
      <c r="F31" s="25">
        <v>0.14000000000000001</v>
      </c>
      <c r="G31" s="25">
        <v>0.28000000000000003</v>
      </c>
      <c r="H31" s="25">
        <v>0.51</v>
      </c>
      <c r="I31" s="25">
        <v>0.04</v>
      </c>
      <c r="J31" s="36">
        <v>3.3</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0.06</v>
      </c>
      <c r="F33" s="25">
        <v>0.15</v>
      </c>
      <c r="G33" s="25">
        <v>0.28999999999999998</v>
      </c>
      <c r="H33" s="25">
        <v>0.45</v>
      </c>
      <c r="I33" s="25">
        <v>0.05</v>
      </c>
      <c r="J33" s="36">
        <v>3.2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0.04</v>
      </c>
      <c r="F34" s="25">
        <v>0.14000000000000001</v>
      </c>
      <c r="G34" s="25">
        <v>0.33</v>
      </c>
      <c r="H34" s="25">
        <v>0.43</v>
      </c>
      <c r="I34" s="25">
        <v>7.0000000000000007E-2</v>
      </c>
      <c r="J34" s="36">
        <v>3.2</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0.05</v>
      </c>
      <c r="F36" s="25">
        <v>0.13</v>
      </c>
      <c r="G36" s="25">
        <v>0.28999999999999998</v>
      </c>
      <c r="H36" s="25">
        <v>0.46</v>
      </c>
      <c r="I36" s="25">
        <v>0.06</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0.06</v>
      </c>
      <c r="F37" s="25">
        <v>0.16</v>
      </c>
      <c r="G37" s="25">
        <v>0.31</v>
      </c>
      <c r="H37" s="25">
        <v>0.43</v>
      </c>
      <c r="I37" s="25">
        <v>0.05</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0.05</v>
      </c>
      <c r="F39" s="25">
        <v>0.16</v>
      </c>
      <c r="G39" s="25">
        <v>0.3</v>
      </c>
      <c r="H39" s="25">
        <v>0.44</v>
      </c>
      <c r="I39" s="25">
        <v>0.06</v>
      </c>
      <c r="J39" s="36">
        <v>3.2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7.0000000000000007E-2</v>
      </c>
      <c r="F40" s="25">
        <v>0.16</v>
      </c>
      <c r="G40" s="25">
        <v>0.28999999999999998</v>
      </c>
      <c r="H40" s="25">
        <v>0.44</v>
      </c>
      <c r="I40" s="25">
        <v>0.04</v>
      </c>
      <c r="J40" s="36">
        <v>3.1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0.04</v>
      </c>
      <c r="F41" s="25">
        <v>0.14000000000000001</v>
      </c>
      <c r="G41" s="25">
        <v>0.3</v>
      </c>
      <c r="H41" s="25">
        <v>0.45</v>
      </c>
      <c r="I41" s="25">
        <v>7.0000000000000007E-2</v>
      </c>
      <c r="J41" s="36">
        <v>3.2</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0.05</v>
      </c>
      <c r="F42" s="25">
        <v>0.13</v>
      </c>
      <c r="G42" s="25">
        <v>0.31</v>
      </c>
      <c r="H42" s="25">
        <v>0.46</v>
      </c>
      <c r="I42" s="25">
        <v>0.06</v>
      </c>
      <c r="J42" s="36">
        <v>3.3</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0.05</v>
      </c>
      <c r="F44" s="25">
        <v>0.14000000000000001</v>
      </c>
      <c r="G44" s="25">
        <v>0.3</v>
      </c>
      <c r="H44" s="25">
        <v>0.45</v>
      </c>
      <c r="I44" s="25">
        <v>0.06</v>
      </c>
      <c r="J44" s="36">
        <v>3.2</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0.04</v>
      </c>
      <c r="F45" s="25">
        <v>0.12</v>
      </c>
      <c r="G45" s="25">
        <v>0.38</v>
      </c>
      <c r="H45" s="25">
        <v>0.46</v>
      </c>
      <c r="I45" s="25"/>
      <c r="J45" s="36">
        <v>3.3</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0.09</v>
      </c>
      <c r="F46" s="25">
        <v>0.22</v>
      </c>
      <c r="G46" s="25">
        <v>0.28000000000000003</v>
      </c>
      <c r="H46" s="25">
        <v>0.33</v>
      </c>
      <c r="I46" s="25">
        <v>7.0000000000000007E-2</v>
      </c>
      <c r="J46" s="36">
        <v>2.9</v>
      </c>
      <c r="M46" s="19"/>
      <c r="O46" s="14" t="b">
        <v>0</v>
      </c>
      <c r="P46" s="14" t="b">
        <v>1</v>
      </c>
      <c r="Q46" s="14" t="b">
        <v>1</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0.05</v>
      </c>
      <c r="F47" s="25">
        <v>0.19</v>
      </c>
      <c r="G47" s="25">
        <v>0.2</v>
      </c>
      <c r="H47" s="25">
        <v>0.48</v>
      </c>
      <c r="I47" s="25">
        <v>7.0000000000000007E-2</v>
      </c>
      <c r="J47" s="36">
        <v>3.2</v>
      </c>
      <c r="M47" s="19"/>
      <c r="O47" s="14" t="b">
        <v>0</v>
      </c>
      <c r="P47" s="14" t="b">
        <v>1</v>
      </c>
      <c r="Q47" s="14" t="b">
        <v>0</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0.02</v>
      </c>
      <c r="F48" s="25">
        <v>0.11</v>
      </c>
      <c r="G48" s="25">
        <v>0.44</v>
      </c>
      <c r="H48" s="25">
        <v>0.39</v>
      </c>
      <c r="I48" s="25">
        <v>0.05</v>
      </c>
      <c r="J48" s="36">
        <v>3.3</v>
      </c>
      <c r="M48" s="19"/>
      <c r="O48" s="14" t="b">
        <v>0</v>
      </c>
      <c r="P48" s="14" t="b">
        <v>0</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0.09</v>
      </c>
      <c r="G49" s="25">
        <v>0.27</v>
      </c>
      <c r="H49" s="25">
        <v>0.55000000000000004</v>
      </c>
      <c r="I49" s="25">
        <v>0.05</v>
      </c>
      <c r="J49" s="36">
        <v>3.4</v>
      </c>
      <c r="M49" s="19"/>
      <c r="O49" s="14" t="b">
        <v>0</v>
      </c>
      <c r="P49" s="14" t="b">
        <v>0</v>
      </c>
      <c r="Q49" s="14" t="b">
        <v>1</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0.09</v>
      </c>
      <c r="F51" s="25">
        <v>0.17</v>
      </c>
      <c r="G51" s="25">
        <v>0.23</v>
      </c>
      <c r="H51" s="25">
        <v>0.46</v>
      </c>
      <c r="I51" s="25">
        <v>0.05</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0.05</v>
      </c>
      <c r="F52" s="25">
        <v>0.15</v>
      </c>
      <c r="G52" s="25">
        <v>0.3</v>
      </c>
      <c r="H52" s="25">
        <v>0.45</v>
      </c>
      <c r="I52" s="25">
        <v>0.06</v>
      </c>
      <c r="J52" s="36">
        <v>3.2</v>
      </c>
      <c r="M52" s="19"/>
      <c r="O52" s="14" t="b">
        <v>0</v>
      </c>
      <c r="P52" s="14" t="b">
        <v>0</v>
      </c>
      <c r="Q52" s="14" t="b">
        <v>1</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7.0000000000000007E-2</v>
      </c>
      <c r="F54" s="25">
        <v>0.19</v>
      </c>
      <c r="G54" s="25">
        <v>0.32</v>
      </c>
      <c r="H54" s="25">
        <v>0.36</v>
      </c>
      <c r="I54" s="25">
        <v>7.0000000000000007E-2</v>
      </c>
      <c r="J54" s="36">
        <v>3</v>
      </c>
      <c r="M54" s="19"/>
      <c r="O54" s="14" t="b">
        <v>0</v>
      </c>
      <c r="P54" s="14" t="b">
        <v>1</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0.04</v>
      </c>
      <c r="F55" s="25">
        <v>0.18</v>
      </c>
      <c r="G55" s="25">
        <v>0.28999999999999998</v>
      </c>
      <c r="H55" s="25">
        <v>0.45</v>
      </c>
      <c r="I55" s="25">
        <v>0.04</v>
      </c>
      <c r="J55" s="36">
        <v>3.2</v>
      </c>
      <c r="M55" s="19"/>
      <c r="O55" s="14" t="b">
        <v>0</v>
      </c>
      <c r="P55" s="14" t="b">
        <v>1</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0.09</v>
      </c>
      <c r="F56" s="25">
        <v>0.12</v>
      </c>
      <c r="G56" s="25">
        <v>0.31</v>
      </c>
      <c r="H56" s="25">
        <v>0.43</v>
      </c>
      <c r="I56" s="25">
        <v>0.05</v>
      </c>
      <c r="J56" s="36">
        <v>3.1</v>
      </c>
      <c r="M56" s="19"/>
      <c r="O56" s="14" t="b">
        <v>0</v>
      </c>
      <c r="P56" s="14" t="b">
        <v>0</v>
      </c>
      <c r="Q56" s="14" t="b">
        <v>1</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0.04</v>
      </c>
      <c r="F57" s="25">
        <v>7.0000000000000007E-2</v>
      </c>
      <c r="G57" s="25">
        <v>0.24</v>
      </c>
      <c r="H57" s="25">
        <v>0.57999999999999996</v>
      </c>
      <c r="I57" s="25">
        <v>7.0000000000000007E-2</v>
      </c>
      <c r="J57" s="36">
        <v>3.5</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0.05</v>
      </c>
      <c r="F58" s="25">
        <v>0.15</v>
      </c>
      <c r="G58" s="25">
        <v>0.28999999999999998</v>
      </c>
      <c r="H58" s="25">
        <v>0.46</v>
      </c>
      <c r="I58" s="25">
        <v>0.05</v>
      </c>
      <c r="J58" s="36">
        <v>3.2</v>
      </c>
      <c r="M58" s="19"/>
      <c r="O58" s="14" t="b">
        <v>0</v>
      </c>
      <c r="P58" s="14" t="b">
        <v>1</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7.0000000000000007E-2</v>
      </c>
      <c r="F59" s="25">
        <v>0.14000000000000001</v>
      </c>
      <c r="G59" s="25">
        <v>0.31</v>
      </c>
      <c r="H59" s="25">
        <v>0.39</v>
      </c>
      <c r="I59" s="25">
        <v>0.1</v>
      </c>
      <c r="J59" s="36">
        <v>3.1</v>
      </c>
      <c r="M59" s="19"/>
      <c r="O59" s="14" t="b">
        <v>0</v>
      </c>
      <c r="P59" s="14" t="b">
        <v>1</v>
      </c>
      <c r="Q59" s="14" t="b">
        <v>1</v>
      </c>
      <c r="R59" s="14" t="b">
        <v>0</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0.05</v>
      </c>
      <c r="F61" s="25">
        <v>0.16</v>
      </c>
      <c r="G61" s="25">
        <v>0.27</v>
      </c>
      <c r="H61" s="25">
        <v>0.44</v>
      </c>
      <c r="I61" s="25">
        <v>0.09</v>
      </c>
      <c r="J61" s="36">
        <v>3.2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0.06</v>
      </c>
      <c r="F62" s="25">
        <v>0.14000000000000001</v>
      </c>
      <c r="G62" s="25">
        <v>0.28000000000000003</v>
      </c>
      <c r="H62" s="25">
        <v>0.46</v>
      </c>
      <c r="I62" s="25">
        <v>0.06</v>
      </c>
      <c r="J62" s="36">
        <v>3.2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0.05</v>
      </c>
      <c r="F63" s="25">
        <v>0.15</v>
      </c>
      <c r="G63" s="25">
        <v>0.3</v>
      </c>
      <c r="H63" s="25">
        <v>0.44</v>
      </c>
      <c r="I63" s="25">
        <v>0.05</v>
      </c>
      <c r="J63" s="36">
        <v>3.2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0.13</v>
      </c>
      <c r="F65" s="25">
        <v>0.19</v>
      </c>
      <c r="G65" s="25">
        <v>0.26</v>
      </c>
      <c r="H65" s="25">
        <v>0.28000000000000003</v>
      </c>
      <c r="I65" s="25">
        <v>0.13</v>
      </c>
      <c r="J65" s="36">
        <v>2.8</v>
      </c>
      <c r="M65" s="19"/>
      <c r="O65" s="14" t="b">
        <v>1</v>
      </c>
      <c r="P65" s="14" t="b">
        <v>1</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7.0000000000000007E-2</v>
      </c>
      <c r="F66" s="25">
        <v>0.2</v>
      </c>
      <c r="G66" s="25">
        <v>0.33</v>
      </c>
      <c r="H66" s="25">
        <v>0.34</v>
      </c>
      <c r="I66" s="25">
        <v>0.06</v>
      </c>
      <c r="J66" s="36">
        <v>3</v>
      </c>
      <c r="M66" s="19"/>
      <c r="O66" s="14" t="b">
        <v>0</v>
      </c>
      <c r="P66" s="14" t="b">
        <v>1</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0.03</v>
      </c>
      <c r="F67" s="25">
        <v>0.11</v>
      </c>
      <c r="G67" s="25">
        <v>0.28999999999999998</v>
      </c>
      <c r="H67" s="25">
        <v>0.52</v>
      </c>
      <c r="I67" s="25">
        <v>0.04</v>
      </c>
      <c r="J67" s="36">
        <v>3.4</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0.08</v>
      </c>
      <c r="F69" s="25">
        <v>0.17</v>
      </c>
      <c r="G69" s="25">
        <v>0.26</v>
      </c>
      <c r="H69" s="25">
        <v>0.43</v>
      </c>
      <c r="I69" s="25">
        <v>0.06</v>
      </c>
      <c r="J69" s="36">
        <v>3.1</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0.04</v>
      </c>
      <c r="F70" s="25">
        <v>0.14000000000000001</v>
      </c>
      <c r="G70" s="25">
        <v>0.31</v>
      </c>
      <c r="H70" s="25">
        <v>0.45</v>
      </c>
      <c r="I70" s="25">
        <v>0.05</v>
      </c>
      <c r="J70" s="36">
        <v>3.2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0.19</v>
      </c>
      <c r="F72" s="25">
        <v>0.28999999999999998</v>
      </c>
      <c r="G72" s="25">
        <v>0.24</v>
      </c>
      <c r="H72" s="25">
        <v>0.19</v>
      </c>
      <c r="I72" s="25">
        <v>0.1</v>
      </c>
      <c r="J72" s="36">
        <v>2.5</v>
      </c>
      <c r="M72" s="19"/>
      <c r="O72" s="14" t="b">
        <v>1</v>
      </c>
      <c r="P72" s="14" t="b">
        <v>1</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7.0000000000000007E-2</v>
      </c>
      <c r="F73" s="25">
        <v>0.23</v>
      </c>
      <c r="G73" s="25">
        <v>0.38</v>
      </c>
      <c r="H73" s="25">
        <v>0.27</v>
      </c>
      <c r="I73" s="25">
        <v>0.06</v>
      </c>
      <c r="J73" s="36">
        <v>2.9</v>
      </c>
      <c r="M73" s="19"/>
      <c r="O73" s="14" t="b">
        <v>0</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7.0000000000000007E-2</v>
      </c>
      <c r="G74" s="25">
        <v>0.26</v>
      </c>
      <c r="H74" s="25">
        <v>0.62</v>
      </c>
      <c r="I74" s="25">
        <v>0.03</v>
      </c>
      <c r="J74" s="36">
        <v>3.5</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0.11</v>
      </c>
      <c r="F76" s="25">
        <v>0.12</v>
      </c>
      <c r="G76" s="25">
        <v>0.28999999999999998</v>
      </c>
      <c r="H76" s="25">
        <v>0.43</v>
      </c>
      <c r="I76" s="25">
        <v>0.06</v>
      </c>
      <c r="J76" s="36">
        <v>3.1</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0.04</v>
      </c>
      <c r="F77" s="25">
        <v>0.18</v>
      </c>
      <c r="G77" s="25">
        <v>0.3</v>
      </c>
      <c r="H77" s="25">
        <v>0.45</v>
      </c>
      <c r="I77" s="25">
        <v>0.03</v>
      </c>
      <c r="J77" s="36">
        <v>3.2</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0.05</v>
      </c>
      <c r="F78" s="25">
        <v>0.15</v>
      </c>
      <c r="G78" s="25">
        <v>0.3</v>
      </c>
      <c r="H78" s="25">
        <v>0.45</v>
      </c>
      <c r="I78" s="25">
        <v>0.05</v>
      </c>
      <c r="J78" s="36">
        <v>3.2</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0.04</v>
      </c>
      <c r="F79" s="25">
        <v>0.14000000000000001</v>
      </c>
      <c r="G79" s="25">
        <v>0.28000000000000003</v>
      </c>
      <c r="H79" s="25">
        <v>0.4</v>
      </c>
      <c r="I79" s="25">
        <v>0.13</v>
      </c>
      <c r="J79" s="36">
        <v>3.2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0.13</v>
      </c>
      <c r="F81" s="25">
        <v>0.13</v>
      </c>
      <c r="G81" s="25">
        <v>0.17</v>
      </c>
      <c r="H81" s="25">
        <v>0.49</v>
      </c>
      <c r="I81" s="25">
        <v>0.08</v>
      </c>
      <c r="J81" s="36">
        <v>3.1</v>
      </c>
      <c r="M81" s="19"/>
      <c r="O81" s="14" t="b">
        <v>1</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0.05</v>
      </c>
      <c r="F82" s="25">
        <v>0.16</v>
      </c>
      <c r="G82" s="25">
        <v>0.3</v>
      </c>
      <c r="H82" s="25">
        <v>0.44</v>
      </c>
      <c r="I82" s="25">
        <v>0.05</v>
      </c>
      <c r="J82" s="36">
        <v>3.2</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0.05</v>
      </c>
      <c r="F83" s="25">
        <v>0.14000000000000001</v>
      </c>
      <c r="G83" s="25">
        <v>0.3</v>
      </c>
      <c r="H83" s="25">
        <v>0.45</v>
      </c>
      <c r="I83" s="25">
        <v>0.06</v>
      </c>
      <c r="J83" s="36">
        <v>3.2</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0.06</v>
      </c>
      <c r="F85" s="25">
        <v>0.15</v>
      </c>
      <c r="G85" s="25">
        <v>0.3</v>
      </c>
      <c r="H85" s="25">
        <v>0.43</v>
      </c>
      <c r="I85" s="25">
        <v>7.0000000000000007E-2</v>
      </c>
      <c r="J85" s="36">
        <v>3.2</v>
      </c>
      <c r="M85" s="19"/>
      <c r="O85" s="14" t="b">
        <v>0</v>
      </c>
      <c r="P85" s="14" t="b">
        <v>0</v>
      </c>
      <c r="Q85" s="14" t="b">
        <v>1</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0.05</v>
      </c>
      <c r="F86" s="25">
        <v>0.15</v>
      </c>
      <c r="G86" s="25">
        <v>0.33</v>
      </c>
      <c r="H86" s="25">
        <v>0.43</v>
      </c>
      <c r="I86" s="25">
        <v>0.04</v>
      </c>
      <c r="J86" s="36">
        <v>3.2</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0.05</v>
      </c>
      <c r="F87" s="25">
        <v>0.14000000000000001</v>
      </c>
      <c r="G87" s="25">
        <v>0.26</v>
      </c>
      <c r="H87" s="25">
        <v>0.51</v>
      </c>
      <c r="I87" s="25">
        <v>0.05</v>
      </c>
      <c r="J87" s="36">
        <v>3.3</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0.13</v>
      </c>
      <c r="F88" s="25">
        <v>0.16</v>
      </c>
      <c r="G88" s="25">
        <v>0.27</v>
      </c>
      <c r="H88" s="25">
        <v>0.22</v>
      </c>
      <c r="I88" s="25">
        <v>0.22</v>
      </c>
      <c r="J88" s="36">
        <v>2.8</v>
      </c>
      <c r="M88" s="19"/>
      <c r="O88" s="14" t="b">
        <v>1</v>
      </c>
      <c r="P88" s="14" t="b">
        <v>0</v>
      </c>
      <c r="Q88" s="14" t="b">
        <v>1</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0.13</v>
      </c>
      <c r="F90" s="25">
        <v>0.18</v>
      </c>
      <c r="G90" s="25">
        <v>0.18</v>
      </c>
      <c r="H90" s="25">
        <v>0.46</v>
      </c>
      <c r="I90" s="25">
        <v>0.06</v>
      </c>
      <c r="J90" s="36">
        <v>3</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0.06</v>
      </c>
      <c r="F91" s="25">
        <v>0.15</v>
      </c>
      <c r="G91" s="25">
        <v>0.3</v>
      </c>
      <c r="H91" s="25">
        <v>0.44</v>
      </c>
      <c r="I91" s="25">
        <v>0.05</v>
      </c>
      <c r="J91" s="36">
        <v>3.2</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0.04</v>
      </c>
      <c r="F92" s="25">
        <v>0.14000000000000001</v>
      </c>
      <c r="G92" s="25">
        <v>0.31</v>
      </c>
      <c r="H92" s="25">
        <v>0.45</v>
      </c>
      <c r="I92" s="25">
        <v>0.06</v>
      </c>
      <c r="J92" s="36">
        <v>3.2</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0.06</v>
      </c>
      <c r="F94" s="25">
        <v>0.15</v>
      </c>
      <c r="G94" s="25">
        <v>0.28999999999999998</v>
      </c>
      <c r="H94" s="25">
        <v>0.45</v>
      </c>
      <c r="I94" s="25">
        <v>0.05</v>
      </c>
      <c r="J94" s="36">
        <v>3.2</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0.03</v>
      </c>
      <c r="F95" s="25">
        <v>0.13</v>
      </c>
      <c r="G95" s="25">
        <v>0.32</v>
      </c>
      <c r="H95" s="25">
        <v>0.45</v>
      </c>
      <c r="I95" s="25">
        <v>7.0000000000000007E-2</v>
      </c>
      <c r="J95" s="36">
        <v>3.3</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0.05</v>
      </c>
      <c r="F97" s="25">
        <v>0.16</v>
      </c>
      <c r="G97" s="25">
        <v>0.3</v>
      </c>
      <c r="H97" s="25">
        <v>0.44</v>
      </c>
      <c r="I97" s="25">
        <v>0.05</v>
      </c>
      <c r="J97" s="36">
        <v>3.2</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0.05</v>
      </c>
      <c r="F98" s="25">
        <v>0.13</v>
      </c>
      <c r="G98" s="25">
        <v>0.3</v>
      </c>
      <c r="H98" s="25">
        <v>0.45</v>
      </c>
      <c r="I98" s="25">
        <v>7.0000000000000007E-2</v>
      </c>
      <c r="J98" s="36">
        <v>3.2</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0.06</v>
      </c>
      <c r="F100" s="25">
        <v>0.14000000000000001</v>
      </c>
      <c r="G100" s="25">
        <v>0.28999999999999998</v>
      </c>
      <c r="H100" s="25">
        <v>0.47</v>
      </c>
      <c r="I100" s="25">
        <v>0.04</v>
      </c>
      <c r="J100" s="36">
        <v>3.2</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0.05</v>
      </c>
      <c r="F101" s="25">
        <v>0.15</v>
      </c>
      <c r="G101" s="25">
        <v>0.3</v>
      </c>
      <c r="H101" s="25">
        <v>0.42</v>
      </c>
      <c r="I101" s="25">
        <v>7.0000000000000007E-2</v>
      </c>
      <c r="J101" s="36">
        <v>3.2</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0.09</v>
      </c>
      <c r="F103" s="25">
        <v>0.17</v>
      </c>
      <c r="G103" s="25">
        <v>0.27</v>
      </c>
      <c r="H103" s="25">
        <v>0.43</v>
      </c>
      <c r="I103" s="25">
        <v>0.04</v>
      </c>
      <c r="J103" s="36">
        <v>3.1</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0.04</v>
      </c>
      <c r="F104" s="25">
        <v>0.18</v>
      </c>
      <c r="G104" s="25">
        <v>0.32</v>
      </c>
      <c r="H104" s="25">
        <v>0.43</v>
      </c>
      <c r="I104" s="25">
        <v>0.03</v>
      </c>
      <c r="J104" s="36">
        <v>3.2</v>
      </c>
      <c r="M104" s="19"/>
      <c r="O104" s="14" t="b">
        <v>0</v>
      </c>
      <c r="P104" s="14" t="b">
        <v>0</v>
      </c>
      <c r="Q104" s="14" t="b">
        <v>0</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0.05</v>
      </c>
      <c r="F105" s="25">
        <v>0.12</v>
      </c>
      <c r="G105" s="25">
        <v>0.3</v>
      </c>
      <c r="H105" s="25">
        <v>0.49</v>
      </c>
      <c r="I105" s="25">
        <v>0.04</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0.05</v>
      </c>
      <c r="F106" s="29">
        <v>0.15</v>
      </c>
      <c r="G106" s="29">
        <v>0.28999999999999998</v>
      </c>
      <c r="H106" s="29">
        <v>0.4</v>
      </c>
      <c r="I106" s="29">
        <v>0.11</v>
      </c>
      <c r="J106" s="37">
        <v>3.2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432" priority="16">
      <formula>L13=TRUE</formula>
    </cfRule>
  </conditionalFormatting>
  <conditionalFormatting sqref="E35">
    <cfRule type="expression" dxfId="1431" priority="9">
      <formula>L35=TRUE</formula>
    </cfRule>
  </conditionalFormatting>
  <conditionalFormatting sqref="E60">
    <cfRule type="expression" dxfId="1430" priority="8">
      <formula>L60=TRUE</formula>
    </cfRule>
  </conditionalFormatting>
  <conditionalFormatting sqref="E64">
    <cfRule type="expression" dxfId="1429" priority="7">
      <formula>L64=TRUE</formula>
    </cfRule>
  </conditionalFormatting>
  <conditionalFormatting sqref="E84">
    <cfRule type="expression" dxfId="1428" priority="6">
      <formula>L84=TRUE</formula>
    </cfRule>
  </conditionalFormatting>
  <conditionalFormatting sqref="E89">
    <cfRule type="expression" dxfId="1427" priority="5">
      <formula>L89=TRUE</formula>
    </cfRule>
  </conditionalFormatting>
  <conditionalFormatting sqref="E93">
    <cfRule type="expression" dxfId="1426" priority="4">
      <formula>L93=TRUE</formula>
    </cfRule>
  </conditionalFormatting>
  <conditionalFormatting sqref="E96">
    <cfRule type="expression" dxfId="1425" priority="3">
      <formula>L96=TRUE</formula>
    </cfRule>
  </conditionalFormatting>
  <conditionalFormatting sqref="E99">
    <cfRule type="expression" dxfId="1424" priority="2">
      <formula>L99=TRUE</formula>
    </cfRule>
  </conditionalFormatting>
  <conditionalFormatting sqref="E112:E142">
    <cfRule type="expression" dxfId="1423" priority="13">
      <formula>L112=TRUE</formula>
    </cfRule>
  </conditionalFormatting>
  <conditionalFormatting sqref="E154:E195">
    <cfRule type="expression" dxfId="1422" priority="15">
      <formula>L154=TRUE</formula>
    </cfRule>
  </conditionalFormatting>
  <conditionalFormatting sqref="E207:E248">
    <cfRule type="expression" dxfId="142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2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19" priority="11">
      <formula>Y13=TRUE</formula>
    </cfRule>
  </conditionalFormatting>
  <conditionalFormatting sqref="J110:K267">
    <cfRule type="expression" dxfId="1418" priority="12">
      <formula>Z110=TRUE</formula>
    </cfRule>
  </conditionalFormatting>
  <conditionalFormatting sqref="M8:M106">
    <cfRule type="cellIs" dxfId="141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41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415" priority="18">
      <formula>N13=TRUE</formula>
    </cfRule>
  </conditionalFormatting>
  <pageMargins left="0.7" right="0.7" top="0.75" bottom="0.75" header="0.3" footer="0.3"/>
  <pageSetup paperSize="9" orientation="portrait" verticalDpi="0" r:id="rId1"/>
  <drawing r:id="rId2"/>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Worksheet____52"/>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210</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7.0000000000000007E-2</v>
      </c>
      <c r="F8" s="18">
        <v>0.14000000000000001</v>
      </c>
      <c r="G8" s="18">
        <v>0.31</v>
      </c>
      <c r="H8" s="18">
        <v>0.27</v>
      </c>
      <c r="I8" s="18">
        <v>0.21</v>
      </c>
      <c r="J8" s="57">
        <v>3</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0.11</v>
      </c>
      <c r="F11" s="25">
        <v>0.2</v>
      </c>
      <c r="G11" s="25">
        <v>0.3</v>
      </c>
      <c r="H11" s="25">
        <v>0.14000000000000001</v>
      </c>
      <c r="I11" s="25">
        <v>0.26</v>
      </c>
      <c r="J11" s="36">
        <v>2.6</v>
      </c>
      <c r="M11" s="19"/>
      <c r="O11" s="14" t="b">
        <v>1</v>
      </c>
      <c r="P11" s="14" t="b">
        <v>1</v>
      </c>
      <c r="Q11" s="14" t="b">
        <v>0</v>
      </c>
      <c r="R11" s="14" t="b">
        <v>0</v>
      </c>
      <c r="S11" s="14" t="e">
        <v>#REF!</v>
      </c>
      <c r="T11" s="14" t="e">
        <v>#REF!</v>
      </c>
      <c r="U11" s="14" t="e">
        <v>#REF!</v>
      </c>
      <c r="V11" s="14" t="e">
        <v>#REF!</v>
      </c>
      <c r="W11" s="14" t="e">
        <v>#REF!</v>
      </c>
      <c r="X11" s="14" t="e">
        <v>#REF!</v>
      </c>
      <c r="Y11" s="14" t="e">
        <v>#REF!</v>
      </c>
      <c r="Z11" s="14" t="e">
        <v>#REF!</v>
      </c>
      <c r="AA11" s="14" t="b">
        <v>1</v>
      </c>
      <c r="AB11" s="14" t="b">
        <v>0</v>
      </c>
    </row>
    <row r="12" spans="1:36" ht="12.75" customHeight="1" x14ac:dyDescent="0.25">
      <c r="A12" s="13">
        <v>1</v>
      </c>
      <c r="C12" s="3" t="s">
        <v>28</v>
      </c>
      <c r="D12" s="20">
        <v>1104</v>
      </c>
      <c r="E12" s="24">
        <v>0.03</v>
      </c>
      <c r="F12" s="25">
        <v>0.09</v>
      </c>
      <c r="G12" s="25">
        <v>0.32</v>
      </c>
      <c r="H12" s="25">
        <v>0.4</v>
      </c>
      <c r="I12" s="25">
        <v>0.17</v>
      </c>
      <c r="J12" s="36">
        <v>3.3</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7.0000000000000007E-2</v>
      </c>
      <c r="F14" s="25">
        <v>0.17</v>
      </c>
      <c r="G14" s="25">
        <v>0.3</v>
      </c>
      <c r="H14" s="25">
        <v>0.21</v>
      </c>
      <c r="I14" s="25">
        <v>0.25</v>
      </c>
      <c r="J14" s="36">
        <v>2.9</v>
      </c>
      <c r="M14" s="19"/>
      <c r="O14" s="14" t="b">
        <v>0</v>
      </c>
      <c r="P14" s="14" t="b">
        <v>1</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0.08</v>
      </c>
      <c r="F15" s="25">
        <v>0.2</v>
      </c>
      <c r="G15" s="25">
        <v>0.26</v>
      </c>
      <c r="H15" s="25">
        <v>0.21</v>
      </c>
      <c r="I15" s="25">
        <v>0.24</v>
      </c>
      <c r="J15" s="36">
        <v>2.8</v>
      </c>
      <c r="M15" s="19"/>
      <c r="O15" s="14" t="b">
        <v>0</v>
      </c>
      <c r="P15" s="14" t="b">
        <v>1</v>
      </c>
      <c r="Q15" s="14" t="b">
        <v>0</v>
      </c>
      <c r="R15" s="14" t="b">
        <v>0</v>
      </c>
      <c r="S15" s="14" t="e">
        <v>#REF!</v>
      </c>
      <c r="T15" s="14" t="e">
        <v>#REF!</v>
      </c>
      <c r="U15" s="14" t="e">
        <v>#REF!</v>
      </c>
      <c r="V15" s="14" t="e">
        <v>#REF!</v>
      </c>
      <c r="W15" s="14" t="e">
        <v>#REF!</v>
      </c>
      <c r="X15" s="14" t="e">
        <v>#REF!</v>
      </c>
      <c r="Y15" s="14" t="e">
        <v>#REF!</v>
      </c>
      <c r="Z15" s="14" t="e">
        <v>#REF!</v>
      </c>
      <c r="AA15" s="14" t="b">
        <v>1</v>
      </c>
      <c r="AB15" s="14" t="b">
        <v>0</v>
      </c>
    </row>
    <row r="16" spans="1:36" ht="12.75" customHeight="1" x14ac:dyDescent="0.25">
      <c r="A16" s="13">
        <v>2</v>
      </c>
      <c r="C16" s="3" t="s">
        <v>32</v>
      </c>
      <c r="D16" s="20">
        <v>358</v>
      </c>
      <c r="E16" s="24">
        <v>7.0000000000000007E-2</v>
      </c>
      <c r="F16" s="25">
        <v>0.11</v>
      </c>
      <c r="G16" s="25">
        <v>0.32</v>
      </c>
      <c r="H16" s="25">
        <v>0.27</v>
      </c>
      <c r="I16" s="25">
        <v>0.23</v>
      </c>
      <c r="J16" s="36">
        <v>3</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0.06</v>
      </c>
      <c r="F17" s="25">
        <v>0.12</v>
      </c>
      <c r="G17" s="25">
        <v>0.31</v>
      </c>
      <c r="H17" s="25">
        <v>0.32</v>
      </c>
      <c r="I17" s="25">
        <v>0.19</v>
      </c>
      <c r="J17" s="36">
        <v>3.1</v>
      </c>
      <c r="M17" s="19"/>
      <c r="O17" s="14" t="b">
        <v>0</v>
      </c>
      <c r="P17" s="14" t="b">
        <v>0</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0.08</v>
      </c>
      <c r="F18" s="25">
        <v>0.12</v>
      </c>
      <c r="G18" s="25">
        <v>0.33</v>
      </c>
      <c r="H18" s="25">
        <v>0.27</v>
      </c>
      <c r="I18" s="25">
        <v>0.21</v>
      </c>
      <c r="J18" s="36">
        <v>3</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0.05</v>
      </c>
      <c r="F19" s="25">
        <v>0.12</v>
      </c>
      <c r="G19" s="25">
        <v>0.34</v>
      </c>
      <c r="H19" s="25">
        <v>0.32</v>
      </c>
      <c r="I19" s="25">
        <v>0.17</v>
      </c>
      <c r="J19" s="36">
        <v>3.1</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0.04</v>
      </c>
      <c r="F20" s="25">
        <v>0.1</v>
      </c>
      <c r="G20" s="25">
        <v>0.36</v>
      </c>
      <c r="H20" s="25">
        <v>0.31</v>
      </c>
      <c r="I20" s="25">
        <v>0.19</v>
      </c>
      <c r="J20" s="36">
        <v>3.1</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0.05</v>
      </c>
      <c r="F21" s="25">
        <v>0.14000000000000001</v>
      </c>
      <c r="G21" s="25">
        <v>0.32</v>
      </c>
      <c r="H21" s="25">
        <v>0.36</v>
      </c>
      <c r="I21" s="25">
        <v>0.13</v>
      </c>
      <c r="J21" s="36">
        <v>3.1</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7.0000000000000007E-2</v>
      </c>
      <c r="F23" s="25">
        <v>0.15</v>
      </c>
      <c r="G23" s="25">
        <v>0.3</v>
      </c>
      <c r="H23" s="25">
        <v>0.26</v>
      </c>
      <c r="I23" s="25">
        <v>0.22</v>
      </c>
      <c r="J23" s="36">
        <v>3</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0.05</v>
      </c>
      <c r="F24" s="25">
        <v>0.12</v>
      </c>
      <c r="G24" s="25">
        <v>0.34</v>
      </c>
      <c r="H24" s="25">
        <v>0.33</v>
      </c>
      <c r="I24" s="25">
        <v>0.16</v>
      </c>
      <c r="J24" s="36">
        <v>3.1</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0.09</v>
      </c>
      <c r="F26" s="25">
        <v>0.15</v>
      </c>
      <c r="G26" s="25">
        <v>0.3</v>
      </c>
      <c r="H26" s="25">
        <v>0.24</v>
      </c>
      <c r="I26" s="25">
        <v>0.22</v>
      </c>
      <c r="J26" s="36">
        <v>2.9</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0.06</v>
      </c>
      <c r="F27" s="25">
        <v>0.13</v>
      </c>
      <c r="G27" s="25">
        <v>0.31</v>
      </c>
      <c r="H27" s="25">
        <v>0.28999999999999998</v>
      </c>
      <c r="I27" s="25">
        <v>0.21</v>
      </c>
      <c r="J27" s="36">
        <v>3</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0.08</v>
      </c>
      <c r="F29" s="25">
        <v>0.16</v>
      </c>
      <c r="G29" s="25">
        <v>0.31</v>
      </c>
      <c r="H29" s="25">
        <v>0.24</v>
      </c>
      <c r="I29" s="25">
        <v>0.21</v>
      </c>
      <c r="J29" s="36">
        <v>2.9</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0.06</v>
      </c>
      <c r="F30" s="25">
        <v>0.12</v>
      </c>
      <c r="G30" s="25">
        <v>0.31</v>
      </c>
      <c r="H30" s="25">
        <v>0.3</v>
      </c>
      <c r="I30" s="25">
        <v>0.21</v>
      </c>
      <c r="J30" s="36">
        <v>3.1</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0.05</v>
      </c>
      <c r="F31" s="25">
        <v>0.11</v>
      </c>
      <c r="G31" s="25">
        <v>0.31</v>
      </c>
      <c r="H31" s="25">
        <v>0.32</v>
      </c>
      <c r="I31" s="25">
        <v>0.21</v>
      </c>
      <c r="J31" s="36">
        <v>3.1</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7.0000000000000007E-2</v>
      </c>
      <c r="F33" s="25">
        <v>0.13</v>
      </c>
      <c r="G33" s="25">
        <v>0.32</v>
      </c>
      <c r="H33" s="25">
        <v>0.28999999999999998</v>
      </c>
      <c r="I33" s="25">
        <v>0.19</v>
      </c>
      <c r="J33" s="36">
        <v>3</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0.08</v>
      </c>
      <c r="F34" s="25">
        <v>0.17</v>
      </c>
      <c r="G34" s="25">
        <v>0.28000000000000003</v>
      </c>
      <c r="H34" s="25">
        <v>0.19</v>
      </c>
      <c r="I34" s="25">
        <v>0.28999999999999998</v>
      </c>
      <c r="J34" s="36">
        <v>2.8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1</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0.06</v>
      </c>
      <c r="F36" s="25">
        <v>0.14000000000000001</v>
      </c>
      <c r="G36" s="25">
        <v>0.28999999999999998</v>
      </c>
      <c r="H36" s="25">
        <v>0.28000000000000003</v>
      </c>
      <c r="I36" s="25">
        <v>0.23</v>
      </c>
      <c r="J36" s="36">
        <v>3</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7.0000000000000007E-2</v>
      </c>
      <c r="F37" s="25">
        <v>0.14000000000000001</v>
      </c>
      <c r="G37" s="25">
        <v>0.33</v>
      </c>
      <c r="H37" s="25">
        <v>0.26</v>
      </c>
      <c r="I37" s="25">
        <v>0.19</v>
      </c>
      <c r="J37" s="36">
        <v>3</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7.0000000000000007E-2</v>
      </c>
      <c r="F39" s="25">
        <v>0.15</v>
      </c>
      <c r="G39" s="25">
        <v>0.37</v>
      </c>
      <c r="H39" s="25">
        <v>0.21</v>
      </c>
      <c r="I39" s="25">
        <v>0.21</v>
      </c>
      <c r="J39" s="36">
        <v>2.9</v>
      </c>
      <c r="M39" s="19"/>
      <c r="O39" s="14" t="b">
        <v>0</v>
      </c>
      <c r="P39" s="14" t="b">
        <v>0</v>
      </c>
      <c r="Q39" s="14" t="b">
        <v>1</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7.0000000000000007E-2</v>
      </c>
      <c r="F40" s="25">
        <v>0.14000000000000001</v>
      </c>
      <c r="G40" s="25">
        <v>0.32</v>
      </c>
      <c r="H40" s="25">
        <v>0.31</v>
      </c>
      <c r="I40" s="25">
        <v>0.17</v>
      </c>
      <c r="J40" s="36">
        <v>3</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0.06</v>
      </c>
      <c r="F41" s="25">
        <v>0.17</v>
      </c>
      <c r="G41" s="25">
        <v>0.26</v>
      </c>
      <c r="H41" s="25">
        <v>0.27</v>
      </c>
      <c r="I41" s="25">
        <v>0.25</v>
      </c>
      <c r="J41" s="36">
        <v>3</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1</v>
      </c>
      <c r="AB41" s="14" t="b">
        <v>1</v>
      </c>
    </row>
    <row r="42" spans="1:28" ht="12.75" customHeight="1" x14ac:dyDescent="0.25">
      <c r="A42" s="13">
        <v>8</v>
      </c>
      <c r="C42" s="3" t="s">
        <v>11</v>
      </c>
      <c r="D42" s="20">
        <v>700</v>
      </c>
      <c r="E42" s="24">
        <v>7.0000000000000007E-2</v>
      </c>
      <c r="F42" s="25">
        <v>0.13</v>
      </c>
      <c r="G42" s="25">
        <v>0.28999999999999998</v>
      </c>
      <c r="H42" s="25">
        <v>0.28000000000000003</v>
      </c>
      <c r="I42" s="25">
        <v>0.24</v>
      </c>
      <c r="J42" s="36">
        <v>3</v>
      </c>
      <c r="M42" s="19"/>
      <c r="O42" s="14" t="b">
        <v>0</v>
      </c>
      <c r="P42" s="14" t="b">
        <v>0</v>
      </c>
      <c r="Q42" s="14" t="b">
        <v>0</v>
      </c>
      <c r="R42" s="14" t="b">
        <v>1</v>
      </c>
      <c r="S42" s="14" t="e">
        <v>#REF!</v>
      </c>
      <c r="T42" s="14" t="e">
        <v>#REF!</v>
      </c>
      <c r="U42" s="14" t="e">
        <v>#REF!</v>
      </c>
      <c r="V42" s="14" t="e">
        <v>#REF!</v>
      </c>
      <c r="W42" s="14" t="e">
        <v>#REF!</v>
      </c>
      <c r="X42" s="14" t="e">
        <v>#REF!</v>
      </c>
      <c r="Y42" s="14" t="e">
        <v>#REF!</v>
      </c>
      <c r="Z42" s="14" t="e">
        <v>#REF!</v>
      </c>
      <c r="AA42" s="14" t="b">
        <v>1</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7.0000000000000007E-2</v>
      </c>
      <c r="F44" s="25">
        <v>0.14000000000000001</v>
      </c>
      <c r="G44" s="25">
        <v>0.31</v>
      </c>
      <c r="H44" s="25">
        <v>0.28000000000000003</v>
      </c>
      <c r="I44" s="25">
        <v>0.2</v>
      </c>
      <c r="J44" s="36">
        <v>3</v>
      </c>
      <c r="M44" s="19"/>
      <c r="O44" s="14" t="b">
        <v>0</v>
      </c>
      <c r="P44" s="14" t="b">
        <v>1</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0.08</v>
      </c>
      <c r="F45" s="25">
        <v>0.1</v>
      </c>
      <c r="G45" s="25">
        <v>0.32</v>
      </c>
      <c r="H45" s="25">
        <v>0.2</v>
      </c>
      <c r="I45" s="25">
        <v>0.3</v>
      </c>
      <c r="J45" s="36">
        <v>2.9</v>
      </c>
      <c r="M45" s="19"/>
      <c r="O45" s="14" t="b">
        <v>0</v>
      </c>
      <c r="P45" s="14" t="b">
        <v>0</v>
      </c>
      <c r="Q45" s="14" t="b">
        <v>1</v>
      </c>
      <c r="R45" s="14" t="b">
        <v>0</v>
      </c>
      <c r="S45" s="14" t="e">
        <v>#REF!</v>
      </c>
      <c r="T45" s="14" t="e">
        <v>#REF!</v>
      </c>
      <c r="U45" s="14" t="e">
        <v>#REF!</v>
      </c>
      <c r="V45" s="14" t="e">
        <v>#REF!</v>
      </c>
      <c r="W45" s="14" t="e">
        <v>#REF!</v>
      </c>
      <c r="X45" s="14" t="e">
        <v>#REF!</v>
      </c>
      <c r="Y45" s="14" t="e">
        <v>#REF!</v>
      </c>
      <c r="Z45" s="14" t="e">
        <v>#REF!</v>
      </c>
      <c r="AA45" s="14" t="b">
        <v>1</v>
      </c>
      <c r="AB45" s="14" t="b">
        <v>1</v>
      </c>
    </row>
    <row r="46" spans="1:28" ht="12.75" customHeight="1" x14ac:dyDescent="0.25">
      <c r="A46" s="13">
        <v>9</v>
      </c>
      <c r="C46" s="3" t="s">
        <v>53</v>
      </c>
      <c r="D46" s="20">
        <v>67</v>
      </c>
      <c r="E46" s="24">
        <v>0.12</v>
      </c>
      <c r="F46" s="25">
        <v>0.21</v>
      </c>
      <c r="G46" s="25">
        <v>0.3</v>
      </c>
      <c r="H46" s="25">
        <v>0.15</v>
      </c>
      <c r="I46" s="25">
        <v>0.22</v>
      </c>
      <c r="J46" s="36">
        <v>2.6</v>
      </c>
      <c r="M46" s="19"/>
      <c r="O46" s="14" t="b">
        <v>1</v>
      </c>
      <c r="P46" s="14" t="b">
        <v>1</v>
      </c>
      <c r="Q46" s="14" t="b">
        <v>1</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0.05</v>
      </c>
      <c r="F47" s="25">
        <v>0.18</v>
      </c>
      <c r="G47" s="25">
        <v>0.28000000000000003</v>
      </c>
      <c r="H47" s="25">
        <v>0.25</v>
      </c>
      <c r="I47" s="25">
        <v>0.24</v>
      </c>
      <c r="J47" s="36">
        <v>3</v>
      </c>
      <c r="M47" s="19"/>
      <c r="O47" s="14" t="b">
        <v>0</v>
      </c>
      <c r="P47" s="14" t="b">
        <v>1</v>
      </c>
      <c r="Q47" s="14" t="b">
        <v>0</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0.06</v>
      </c>
      <c r="F48" s="25">
        <v>0.19</v>
      </c>
      <c r="G48" s="25">
        <v>0.31</v>
      </c>
      <c r="H48" s="25">
        <v>0.19</v>
      </c>
      <c r="I48" s="25">
        <v>0.25</v>
      </c>
      <c r="J48" s="36">
        <v>2.8</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0.05</v>
      </c>
      <c r="G49" s="25">
        <v>0.23</v>
      </c>
      <c r="H49" s="25">
        <v>0.23</v>
      </c>
      <c r="I49" s="25">
        <v>0.36</v>
      </c>
      <c r="J49" s="36">
        <v>2.9</v>
      </c>
      <c r="M49" s="19"/>
      <c r="O49" s="14" t="b">
        <v>1</v>
      </c>
      <c r="P49" s="14" t="b">
        <v>0</v>
      </c>
      <c r="Q49" s="14" t="b">
        <v>0</v>
      </c>
      <c r="R49" s="14" t="b">
        <v>1</v>
      </c>
      <c r="S49" s="14" t="e">
        <v>#REF!</v>
      </c>
      <c r="T49" s="14" t="e">
        <v>#REF!</v>
      </c>
      <c r="U49" s="14" t="e">
        <v>#REF!</v>
      </c>
      <c r="V49" s="14" t="e">
        <v>#REF!</v>
      </c>
      <c r="W49" s="14" t="e">
        <v>#REF!</v>
      </c>
      <c r="X49" s="14" t="e">
        <v>#REF!</v>
      </c>
      <c r="Y49" s="14" t="e">
        <v>#REF!</v>
      </c>
      <c r="Z49" s="14" t="e">
        <v>#REF!</v>
      </c>
      <c r="AA49" s="14" t="b">
        <v>1</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v>
      </c>
      <c r="F51" s="25">
        <v>0.17</v>
      </c>
      <c r="G51" s="25">
        <v>0.24</v>
      </c>
      <c r="H51" s="25">
        <v>0.31</v>
      </c>
      <c r="I51" s="25">
        <v>0.17</v>
      </c>
      <c r="J51" s="36">
        <v>2.9</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7.0000000000000007E-2</v>
      </c>
      <c r="F52" s="25">
        <v>0.14000000000000001</v>
      </c>
      <c r="G52" s="25">
        <v>0.31</v>
      </c>
      <c r="H52" s="25">
        <v>0.27</v>
      </c>
      <c r="I52" s="25">
        <v>0.21</v>
      </c>
      <c r="J52" s="36">
        <v>3</v>
      </c>
      <c r="M52" s="19"/>
      <c r="O52" s="14" t="b">
        <v>0</v>
      </c>
      <c r="P52" s="14" t="b">
        <v>0</v>
      </c>
      <c r="Q52" s="14" t="b">
        <v>1</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0.12</v>
      </c>
      <c r="F54" s="25">
        <v>0.17</v>
      </c>
      <c r="G54" s="25">
        <v>0.35</v>
      </c>
      <c r="H54" s="25">
        <v>0.19</v>
      </c>
      <c r="I54" s="25">
        <v>0.18</v>
      </c>
      <c r="J54" s="36">
        <v>2.7</v>
      </c>
      <c r="M54" s="19"/>
      <c r="O54" s="14" t="b">
        <v>1</v>
      </c>
      <c r="P54" s="14" t="b">
        <v>1</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0.04</v>
      </c>
      <c r="F55" s="25">
        <v>0.15</v>
      </c>
      <c r="G55" s="25">
        <v>0.37</v>
      </c>
      <c r="H55" s="25">
        <v>0.27</v>
      </c>
      <c r="I55" s="25">
        <v>0.18</v>
      </c>
      <c r="J55" s="36">
        <v>3.1</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0.08</v>
      </c>
      <c r="F56" s="25">
        <v>0.17</v>
      </c>
      <c r="G56" s="25">
        <v>0.25</v>
      </c>
      <c r="H56" s="25">
        <v>0.23</v>
      </c>
      <c r="I56" s="25">
        <v>0.28000000000000003</v>
      </c>
      <c r="J56" s="36">
        <v>2.9</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1</v>
      </c>
      <c r="AB56" s="14" t="b">
        <v>1</v>
      </c>
    </row>
    <row r="57" spans="1:28" ht="12.75" customHeight="1" x14ac:dyDescent="0.25">
      <c r="A57" s="13">
        <v>11</v>
      </c>
      <c r="C57" s="3" t="s">
        <v>62</v>
      </c>
      <c r="D57" s="20">
        <v>45</v>
      </c>
      <c r="E57" s="24">
        <v>0.13</v>
      </c>
      <c r="F57" s="25">
        <v>0.09</v>
      </c>
      <c r="G57" s="25">
        <v>0.24</v>
      </c>
      <c r="H57" s="25">
        <v>0.38</v>
      </c>
      <c r="I57" s="25">
        <v>0.16</v>
      </c>
      <c r="J57" s="36">
        <v>3</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7.0000000000000007E-2</v>
      </c>
      <c r="F58" s="25">
        <v>0.14000000000000001</v>
      </c>
      <c r="G58" s="25">
        <v>0.31</v>
      </c>
      <c r="H58" s="25">
        <v>0.28000000000000003</v>
      </c>
      <c r="I58" s="25">
        <v>0.2</v>
      </c>
      <c r="J58" s="36">
        <v>3</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0.08</v>
      </c>
      <c r="F59" s="25">
        <v>0.13</v>
      </c>
      <c r="G59" s="25">
        <v>0.28999999999999998</v>
      </c>
      <c r="H59" s="25">
        <v>0.24</v>
      </c>
      <c r="I59" s="25">
        <v>0.26</v>
      </c>
      <c r="J59" s="36">
        <v>2.9</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0.06</v>
      </c>
      <c r="F61" s="25">
        <v>0.17</v>
      </c>
      <c r="G61" s="25">
        <v>0.28000000000000003</v>
      </c>
      <c r="H61" s="25">
        <v>0.25</v>
      </c>
      <c r="I61" s="25">
        <v>0.24</v>
      </c>
      <c r="J61" s="36">
        <v>3</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7.0000000000000007E-2</v>
      </c>
      <c r="F62" s="25">
        <v>0.13</v>
      </c>
      <c r="G62" s="25">
        <v>0.31</v>
      </c>
      <c r="H62" s="25">
        <v>0.28000000000000003</v>
      </c>
      <c r="I62" s="25">
        <v>0.21</v>
      </c>
      <c r="J62" s="36">
        <v>3</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7.0000000000000007E-2</v>
      </c>
      <c r="F63" s="25">
        <v>0.14000000000000001</v>
      </c>
      <c r="G63" s="25">
        <v>0.31</v>
      </c>
      <c r="H63" s="25">
        <v>0.27</v>
      </c>
      <c r="I63" s="25">
        <v>0.21</v>
      </c>
      <c r="J63" s="36">
        <v>3</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0.15</v>
      </c>
      <c r="F65" s="25">
        <v>0.13</v>
      </c>
      <c r="G65" s="25">
        <v>0.28000000000000003</v>
      </c>
      <c r="H65" s="25">
        <v>0.14000000000000001</v>
      </c>
      <c r="I65" s="25">
        <v>0.3</v>
      </c>
      <c r="J65" s="36">
        <v>2.6</v>
      </c>
      <c r="M65" s="19"/>
      <c r="O65" s="14" t="b">
        <v>1</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0.09</v>
      </c>
      <c r="F66" s="25">
        <v>0.18</v>
      </c>
      <c r="G66" s="25">
        <v>0.28000000000000003</v>
      </c>
      <c r="H66" s="25">
        <v>0.22</v>
      </c>
      <c r="I66" s="25">
        <v>0.22</v>
      </c>
      <c r="J66" s="36">
        <v>2.8</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0.04</v>
      </c>
      <c r="F67" s="25">
        <v>0.12</v>
      </c>
      <c r="G67" s="25">
        <v>0.33</v>
      </c>
      <c r="H67" s="25">
        <v>0.32</v>
      </c>
      <c r="I67" s="25">
        <v>0.19</v>
      </c>
      <c r="J67" s="36">
        <v>3.1</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v>
      </c>
      <c r="F69" s="25">
        <v>0.14000000000000001</v>
      </c>
      <c r="G69" s="25">
        <v>0.28999999999999998</v>
      </c>
      <c r="H69" s="25">
        <v>0.31</v>
      </c>
      <c r="I69" s="25">
        <v>0.16</v>
      </c>
      <c r="J69" s="36">
        <v>3</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0.06</v>
      </c>
      <c r="F70" s="25">
        <v>0.14000000000000001</v>
      </c>
      <c r="G70" s="25">
        <v>0.31</v>
      </c>
      <c r="H70" s="25">
        <v>0.26</v>
      </c>
      <c r="I70" s="25">
        <v>0.23</v>
      </c>
      <c r="J70" s="36">
        <v>3</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1</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0.25</v>
      </c>
      <c r="F72" s="25">
        <v>0.19</v>
      </c>
      <c r="G72" s="25">
        <v>0.25</v>
      </c>
      <c r="H72" s="25">
        <v>0.13</v>
      </c>
      <c r="I72" s="25">
        <v>0.18</v>
      </c>
      <c r="J72" s="36">
        <v>2.2999999999999998</v>
      </c>
      <c r="M72" s="19"/>
      <c r="O72" s="14" t="b">
        <v>1</v>
      </c>
      <c r="P72" s="14" t="b">
        <v>1</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0.09</v>
      </c>
      <c r="F73" s="25">
        <v>0.23</v>
      </c>
      <c r="G73" s="25">
        <v>0.31</v>
      </c>
      <c r="H73" s="25">
        <v>0.14000000000000001</v>
      </c>
      <c r="I73" s="25">
        <v>0.23</v>
      </c>
      <c r="J73" s="36">
        <v>2.7</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7.0000000000000007E-2</v>
      </c>
      <c r="G74" s="25">
        <v>0.33</v>
      </c>
      <c r="H74" s="25">
        <v>0.39</v>
      </c>
      <c r="I74" s="25">
        <v>0.19</v>
      </c>
      <c r="J74" s="36">
        <v>3.3</v>
      </c>
      <c r="M74" s="19"/>
      <c r="O74" s="14" t="b">
        <v>0</v>
      </c>
      <c r="P74" s="14" t="b">
        <v>0</v>
      </c>
      <c r="Q74" s="14" t="b">
        <v>1</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0.11</v>
      </c>
      <c r="F76" s="25">
        <v>0.15</v>
      </c>
      <c r="G76" s="25">
        <v>0.28000000000000003</v>
      </c>
      <c r="H76" s="25">
        <v>0.32</v>
      </c>
      <c r="I76" s="25">
        <v>0.15</v>
      </c>
      <c r="J76" s="36">
        <v>3</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7.0000000000000007E-2</v>
      </c>
      <c r="F77" s="25">
        <v>0.14000000000000001</v>
      </c>
      <c r="G77" s="25">
        <v>0.31</v>
      </c>
      <c r="H77" s="25">
        <v>0.32</v>
      </c>
      <c r="I77" s="25">
        <v>0.16</v>
      </c>
      <c r="J77" s="36">
        <v>3</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7.0000000000000007E-2</v>
      </c>
      <c r="F78" s="25">
        <v>0.14000000000000001</v>
      </c>
      <c r="G78" s="25">
        <v>0.32</v>
      </c>
      <c r="H78" s="25">
        <v>0.27</v>
      </c>
      <c r="I78" s="25">
        <v>0.2</v>
      </c>
      <c r="J78" s="36">
        <v>3</v>
      </c>
      <c r="M78" s="19"/>
      <c r="O78" s="14" t="b">
        <v>0</v>
      </c>
      <c r="P78" s="14" t="b">
        <v>0</v>
      </c>
      <c r="Q78" s="14" t="b">
        <v>1</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0.06</v>
      </c>
      <c r="F79" s="25">
        <v>0.13</v>
      </c>
      <c r="G79" s="25">
        <v>0.25</v>
      </c>
      <c r="H79" s="25">
        <v>0.2</v>
      </c>
      <c r="I79" s="25">
        <v>0.36</v>
      </c>
      <c r="J79" s="36">
        <v>2.9</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0.11</v>
      </c>
      <c r="F81" s="25">
        <v>0.12</v>
      </c>
      <c r="G81" s="25">
        <v>0.23</v>
      </c>
      <c r="H81" s="25">
        <v>0.31</v>
      </c>
      <c r="I81" s="25">
        <v>0.23</v>
      </c>
      <c r="J81" s="36">
        <v>3</v>
      </c>
      <c r="M81" s="19"/>
      <c r="O81" s="14" t="b">
        <v>0</v>
      </c>
      <c r="P81" s="14" t="b">
        <v>0</v>
      </c>
      <c r="Q81" s="14" t="b">
        <v>1</v>
      </c>
      <c r="R81" s="14" t="b">
        <v>1</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0.06</v>
      </c>
      <c r="F82" s="25">
        <v>0.16</v>
      </c>
      <c r="G82" s="25">
        <v>0.33</v>
      </c>
      <c r="H82" s="25">
        <v>0.28000000000000003</v>
      </c>
      <c r="I82" s="25">
        <v>0.18</v>
      </c>
      <c r="J82" s="36">
        <v>3</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7.0000000000000007E-2</v>
      </c>
      <c r="F83" s="25">
        <v>0.13</v>
      </c>
      <c r="G83" s="25">
        <v>0.3</v>
      </c>
      <c r="H83" s="25">
        <v>0.26</v>
      </c>
      <c r="I83" s="25">
        <v>0.23</v>
      </c>
      <c r="J83" s="36">
        <v>3</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1</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0.06</v>
      </c>
      <c r="F85" s="25">
        <v>0.18</v>
      </c>
      <c r="G85" s="25">
        <v>0.28000000000000003</v>
      </c>
      <c r="H85" s="25">
        <v>0.22</v>
      </c>
      <c r="I85" s="25">
        <v>0.26</v>
      </c>
      <c r="J85" s="36">
        <v>2.9</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0.06</v>
      </c>
      <c r="F86" s="25">
        <v>0.13</v>
      </c>
      <c r="G86" s="25">
        <v>0.36</v>
      </c>
      <c r="H86" s="25">
        <v>0.26</v>
      </c>
      <c r="I86" s="25">
        <v>0.2</v>
      </c>
      <c r="J86" s="36">
        <v>3</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0.08</v>
      </c>
      <c r="F87" s="25">
        <v>0.12</v>
      </c>
      <c r="G87" s="25">
        <v>0.28999999999999998</v>
      </c>
      <c r="H87" s="25">
        <v>0.36</v>
      </c>
      <c r="I87" s="25">
        <v>0.14000000000000001</v>
      </c>
      <c r="J87" s="36">
        <v>3.1</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0.11</v>
      </c>
      <c r="F88" s="25">
        <v>0.08</v>
      </c>
      <c r="G88" s="25">
        <v>0.16</v>
      </c>
      <c r="H88" s="25">
        <v>0.19</v>
      </c>
      <c r="I88" s="25">
        <v>0.46</v>
      </c>
      <c r="J88" s="36">
        <v>2.8</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0.18</v>
      </c>
      <c r="F90" s="25">
        <v>0.1</v>
      </c>
      <c r="G90" s="25">
        <v>0.14000000000000001</v>
      </c>
      <c r="H90" s="25">
        <v>0.38</v>
      </c>
      <c r="I90" s="25">
        <v>0.2</v>
      </c>
      <c r="J90" s="36">
        <v>2.9</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7.0000000000000007E-2</v>
      </c>
      <c r="F91" s="25">
        <v>0.14000000000000001</v>
      </c>
      <c r="G91" s="25">
        <v>0.32</v>
      </c>
      <c r="H91" s="25">
        <v>0.28000000000000003</v>
      </c>
      <c r="I91" s="25">
        <v>0.19</v>
      </c>
      <c r="J91" s="36">
        <v>3</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0.06</v>
      </c>
      <c r="F92" s="25">
        <v>0.15</v>
      </c>
      <c r="G92" s="25">
        <v>0.32</v>
      </c>
      <c r="H92" s="25">
        <v>0.25</v>
      </c>
      <c r="I92" s="25">
        <v>0.22</v>
      </c>
      <c r="J92" s="36">
        <v>3</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1</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0.08</v>
      </c>
      <c r="F94" s="25">
        <v>0.14000000000000001</v>
      </c>
      <c r="G94" s="25">
        <v>0.31</v>
      </c>
      <c r="H94" s="25">
        <v>0.28000000000000003</v>
      </c>
      <c r="I94" s="25">
        <v>0.19</v>
      </c>
      <c r="J94" s="36">
        <v>3</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0.05</v>
      </c>
      <c r="F95" s="25">
        <v>0.14000000000000001</v>
      </c>
      <c r="G95" s="25">
        <v>0.31</v>
      </c>
      <c r="H95" s="25">
        <v>0.25</v>
      </c>
      <c r="I95" s="25">
        <v>0.25</v>
      </c>
      <c r="J95" s="36">
        <v>3</v>
      </c>
      <c r="M95" s="19"/>
      <c r="O95" s="14" t="b">
        <v>0</v>
      </c>
      <c r="P95" s="14" t="b">
        <v>0</v>
      </c>
      <c r="Q95" s="14" t="b">
        <v>1</v>
      </c>
      <c r="R95" s="14" t="b">
        <v>0</v>
      </c>
      <c r="S95" s="14" t="e">
        <v>#REF!</v>
      </c>
      <c r="T95" s="14" t="e">
        <v>#REF!</v>
      </c>
      <c r="U95" s="14" t="e">
        <v>#REF!</v>
      </c>
      <c r="V95" s="14" t="e">
        <v>#REF!</v>
      </c>
      <c r="W95" s="14" t="e">
        <v>#REF!</v>
      </c>
      <c r="X95" s="14" t="e">
        <v>#REF!</v>
      </c>
      <c r="Y95" s="14" t="e">
        <v>#REF!</v>
      </c>
      <c r="Z95" s="14" t="e">
        <v>#REF!</v>
      </c>
      <c r="AA95" s="14" t="b">
        <v>1</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0.08</v>
      </c>
      <c r="F97" s="25">
        <v>0.14000000000000001</v>
      </c>
      <c r="G97" s="25">
        <v>0.32</v>
      </c>
      <c r="H97" s="25">
        <v>0.28999999999999998</v>
      </c>
      <c r="I97" s="25">
        <v>0.18</v>
      </c>
      <c r="J97" s="36">
        <v>3</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0.06</v>
      </c>
      <c r="F98" s="25">
        <v>0.14000000000000001</v>
      </c>
      <c r="G98" s="25">
        <v>0.3</v>
      </c>
      <c r="H98" s="25">
        <v>0.25</v>
      </c>
      <c r="I98" s="25">
        <v>0.25</v>
      </c>
      <c r="J98" s="36">
        <v>3</v>
      </c>
      <c r="M98" s="19"/>
      <c r="O98" s="14" t="b">
        <v>0</v>
      </c>
      <c r="P98" s="14" t="b">
        <v>0</v>
      </c>
      <c r="Q98" s="14" t="b">
        <v>1</v>
      </c>
      <c r="R98" s="14" t="b">
        <v>0</v>
      </c>
      <c r="S98" s="14" t="e">
        <v>#REF!</v>
      </c>
      <c r="T98" s="14" t="e">
        <v>#REF!</v>
      </c>
      <c r="U98" s="14" t="e">
        <v>#REF!</v>
      </c>
      <c r="V98" s="14" t="e">
        <v>#REF!</v>
      </c>
      <c r="W98" s="14" t="e">
        <v>#REF!</v>
      </c>
      <c r="X98" s="14" t="e">
        <v>#REF!</v>
      </c>
      <c r="Y98" s="14" t="e">
        <v>#REF!</v>
      </c>
      <c r="Z98" s="14" t="e">
        <v>#REF!</v>
      </c>
      <c r="AA98" s="14" t="b">
        <v>1</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7.0000000000000007E-2</v>
      </c>
      <c r="F100" s="25">
        <v>0.13</v>
      </c>
      <c r="G100" s="25">
        <v>0.32</v>
      </c>
      <c r="H100" s="25">
        <v>0.31</v>
      </c>
      <c r="I100" s="25">
        <v>0.17</v>
      </c>
      <c r="J100" s="36">
        <v>3.1</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7.0000000000000007E-2</v>
      </c>
      <c r="F101" s="25">
        <v>0.15</v>
      </c>
      <c r="G101" s="25">
        <v>0.3</v>
      </c>
      <c r="H101" s="25">
        <v>0.23</v>
      </c>
      <c r="I101" s="25">
        <v>0.25</v>
      </c>
      <c r="J101" s="36">
        <v>2.9</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0.12</v>
      </c>
      <c r="F103" s="25">
        <v>0.2</v>
      </c>
      <c r="G103" s="25">
        <v>0.2</v>
      </c>
      <c r="H103" s="25">
        <v>0.26</v>
      </c>
      <c r="I103" s="25">
        <v>0.22</v>
      </c>
      <c r="J103" s="36">
        <v>2.8</v>
      </c>
      <c r="M103" s="19"/>
      <c r="O103" s="14" t="b">
        <v>0</v>
      </c>
      <c r="P103" s="14" t="b">
        <v>1</v>
      </c>
      <c r="Q103" s="14" t="b">
        <v>0</v>
      </c>
      <c r="R103" s="14" t="b">
        <v>1</v>
      </c>
      <c r="S103" s="14" t="e">
        <v>#REF!</v>
      </c>
      <c r="T103" s="14" t="e">
        <v>#REF!</v>
      </c>
      <c r="U103" s="14" t="e">
        <v>#REF!</v>
      </c>
      <c r="V103" s="14" t="e">
        <v>#REF!</v>
      </c>
      <c r="W103" s="14" t="e">
        <v>#REF!</v>
      </c>
      <c r="X103" s="14" t="e">
        <v>#REF!</v>
      </c>
      <c r="Y103" s="14" t="e">
        <v>#REF!</v>
      </c>
      <c r="Z103" s="14" t="e">
        <v>#REF!</v>
      </c>
      <c r="AA103" s="14" t="b">
        <v>1</v>
      </c>
      <c r="AB103" s="14" t="b">
        <v>0</v>
      </c>
    </row>
    <row r="104" spans="1:39" ht="12.75" customHeight="1" x14ac:dyDescent="0.25">
      <c r="A104" s="13">
        <v>18</v>
      </c>
      <c r="C104" s="3" t="s">
        <v>79</v>
      </c>
      <c r="D104" s="20">
        <v>457</v>
      </c>
      <c r="E104" s="24">
        <v>0.06</v>
      </c>
      <c r="F104" s="25">
        <v>0.16</v>
      </c>
      <c r="G104" s="25">
        <v>0.35</v>
      </c>
      <c r="H104" s="25">
        <v>0.28999999999999998</v>
      </c>
      <c r="I104" s="25">
        <v>0.14000000000000001</v>
      </c>
      <c r="J104" s="36">
        <v>3</v>
      </c>
      <c r="M104" s="19"/>
      <c r="O104" s="14" t="b">
        <v>0</v>
      </c>
      <c r="P104" s="14" t="b">
        <v>0</v>
      </c>
      <c r="Q104" s="14" t="b">
        <v>1</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0.06</v>
      </c>
      <c r="F105" s="25">
        <v>0.12</v>
      </c>
      <c r="G105" s="25">
        <v>0.35</v>
      </c>
      <c r="H105" s="25">
        <v>0.31</v>
      </c>
      <c r="I105" s="25">
        <v>0.16</v>
      </c>
      <c r="J105" s="36">
        <v>3.1</v>
      </c>
      <c r="M105" s="19"/>
      <c r="O105" s="14" t="b">
        <v>0</v>
      </c>
      <c r="P105" s="14" t="b">
        <v>0</v>
      </c>
      <c r="Q105" s="14" t="b">
        <v>1</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0.06</v>
      </c>
      <c r="F106" s="29">
        <v>0.13</v>
      </c>
      <c r="G106" s="29">
        <v>0.25</v>
      </c>
      <c r="H106" s="29">
        <v>0.19</v>
      </c>
      <c r="I106" s="29">
        <v>0.36</v>
      </c>
      <c r="J106" s="37">
        <v>2.9</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414" priority="16">
      <formula>L13=TRUE</formula>
    </cfRule>
  </conditionalFormatting>
  <conditionalFormatting sqref="E35">
    <cfRule type="expression" dxfId="1413" priority="9">
      <formula>L35=TRUE</formula>
    </cfRule>
  </conditionalFormatting>
  <conditionalFormatting sqref="E60">
    <cfRule type="expression" dxfId="1412" priority="8">
      <formula>L60=TRUE</formula>
    </cfRule>
  </conditionalFormatting>
  <conditionalFormatting sqref="E64">
    <cfRule type="expression" dxfId="1411" priority="7">
      <formula>L64=TRUE</formula>
    </cfRule>
  </conditionalFormatting>
  <conditionalFormatting sqref="E84">
    <cfRule type="expression" dxfId="1410" priority="6">
      <formula>L84=TRUE</formula>
    </cfRule>
  </conditionalFormatting>
  <conditionalFormatting sqref="E89">
    <cfRule type="expression" dxfId="1409" priority="5">
      <formula>L89=TRUE</formula>
    </cfRule>
  </conditionalFormatting>
  <conditionalFormatting sqref="E93">
    <cfRule type="expression" dxfId="1408" priority="4">
      <formula>L93=TRUE</formula>
    </cfRule>
  </conditionalFormatting>
  <conditionalFormatting sqref="E96">
    <cfRule type="expression" dxfId="1407" priority="3">
      <formula>L96=TRUE</formula>
    </cfRule>
  </conditionalFormatting>
  <conditionalFormatting sqref="E99">
    <cfRule type="expression" dxfId="1406" priority="2">
      <formula>L99=TRUE</formula>
    </cfRule>
  </conditionalFormatting>
  <conditionalFormatting sqref="E112:E142">
    <cfRule type="expression" dxfId="1405" priority="13">
      <formula>L112=TRUE</formula>
    </cfRule>
  </conditionalFormatting>
  <conditionalFormatting sqref="E154:E195">
    <cfRule type="expression" dxfId="1404" priority="15">
      <formula>L154=TRUE</formula>
    </cfRule>
  </conditionalFormatting>
  <conditionalFormatting sqref="E207:E248">
    <cfRule type="expression" dxfId="140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40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401" priority="11">
      <formula>Y13=TRUE</formula>
    </cfRule>
  </conditionalFormatting>
  <conditionalFormatting sqref="J110:K267">
    <cfRule type="expression" dxfId="1400" priority="12">
      <formula>Z110=TRUE</formula>
    </cfRule>
  </conditionalFormatting>
  <conditionalFormatting sqref="M8:M106">
    <cfRule type="cellIs" dxfId="139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9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97" priority="18">
      <formula>N13=TRUE</formula>
    </cfRule>
  </conditionalFormatting>
  <pageMargins left="0.7" right="0.7" top="0.75" bottom="0.75" header="0.3" footer="0.3"/>
  <pageSetup paperSize="9" orientation="portrait" verticalDpi="0" r:id="rId1"/>
  <drawing r:id="rId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Worksheet____5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211</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0.02</v>
      </c>
      <c r="F8" s="18">
        <v>0.03</v>
      </c>
      <c r="G8" s="18">
        <v>0.24</v>
      </c>
      <c r="H8" s="18">
        <v>0.67</v>
      </c>
      <c r="I8" s="18">
        <v>0.04</v>
      </c>
      <c r="J8" s="57">
        <v>3.6</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0.05</v>
      </c>
      <c r="G11" s="25">
        <v>0.28999999999999998</v>
      </c>
      <c r="H11" s="25">
        <v>0.57999999999999996</v>
      </c>
      <c r="I11" s="25">
        <v>0.06</v>
      </c>
      <c r="J11" s="36">
        <v>3.5</v>
      </c>
      <c r="M11" s="19"/>
      <c r="O11" s="14" t="b">
        <v>0</v>
      </c>
      <c r="P11" s="14" t="b">
        <v>0</v>
      </c>
      <c r="Q11" s="14" t="b">
        <v>1</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0.02</v>
      </c>
      <c r="G12" s="25">
        <v>0.19</v>
      </c>
      <c r="H12" s="25">
        <v>0.77</v>
      </c>
      <c r="I12" s="25">
        <v>0.02</v>
      </c>
      <c r="J12" s="36">
        <v>3.7</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0.02</v>
      </c>
      <c r="F14" s="25">
        <v>0.04</v>
      </c>
      <c r="G14" s="25">
        <v>0.25</v>
      </c>
      <c r="H14" s="25">
        <v>0.63</v>
      </c>
      <c r="I14" s="25">
        <v>0.06</v>
      </c>
      <c r="J14" s="36">
        <v>3.6</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0.03</v>
      </c>
      <c r="F15" s="25">
        <v>0.04</v>
      </c>
      <c r="G15" s="25">
        <v>0.28999999999999998</v>
      </c>
      <c r="H15" s="25">
        <v>0.6</v>
      </c>
      <c r="I15" s="25">
        <v>0.04</v>
      </c>
      <c r="J15" s="36">
        <v>3.5</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0.02</v>
      </c>
      <c r="F16" s="25">
        <v>0.06</v>
      </c>
      <c r="G16" s="25">
        <v>0.24</v>
      </c>
      <c r="H16" s="25">
        <v>0.66</v>
      </c>
      <c r="I16" s="25">
        <v>0.02</v>
      </c>
      <c r="J16" s="36">
        <v>3.6</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0.02</v>
      </c>
      <c r="F17" s="25">
        <v>0.03</v>
      </c>
      <c r="G17" s="25">
        <v>0.23</v>
      </c>
      <c r="H17" s="25">
        <v>0.69</v>
      </c>
      <c r="I17" s="25">
        <v>0.03</v>
      </c>
      <c r="J17" s="36">
        <v>3.6</v>
      </c>
      <c r="M17" s="19"/>
      <c r="O17" s="14" t="b">
        <v>0</v>
      </c>
      <c r="P17" s="14" t="b">
        <v>0</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0.02</v>
      </c>
      <c r="F18" s="25">
        <v>0.03</v>
      </c>
      <c r="G18" s="25">
        <v>0.25</v>
      </c>
      <c r="H18" s="25">
        <v>0.66</v>
      </c>
      <c r="I18" s="25">
        <v>0.05</v>
      </c>
      <c r="J18" s="36">
        <v>3.6</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0.01</v>
      </c>
      <c r="G19" s="25">
        <v>0.22</v>
      </c>
      <c r="H19" s="25">
        <v>0.76</v>
      </c>
      <c r="I19" s="25">
        <v>0.01</v>
      </c>
      <c r="J19" s="36">
        <v>3.7</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c r="F20" s="25">
        <v>0.02</v>
      </c>
      <c r="G20" s="25">
        <v>0.18</v>
      </c>
      <c r="H20" s="25">
        <v>0.78</v>
      </c>
      <c r="I20" s="25">
        <v>0.01</v>
      </c>
      <c r="J20" s="36">
        <v>3.8</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0.01</v>
      </c>
      <c r="F21" s="25">
        <v>0.02</v>
      </c>
      <c r="G21" s="25">
        <v>0.17</v>
      </c>
      <c r="H21" s="25">
        <v>0.78</v>
      </c>
      <c r="I21" s="25">
        <v>0.03</v>
      </c>
      <c r="J21" s="36">
        <v>3.8</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0.02</v>
      </c>
      <c r="F23" s="25">
        <v>0.04</v>
      </c>
      <c r="G23" s="25">
        <v>0.25</v>
      </c>
      <c r="H23" s="25">
        <v>0.65</v>
      </c>
      <c r="I23" s="25">
        <v>0.04</v>
      </c>
      <c r="J23" s="36">
        <v>3.6</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v>
      </c>
      <c r="F24" s="25">
        <v>0.01</v>
      </c>
      <c r="G24" s="25">
        <v>0.19</v>
      </c>
      <c r="H24" s="25">
        <v>0.78</v>
      </c>
      <c r="I24" s="25">
        <v>0.02</v>
      </c>
      <c r="J24" s="36">
        <v>3.8</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0.03</v>
      </c>
      <c r="F26" s="25">
        <v>0.05</v>
      </c>
      <c r="G26" s="25">
        <v>0.25</v>
      </c>
      <c r="H26" s="25">
        <v>0.62</v>
      </c>
      <c r="I26" s="25">
        <v>0.04</v>
      </c>
      <c r="J26" s="36">
        <v>3.5</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0.01</v>
      </c>
      <c r="F27" s="25">
        <v>0.03</v>
      </c>
      <c r="G27" s="25">
        <v>0.23</v>
      </c>
      <c r="H27" s="25">
        <v>0.7</v>
      </c>
      <c r="I27" s="25">
        <v>0.03</v>
      </c>
      <c r="J27" s="36">
        <v>3.7</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0.02</v>
      </c>
      <c r="F29" s="25">
        <v>0.04</v>
      </c>
      <c r="G29" s="25">
        <v>0.24</v>
      </c>
      <c r="H29" s="25">
        <v>0.66</v>
      </c>
      <c r="I29" s="25">
        <v>0.04</v>
      </c>
      <c r="J29" s="36">
        <v>3.6</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0.02</v>
      </c>
      <c r="F30" s="25">
        <v>0.02</v>
      </c>
      <c r="G30" s="25">
        <v>0.26</v>
      </c>
      <c r="H30" s="25">
        <v>0.67</v>
      </c>
      <c r="I30" s="25">
        <v>0.03</v>
      </c>
      <c r="J30" s="36">
        <v>3.6</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v>
      </c>
      <c r="F31" s="25">
        <v>0.05</v>
      </c>
      <c r="G31" s="25">
        <v>0.19</v>
      </c>
      <c r="H31" s="25">
        <v>0.74</v>
      </c>
      <c r="I31" s="25">
        <v>0.02</v>
      </c>
      <c r="J31" s="36">
        <v>3.7</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0.02</v>
      </c>
      <c r="F33" s="25">
        <v>0.04</v>
      </c>
      <c r="G33" s="25">
        <v>0.24</v>
      </c>
      <c r="H33" s="25">
        <v>0.67</v>
      </c>
      <c r="I33" s="25">
        <v>0.04</v>
      </c>
      <c r="J33" s="36">
        <v>3.6</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0.02</v>
      </c>
      <c r="G34" s="25">
        <v>0.26</v>
      </c>
      <c r="H34" s="25">
        <v>0.67</v>
      </c>
      <c r="I34" s="25">
        <v>0.04</v>
      </c>
      <c r="J34" s="36">
        <v>3.6</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0.01</v>
      </c>
      <c r="F36" s="25">
        <v>0.03</v>
      </c>
      <c r="G36" s="25">
        <v>0.24</v>
      </c>
      <c r="H36" s="25">
        <v>0.69</v>
      </c>
      <c r="I36" s="25">
        <v>0.03</v>
      </c>
      <c r="J36" s="36">
        <v>3.7</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0.02</v>
      </c>
      <c r="F37" s="25">
        <v>0.04</v>
      </c>
      <c r="G37" s="25">
        <v>0.24</v>
      </c>
      <c r="H37" s="25">
        <v>0.66</v>
      </c>
      <c r="I37" s="25">
        <v>0.04</v>
      </c>
      <c r="J37" s="36">
        <v>3.6</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0.02</v>
      </c>
      <c r="F39" s="25">
        <v>0.04</v>
      </c>
      <c r="G39" s="25">
        <v>0.23</v>
      </c>
      <c r="H39" s="25">
        <v>0.67</v>
      </c>
      <c r="I39" s="25">
        <v>0.04</v>
      </c>
      <c r="J39" s="36">
        <v>3.6</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0.02</v>
      </c>
      <c r="F40" s="25">
        <v>0.03</v>
      </c>
      <c r="G40" s="25">
        <v>0.26</v>
      </c>
      <c r="H40" s="25">
        <v>0.66</v>
      </c>
      <c r="I40" s="25">
        <v>0.03</v>
      </c>
      <c r="J40" s="36">
        <v>3.6</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0.02</v>
      </c>
      <c r="F41" s="25">
        <v>0.04</v>
      </c>
      <c r="G41" s="25">
        <v>0.24</v>
      </c>
      <c r="H41" s="25">
        <v>0.64</v>
      </c>
      <c r="I41" s="25">
        <v>0.06</v>
      </c>
      <c r="J41" s="36">
        <v>3.6</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0.01</v>
      </c>
      <c r="F42" s="25">
        <v>0.03</v>
      </c>
      <c r="G42" s="25">
        <v>0.23</v>
      </c>
      <c r="H42" s="25">
        <v>0.7</v>
      </c>
      <c r="I42" s="25">
        <v>0.03</v>
      </c>
      <c r="J42" s="36">
        <v>3.7</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0.02</v>
      </c>
      <c r="F44" s="25">
        <v>0.04</v>
      </c>
      <c r="G44" s="25">
        <v>0.23</v>
      </c>
      <c r="H44" s="25">
        <v>0.68</v>
      </c>
      <c r="I44" s="25">
        <v>0.04</v>
      </c>
      <c r="J44" s="36">
        <v>3.6</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c r="G45" s="25">
        <v>0.18</v>
      </c>
      <c r="H45" s="25">
        <v>0.78</v>
      </c>
      <c r="I45" s="25">
        <v>0.04</v>
      </c>
      <c r="J45" s="36">
        <v>3.8</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0.06</v>
      </c>
      <c r="F46" s="25">
        <v>0.01</v>
      </c>
      <c r="G46" s="25">
        <v>0.28000000000000003</v>
      </c>
      <c r="H46" s="25">
        <v>0.61</v>
      </c>
      <c r="I46" s="25">
        <v>0.03</v>
      </c>
      <c r="J46" s="36">
        <v>3.5</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0.01</v>
      </c>
      <c r="F47" s="25">
        <v>0.04</v>
      </c>
      <c r="G47" s="25">
        <v>0.37</v>
      </c>
      <c r="H47" s="25">
        <v>0.54</v>
      </c>
      <c r="I47" s="25">
        <v>0.04</v>
      </c>
      <c r="J47" s="36">
        <v>3.5</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0.02</v>
      </c>
      <c r="F48" s="25">
        <v>0.05</v>
      </c>
      <c r="G48" s="25">
        <v>0.23</v>
      </c>
      <c r="H48" s="25">
        <v>0.69</v>
      </c>
      <c r="I48" s="25">
        <v>0.02</v>
      </c>
      <c r="J48" s="36">
        <v>3.6</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c r="G49" s="25">
        <v>0.23</v>
      </c>
      <c r="H49" s="25">
        <v>0.73</v>
      </c>
      <c r="I49" s="25"/>
      <c r="J49" s="36">
        <v>3.6</v>
      </c>
      <c r="M49" s="19"/>
      <c r="O49" s="14" t="b">
        <v>0</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0.03</v>
      </c>
      <c r="F51" s="25">
        <v>0.09</v>
      </c>
      <c r="G51" s="25">
        <v>0.23</v>
      </c>
      <c r="H51" s="25">
        <v>0.53</v>
      </c>
      <c r="I51" s="25">
        <v>0.11</v>
      </c>
      <c r="J51" s="36">
        <v>3.4</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0.02</v>
      </c>
      <c r="F52" s="25">
        <v>0.03</v>
      </c>
      <c r="G52" s="25">
        <v>0.24</v>
      </c>
      <c r="H52" s="25">
        <v>0.68</v>
      </c>
      <c r="I52" s="25">
        <v>0.03</v>
      </c>
      <c r="J52" s="36">
        <v>3.6</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0.02</v>
      </c>
      <c r="G54" s="25">
        <v>0.28000000000000003</v>
      </c>
      <c r="H54" s="25">
        <v>0.56000000000000005</v>
      </c>
      <c r="I54" s="25">
        <v>0.08</v>
      </c>
      <c r="J54" s="36">
        <v>3.5</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0.01</v>
      </c>
      <c r="F55" s="25">
        <v>0.04</v>
      </c>
      <c r="G55" s="25">
        <v>0.25</v>
      </c>
      <c r="H55" s="25">
        <v>0.66</v>
      </c>
      <c r="I55" s="25">
        <v>0.04</v>
      </c>
      <c r="J55" s="36">
        <v>3.6</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0.03</v>
      </c>
      <c r="F56" s="25">
        <v>0.06</v>
      </c>
      <c r="G56" s="25">
        <v>0.24</v>
      </c>
      <c r="H56" s="25">
        <v>0.62</v>
      </c>
      <c r="I56" s="25">
        <v>0.05</v>
      </c>
      <c r="J56" s="36">
        <v>3.5</v>
      </c>
      <c r="M56" s="19"/>
      <c r="O56" s="14" t="b">
        <v>0</v>
      </c>
      <c r="P56" s="14" t="b">
        <v>0</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7.0000000000000007E-2</v>
      </c>
      <c r="F57" s="25">
        <v>0.02</v>
      </c>
      <c r="G57" s="25">
        <v>0.18</v>
      </c>
      <c r="H57" s="25">
        <v>0.64</v>
      </c>
      <c r="I57" s="25">
        <v>0.09</v>
      </c>
      <c r="J57" s="36">
        <v>3.5</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0.01</v>
      </c>
      <c r="F58" s="25">
        <v>0.03</v>
      </c>
      <c r="G58" s="25">
        <v>0.24</v>
      </c>
      <c r="H58" s="25">
        <v>0.69</v>
      </c>
      <c r="I58" s="25">
        <v>0.03</v>
      </c>
      <c r="J58" s="36">
        <v>3.6</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0.02</v>
      </c>
      <c r="F59" s="25">
        <v>0.04</v>
      </c>
      <c r="G59" s="25">
        <v>0.26</v>
      </c>
      <c r="H59" s="25">
        <v>0.62</v>
      </c>
      <c r="I59" s="25">
        <v>0.05</v>
      </c>
      <c r="J59" s="36">
        <v>3.6</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v>0.02</v>
      </c>
      <c r="G61" s="25">
        <v>0.19</v>
      </c>
      <c r="H61" s="25">
        <v>0.71</v>
      </c>
      <c r="I61" s="25">
        <v>7.0000000000000007E-2</v>
      </c>
      <c r="J61" s="36">
        <v>3.7</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0.02</v>
      </c>
      <c r="F62" s="25">
        <v>0.04</v>
      </c>
      <c r="G62" s="25">
        <v>0.21</v>
      </c>
      <c r="H62" s="25">
        <v>0.69</v>
      </c>
      <c r="I62" s="25">
        <v>0.04</v>
      </c>
      <c r="J62" s="36">
        <v>3.6</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0.03</v>
      </c>
      <c r="G63" s="25">
        <v>0.25</v>
      </c>
      <c r="H63" s="25">
        <v>0.66</v>
      </c>
      <c r="I63" s="25">
        <v>0.03</v>
      </c>
      <c r="J63" s="36">
        <v>3.6</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0.03</v>
      </c>
      <c r="F65" s="25">
        <v>0.05</v>
      </c>
      <c r="G65" s="25">
        <v>0.33</v>
      </c>
      <c r="H65" s="25">
        <v>0.51</v>
      </c>
      <c r="I65" s="25">
        <v>0.09</v>
      </c>
      <c r="J65" s="36">
        <v>3.4</v>
      </c>
      <c r="M65" s="19"/>
      <c r="O65" s="14" t="b">
        <v>0</v>
      </c>
      <c r="P65" s="14" t="b">
        <v>0</v>
      </c>
      <c r="Q65" s="14" t="b">
        <v>1</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0.03</v>
      </c>
      <c r="F66" s="25">
        <v>0.04</v>
      </c>
      <c r="G66" s="25">
        <v>0.27</v>
      </c>
      <c r="H66" s="25">
        <v>0.63</v>
      </c>
      <c r="I66" s="25">
        <v>0.04</v>
      </c>
      <c r="J66" s="36">
        <v>3.6</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0.01</v>
      </c>
      <c r="F67" s="25">
        <v>0.03</v>
      </c>
      <c r="G67" s="25">
        <v>0.22</v>
      </c>
      <c r="H67" s="25">
        <v>0.72</v>
      </c>
      <c r="I67" s="25">
        <v>0.03</v>
      </c>
      <c r="J67" s="36">
        <v>3.7</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0.03</v>
      </c>
      <c r="F69" s="25">
        <v>0.05</v>
      </c>
      <c r="G69" s="25">
        <v>0.24</v>
      </c>
      <c r="H69" s="25">
        <v>0.63</v>
      </c>
      <c r="I69" s="25">
        <v>0.04</v>
      </c>
      <c r="J69" s="36">
        <v>3.5</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0.03</v>
      </c>
      <c r="G70" s="25">
        <v>0.24</v>
      </c>
      <c r="H70" s="25">
        <v>0.69</v>
      </c>
      <c r="I70" s="25">
        <v>0.03</v>
      </c>
      <c r="J70" s="36">
        <v>3.7</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0.11</v>
      </c>
      <c r="F72" s="25">
        <v>0.1</v>
      </c>
      <c r="G72" s="25">
        <v>0.33</v>
      </c>
      <c r="H72" s="25">
        <v>0.37</v>
      </c>
      <c r="I72" s="25">
        <v>0.09</v>
      </c>
      <c r="J72" s="36">
        <v>3.1</v>
      </c>
      <c r="M72" s="19"/>
      <c r="O72" s="14" t="b">
        <v>1</v>
      </c>
      <c r="P72" s="14" t="b">
        <v>0</v>
      </c>
      <c r="Q72" s="14" t="b">
        <v>1</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0.02</v>
      </c>
      <c r="F73" s="25">
        <v>0.05</v>
      </c>
      <c r="G73" s="25">
        <v>0.37</v>
      </c>
      <c r="H73" s="25">
        <v>0.54</v>
      </c>
      <c r="I73" s="25">
        <v>0.03</v>
      </c>
      <c r="J73" s="36">
        <v>3.5</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v>
      </c>
      <c r="F74" s="25">
        <v>0.01</v>
      </c>
      <c r="G74" s="25">
        <v>0.14000000000000001</v>
      </c>
      <c r="H74" s="25">
        <v>0.83</v>
      </c>
      <c r="I74" s="25">
        <v>0.01</v>
      </c>
      <c r="J74" s="36">
        <v>3.8</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0.03</v>
      </c>
      <c r="F76" s="25">
        <v>0.04</v>
      </c>
      <c r="G76" s="25">
        <v>0.26</v>
      </c>
      <c r="H76" s="25">
        <v>0.63</v>
      </c>
      <c r="I76" s="25">
        <v>0.04</v>
      </c>
      <c r="J76" s="36">
        <v>3.5</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0.03</v>
      </c>
      <c r="F77" s="25">
        <v>0.04</v>
      </c>
      <c r="G77" s="25">
        <v>0.25</v>
      </c>
      <c r="H77" s="25">
        <v>0.65</v>
      </c>
      <c r="I77" s="25">
        <v>0.03</v>
      </c>
      <c r="J77" s="36">
        <v>3.6</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0.02</v>
      </c>
      <c r="F78" s="25">
        <v>0.03</v>
      </c>
      <c r="G78" s="25">
        <v>0.24</v>
      </c>
      <c r="H78" s="25">
        <v>0.69</v>
      </c>
      <c r="I78" s="25">
        <v>0.03</v>
      </c>
      <c r="J78" s="36">
        <v>3.6</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0.02</v>
      </c>
      <c r="F79" s="25">
        <v>0.04</v>
      </c>
      <c r="G79" s="25">
        <v>0.25</v>
      </c>
      <c r="H79" s="25">
        <v>0.61</v>
      </c>
      <c r="I79" s="25">
        <v>0.08</v>
      </c>
      <c r="J79" s="36">
        <v>3.6</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0.05</v>
      </c>
      <c r="F81" s="25">
        <v>0.02</v>
      </c>
      <c r="G81" s="25">
        <v>0.25</v>
      </c>
      <c r="H81" s="25">
        <v>0.62</v>
      </c>
      <c r="I81" s="25">
        <v>0.06</v>
      </c>
      <c r="J81" s="36">
        <v>3.5</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0.01</v>
      </c>
      <c r="F82" s="25">
        <v>0.04</v>
      </c>
      <c r="G82" s="25">
        <v>0.26</v>
      </c>
      <c r="H82" s="25">
        <v>0.65</v>
      </c>
      <c r="I82" s="25">
        <v>0.03</v>
      </c>
      <c r="J82" s="36">
        <v>3.6</v>
      </c>
      <c r="M82" s="19"/>
      <c r="O82" s="14" t="b">
        <v>0</v>
      </c>
      <c r="P82" s="14" t="b">
        <v>0</v>
      </c>
      <c r="Q82" s="14" t="b">
        <v>0</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0.03</v>
      </c>
      <c r="G83" s="25">
        <v>0.23</v>
      </c>
      <c r="H83" s="25">
        <v>0.69</v>
      </c>
      <c r="I83" s="25">
        <v>0.04</v>
      </c>
      <c r="J83" s="36">
        <v>3.6</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0.01</v>
      </c>
      <c r="F85" s="25">
        <v>0.04</v>
      </c>
      <c r="G85" s="25">
        <v>0.25</v>
      </c>
      <c r="H85" s="25">
        <v>0.65</v>
      </c>
      <c r="I85" s="25">
        <v>0.05</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0.02</v>
      </c>
      <c r="F86" s="25">
        <v>0.03</v>
      </c>
      <c r="G86" s="25">
        <v>0.24</v>
      </c>
      <c r="H86" s="25">
        <v>0.68</v>
      </c>
      <c r="I86" s="25">
        <v>0.02</v>
      </c>
      <c r="J86" s="36">
        <v>3.6</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0.02</v>
      </c>
      <c r="F87" s="25">
        <v>0.03</v>
      </c>
      <c r="G87" s="25">
        <v>0.22</v>
      </c>
      <c r="H87" s="25">
        <v>0.71</v>
      </c>
      <c r="I87" s="25">
        <v>0.02</v>
      </c>
      <c r="J87" s="36">
        <v>3.7</v>
      </c>
      <c r="M87" s="19"/>
      <c r="O87" s="14" t="b">
        <v>0</v>
      </c>
      <c r="P87" s="14" t="b">
        <v>0</v>
      </c>
      <c r="Q87" s="14" t="b">
        <v>0</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0.08</v>
      </c>
      <c r="F88" s="25">
        <v>0.05</v>
      </c>
      <c r="G88" s="25">
        <v>0.22</v>
      </c>
      <c r="H88" s="25">
        <v>0.46</v>
      </c>
      <c r="I88" s="25">
        <v>0.19</v>
      </c>
      <c r="J88" s="36">
        <v>3.3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0.05</v>
      </c>
      <c r="F90" s="25">
        <v>0.05</v>
      </c>
      <c r="G90" s="25">
        <v>0.22</v>
      </c>
      <c r="H90" s="25">
        <v>0.63</v>
      </c>
      <c r="I90" s="25">
        <v>0.05</v>
      </c>
      <c r="J90" s="36">
        <v>3.5</v>
      </c>
      <c r="M90" s="19"/>
      <c r="O90" s="14" t="b">
        <v>0</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0.02</v>
      </c>
      <c r="F91" s="25">
        <v>0.04</v>
      </c>
      <c r="G91" s="25">
        <v>0.26</v>
      </c>
      <c r="H91" s="25">
        <v>0.65</v>
      </c>
      <c r="I91" s="25">
        <v>0.03</v>
      </c>
      <c r="J91" s="36">
        <v>3.6</v>
      </c>
      <c r="M91" s="19"/>
      <c r="O91" s="14" t="b">
        <v>0</v>
      </c>
      <c r="P91" s="14" t="b">
        <v>0</v>
      </c>
      <c r="Q91" s="14" t="b">
        <v>0</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0.03</v>
      </c>
      <c r="G92" s="25">
        <v>0.23</v>
      </c>
      <c r="H92" s="25">
        <v>0.69</v>
      </c>
      <c r="I92" s="25">
        <v>0.04</v>
      </c>
      <c r="J92" s="36">
        <v>3.7</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0.02</v>
      </c>
      <c r="F94" s="25">
        <v>0.04</v>
      </c>
      <c r="G94" s="25">
        <v>0.24</v>
      </c>
      <c r="H94" s="25">
        <v>0.66</v>
      </c>
      <c r="I94" s="25">
        <v>0.03</v>
      </c>
      <c r="J94" s="36">
        <v>3.6</v>
      </c>
      <c r="M94" s="19"/>
      <c r="O94" s="14" t="b">
        <v>0</v>
      </c>
      <c r="P94" s="14" t="b">
        <v>0</v>
      </c>
      <c r="Q94" s="14" t="b">
        <v>0</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0.02</v>
      </c>
      <c r="G95" s="25">
        <v>0.23</v>
      </c>
      <c r="H95" s="25">
        <v>0.69</v>
      </c>
      <c r="I95" s="25">
        <v>0.05</v>
      </c>
      <c r="J95" s="36">
        <v>3.7</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0.02</v>
      </c>
      <c r="F97" s="25">
        <v>0.05</v>
      </c>
      <c r="G97" s="25">
        <v>0.24</v>
      </c>
      <c r="H97" s="25">
        <v>0.67</v>
      </c>
      <c r="I97" s="25">
        <v>0.03</v>
      </c>
      <c r="J97" s="36">
        <v>3.6</v>
      </c>
      <c r="M97" s="19"/>
      <c r="O97" s="14" t="b">
        <v>0</v>
      </c>
      <c r="P97" s="14" t="b">
        <v>0</v>
      </c>
      <c r="Q97" s="14" t="b">
        <v>0</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0.01</v>
      </c>
      <c r="F98" s="25">
        <v>0.02</v>
      </c>
      <c r="G98" s="25">
        <v>0.24</v>
      </c>
      <c r="H98" s="25">
        <v>0.68</v>
      </c>
      <c r="I98" s="25">
        <v>0.05</v>
      </c>
      <c r="J98" s="36">
        <v>3.7</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0.03</v>
      </c>
      <c r="F100" s="25">
        <v>0.04</v>
      </c>
      <c r="G100" s="25">
        <v>0.21</v>
      </c>
      <c r="H100" s="25">
        <v>0.7</v>
      </c>
      <c r="I100" s="25">
        <v>0.02</v>
      </c>
      <c r="J100" s="36">
        <v>3.6</v>
      </c>
      <c r="M100" s="19"/>
      <c r="O100" s="14" t="b">
        <v>0</v>
      </c>
      <c r="P100" s="14" t="b">
        <v>0</v>
      </c>
      <c r="Q100" s="14" t="b">
        <v>0</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0.01</v>
      </c>
      <c r="F101" s="25">
        <v>0.03</v>
      </c>
      <c r="G101" s="25">
        <v>0.27</v>
      </c>
      <c r="H101" s="25">
        <v>0.65</v>
      </c>
      <c r="I101" s="25">
        <v>0.05</v>
      </c>
      <c r="J101" s="36">
        <v>3.6</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0.04</v>
      </c>
      <c r="F103" s="25">
        <v>0.06</v>
      </c>
      <c r="G103" s="25">
        <v>0.26</v>
      </c>
      <c r="H103" s="25">
        <v>0.6</v>
      </c>
      <c r="I103" s="25">
        <v>0.04</v>
      </c>
      <c r="J103" s="36">
        <v>3.5</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0.01</v>
      </c>
      <c r="F104" s="25">
        <v>0.05</v>
      </c>
      <c r="G104" s="25">
        <v>0.28999999999999998</v>
      </c>
      <c r="H104" s="25">
        <v>0.63</v>
      </c>
      <c r="I104" s="25">
        <v>0.02</v>
      </c>
      <c r="J104" s="36">
        <v>3.6</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0.02</v>
      </c>
      <c r="F105" s="25">
        <v>0.03</v>
      </c>
      <c r="G105" s="25">
        <v>0.21</v>
      </c>
      <c r="H105" s="25">
        <v>0.72</v>
      </c>
      <c r="I105" s="25">
        <v>0.02</v>
      </c>
      <c r="J105" s="36">
        <v>3.7</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0.01</v>
      </c>
      <c r="F106" s="29">
        <v>0.03</v>
      </c>
      <c r="G106" s="29">
        <v>0.24</v>
      </c>
      <c r="H106" s="29">
        <v>0.66</v>
      </c>
      <c r="I106" s="29">
        <v>7.0000000000000007E-2</v>
      </c>
      <c r="J106" s="37">
        <v>3.6</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96" priority="16">
      <formula>L13=TRUE</formula>
    </cfRule>
  </conditionalFormatting>
  <conditionalFormatting sqref="E35">
    <cfRule type="expression" dxfId="1395" priority="9">
      <formula>L35=TRUE</formula>
    </cfRule>
  </conditionalFormatting>
  <conditionalFormatting sqref="E60">
    <cfRule type="expression" dxfId="1394" priority="8">
      <formula>L60=TRUE</formula>
    </cfRule>
  </conditionalFormatting>
  <conditionalFormatting sqref="E64">
    <cfRule type="expression" dxfId="1393" priority="7">
      <formula>L64=TRUE</formula>
    </cfRule>
  </conditionalFormatting>
  <conditionalFormatting sqref="E84">
    <cfRule type="expression" dxfId="1392" priority="6">
      <formula>L84=TRUE</formula>
    </cfRule>
  </conditionalFormatting>
  <conditionalFormatting sqref="E89">
    <cfRule type="expression" dxfId="1391" priority="5">
      <formula>L89=TRUE</formula>
    </cfRule>
  </conditionalFormatting>
  <conditionalFormatting sqref="E93">
    <cfRule type="expression" dxfId="1390" priority="4">
      <formula>L93=TRUE</formula>
    </cfRule>
  </conditionalFormatting>
  <conditionalFormatting sqref="E96">
    <cfRule type="expression" dxfId="1389" priority="3">
      <formula>L96=TRUE</formula>
    </cfRule>
  </conditionalFormatting>
  <conditionalFormatting sqref="E99">
    <cfRule type="expression" dxfId="1388" priority="2">
      <formula>L99=TRUE</formula>
    </cfRule>
  </conditionalFormatting>
  <conditionalFormatting sqref="E112:E142">
    <cfRule type="expression" dxfId="1387" priority="13">
      <formula>L112=TRUE</formula>
    </cfRule>
  </conditionalFormatting>
  <conditionalFormatting sqref="E154:E195">
    <cfRule type="expression" dxfId="1386" priority="15">
      <formula>L154=TRUE</formula>
    </cfRule>
  </conditionalFormatting>
  <conditionalFormatting sqref="E207:E248">
    <cfRule type="expression" dxfId="138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38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383" priority="11">
      <formula>Y13=TRUE</formula>
    </cfRule>
  </conditionalFormatting>
  <conditionalFormatting sqref="J110:K267">
    <cfRule type="expression" dxfId="1382" priority="12">
      <formula>Z110=TRUE</formula>
    </cfRule>
  </conditionalFormatting>
  <conditionalFormatting sqref="M8:M106">
    <cfRule type="cellIs" dxfId="138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8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79" priority="18">
      <formula>N13=TRUE</formula>
    </cfRule>
  </conditionalFormatting>
  <pageMargins left="0.7" right="0.7" top="0.75" bottom="0.75" header="0.3" footer="0.3"/>
  <pageSetup paperSize="9" orientation="portrait" verticalDpi="0" r:id="rId1"/>
  <drawing r:id="rId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Worksheet____54"/>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212</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7.0000000000000007E-2</v>
      </c>
      <c r="F8" s="18">
        <v>0.05</v>
      </c>
      <c r="G8" s="18">
        <v>0.15</v>
      </c>
      <c r="H8" s="18">
        <v>0.67</v>
      </c>
      <c r="I8" s="18">
        <v>0.06</v>
      </c>
      <c r="J8" s="57">
        <v>3.5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7.0000000000000007E-2</v>
      </c>
      <c r="F11" s="25">
        <v>0.05</v>
      </c>
      <c r="G11" s="25">
        <v>0.19</v>
      </c>
      <c r="H11" s="25">
        <v>0.6</v>
      </c>
      <c r="I11" s="25">
        <v>0.08</v>
      </c>
      <c r="J11" s="36">
        <v>3.4</v>
      </c>
      <c r="M11" s="19"/>
      <c r="O11" s="14" t="b">
        <v>0</v>
      </c>
      <c r="P11" s="14" t="b">
        <v>0</v>
      </c>
      <c r="Q11" s="14" t="b">
        <v>1</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7.0000000000000007E-2</v>
      </c>
      <c r="F12" s="25">
        <v>0.04</v>
      </c>
      <c r="G12" s="25">
        <v>0.1</v>
      </c>
      <c r="H12" s="25">
        <v>0.74</v>
      </c>
      <c r="I12" s="25">
        <v>0.04</v>
      </c>
      <c r="J12" s="36">
        <v>3.6</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7.0000000000000007E-2</v>
      </c>
      <c r="F14" s="25">
        <v>0.06</v>
      </c>
      <c r="G14" s="25">
        <v>0.19</v>
      </c>
      <c r="H14" s="25">
        <v>0.57999999999999996</v>
      </c>
      <c r="I14" s="25">
        <v>0.1</v>
      </c>
      <c r="J14" s="36">
        <v>3.4</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0.06</v>
      </c>
      <c r="F15" s="25">
        <v>0.05</v>
      </c>
      <c r="G15" s="25">
        <v>0.2</v>
      </c>
      <c r="H15" s="25">
        <v>0.59</v>
      </c>
      <c r="I15" s="25">
        <v>0.1</v>
      </c>
      <c r="J15" s="36">
        <v>3.5</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0.09</v>
      </c>
      <c r="F16" s="25">
        <v>7.0000000000000007E-2</v>
      </c>
      <c r="G16" s="25">
        <v>0.13</v>
      </c>
      <c r="H16" s="25">
        <v>0.66</v>
      </c>
      <c r="I16" s="25">
        <v>0.05</v>
      </c>
      <c r="J16" s="36">
        <v>3.4</v>
      </c>
      <c r="M16" s="19"/>
      <c r="O16" s="14" t="b">
        <v>0</v>
      </c>
      <c r="P16" s="14" t="b">
        <v>0</v>
      </c>
      <c r="Q16" s="14" t="b">
        <v>0</v>
      </c>
      <c r="R16" s="14" t="b">
        <v>1</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0.08</v>
      </c>
      <c r="F17" s="25">
        <v>0.05</v>
      </c>
      <c r="G17" s="25">
        <v>0.14000000000000001</v>
      </c>
      <c r="H17" s="25">
        <v>0.67</v>
      </c>
      <c r="I17" s="25">
        <v>0.05</v>
      </c>
      <c r="J17" s="36">
        <v>3.5</v>
      </c>
      <c r="M17" s="19"/>
      <c r="O17" s="14" t="b">
        <v>0</v>
      </c>
      <c r="P17" s="14" t="b">
        <v>0</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7.0000000000000007E-2</v>
      </c>
      <c r="F18" s="25">
        <v>0.03</v>
      </c>
      <c r="G18" s="25">
        <v>0.11</v>
      </c>
      <c r="H18" s="25">
        <v>0.73</v>
      </c>
      <c r="I18" s="25">
        <v>0.06</v>
      </c>
      <c r="J18" s="36">
        <v>3.6</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0.09</v>
      </c>
      <c r="F19" s="25">
        <v>0.02</v>
      </c>
      <c r="G19" s="25">
        <v>0.12</v>
      </c>
      <c r="H19" s="25">
        <v>0.74</v>
      </c>
      <c r="I19" s="25">
        <v>0.02</v>
      </c>
      <c r="J19" s="36">
        <v>3.5</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0.04</v>
      </c>
      <c r="F20" s="25">
        <v>0.03</v>
      </c>
      <c r="G20" s="25">
        <v>0.12</v>
      </c>
      <c r="H20" s="25">
        <v>0.8</v>
      </c>
      <c r="I20" s="25">
        <v>0.02</v>
      </c>
      <c r="J20" s="36">
        <v>3.7</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0.05</v>
      </c>
      <c r="F21" s="25">
        <v>0.03</v>
      </c>
      <c r="G21" s="25">
        <v>0.08</v>
      </c>
      <c r="H21" s="25">
        <v>0.8</v>
      </c>
      <c r="I21" s="25">
        <v>0.04</v>
      </c>
      <c r="J21" s="36">
        <v>3.7</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7.0000000000000007E-2</v>
      </c>
      <c r="F23" s="25">
        <v>0.05</v>
      </c>
      <c r="G23" s="25">
        <v>0.15</v>
      </c>
      <c r="H23" s="25">
        <v>0.65</v>
      </c>
      <c r="I23" s="25">
        <v>7.0000000000000007E-2</v>
      </c>
      <c r="J23" s="36">
        <v>3.5</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0.06</v>
      </c>
      <c r="F24" s="25">
        <v>0.03</v>
      </c>
      <c r="G24" s="25">
        <v>0.11</v>
      </c>
      <c r="H24" s="25">
        <v>0.78</v>
      </c>
      <c r="I24" s="25">
        <v>0.03</v>
      </c>
      <c r="J24" s="36">
        <v>3.6</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7.0000000000000007E-2</v>
      </c>
      <c r="F26" s="25">
        <v>7.0000000000000007E-2</v>
      </c>
      <c r="G26" s="25">
        <v>0.17</v>
      </c>
      <c r="H26" s="25">
        <v>0.62</v>
      </c>
      <c r="I26" s="25">
        <v>7.0000000000000007E-2</v>
      </c>
      <c r="J26" s="36">
        <v>3.4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7.0000000000000007E-2</v>
      </c>
      <c r="F27" s="25">
        <v>0.04</v>
      </c>
      <c r="G27" s="25">
        <v>0.13</v>
      </c>
      <c r="H27" s="25">
        <v>0.7</v>
      </c>
      <c r="I27" s="25">
        <v>0.06</v>
      </c>
      <c r="J27" s="36">
        <v>3.6</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0.08</v>
      </c>
      <c r="F29" s="25">
        <v>0.06</v>
      </c>
      <c r="G29" s="25">
        <v>0.16</v>
      </c>
      <c r="H29" s="25">
        <v>0.62</v>
      </c>
      <c r="I29" s="25">
        <v>7.0000000000000007E-2</v>
      </c>
      <c r="J29" s="36">
        <v>3.4</v>
      </c>
      <c r="M29" s="19"/>
      <c r="O29" s="14" t="b">
        <v>0</v>
      </c>
      <c r="P29" s="14" t="b">
        <v>0</v>
      </c>
      <c r="Q29" s="14" t="b">
        <v>1</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0.06</v>
      </c>
      <c r="F30" s="25">
        <v>0.04</v>
      </c>
      <c r="G30" s="25">
        <v>0.15</v>
      </c>
      <c r="H30" s="25">
        <v>0.7</v>
      </c>
      <c r="I30" s="25">
        <v>0.05</v>
      </c>
      <c r="J30" s="36">
        <v>3.6</v>
      </c>
      <c r="M30" s="19"/>
      <c r="O30" s="14" t="b">
        <v>0</v>
      </c>
      <c r="P30" s="14" t="b">
        <v>0</v>
      </c>
      <c r="Q30" s="14" t="b">
        <v>1</v>
      </c>
      <c r="R30" s="14" t="b">
        <v>1</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0.06</v>
      </c>
      <c r="F31" s="25">
        <v>0.02</v>
      </c>
      <c r="G31" s="25">
        <v>0.08</v>
      </c>
      <c r="H31" s="25">
        <v>0.82</v>
      </c>
      <c r="I31" s="25">
        <v>0.03</v>
      </c>
      <c r="J31" s="36">
        <v>3.7</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0.04</v>
      </c>
      <c r="F33" s="25">
        <v>0.04</v>
      </c>
      <c r="G33" s="25">
        <v>0.15</v>
      </c>
      <c r="H33" s="25">
        <v>0.72</v>
      </c>
      <c r="I33" s="25">
        <v>0.06</v>
      </c>
      <c r="J33" s="36">
        <v>3.6</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0.19</v>
      </c>
      <c r="F34" s="25">
        <v>0.1</v>
      </c>
      <c r="G34" s="25">
        <v>0.13</v>
      </c>
      <c r="H34" s="25">
        <v>0.5</v>
      </c>
      <c r="I34" s="25">
        <v>0.09</v>
      </c>
      <c r="J34" s="36">
        <v>3</v>
      </c>
      <c r="M34" s="19"/>
      <c r="O34" s="14" t="b">
        <v>1</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0.08</v>
      </c>
      <c r="F36" s="25">
        <v>0.04</v>
      </c>
      <c r="G36" s="25">
        <v>0.13</v>
      </c>
      <c r="H36" s="25">
        <v>0.68</v>
      </c>
      <c r="I36" s="25">
        <v>7.0000000000000007E-2</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0.06</v>
      </c>
      <c r="F37" s="25">
        <v>0.06</v>
      </c>
      <c r="G37" s="25">
        <v>0.16</v>
      </c>
      <c r="H37" s="25">
        <v>0.66</v>
      </c>
      <c r="I37" s="25">
        <v>0.06</v>
      </c>
      <c r="J37" s="36">
        <v>3.5</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0.11</v>
      </c>
      <c r="F39" s="25">
        <v>0.05</v>
      </c>
      <c r="G39" s="25">
        <v>0.14000000000000001</v>
      </c>
      <c r="H39" s="25">
        <v>0.65</v>
      </c>
      <c r="I39" s="25">
        <v>0.06</v>
      </c>
      <c r="J39" s="36">
        <v>3.4</v>
      </c>
      <c r="M39" s="19"/>
      <c r="O39" s="14" t="b">
        <v>1</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0.03</v>
      </c>
      <c r="F40" s="25">
        <v>0.05</v>
      </c>
      <c r="G40" s="25">
        <v>0.17</v>
      </c>
      <c r="H40" s="25">
        <v>0.7</v>
      </c>
      <c r="I40" s="25">
        <v>0.05</v>
      </c>
      <c r="J40" s="36">
        <v>3.6</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0.11</v>
      </c>
      <c r="F41" s="25">
        <v>0.09</v>
      </c>
      <c r="G41" s="25">
        <v>0.16</v>
      </c>
      <c r="H41" s="25">
        <v>0.52</v>
      </c>
      <c r="I41" s="25">
        <v>0.11</v>
      </c>
      <c r="J41" s="36">
        <v>3.2</v>
      </c>
      <c r="M41" s="19"/>
      <c r="O41" s="14" t="b">
        <v>1</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0.05</v>
      </c>
      <c r="F42" s="25">
        <v>0.03</v>
      </c>
      <c r="G42" s="25">
        <v>0.13</v>
      </c>
      <c r="H42" s="25">
        <v>0.73</v>
      </c>
      <c r="I42" s="25">
        <v>0.05</v>
      </c>
      <c r="J42" s="36">
        <v>3.6</v>
      </c>
      <c r="M42" s="19"/>
      <c r="O42" s="14" t="b">
        <v>0</v>
      </c>
      <c r="P42" s="14" t="b">
        <v>0</v>
      </c>
      <c r="Q42" s="14" t="b">
        <v>0</v>
      </c>
      <c r="R42" s="14" t="b">
        <v>1</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0.06</v>
      </c>
      <c r="F44" s="25">
        <v>0.04</v>
      </c>
      <c r="G44" s="25">
        <v>0.15</v>
      </c>
      <c r="H44" s="25">
        <v>0.7</v>
      </c>
      <c r="I44" s="25">
        <v>0.06</v>
      </c>
      <c r="J44" s="36">
        <v>3.6</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0.12</v>
      </c>
      <c r="F45" s="25">
        <v>0.08</v>
      </c>
      <c r="G45" s="25">
        <v>0.1</v>
      </c>
      <c r="H45" s="25">
        <v>0.64</v>
      </c>
      <c r="I45" s="25">
        <v>0.06</v>
      </c>
      <c r="J45" s="36">
        <v>3.3</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0.13</v>
      </c>
      <c r="F46" s="25">
        <v>7.0000000000000007E-2</v>
      </c>
      <c r="G46" s="25">
        <v>0.21</v>
      </c>
      <c r="H46" s="25">
        <v>0.52</v>
      </c>
      <c r="I46" s="25">
        <v>0.06</v>
      </c>
      <c r="J46" s="36">
        <v>3.2</v>
      </c>
      <c r="M46" s="19"/>
      <c r="O46" s="14" t="b">
        <v>1</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0.17</v>
      </c>
      <c r="F47" s="25">
        <v>0.1</v>
      </c>
      <c r="G47" s="25">
        <v>0.14000000000000001</v>
      </c>
      <c r="H47" s="25">
        <v>0.46</v>
      </c>
      <c r="I47" s="25">
        <v>0.13</v>
      </c>
      <c r="J47" s="36">
        <v>3</v>
      </c>
      <c r="M47" s="19"/>
      <c r="O47" s="14" t="b">
        <v>1</v>
      </c>
      <c r="P47" s="14" t="b">
        <v>0</v>
      </c>
      <c r="Q47" s="14" t="b">
        <v>0</v>
      </c>
      <c r="R47" s="14" t="b">
        <v>0</v>
      </c>
      <c r="S47" s="14" t="e">
        <v>#REF!</v>
      </c>
      <c r="T47" s="14" t="e">
        <v>#REF!</v>
      </c>
      <c r="U47" s="14" t="e">
        <v>#REF!</v>
      </c>
      <c r="V47" s="14" t="e">
        <v>#REF!</v>
      </c>
      <c r="W47" s="14" t="e">
        <v>#REF!</v>
      </c>
      <c r="X47" s="14" t="e">
        <v>#REF!</v>
      </c>
      <c r="Y47" s="14" t="e">
        <v>#REF!</v>
      </c>
      <c r="Z47" s="14" t="e">
        <v>#REF!</v>
      </c>
      <c r="AA47" s="14" t="b">
        <v>1</v>
      </c>
      <c r="AB47" s="14" t="b">
        <v>0</v>
      </c>
    </row>
    <row r="48" spans="1:28" ht="12.75" customHeight="1" x14ac:dyDescent="0.25">
      <c r="A48" s="13">
        <v>9</v>
      </c>
      <c r="C48" s="3" t="s">
        <v>55</v>
      </c>
      <c r="D48" s="20">
        <v>64</v>
      </c>
      <c r="E48" s="24">
        <v>0.2</v>
      </c>
      <c r="F48" s="25">
        <v>0.08</v>
      </c>
      <c r="G48" s="25">
        <v>0.13</v>
      </c>
      <c r="H48" s="25">
        <v>0.47</v>
      </c>
      <c r="I48" s="25">
        <v>0.13</v>
      </c>
      <c r="J48" s="36">
        <v>3</v>
      </c>
      <c r="M48" s="19"/>
      <c r="O48" s="14" t="b">
        <v>1</v>
      </c>
      <c r="P48" s="14" t="b">
        <v>0</v>
      </c>
      <c r="Q48" s="14" t="b">
        <v>0</v>
      </c>
      <c r="R48" s="14" t="b">
        <v>0</v>
      </c>
      <c r="S48" s="14" t="e">
        <v>#REF!</v>
      </c>
      <c r="T48" s="14" t="e">
        <v>#REF!</v>
      </c>
      <c r="U48" s="14" t="e">
        <v>#REF!</v>
      </c>
      <c r="V48" s="14" t="e">
        <v>#REF!</v>
      </c>
      <c r="W48" s="14" t="e">
        <v>#REF!</v>
      </c>
      <c r="X48" s="14" t="e">
        <v>#REF!</v>
      </c>
      <c r="Y48" s="14" t="e">
        <v>#REF!</v>
      </c>
      <c r="Z48" s="14" t="e">
        <v>#REF!</v>
      </c>
      <c r="AA48" s="14" t="b">
        <v>1</v>
      </c>
      <c r="AB48" s="14" t="b">
        <v>0</v>
      </c>
    </row>
    <row r="49" spans="1:28" ht="12.75" customHeight="1" x14ac:dyDescent="0.25">
      <c r="A49" s="13">
        <v>9</v>
      </c>
      <c r="C49" s="3" t="s">
        <v>56</v>
      </c>
      <c r="D49" s="20">
        <v>22</v>
      </c>
      <c r="E49" s="24">
        <v>0.09</v>
      </c>
      <c r="F49" s="25">
        <v>0.18</v>
      </c>
      <c r="G49" s="25">
        <v>0.09</v>
      </c>
      <c r="H49" s="25">
        <v>0.5</v>
      </c>
      <c r="I49" s="25">
        <v>0.14000000000000001</v>
      </c>
      <c r="J49" s="36">
        <v>3.2</v>
      </c>
      <c r="M49" s="19"/>
      <c r="O49" s="14" t="b">
        <v>0</v>
      </c>
      <c r="P49" s="14" t="b">
        <v>1</v>
      </c>
      <c r="Q49" s="14" t="b">
        <v>0</v>
      </c>
      <c r="R49" s="14" t="b">
        <v>0</v>
      </c>
      <c r="S49" s="14" t="e">
        <v>#REF!</v>
      </c>
      <c r="T49" s="14" t="e">
        <v>#REF!</v>
      </c>
      <c r="U49" s="14" t="e">
        <v>#REF!</v>
      </c>
      <c r="V49" s="14" t="e">
        <v>#REF!</v>
      </c>
      <c r="W49" s="14" t="e">
        <v>#REF!</v>
      </c>
      <c r="X49" s="14" t="e">
        <v>#REF!</v>
      </c>
      <c r="Y49" s="14" t="e">
        <v>#REF!</v>
      </c>
      <c r="Z49" s="14" t="e">
        <v>#REF!</v>
      </c>
      <c r="AA49" s="14" t="b">
        <v>1</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0.09</v>
      </c>
      <c r="F51" s="25">
        <v>0.1</v>
      </c>
      <c r="G51" s="25">
        <v>0.18</v>
      </c>
      <c r="H51" s="25">
        <v>0.48</v>
      </c>
      <c r="I51" s="25">
        <v>0.14000000000000001</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7.0000000000000007E-2</v>
      </c>
      <c r="F52" s="25">
        <v>0.05</v>
      </c>
      <c r="G52" s="25">
        <v>0.14000000000000001</v>
      </c>
      <c r="H52" s="25">
        <v>0.68</v>
      </c>
      <c r="I52" s="25">
        <v>0.06</v>
      </c>
      <c r="J52" s="36">
        <v>3.5</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7.0000000000000007E-2</v>
      </c>
      <c r="F54" s="25">
        <v>0.12</v>
      </c>
      <c r="G54" s="25">
        <v>0.27</v>
      </c>
      <c r="H54" s="25">
        <v>0.46</v>
      </c>
      <c r="I54" s="25">
        <v>0.09</v>
      </c>
      <c r="J54" s="36">
        <v>3.2</v>
      </c>
      <c r="M54" s="19"/>
      <c r="O54" s="14" t="b">
        <v>0</v>
      </c>
      <c r="P54" s="14" t="b">
        <v>1</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0.04</v>
      </c>
      <c r="F55" s="25">
        <v>0.08</v>
      </c>
      <c r="G55" s="25">
        <v>0.17</v>
      </c>
      <c r="H55" s="25">
        <v>0.64</v>
      </c>
      <c r="I55" s="25">
        <v>7.0000000000000007E-2</v>
      </c>
      <c r="J55" s="36">
        <v>3.5</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0.12</v>
      </c>
      <c r="F56" s="25">
        <v>0.05</v>
      </c>
      <c r="G56" s="25">
        <v>0.2</v>
      </c>
      <c r="H56" s="25">
        <v>0.56000000000000005</v>
      </c>
      <c r="I56" s="25">
        <v>7.0000000000000007E-2</v>
      </c>
      <c r="J56" s="36">
        <v>3.3</v>
      </c>
      <c r="M56" s="19"/>
      <c r="O56" s="14" t="b">
        <v>1</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0.04</v>
      </c>
      <c r="F57" s="25">
        <v>0.04</v>
      </c>
      <c r="G57" s="25">
        <v>0.16</v>
      </c>
      <c r="H57" s="25">
        <v>0.64</v>
      </c>
      <c r="I57" s="25">
        <v>0.11</v>
      </c>
      <c r="J57" s="36">
        <v>3.6</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7.0000000000000007E-2</v>
      </c>
      <c r="F58" s="25">
        <v>0.04</v>
      </c>
      <c r="G58" s="25">
        <v>0.14000000000000001</v>
      </c>
      <c r="H58" s="25">
        <v>0.7</v>
      </c>
      <c r="I58" s="25">
        <v>0.06</v>
      </c>
      <c r="J58" s="36">
        <v>3.5</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0.06</v>
      </c>
      <c r="F59" s="25">
        <v>0.05</v>
      </c>
      <c r="G59" s="25">
        <v>0.15</v>
      </c>
      <c r="H59" s="25">
        <v>0.66</v>
      </c>
      <c r="I59" s="25">
        <v>0.09</v>
      </c>
      <c r="J59" s="36">
        <v>3.5</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v>
      </c>
      <c r="F61" s="25">
        <v>0.04</v>
      </c>
      <c r="G61" s="25">
        <v>7.0000000000000007E-2</v>
      </c>
      <c r="H61" s="25">
        <v>0.73</v>
      </c>
      <c r="I61" s="25">
        <v>0.06</v>
      </c>
      <c r="J61" s="36">
        <v>3.5</v>
      </c>
      <c r="M61" s="19"/>
      <c r="O61" s="14" t="b">
        <v>0</v>
      </c>
      <c r="P61" s="14" t="b">
        <v>0</v>
      </c>
      <c r="Q61" s="14" t="b">
        <v>0</v>
      </c>
      <c r="R61" s="14" t="b">
        <v>1</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0.08</v>
      </c>
      <c r="F62" s="25">
        <v>7.0000000000000007E-2</v>
      </c>
      <c r="G62" s="25">
        <v>0.12</v>
      </c>
      <c r="H62" s="25">
        <v>0.66</v>
      </c>
      <c r="I62" s="25">
        <v>7.0000000000000007E-2</v>
      </c>
      <c r="J62" s="36">
        <v>3.5</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7.0000000000000007E-2</v>
      </c>
      <c r="F63" s="25">
        <v>0.05</v>
      </c>
      <c r="G63" s="25">
        <v>0.16</v>
      </c>
      <c r="H63" s="25">
        <v>0.67</v>
      </c>
      <c r="I63" s="25">
        <v>0.06</v>
      </c>
      <c r="J63" s="36">
        <v>3.5</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7.0000000000000007E-2</v>
      </c>
      <c r="F65" s="25">
        <v>0.09</v>
      </c>
      <c r="G65" s="25">
        <v>0.17</v>
      </c>
      <c r="H65" s="25">
        <v>0.56000000000000005</v>
      </c>
      <c r="I65" s="25">
        <v>0.12</v>
      </c>
      <c r="J65" s="36">
        <v>3.4</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0.09</v>
      </c>
      <c r="F66" s="25">
        <v>0.06</v>
      </c>
      <c r="G66" s="25">
        <v>0.18</v>
      </c>
      <c r="H66" s="25">
        <v>0.6</v>
      </c>
      <c r="I66" s="25">
        <v>0.08</v>
      </c>
      <c r="J66" s="36">
        <v>3.4</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0.06</v>
      </c>
      <c r="F67" s="25">
        <v>0.04</v>
      </c>
      <c r="G67" s="25">
        <v>0.13</v>
      </c>
      <c r="H67" s="25">
        <v>0.72</v>
      </c>
      <c r="I67" s="25">
        <v>0.05</v>
      </c>
      <c r="J67" s="36">
        <v>3.6</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7.0000000000000007E-2</v>
      </c>
      <c r="F69" s="25">
        <v>0.05</v>
      </c>
      <c r="G69" s="25">
        <v>0.16</v>
      </c>
      <c r="H69" s="25">
        <v>0.65</v>
      </c>
      <c r="I69" s="25">
        <v>7.0000000000000007E-2</v>
      </c>
      <c r="J69" s="36">
        <v>3.5</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7.0000000000000007E-2</v>
      </c>
      <c r="F70" s="25">
        <v>0.05</v>
      </c>
      <c r="G70" s="25">
        <v>0.14000000000000001</v>
      </c>
      <c r="H70" s="25">
        <v>0.68</v>
      </c>
      <c r="I70" s="25">
        <v>0.06</v>
      </c>
      <c r="J70" s="36">
        <v>3.5</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0.13</v>
      </c>
      <c r="G72" s="25">
        <v>0.26</v>
      </c>
      <c r="H72" s="25">
        <v>0.35</v>
      </c>
      <c r="I72" s="25">
        <v>0.13</v>
      </c>
      <c r="J72" s="36">
        <v>2.9</v>
      </c>
      <c r="M72" s="19"/>
      <c r="O72" s="14" t="b">
        <v>1</v>
      </c>
      <c r="P72" s="14" t="b">
        <v>1</v>
      </c>
      <c r="Q72" s="14" t="b">
        <v>1</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0.08</v>
      </c>
      <c r="F73" s="25">
        <v>7.0000000000000007E-2</v>
      </c>
      <c r="G73" s="25">
        <v>0.24</v>
      </c>
      <c r="H73" s="25">
        <v>0.53</v>
      </c>
      <c r="I73" s="25">
        <v>7.0000000000000007E-2</v>
      </c>
      <c r="J73" s="36">
        <v>3.3</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0.05</v>
      </c>
      <c r="F74" s="25">
        <v>0.02</v>
      </c>
      <c r="G74" s="25">
        <v>7.0000000000000007E-2</v>
      </c>
      <c r="H74" s="25">
        <v>0.84</v>
      </c>
      <c r="I74" s="25">
        <v>0.03</v>
      </c>
      <c r="J74" s="36">
        <v>3.7</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0.16</v>
      </c>
      <c r="F76" s="25">
        <v>7.0000000000000007E-2</v>
      </c>
      <c r="G76" s="25">
        <v>0.13</v>
      </c>
      <c r="H76" s="25">
        <v>0.6</v>
      </c>
      <c r="I76" s="25">
        <v>0.04</v>
      </c>
      <c r="J76" s="36">
        <v>3.2</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0.06</v>
      </c>
      <c r="F77" s="25">
        <v>7.0000000000000007E-2</v>
      </c>
      <c r="G77" s="25">
        <v>0.15</v>
      </c>
      <c r="H77" s="25">
        <v>0.66</v>
      </c>
      <c r="I77" s="25">
        <v>0.06</v>
      </c>
      <c r="J77" s="36">
        <v>3.5</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0.06</v>
      </c>
      <c r="F78" s="25">
        <v>0.04</v>
      </c>
      <c r="G78" s="25">
        <v>0.15</v>
      </c>
      <c r="H78" s="25">
        <v>0.69</v>
      </c>
      <c r="I78" s="25">
        <v>0.05</v>
      </c>
      <c r="J78" s="36">
        <v>3.6</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0.11</v>
      </c>
      <c r="F79" s="25">
        <v>7.0000000000000007E-2</v>
      </c>
      <c r="G79" s="25">
        <v>0.13</v>
      </c>
      <c r="H79" s="25">
        <v>0.56000000000000005</v>
      </c>
      <c r="I79" s="25">
        <v>0.13</v>
      </c>
      <c r="J79" s="36">
        <v>3.3</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0.09</v>
      </c>
      <c r="F81" s="25">
        <v>0.1</v>
      </c>
      <c r="G81" s="25">
        <v>0.11</v>
      </c>
      <c r="H81" s="25">
        <v>0.56999999999999995</v>
      </c>
      <c r="I81" s="25">
        <v>0.12</v>
      </c>
      <c r="J81" s="36">
        <v>3.3</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1</v>
      </c>
      <c r="AB81" s="14" t="b">
        <v>0</v>
      </c>
    </row>
    <row r="82" spans="1:28" ht="12.75" customHeight="1" x14ac:dyDescent="0.25">
      <c r="A82" s="13">
        <v>17</v>
      </c>
      <c r="C82" s="3" t="s">
        <v>71</v>
      </c>
      <c r="D82" s="20">
        <v>696</v>
      </c>
      <c r="E82" s="24">
        <v>0.06</v>
      </c>
      <c r="F82" s="25">
        <v>0.05</v>
      </c>
      <c r="G82" s="25">
        <v>0.15</v>
      </c>
      <c r="H82" s="25">
        <v>0.69</v>
      </c>
      <c r="I82" s="25">
        <v>0.06</v>
      </c>
      <c r="J82" s="36">
        <v>3.5</v>
      </c>
      <c r="M82" s="19"/>
      <c r="O82" s="14" t="b">
        <v>0</v>
      </c>
      <c r="P82" s="14" t="b">
        <v>0</v>
      </c>
      <c r="Q82" s="14" t="b">
        <v>0</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7.0000000000000007E-2</v>
      </c>
      <c r="F83" s="25">
        <v>0.05</v>
      </c>
      <c r="G83" s="25">
        <v>0.15</v>
      </c>
      <c r="H83" s="25">
        <v>0.67</v>
      </c>
      <c r="I83" s="25">
        <v>0.06</v>
      </c>
      <c r="J83" s="36">
        <v>3.5</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v>
      </c>
      <c r="F85" s="25">
        <v>0.06</v>
      </c>
      <c r="G85" s="25">
        <v>0.16</v>
      </c>
      <c r="H85" s="25">
        <v>0.61</v>
      </c>
      <c r="I85" s="25">
        <v>0.08</v>
      </c>
      <c r="J85" s="36">
        <v>3.4</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0.05</v>
      </c>
      <c r="F86" s="25">
        <v>0.05</v>
      </c>
      <c r="G86" s="25">
        <v>0.16</v>
      </c>
      <c r="H86" s="25">
        <v>0.71</v>
      </c>
      <c r="I86" s="25">
        <v>0.04</v>
      </c>
      <c r="J86" s="36">
        <v>3.6</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0.06</v>
      </c>
      <c r="F87" s="25">
        <v>0.05</v>
      </c>
      <c r="G87" s="25">
        <v>0.12</v>
      </c>
      <c r="H87" s="25">
        <v>0.72</v>
      </c>
      <c r="I87" s="25">
        <v>0.06</v>
      </c>
      <c r="J87" s="36">
        <v>3.6</v>
      </c>
      <c r="M87" s="19"/>
      <c r="O87" s="14" t="b">
        <v>0</v>
      </c>
      <c r="P87" s="14" t="b">
        <v>0</v>
      </c>
      <c r="Q87" s="14" t="b">
        <v>0</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0.03</v>
      </c>
      <c r="G88" s="25">
        <v>0.17</v>
      </c>
      <c r="H88" s="25">
        <v>0.44</v>
      </c>
      <c r="I88" s="25">
        <v>0.25</v>
      </c>
      <c r="J88" s="36">
        <v>3.3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0.11</v>
      </c>
      <c r="F90" s="25">
        <v>0.08</v>
      </c>
      <c r="G90" s="25">
        <v>0.13</v>
      </c>
      <c r="H90" s="25">
        <v>0.6</v>
      </c>
      <c r="I90" s="25">
        <v>0.08</v>
      </c>
      <c r="J90" s="36">
        <v>3.3</v>
      </c>
      <c r="M90" s="19"/>
      <c r="O90" s="14" t="b">
        <v>0</v>
      </c>
      <c r="P90" s="14" t="b">
        <v>0</v>
      </c>
      <c r="Q90" s="14" t="b">
        <v>0</v>
      </c>
      <c r="R90" s="14" t="b">
        <v>1</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0.06</v>
      </c>
      <c r="F91" s="25">
        <v>0.06</v>
      </c>
      <c r="G91" s="25">
        <v>0.13</v>
      </c>
      <c r="H91" s="25">
        <v>0.67</v>
      </c>
      <c r="I91" s="25">
        <v>7.0000000000000007E-2</v>
      </c>
      <c r="J91" s="36">
        <v>3.5</v>
      </c>
      <c r="M91" s="19"/>
      <c r="O91" s="14" t="b">
        <v>0</v>
      </c>
      <c r="P91" s="14" t="b">
        <v>0</v>
      </c>
      <c r="Q91" s="14" t="b">
        <v>0</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7.0000000000000007E-2</v>
      </c>
      <c r="F92" s="25">
        <v>0.04</v>
      </c>
      <c r="G92" s="25">
        <v>0.16</v>
      </c>
      <c r="H92" s="25">
        <v>0.68</v>
      </c>
      <c r="I92" s="25">
        <v>0.05</v>
      </c>
      <c r="J92" s="36">
        <v>3.5</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7.0000000000000007E-2</v>
      </c>
      <c r="F94" s="25">
        <v>0.05</v>
      </c>
      <c r="G94" s="25">
        <v>0.15</v>
      </c>
      <c r="H94" s="25">
        <v>0.67</v>
      </c>
      <c r="I94" s="25">
        <v>0.06</v>
      </c>
      <c r="J94" s="36">
        <v>3.5</v>
      </c>
      <c r="M94" s="19"/>
      <c r="O94" s="14" t="b">
        <v>0</v>
      </c>
      <c r="P94" s="14" t="b">
        <v>0</v>
      </c>
      <c r="Q94" s="14" t="b">
        <v>0</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0.08</v>
      </c>
      <c r="F95" s="25">
        <v>0.04</v>
      </c>
      <c r="G95" s="25">
        <v>0.14000000000000001</v>
      </c>
      <c r="H95" s="25">
        <v>0.67</v>
      </c>
      <c r="I95" s="25">
        <v>7.0000000000000007E-2</v>
      </c>
      <c r="J95" s="36">
        <v>3.5</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0.06</v>
      </c>
      <c r="F97" s="25">
        <v>0.05</v>
      </c>
      <c r="G97" s="25">
        <v>0.16</v>
      </c>
      <c r="H97" s="25">
        <v>0.67</v>
      </c>
      <c r="I97" s="25">
        <v>0.06</v>
      </c>
      <c r="J97" s="36">
        <v>3.5</v>
      </c>
      <c r="M97" s="19"/>
      <c r="O97" s="14" t="b">
        <v>0</v>
      </c>
      <c r="P97" s="14" t="b">
        <v>0</v>
      </c>
      <c r="Q97" s="14" t="b">
        <v>0</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0.08</v>
      </c>
      <c r="F98" s="25">
        <v>0.05</v>
      </c>
      <c r="G98" s="25">
        <v>0.13</v>
      </c>
      <c r="H98" s="25">
        <v>0.68</v>
      </c>
      <c r="I98" s="25">
        <v>7.0000000000000007E-2</v>
      </c>
      <c r="J98" s="36">
        <v>3.5</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7.0000000000000007E-2</v>
      </c>
      <c r="F100" s="25">
        <v>0.05</v>
      </c>
      <c r="G100" s="25">
        <v>0.13</v>
      </c>
      <c r="H100" s="25">
        <v>0.7</v>
      </c>
      <c r="I100" s="25">
        <v>0.05</v>
      </c>
      <c r="J100" s="36">
        <v>3.5</v>
      </c>
      <c r="M100" s="19"/>
      <c r="O100" s="14" t="b">
        <v>0</v>
      </c>
      <c r="P100" s="14" t="b">
        <v>0</v>
      </c>
      <c r="Q100" s="14" t="b">
        <v>0</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7.0000000000000007E-2</v>
      </c>
      <c r="F101" s="25">
        <v>0.05</v>
      </c>
      <c r="G101" s="25">
        <v>0.16</v>
      </c>
      <c r="H101" s="25">
        <v>0.65</v>
      </c>
      <c r="I101" s="25">
        <v>0.08</v>
      </c>
      <c r="J101" s="36">
        <v>3.5</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7.0000000000000007E-2</v>
      </c>
      <c r="F103" s="25">
        <v>7.0000000000000007E-2</v>
      </c>
      <c r="G103" s="25">
        <v>0.17</v>
      </c>
      <c r="H103" s="25">
        <v>0.6</v>
      </c>
      <c r="I103" s="25">
        <v>0.08</v>
      </c>
      <c r="J103" s="36">
        <v>3.4</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0.05</v>
      </c>
      <c r="F104" s="25">
        <v>0.05</v>
      </c>
      <c r="G104" s="25">
        <v>0.18</v>
      </c>
      <c r="H104" s="25">
        <v>0.67</v>
      </c>
      <c r="I104" s="25">
        <v>0.05</v>
      </c>
      <c r="J104" s="36">
        <v>3.5</v>
      </c>
      <c r="M104" s="19"/>
      <c r="O104" s="14" t="b">
        <v>0</v>
      </c>
      <c r="P104" s="14" t="b">
        <v>0</v>
      </c>
      <c r="Q104" s="14" t="b">
        <v>0</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7.0000000000000007E-2</v>
      </c>
      <c r="F105" s="25">
        <v>0.04</v>
      </c>
      <c r="G105" s="25">
        <v>0.13</v>
      </c>
      <c r="H105" s="25">
        <v>0.73</v>
      </c>
      <c r="I105" s="25">
        <v>0.04</v>
      </c>
      <c r="J105" s="36">
        <v>3.6</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0.09</v>
      </c>
      <c r="F106" s="29">
        <v>0.06</v>
      </c>
      <c r="G106" s="29">
        <v>0.12</v>
      </c>
      <c r="H106" s="29">
        <v>0.61</v>
      </c>
      <c r="I106" s="29">
        <v>0.12</v>
      </c>
      <c r="J106" s="37">
        <v>3.4</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78" priority="16">
      <formula>L13=TRUE</formula>
    </cfRule>
  </conditionalFormatting>
  <conditionalFormatting sqref="E35">
    <cfRule type="expression" dxfId="1377" priority="9">
      <formula>L35=TRUE</formula>
    </cfRule>
  </conditionalFormatting>
  <conditionalFormatting sqref="E60">
    <cfRule type="expression" dxfId="1376" priority="8">
      <formula>L60=TRUE</formula>
    </cfRule>
  </conditionalFormatting>
  <conditionalFormatting sqref="E64">
    <cfRule type="expression" dxfId="1375" priority="7">
      <formula>L64=TRUE</formula>
    </cfRule>
  </conditionalFormatting>
  <conditionalFormatting sqref="E84">
    <cfRule type="expression" dxfId="1374" priority="6">
      <formula>L84=TRUE</formula>
    </cfRule>
  </conditionalFormatting>
  <conditionalFormatting sqref="E89">
    <cfRule type="expression" dxfId="1373" priority="5">
      <formula>L89=TRUE</formula>
    </cfRule>
  </conditionalFormatting>
  <conditionalFormatting sqref="E93">
    <cfRule type="expression" dxfId="1372" priority="4">
      <formula>L93=TRUE</formula>
    </cfRule>
  </conditionalFormatting>
  <conditionalFormatting sqref="E96">
    <cfRule type="expression" dxfId="1371" priority="3">
      <formula>L96=TRUE</formula>
    </cfRule>
  </conditionalFormatting>
  <conditionalFormatting sqref="E99">
    <cfRule type="expression" dxfId="1370" priority="2">
      <formula>L99=TRUE</formula>
    </cfRule>
  </conditionalFormatting>
  <conditionalFormatting sqref="E112:E142">
    <cfRule type="expression" dxfId="1369" priority="13">
      <formula>L112=TRUE</formula>
    </cfRule>
  </conditionalFormatting>
  <conditionalFormatting sqref="E154:E195">
    <cfRule type="expression" dxfId="1368" priority="15">
      <formula>L154=TRUE</formula>
    </cfRule>
  </conditionalFormatting>
  <conditionalFormatting sqref="E207:E248">
    <cfRule type="expression" dxfId="136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36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365" priority="11">
      <formula>Y13=TRUE</formula>
    </cfRule>
  </conditionalFormatting>
  <conditionalFormatting sqref="J110:K267">
    <cfRule type="expression" dxfId="1364" priority="12">
      <formula>Z110=TRUE</formula>
    </cfRule>
  </conditionalFormatting>
  <conditionalFormatting sqref="M8:M106">
    <cfRule type="cellIs" dxfId="136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6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61" priority="18">
      <formula>N13=TRUE</formula>
    </cfRule>
  </conditionalFormatting>
  <pageMargins left="0.7" right="0.7" top="0.75" bottom="0.75" header="0.3" footer="0.3"/>
  <pageSetup paperSize="9" orientation="portrait" verticalDpi="0" r:id="rId1"/>
  <drawing r:id="rId2"/>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Worksheet____5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213</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0.01</v>
      </c>
      <c r="F8" s="18">
        <v>0.02</v>
      </c>
      <c r="G8" s="18">
        <v>0.09</v>
      </c>
      <c r="H8" s="18">
        <v>0.85</v>
      </c>
      <c r="I8" s="18">
        <v>0.03</v>
      </c>
      <c r="J8" s="57">
        <v>3.8</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0.01</v>
      </c>
      <c r="F11" s="25">
        <v>0.02</v>
      </c>
      <c r="G11" s="25">
        <v>0.11</v>
      </c>
      <c r="H11" s="25">
        <v>0.82</v>
      </c>
      <c r="I11" s="25">
        <v>0.04</v>
      </c>
      <c r="J11" s="36">
        <v>3.8</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0.01</v>
      </c>
      <c r="F12" s="25">
        <v>0.01</v>
      </c>
      <c r="G12" s="25">
        <v>0.06</v>
      </c>
      <c r="H12" s="25">
        <v>0.9</v>
      </c>
      <c r="I12" s="25">
        <v>0.02</v>
      </c>
      <c r="J12" s="36">
        <v>3.9</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0.01</v>
      </c>
      <c r="F14" s="25">
        <v>0.02</v>
      </c>
      <c r="G14" s="25">
        <v>0.11</v>
      </c>
      <c r="H14" s="25">
        <v>0.83</v>
      </c>
      <c r="I14" s="25">
        <v>0.03</v>
      </c>
      <c r="J14" s="36">
        <v>3.8</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0.01</v>
      </c>
      <c r="F15" s="25">
        <v>0.01</v>
      </c>
      <c r="G15" s="25">
        <v>0.11</v>
      </c>
      <c r="H15" s="25">
        <v>0.84</v>
      </c>
      <c r="I15" s="25">
        <v>0.04</v>
      </c>
      <c r="J15" s="36">
        <v>3.8</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0.01</v>
      </c>
      <c r="F16" s="25">
        <v>0.03</v>
      </c>
      <c r="G16" s="25">
        <v>0.09</v>
      </c>
      <c r="H16" s="25">
        <v>0.86</v>
      </c>
      <c r="I16" s="25">
        <v>0.02</v>
      </c>
      <c r="J16" s="36">
        <v>3.8</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0.01</v>
      </c>
      <c r="F17" s="25">
        <v>0.02</v>
      </c>
      <c r="G17" s="25">
        <v>0.09</v>
      </c>
      <c r="H17" s="25">
        <v>0.85</v>
      </c>
      <c r="I17" s="25">
        <v>0.03</v>
      </c>
      <c r="J17" s="36">
        <v>3.8</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0.01</v>
      </c>
      <c r="F18" s="25">
        <v>0.02</v>
      </c>
      <c r="G18" s="25">
        <v>0.09</v>
      </c>
      <c r="H18" s="25">
        <v>0.85</v>
      </c>
      <c r="I18" s="25">
        <v>0.03</v>
      </c>
      <c r="J18" s="36">
        <v>3.8</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0.01</v>
      </c>
      <c r="F19" s="25">
        <v>0.01</v>
      </c>
      <c r="G19" s="25">
        <v>0.04</v>
      </c>
      <c r="H19" s="25">
        <v>0.94</v>
      </c>
      <c r="I19" s="25"/>
      <c r="J19" s="36">
        <v>3.9</v>
      </c>
      <c r="M19" s="19"/>
      <c r="O19" s="14" t="b">
        <v>0</v>
      </c>
      <c r="P19" s="14" t="b">
        <v>0</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0.01</v>
      </c>
      <c r="F20" s="25"/>
      <c r="G20" s="25">
        <v>0.04</v>
      </c>
      <c r="H20" s="25">
        <v>0.93</v>
      </c>
      <c r="I20" s="25">
        <v>0.01</v>
      </c>
      <c r="J20" s="36">
        <v>3.9</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c r="F21" s="25"/>
      <c r="G21" s="25">
        <v>0.05</v>
      </c>
      <c r="H21" s="25">
        <v>0.92</v>
      </c>
      <c r="I21" s="25">
        <v>0.02</v>
      </c>
      <c r="J21" s="36">
        <v>3.9</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0.01</v>
      </c>
      <c r="F23" s="25">
        <v>0.02</v>
      </c>
      <c r="G23" s="25">
        <v>0.1</v>
      </c>
      <c r="H23" s="25">
        <v>0.85</v>
      </c>
      <c r="I23" s="25">
        <v>0.03</v>
      </c>
      <c r="J23" s="36">
        <v>3.8</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v>
      </c>
      <c r="F24" s="25">
        <v>0</v>
      </c>
      <c r="G24" s="25">
        <v>0.05</v>
      </c>
      <c r="H24" s="25">
        <v>0.93</v>
      </c>
      <c r="I24" s="25">
        <v>0.01</v>
      </c>
      <c r="J24" s="36">
        <v>3.9</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0.01</v>
      </c>
      <c r="F26" s="25">
        <v>0.03</v>
      </c>
      <c r="G26" s="25">
        <v>0.13</v>
      </c>
      <c r="H26" s="25">
        <v>0.79</v>
      </c>
      <c r="I26" s="25">
        <v>0.04</v>
      </c>
      <c r="J26" s="36">
        <v>3.8</v>
      </c>
      <c r="M26" s="19"/>
      <c r="O26" s="14" t="b">
        <v>0</v>
      </c>
      <c r="P26" s="14" t="b">
        <v>0</v>
      </c>
      <c r="Q26" s="14" t="b">
        <v>1</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0.01</v>
      </c>
      <c r="F27" s="25">
        <v>0.01</v>
      </c>
      <c r="G27" s="25">
        <v>0.06</v>
      </c>
      <c r="H27" s="25">
        <v>0.9</v>
      </c>
      <c r="I27" s="25">
        <v>0.02</v>
      </c>
      <c r="J27" s="36">
        <v>3.9</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0.01</v>
      </c>
      <c r="F29" s="25">
        <v>0.02</v>
      </c>
      <c r="G29" s="25">
        <v>0.1</v>
      </c>
      <c r="H29" s="25">
        <v>0.84</v>
      </c>
      <c r="I29" s="25">
        <v>0.03</v>
      </c>
      <c r="J29" s="36">
        <v>3.8</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v>
      </c>
      <c r="F30" s="25">
        <v>0.01</v>
      </c>
      <c r="G30" s="25">
        <v>0.08</v>
      </c>
      <c r="H30" s="25">
        <v>0.88</v>
      </c>
      <c r="I30" s="25">
        <v>0.03</v>
      </c>
      <c r="J30" s="36">
        <v>3.9</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0.01</v>
      </c>
      <c r="F31" s="25">
        <v>0.01</v>
      </c>
      <c r="G31" s="25">
        <v>0.05</v>
      </c>
      <c r="H31" s="25">
        <v>0.92</v>
      </c>
      <c r="I31" s="25">
        <v>0.01</v>
      </c>
      <c r="J31" s="36">
        <v>3.9</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0.01</v>
      </c>
      <c r="F33" s="25">
        <v>0.02</v>
      </c>
      <c r="G33" s="25">
        <v>0.09</v>
      </c>
      <c r="H33" s="25">
        <v>0.85</v>
      </c>
      <c r="I33" s="25">
        <v>0.03</v>
      </c>
      <c r="J33" s="36">
        <v>3.8</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0.02</v>
      </c>
      <c r="G34" s="25">
        <v>0.06</v>
      </c>
      <c r="H34" s="25">
        <v>0.89</v>
      </c>
      <c r="I34" s="25">
        <v>0.02</v>
      </c>
      <c r="J34" s="36">
        <v>3.9</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0.01</v>
      </c>
      <c r="F36" s="25">
        <v>0.01</v>
      </c>
      <c r="G36" s="25">
        <v>7.0000000000000007E-2</v>
      </c>
      <c r="H36" s="25">
        <v>0.89</v>
      </c>
      <c r="I36" s="25">
        <v>0.02</v>
      </c>
      <c r="J36" s="36">
        <v>3.9</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0.01</v>
      </c>
      <c r="F37" s="25">
        <v>0.02</v>
      </c>
      <c r="G37" s="25">
        <v>0.11</v>
      </c>
      <c r="H37" s="25">
        <v>0.83</v>
      </c>
      <c r="I37" s="25">
        <v>0.03</v>
      </c>
      <c r="J37" s="36">
        <v>3.8</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0.01</v>
      </c>
      <c r="F39" s="25">
        <v>0.02</v>
      </c>
      <c r="G39" s="25">
        <v>0.09</v>
      </c>
      <c r="H39" s="25">
        <v>0.86</v>
      </c>
      <c r="I39" s="25">
        <v>0.02</v>
      </c>
      <c r="J39" s="36">
        <v>3.8</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0.01</v>
      </c>
      <c r="F40" s="25">
        <v>0.02</v>
      </c>
      <c r="G40" s="25">
        <v>0.11</v>
      </c>
      <c r="H40" s="25">
        <v>0.84</v>
      </c>
      <c r="I40" s="25">
        <v>0.03</v>
      </c>
      <c r="J40" s="36">
        <v>3.8</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0.01</v>
      </c>
      <c r="F41" s="25">
        <v>0.02</v>
      </c>
      <c r="G41" s="25">
        <v>0.09</v>
      </c>
      <c r="H41" s="25">
        <v>0.85</v>
      </c>
      <c r="I41" s="25">
        <v>0.03</v>
      </c>
      <c r="J41" s="36">
        <v>3.8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0.01</v>
      </c>
      <c r="F42" s="25">
        <v>0.01</v>
      </c>
      <c r="G42" s="25">
        <v>7.0000000000000007E-2</v>
      </c>
      <c r="H42" s="25">
        <v>0.89</v>
      </c>
      <c r="I42" s="25">
        <v>0.02</v>
      </c>
      <c r="J42" s="36">
        <v>3.9</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0.01</v>
      </c>
      <c r="F44" s="25">
        <v>0.02</v>
      </c>
      <c r="G44" s="25">
        <v>0.09</v>
      </c>
      <c r="H44" s="25">
        <v>0.86</v>
      </c>
      <c r="I44" s="25">
        <v>0.03</v>
      </c>
      <c r="J44" s="36">
        <v>3.8</v>
      </c>
      <c r="M44" s="19"/>
      <c r="O44" s="14" t="b">
        <v>0</v>
      </c>
      <c r="P44" s="14" t="b">
        <v>0</v>
      </c>
      <c r="Q44" s="14" t="b">
        <v>0</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c r="F45" s="25">
        <v>0.02</v>
      </c>
      <c r="G45" s="25">
        <v>0.04</v>
      </c>
      <c r="H45" s="25">
        <v>0.94</v>
      </c>
      <c r="I45" s="25"/>
      <c r="J45" s="36">
        <v>3.9</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0.03</v>
      </c>
      <c r="F46" s="25">
        <v>0.03</v>
      </c>
      <c r="G46" s="25">
        <v>0.04</v>
      </c>
      <c r="H46" s="25">
        <v>0.87</v>
      </c>
      <c r="I46" s="25">
        <v>0.03</v>
      </c>
      <c r="J46" s="36">
        <v>3.8</v>
      </c>
      <c r="M46" s="19"/>
      <c r="O46" s="14" t="b">
        <v>0</v>
      </c>
      <c r="P46" s="14" t="b">
        <v>0</v>
      </c>
      <c r="Q46" s="14" t="b">
        <v>0</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c r="F47" s="25">
        <v>0.01</v>
      </c>
      <c r="G47" s="25">
        <v>0.13</v>
      </c>
      <c r="H47" s="25">
        <v>0.83</v>
      </c>
      <c r="I47" s="25">
        <v>0.02</v>
      </c>
      <c r="J47" s="36">
        <v>3.8</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c r="F48" s="25"/>
      <c r="G48" s="25">
        <v>0.06</v>
      </c>
      <c r="H48" s="25">
        <v>0.94</v>
      </c>
      <c r="I48" s="25"/>
      <c r="J48" s="36">
        <v>3.9</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c r="G49" s="25">
        <v>0.05</v>
      </c>
      <c r="H49" s="25">
        <v>0.95</v>
      </c>
      <c r="I49" s="25"/>
      <c r="J49" s="36">
        <v>4</v>
      </c>
      <c r="M49" s="19"/>
      <c r="O49" s="14" t="b">
        <v>0</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0.05</v>
      </c>
      <c r="F51" s="25">
        <v>7.0000000000000007E-2</v>
      </c>
      <c r="G51" s="25">
        <v>0.16</v>
      </c>
      <c r="H51" s="25">
        <v>0.69</v>
      </c>
      <c r="I51" s="25">
        <v>0.03</v>
      </c>
      <c r="J51" s="36">
        <v>3.5</v>
      </c>
      <c r="M51" s="19"/>
      <c r="O51" s="14" t="b">
        <v>0</v>
      </c>
      <c r="P51" s="14" t="b">
        <v>0</v>
      </c>
      <c r="Q51" s="14" t="b">
        <v>1</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0.01</v>
      </c>
      <c r="F52" s="25">
        <v>0.01</v>
      </c>
      <c r="G52" s="25">
        <v>0.08</v>
      </c>
      <c r="H52" s="25">
        <v>0.87</v>
      </c>
      <c r="I52" s="25">
        <v>0.03</v>
      </c>
      <c r="J52" s="36">
        <v>3.9</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0.05</v>
      </c>
      <c r="G54" s="25">
        <v>0.21</v>
      </c>
      <c r="H54" s="25">
        <v>0.62</v>
      </c>
      <c r="I54" s="25">
        <v>7.0000000000000007E-2</v>
      </c>
      <c r="J54" s="36">
        <v>3.5</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0.02</v>
      </c>
      <c r="F55" s="25">
        <v>0.02</v>
      </c>
      <c r="G55" s="25">
        <v>0.09</v>
      </c>
      <c r="H55" s="25">
        <v>0.84</v>
      </c>
      <c r="I55" s="25">
        <v>0.02</v>
      </c>
      <c r="J55" s="36">
        <v>3.8</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0.03</v>
      </c>
      <c r="F56" s="25">
        <v>0.03</v>
      </c>
      <c r="G56" s="25">
        <v>0.16</v>
      </c>
      <c r="H56" s="25">
        <v>0.74</v>
      </c>
      <c r="I56" s="25">
        <v>0.04</v>
      </c>
      <c r="J56" s="36">
        <v>3.7</v>
      </c>
      <c r="M56" s="19"/>
      <c r="O56" s="14" t="b">
        <v>0</v>
      </c>
      <c r="P56" s="14" t="b">
        <v>0</v>
      </c>
      <c r="Q56" s="14" t="b">
        <v>1</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0.04</v>
      </c>
      <c r="F57" s="25">
        <v>0.04</v>
      </c>
      <c r="G57" s="25">
        <v>0.11</v>
      </c>
      <c r="H57" s="25">
        <v>0.69</v>
      </c>
      <c r="I57" s="25">
        <v>0.11</v>
      </c>
      <c r="J57" s="36">
        <v>3.6</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1</v>
      </c>
      <c r="AB57" s="14" t="b">
        <v>1</v>
      </c>
    </row>
    <row r="58" spans="1:28" ht="12.75" customHeight="1" x14ac:dyDescent="0.25">
      <c r="A58" s="13">
        <v>11</v>
      </c>
      <c r="C58" s="3" t="s">
        <v>63</v>
      </c>
      <c r="D58" s="20">
        <v>1511</v>
      </c>
      <c r="E58" s="24">
        <v>0</v>
      </c>
      <c r="F58" s="25">
        <v>0.01</v>
      </c>
      <c r="G58" s="25">
        <v>7.0000000000000007E-2</v>
      </c>
      <c r="H58" s="25">
        <v>0.89</v>
      </c>
      <c r="I58" s="25">
        <v>0.02</v>
      </c>
      <c r="J58" s="36">
        <v>3.9</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0.02</v>
      </c>
      <c r="F59" s="25">
        <v>0.02</v>
      </c>
      <c r="G59" s="25">
        <v>0.12</v>
      </c>
      <c r="H59" s="25">
        <v>0.79</v>
      </c>
      <c r="I59" s="25">
        <v>0.04</v>
      </c>
      <c r="J59" s="36">
        <v>3.8</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v>0.02</v>
      </c>
      <c r="G61" s="25">
        <v>0.05</v>
      </c>
      <c r="H61" s="25">
        <v>0.88</v>
      </c>
      <c r="I61" s="25">
        <v>0.05</v>
      </c>
      <c r="J61" s="36">
        <v>3.9</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0.02</v>
      </c>
      <c r="F62" s="25">
        <v>0.02</v>
      </c>
      <c r="G62" s="25">
        <v>0.1</v>
      </c>
      <c r="H62" s="25">
        <v>0.83</v>
      </c>
      <c r="I62" s="25">
        <v>0.03</v>
      </c>
      <c r="J62" s="36">
        <v>3.8</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0.01</v>
      </c>
      <c r="F63" s="25">
        <v>0.01</v>
      </c>
      <c r="G63" s="25">
        <v>0.09</v>
      </c>
      <c r="H63" s="25">
        <v>0.87</v>
      </c>
      <c r="I63" s="25">
        <v>0.02</v>
      </c>
      <c r="J63" s="36">
        <v>3.9</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0.01</v>
      </c>
      <c r="F65" s="25">
        <v>0.03</v>
      </c>
      <c r="G65" s="25">
        <v>0.09</v>
      </c>
      <c r="H65" s="25">
        <v>0.82</v>
      </c>
      <c r="I65" s="25">
        <v>0.06</v>
      </c>
      <c r="J65" s="36">
        <v>3.8</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0.01</v>
      </c>
      <c r="F66" s="25">
        <v>0.02</v>
      </c>
      <c r="G66" s="25">
        <v>0.12</v>
      </c>
      <c r="H66" s="25">
        <v>0.81</v>
      </c>
      <c r="I66" s="25">
        <v>0.04</v>
      </c>
      <c r="J66" s="36">
        <v>3.8</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0.01</v>
      </c>
      <c r="F67" s="25">
        <v>0.01</v>
      </c>
      <c r="G67" s="25">
        <v>7.0000000000000007E-2</v>
      </c>
      <c r="H67" s="25">
        <v>0.9</v>
      </c>
      <c r="I67" s="25">
        <v>0.02</v>
      </c>
      <c r="J67" s="36">
        <v>3.9</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0.02</v>
      </c>
      <c r="F69" s="25">
        <v>0.03</v>
      </c>
      <c r="G69" s="25">
        <v>0.14000000000000001</v>
      </c>
      <c r="H69" s="25">
        <v>0.78</v>
      </c>
      <c r="I69" s="25">
        <v>0.03</v>
      </c>
      <c r="J69" s="36">
        <v>3.7</v>
      </c>
      <c r="M69" s="19"/>
      <c r="O69" s="14" t="b">
        <v>0</v>
      </c>
      <c r="P69" s="14" t="b">
        <v>0</v>
      </c>
      <c r="Q69" s="14" t="b">
        <v>1</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0.01</v>
      </c>
      <c r="F70" s="25">
        <v>0.01</v>
      </c>
      <c r="G70" s="25">
        <v>7.0000000000000007E-2</v>
      </c>
      <c r="H70" s="25">
        <v>0.89</v>
      </c>
      <c r="I70" s="25">
        <v>0.02</v>
      </c>
      <c r="J70" s="36">
        <v>3.9</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7.0000000000000007E-2</v>
      </c>
      <c r="G72" s="25">
        <v>0.21</v>
      </c>
      <c r="H72" s="25">
        <v>0.62</v>
      </c>
      <c r="I72" s="25">
        <v>0.06</v>
      </c>
      <c r="J72" s="36">
        <v>3.5</v>
      </c>
      <c r="M72" s="19"/>
      <c r="O72" s="14" t="b">
        <v>0</v>
      </c>
      <c r="P72" s="14" t="b">
        <v>0</v>
      </c>
      <c r="Q72" s="14" t="b">
        <v>1</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0.01</v>
      </c>
      <c r="F73" s="25">
        <v>0.02</v>
      </c>
      <c r="G73" s="25">
        <v>0.13</v>
      </c>
      <c r="H73" s="25">
        <v>0.82</v>
      </c>
      <c r="I73" s="25">
        <v>0.02</v>
      </c>
      <c r="J73" s="36">
        <v>3.8</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v>
      </c>
      <c r="F74" s="25">
        <v>0</v>
      </c>
      <c r="G74" s="25">
        <v>0.04</v>
      </c>
      <c r="H74" s="25">
        <v>0.95</v>
      </c>
      <c r="I74" s="25">
        <v>0.01</v>
      </c>
      <c r="J74" s="36">
        <v>4</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0.01</v>
      </c>
      <c r="F76" s="25">
        <v>0.09</v>
      </c>
      <c r="G76" s="25">
        <v>0.05</v>
      </c>
      <c r="H76" s="25">
        <v>0.79</v>
      </c>
      <c r="I76" s="25">
        <v>0.06</v>
      </c>
      <c r="J76" s="36">
        <v>3.7</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0.02</v>
      </c>
      <c r="G77" s="25">
        <v>0.14000000000000001</v>
      </c>
      <c r="H77" s="25">
        <v>0.81</v>
      </c>
      <c r="I77" s="25">
        <v>0.02</v>
      </c>
      <c r="J77" s="36">
        <v>3.8</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0.01</v>
      </c>
      <c r="F78" s="25">
        <v>0.01</v>
      </c>
      <c r="G78" s="25">
        <v>0.08</v>
      </c>
      <c r="H78" s="25">
        <v>0.88</v>
      </c>
      <c r="I78" s="25">
        <v>0.02</v>
      </c>
      <c r="J78" s="36">
        <v>3.9</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0.01</v>
      </c>
      <c r="F79" s="25">
        <v>0.01</v>
      </c>
      <c r="G79" s="25">
        <v>0.09</v>
      </c>
      <c r="H79" s="25">
        <v>0.83</v>
      </c>
      <c r="I79" s="25">
        <v>0.06</v>
      </c>
      <c r="J79" s="36">
        <v>3.9</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0.04</v>
      </c>
      <c r="F81" s="25">
        <v>0.06</v>
      </c>
      <c r="G81" s="25">
        <v>0.14000000000000001</v>
      </c>
      <c r="H81" s="25">
        <v>0.73</v>
      </c>
      <c r="I81" s="25">
        <v>0.04</v>
      </c>
      <c r="J81" s="36">
        <v>3.6</v>
      </c>
      <c r="M81" s="19"/>
      <c r="O81" s="14" t="b">
        <v>0</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0.01</v>
      </c>
      <c r="F82" s="25">
        <v>0.02</v>
      </c>
      <c r="G82" s="25">
        <v>0.11</v>
      </c>
      <c r="H82" s="25">
        <v>0.83</v>
      </c>
      <c r="I82" s="25">
        <v>0.03</v>
      </c>
      <c r="J82" s="36">
        <v>3.8</v>
      </c>
      <c r="M82" s="19"/>
      <c r="O82" s="14" t="b">
        <v>0</v>
      </c>
      <c r="P82" s="14" t="b">
        <v>0</v>
      </c>
      <c r="Q82" s="14" t="b">
        <v>0</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0.01</v>
      </c>
      <c r="F83" s="25">
        <v>0.01</v>
      </c>
      <c r="G83" s="25">
        <v>7.0000000000000007E-2</v>
      </c>
      <c r="H83" s="25">
        <v>0.89</v>
      </c>
      <c r="I83" s="25">
        <v>0.03</v>
      </c>
      <c r="J83" s="36">
        <v>3.9</v>
      </c>
      <c r="M83" s="19"/>
      <c r="O83" s="14" t="b">
        <v>0</v>
      </c>
      <c r="P83" s="14" t="b">
        <v>0</v>
      </c>
      <c r="Q83" s="14" t="b">
        <v>0</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0.02</v>
      </c>
      <c r="F85" s="25">
        <v>0.01</v>
      </c>
      <c r="G85" s="25">
        <v>0.1</v>
      </c>
      <c r="H85" s="25">
        <v>0.84</v>
      </c>
      <c r="I85" s="25">
        <v>0.03</v>
      </c>
      <c r="J85" s="36">
        <v>3.8</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v>
      </c>
      <c r="F86" s="25">
        <v>0.02</v>
      </c>
      <c r="G86" s="25">
        <v>7.0000000000000007E-2</v>
      </c>
      <c r="H86" s="25">
        <v>0.9</v>
      </c>
      <c r="I86" s="25">
        <v>0.02</v>
      </c>
      <c r="J86" s="36">
        <v>3.9</v>
      </c>
      <c r="M86" s="19"/>
      <c r="O86" s="14" t="b">
        <v>0</v>
      </c>
      <c r="P86" s="14" t="b">
        <v>0</v>
      </c>
      <c r="Q86" s="14" t="b">
        <v>0</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0.01</v>
      </c>
      <c r="F87" s="25">
        <v>0.02</v>
      </c>
      <c r="G87" s="25">
        <v>0.09</v>
      </c>
      <c r="H87" s="25">
        <v>0.86</v>
      </c>
      <c r="I87" s="25">
        <v>0.02</v>
      </c>
      <c r="J87" s="36">
        <v>3.9</v>
      </c>
      <c r="M87" s="19"/>
      <c r="O87" s="14" t="b">
        <v>0</v>
      </c>
      <c r="P87" s="14" t="b">
        <v>0</v>
      </c>
      <c r="Q87" s="14" t="b">
        <v>0</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0.06</v>
      </c>
      <c r="F88" s="25">
        <v>0.05</v>
      </c>
      <c r="G88" s="25">
        <v>0.11</v>
      </c>
      <c r="H88" s="25">
        <v>0.63</v>
      </c>
      <c r="I88" s="25">
        <v>0.14000000000000001</v>
      </c>
      <c r="J88" s="36">
        <v>3.5</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0.03</v>
      </c>
      <c r="F90" s="25">
        <v>0.08</v>
      </c>
      <c r="G90" s="25">
        <v>0.08</v>
      </c>
      <c r="H90" s="25">
        <v>0.75</v>
      </c>
      <c r="I90" s="25">
        <v>0.06</v>
      </c>
      <c r="J90" s="36">
        <v>3.6</v>
      </c>
      <c r="M90" s="19"/>
      <c r="O90" s="14" t="b">
        <v>0</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0.01</v>
      </c>
      <c r="F91" s="25">
        <v>0.02</v>
      </c>
      <c r="G91" s="25">
        <v>0.11</v>
      </c>
      <c r="H91" s="25">
        <v>0.84</v>
      </c>
      <c r="I91" s="25">
        <v>0.02</v>
      </c>
      <c r="J91" s="36">
        <v>3.8</v>
      </c>
      <c r="M91" s="19"/>
      <c r="O91" s="14" t="b">
        <v>0</v>
      </c>
      <c r="P91" s="14" t="b">
        <v>0</v>
      </c>
      <c r="Q91" s="14" t="b">
        <v>0</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0.01</v>
      </c>
      <c r="G92" s="25">
        <v>7.0000000000000007E-2</v>
      </c>
      <c r="H92" s="25">
        <v>0.89</v>
      </c>
      <c r="I92" s="25">
        <v>0.02</v>
      </c>
      <c r="J92" s="36">
        <v>3.9</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0.01</v>
      </c>
      <c r="F94" s="25">
        <v>0.02</v>
      </c>
      <c r="G94" s="25">
        <v>0.09</v>
      </c>
      <c r="H94" s="25">
        <v>0.85</v>
      </c>
      <c r="I94" s="25">
        <v>0.02</v>
      </c>
      <c r="J94" s="36">
        <v>3.8</v>
      </c>
      <c r="M94" s="19"/>
      <c r="O94" s="14" t="b">
        <v>0</v>
      </c>
      <c r="P94" s="14" t="b">
        <v>0</v>
      </c>
      <c r="Q94" s="14" t="b">
        <v>0</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v>
      </c>
      <c r="F95" s="25">
        <v>0.01</v>
      </c>
      <c r="G95" s="25">
        <v>7.0000000000000007E-2</v>
      </c>
      <c r="H95" s="25">
        <v>0.89</v>
      </c>
      <c r="I95" s="25">
        <v>0.03</v>
      </c>
      <c r="J95" s="36">
        <v>3.9</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0.01</v>
      </c>
      <c r="F97" s="25">
        <v>0.02</v>
      </c>
      <c r="G97" s="25">
        <v>0.1</v>
      </c>
      <c r="H97" s="25">
        <v>0.84</v>
      </c>
      <c r="I97" s="25">
        <v>0.02</v>
      </c>
      <c r="J97" s="36">
        <v>3.8</v>
      </c>
      <c r="M97" s="19"/>
      <c r="O97" s="14" t="b">
        <v>0</v>
      </c>
      <c r="P97" s="14" t="b">
        <v>0</v>
      </c>
      <c r="Q97" s="14" t="b">
        <v>0</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0.01</v>
      </c>
      <c r="F98" s="25">
        <v>0.01</v>
      </c>
      <c r="G98" s="25">
        <v>7.0000000000000007E-2</v>
      </c>
      <c r="H98" s="25">
        <v>0.89</v>
      </c>
      <c r="I98" s="25">
        <v>0.03</v>
      </c>
      <c r="J98" s="36">
        <v>3.9</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0.01</v>
      </c>
      <c r="F100" s="25">
        <v>0.02</v>
      </c>
      <c r="G100" s="25">
        <v>0.09</v>
      </c>
      <c r="H100" s="25">
        <v>0.86</v>
      </c>
      <c r="I100" s="25">
        <v>0.02</v>
      </c>
      <c r="J100" s="36">
        <v>3.8</v>
      </c>
      <c r="M100" s="19"/>
      <c r="O100" s="14" t="b">
        <v>0</v>
      </c>
      <c r="P100" s="14" t="b">
        <v>0</v>
      </c>
      <c r="Q100" s="14" t="b">
        <v>0</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0.01</v>
      </c>
      <c r="F101" s="25">
        <v>0.01</v>
      </c>
      <c r="G101" s="25">
        <v>0.09</v>
      </c>
      <c r="H101" s="25">
        <v>0.87</v>
      </c>
      <c r="I101" s="25">
        <v>0.03</v>
      </c>
      <c r="J101" s="36">
        <v>3.9</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0.02</v>
      </c>
      <c r="F103" s="25">
        <v>0.04</v>
      </c>
      <c r="G103" s="25">
        <v>0.15</v>
      </c>
      <c r="H103" s="25">
        <v>0.76</v>
      </c>
      <c r="I103" s="25">
        <v>0.04</v>
      </c>
      <c r="J103" s="36">
        <v>3.7</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0.01</v>
      </c>
      <c r="F104" s="25">
        <v>0.02</v>
      </c>
      <c r="G104" s="25">
        <v>0.09</v>
      </c>
      <c r="H104" s="25">
        <v>0.87</v>
      </c>
      <c r="I104" s="25">
        <v>0.01</v>
      </c>
      <c r="J104" s="36">
        <v>3.8</v>
      </c>
      <c r="M104" s="19"/>
      <c r="O104" s="14" t="b">
        <v>0</v>
      </c>
      <c r="P104" s="14" t="b">
        <v>0</v>
      </c>
      <c r="Q104" s="14" t="b">
        <v>0</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0.01</v>
      </c>
      <c r="F105" s="25">
        <v>0.01</v>
      </c>
      <c r="G105" s="25">
        <v>0.06</v>
      </c>
      <c r="H105" s="25">
        <v>0.9</v>
      </c>
      <c r="I105" s="25">
        <v>0.02</v>
      </c>
      <c r="J105" s="36">
        <v>3.9</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0.01</v>
      </c>
      <c r="F106" s="29">
        <v>0.01</v>
      </c>
      <c r="G106" s="29">
        <v>0.1</v>
      </c>
      <c r="H106" s="29">
        <v>0.83</v>
      </c>
      <c r="I106" s="29">
        <v>0.05</v>
      </c>
      <c r="J106" s="37">
        <v>3.8</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60" priority="16">
      <formula>L13=TRUE</formula>
    </cfRule>
  </conditionalFormatting>
  <conditionalFormatting sqref="E35">
    <cfRule type="expression" dxfId="1359" priority="9">
      <formula>L35=TRUE</formula>
    </cfRule>
  </conditionalFormatting>
  <conditionalFormatting sqref="E60">
    <cfRule type="expression" dxfId="1358" priority="8">
      <formula>L60=TRUE</formula>
    </cfRule>
  </conditionalFormatting>
  <conditionalFormatting sqref="E64">
    <cfRule type="expression" dxfId="1357" priority="7">
      <formula>L64=TRUE</formula>
    </cfRule>
  </conditionalFormatting>
  <conditionalFormatting sqref="E84">
    <cfRule type="expression" dxfId="1356" priority="6">
      <formula>L84=TRUE</formula>
    </cfRule>
  </conditionalFormatting>
  <conditionalFormatting sqref="E89">
    <cfRule type="expression" dxfId="1355" priority="5">
      <formula>L89=TRUE</formula>
    </cfRule>
  </conditionalFormatting>
  <conditionalFormatting sqref="E93">
    <cfRule type="expression" dxfId="1354" priority="4">
      <formula>L93=TRUE</formula>
    </cfRule>
  </conditionalFormatting>
  <conditionalFormatting sqref="E96">
    <cfRule type="expression" dxfId="1353" priority="3">
      <formula>L96=TRUE</formula>
    </cfRule>
  </conditionalFormatting>
  <conditionalFormatting sqref="E99">
    <cfRule type="expression" dxfId="1352" priority="2">
      <formula>L99=TRUE</formula>
    </cfRule>
  </conditionalFormatting>
  <conditionalFormatting sqref="E112:E142">
    <cfRule type="expression" dxfId="1351" priority="13">
      <formula>L112=TRUE</formula>
    </cfRule>
  </conditionalFormatting>
  <conditionalFormatting sqref="E154:E195">
    <cfRule type="expression" dxfId="1350" priority="15">
      <formula>L154=TRUE</formula>
    </cfRule>
  </conditionalFormatting>
  <conditionalFormatting sqref="E207:E248">
    <cfRule type="expression" dxfId="134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34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347" priority="11">
      <formula>Y13=TRUE</formula>
    </cfRule>
  </conditionalFormatting>
  <conditionalFormatting sqref="J110:K267">
    <cfRule type="expression" dxfId="1346" priority="12">
      <formula>Z110=TRUE</formula>
    </cfRule>
  </conditionalFormatting>
  <conditionalFormatting sqref="M8:M106">
    <cfRule type="cellIs" dxfId="134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4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43" priority="18">
      <formula>N13=TRUE</formula>
    </cfRule>
  </conditionalFormatting>
  <pageMargins left="0.7" right="0.7" top="0.75" bottom="0.75" header="0.3" footer="0.3"/>
  <pageSetup paperSize="9" orientation="portrait" verticalDpi="0" r:id="rId1"/>
  <drawing r:id="rId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Worksheet____5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214</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0.49</v>
      </c>
      <c r="F8" s="18">
        <v>0.23</v>
      </c>
      <c r="G8" s="18">
        <v>0.09</v>
      </c>
      <c r="H8" s="18">
        <v>0.08</v>
      </c>
      <c r="I8" s="18">
        <v>0.11</v>
      </c>
      <c r="J8" s="57">
        <v>1.7</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0.46</v>
      </c>
      <c r="F11" s="25">
        <v>0.22</v>
      </c>
      <c r="G11" s="25">
        <v>0.1</v>
      </c>
      <c r="H11" s="25">
        <v>0.09</v>
      </c>
      <c r="I11" s="25">
        <v>0.12</v>
      </c>
      <c r="J11" s="36">
        <v>1.8</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0.53</v>
      </c>
      <c r="F12" s="25">
        <v>0.23</v>
      </c>
      <c r="G12" s="25">
        <v>7.0000000000000007E-2</v>
      </c>
      <c r="H12" s="25">
        <v>7.0000000000000007E-2</v>
      </c>
      <c r="I12" s="25">
        <v>0.09</v>
      </c>
      <c r="J12" s="36">
        <v>1.7</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0.41</v>
      </c>
      <c r="F14" s="25">
        <v>0.24</v>
      </c>
      <c r="G14" s="25">
        <v>0.09</v>
      </c>
      <c r="H14" s="25">
        <v>0.08</v>
      </c>
      <c r="I14" s="25">
        <v>0.17</v>
      </c>
      <c r="J14" s="36">
        <v>1.8</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0.44</v>
      </c>
      <c r="F15" s="25">
        <v>0.22</v>
      </c>
      <c r="G15" s="25">
        <v>0.1</v>
      </c>
      <c r="H15" s="25">
        <v>0.1</v>
      </c>
      <c r="I15" s="25">
        <v>0.15</v>
      </c>
      <c r="J15" s="36">
        <v>1.8</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0.5</v>
      </c>
      <c r="F16" s="25">
        <v>0.2</v>
      </c>
      <c r="G16" s="25">
        <v>0.12</v>
      </c>
      <c r="H16" s="25">
        <v>7.0000000000000007E-2</v>
      </c>
      <c r="I16" s="25">
        <v>0.11</v>
      </c>
      <c r="J16" s="36">
        <v>1.7</v>
      </c>
      <c r="M16" s="19"/>
      <c r="O16" s="14" t="b">
        <v>1</v>
      </c>
      <c r="P16" s="14" t="b">
        <v>0</v>
      </c>
      <c r="Q16" s="14" t="b">
        <v>1</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0.51</v>
      </c>
      <c r="F17" s="25">
        <v>0.23</v>
      </c>
      <c r="G17" s="25">
        <v>0.08</v>
      </c>
      <c r="H17" s="25">
        <v>0.09</v>
      </c>
      <c r="I17" s="25">
        <v>0.08</v>
      </c>
      <c r="J17" s="36">
        <v>1.7</v>
      </c>
      <c r="M17" s="19"/>
      <c r="O17" s="14" t="b">
        <v>1</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0.47</v>
      </c>
      <c r="F18" s="25">
        <v>0.25</v>
      </c>
      <c r="G18" s="25">
        <v>0.08</v>
      </c>
      <c r="H18" s="25">
        <v>0.1</v>
      </c>
      <c r="I18" s="25">
        <v>0.09</v>
      </c>
      <c r="J18" s="36">
        <v>1.8</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0.62</v>
      </c>
      <c r="F19" s="25">
        <v>0.24</v>
      </c>
      <c r="G19" s="25">
        <v>0.05</v>
      </c>
      <c r="H19" s="25">
        <v>0.06</v>
      </c>
      <c r="I19" s="25">
        <v>0.02</v>
      </c>
      <c r="J19" s="36">
        <v>1.6</v>
      </c>
      <c r="M19" s="19"/>
      <c r="O19" s="14" t="b">
        <v>1</v>
      </c>
      <c r="P19" s="14" t="b">
        <v>0</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0.62</v>
      </c>
      <c r="F20" s="25">
        <v>0.23</v>
      </c>
      <c r="G20" s="25">
        <v>0.04</v>
      </c>
      <c r="H20" s="25">
        <v>0.06</v>
      </c>
      <c r="I20" s="25">
        <v>0.04</v>
      </c>
      <c r="J20" s="36">
        <v>1.5</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0.65</v>
      </c>
      <c r="F21" s="25">
        <v>0.2</v>
      </c>
      <c r="G21" s="25">
        <v>0.05</v>
      </c>
      <c r="H21" s="25">
        <v>0.05</v>
      </c>
      <c r="I21" s="25">
        <v>0.05</v>
      </c>
      <c r="J21" s="36">
        <v>1.5</v>
      </c>
      <c r="M21" s="19"/>
      <c r="O21" s="14" t="b">
        <v>1</v>
      </c>
      <c r="P21" s="14" t="b">
        <v>0</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0.47</v>
      </c>
      <c r="F23" s="25">
        <v>0.23</v>
      </c>
      <c r="G23" s="25">
        <v>0.09</v>
      </c>
      <c r="H23" s="25">
        <v>0.09</v>
      </c>
      <c r="I23" s="25">
        <v>0.12</v>
      </c>
      <c r="J23" s="36">
        <v>1.8</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0.63</v>
      </c>
      <c r="F24" s="25">
        <v>0.23</v>
      </c>
      <c r="G24" s="25">
        <v>0.05</v>
      </c>
      <c r="H24" s="25">
        <v>0.06</v>
      </c>
      <c r="I24" s="25">
        <v>0.04</v>
      </c>
      <c r="J24" s="36">
        <v>1.5</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0.46</v>
      </c>
      <c r="F26" s="25">
        <v>0.22</v>
      </c>
      <c r="G26" s="25">
        <v>0.09</v>
      </c>
      <c r="H26" s="25">
        <v>0.11</v>
      </c>
      <c r="I26" s="25">
        <v>0.12</v>
      </c>
      <c r="J26" s="36">
        <v>1.8</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0.52</v>
      </c>
      <c r="F27" s="25">
        <v>0.23</v>
      </c>
      <c r="G27" s="25">
        <v>0.08</v>
      </c>
      <c r="H27" s="25">
        <v>7.0000000000000007E-2</v>
      </c>
      <c r="I27" s="25">
        <v>0.1</v>
      </c>
      <c r="J27" s="36">
        <v>1.7</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0.48</v>
      </c>
      <c r="F29" s="25">
        <v>0.23</v>
      </c>
      <c r="G29" s="25">
        <v>0.09</v>
      </c>
      <c r="H29" s="25">
        <v>0.1</v>
      </c>
      <c r="I29" s="25">
        <v>0.11</v>
      </c>
      <c r="J29" s="36">
        <v>1.8</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0.5</v>
      </c>
      <c r="F30" s="25">
        <v>0.24</v>
      </c>
      <c r="G30" s="25">
        <v>0.08</v>
      </c>
      <c r="H30" s="25">
        <v>0.06</v>
      </c>
      <c r="I30" s="25">
        <v>0.11</v>
      </c>
      <c r="J30" s="36">
        <v>1.7</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0.57999999999999996</v>
      </c>
      <c r="F31" s="25">
        <v>0.21</v>
      </c>
      <c r="G31" s="25">
        <v>0.08</v>
      </c>
      <c r="H31" s="25">
        <v>0.06</v>
      </c>
      <c r="I31" s="25">
        <v>7.0000000000000007E-2</v>
      </c>
      <c r="J31" s="36">
        <v>1.6</v>
      </c>
      <c r="M31" s="19"/>
      <c r="O31" s="14" t="b">
        <v>1</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0.51</v>
      </c>
      <c r="F33" s="25">
        <v>0.22</v>
      </c>
      <c r="G33" s="25">
        <v>0.08</v>
      </c>
      <c r="H33" s="25">
        <v>0.08</v>
      </c>
      <c r="I33" s="25">
        <v>0.1</v>
      </c>
      <c r="J33" s="36">
        <v>1.7</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0.45</v>
      </c>
      <c r="F34" s="25">
        <v>0.25</v>
      </c>
      <c r="G34" s="25">
        <v>0.1</v>
      </c>
      <c r="H34" s="25">
        <v>0.08</v>
      </c>
      <c r="I34" s="25">
        <v>0.12</v>
      </c>
      <c r="J34" s="36">
        <v>1.8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0.51</v>
      </c>
      <c r="F36" s="25">
        <v>0.23</v>
      </c>
      <c r="G36" s="25">
        <v>0.08</v>
      </c>
      <c r="H36" s="25">
        <v>7.0000000000000007E-2</v>
      </c>
      <c r="I36" s="25">
        <v>0.1</v>
      </c>
      <c r="J36" s="36">
        <v>1.7</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0.48</v>
      </c>
      <c r="F37" s="25">
        <v>0.23</v>
      </c>
      <c r="G37" s="25">
        <v>0.09</v>
      </c>
      <c r="H37" s="25">
        <v>0.09</v>
      </c>
      <c r="I37" s="25">
        <v>0.11</v>
      </c>
      <c r="J37" s="36">
        <v>1.8</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0.51</v>
      </c>
      <c r="F39" s="25">
        <v>0.24</v>
      </c>
      <c r="G39" s="25">
        <v>7.0000000000000007E-2</v>
      </c>
      <c r="H39" s="25">
        <v>0.08</v>
      </c>
      <c r="I39" s="25">
        <v>0.1</v>
      </c>
      <c r="J39" s="36">
        <v>1.7</v>
      </c>
      <c r="M39" s="19"/>
      <c r="O39" s="14" t="b">
        <v>1</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0.49</v>
      </c>
      <c r="F40" s="25">
        <v>0.22</v>
      </c>
      <c r="G40" s="25">
        <v>0.1</v>
      </c>
      <c r="H40" s="25">
        <v>0.1</v>
      </c>
      <c r="I40" s="25">
        <v>0.09</v>
      </c>
      <c r="J40" s="36">
        <v>1.8</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0.44</v>
      </c>
      <c r="F41" s="25">
        <v>0.2</v>
      </c>
      <c r="G41" s="25">
        <v>0.1</v>
      </c>
      <c r="H41" s="25">
        <v>0.1</v>
      </c>
      <c r="I41" s="25">
        <v>0.16</v>
      </c>
      <c r="J41" s="36">
        <v>1.8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1</v>
      </c>
      <c r="AB41" s="14" t="b">
        <v>1</v>
      </c>
    </row>
    <row r="42" spans="1:28" ht="12.75" customHeight="1" x14ac:dyDescent="0.25">
      <c r="A42" s="13">
        <v>8</v>
      </c>
      <c r="C42" s="3" t="s">
        <v>11</v>
      </c>
      <c r="D42" s="20">
        <v>700</v>
      </c>
      <c r="E42" s="24">
        <v>0.52</v>
      </c>
      <c r="F42" s="25">
        <v>0.24</v>
      </c>
      <c r="G42" s="25">
        <v>0.08</v>
      </c>
      <c r="H42" s="25">
        <v>0.06</v>
      </c>
      <c r="I42" s="25">
        <v>0.1</v>
      </c>
      <c r="J42" s="36">
        <v>1.6</v>
      </c>
      <c r="M42" s="19"/>
      <c r="O42" s="14" t="b">
        <v>1</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0.5</v>
      </c>
      <c r="F44" s="25">
        <v>0.23</v>
      </c>
      <c r="G44" s="25">
        <v>0.08</v>
      </c>
      <c r="H44" s="25">
        <v>0.08</v>
      </c>
      <c r="I44" s="25">
        <v>0.1</v>
      </c>
      <c r="J44" s="36">
        <v>1.7</v>
      </c>
      <c r="M44" s="19"/>
      <c r="O44" s="14" t="b">
        <v>1</v>
      </c>
      <c r="P44" s="14" t="b">
        <v>0</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v>
      </c>
      <c r="F45" s="25">
        <v>0.34</v>
      </c>
      <c r="G45" s="25">
        <v>0.08</v>
      </c>
      <c r="H45" s="25">
        <v>0.08</v>
      </c>
      <c r="I45" s="25">
        <v>0.1</v>
      </c>
      <c r="J45" s="36">
        <v>1.8</v>
      </c>
      <c r="M45" s="19"/>
      <c r="O45" s="14" t="b">
        <v>0</v>
      </c>
      <c r="P45" s="14" t="b">
        <v>1</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0.48</v>
      </c>
      <c r="F46" s="25">
        <v>0.21</v>
      </c>
      <c r="G46" s="25">
        <v>0.09</v>
      </c>
      <c r="H46" s="25">
        <v>0.09</v>
      </c>
      <c r="I46" s="25">
        <v>0.13</v>
      </c>
      <c r="J46" s="36">
        <v>1.8</v>
      </c>
      <c r="M46" s="19"/>
      <c r="O46" s="14" t="b">
        <v>1</v>
      </c>
      <c r="P46" s="14" t="b">
        <v>0</v>
      </c>
      <c r="Q46" s="14" t="b">
        <v>0</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0.43</v>
      </c>
      <c r="F47" s="25">
        <v>0.24</v>
      </c>
      <c r="G47" s="25">
        <v>7.0000000000000007E-2</v>
      </c>
      <c r="H47" s="25">
        <v>0.1</v>
      </c>
      <c r="I47" s="25">
        <v>0.16</v>
      </c>
      <c r="J47" s="36">
        <v>1.8</v>
      </c>
      <c r="M47" s="19"/>
      <c r="O47" s="14" t="b">
        <v>0</v>
      </c>
      <c r="P47" s="14" t="b">
        <v>0</v>
      </c>
      <c r="Q47" s="14" t="b">
        <v>0</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0.44</v>
      </c>
      <c r="F48" s="25">
        <v>0.2</v>
      </c>
      <c r="G48" s="25">
        <v>0.13</v>
      </c>
      <c r="H48" s="25">
        <v>0.09</v>
      </c>
      <c r="I48" s="25">
        <v>0.14000000000000001</v>
      </c>
      <c r="J48" s="36">
        <v>1.9</v>
      </c>
      <c r="M48" s="19"/>
      <c r="O48" s="14" t="b">
        <v>0</v>
      </c>
      <c r="P48" s="14" t="b">
        <v>0</v>
      </c>
      <c r="Q48" s="14" t="b">
        <v>0</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0.59</v>
      </c>
      <c r="F49" s="25">
        <v>0.18</v>
      </c>
      <c r="G49" s="25">
        <v>0.09</v>
      </c>
      <c r="H49" s="25">
        <v>0.05</v>
      </c>
      <c r="I49" s="25">
        <v>0.09</v>
      </c>
      <c r="J49" s="36">
        <v>1.5</v>
      </c>
      <c r="M49" s="19"/>
      <c r="O49" s="14" t="b">
        <v>1</v>
      </c>
      <c r="P49" s="14" t="b">
        <v>0</v>
      </c>
      <c r="Q49" s="14" t="b">
        <v>0</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0.25</v>
      </c>
      <c r="F51" s="25">
        <v>0.16</v>
      </c>
      <c r="G51" s="25">
        <v>0.18</v>
      </c>
      <c r="H51" s="25">
        <v>0.24</v>
      </c>
      <c r="I51" s="25">
        <v>0.16</v>
      </c>
      <c r="J51" s="36">
        <v>2.5</v>
      </c>
      <c r="M51" s="19"/>
      <c r="O51" s="14" t="b">
        <v>0</v>
      </c>
      <c r="P51" s="14" t="b">
        <v>0</v>
      </c>
      <c r="Q51" s="14" t="b">
        <v>1</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0.51</v>
      </c>
      <c r="F52" s="25">
        <v>0.23</v>
      </c>
      <c r="G52" s="25">
        <v>0.08</v>
      </c>
      <c r="H52" s="25">
        <v>0.08</v>
      </c>
      <c r="I52" s="25">
        <v>0.1</v>
      </c>
      <c r="J52" s="36">
        <v>1.7</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0.42</v>
      </c>
      <c r="F54" s="25">
        <v>0.22</v>
      </c>
      <c r="G54" s="25">
        <v>0.17</v>
      </c>
      <c r="H54" s="25">
        <v>0.08</v>
      </c>
      <c r="I54" s="25">
        <v>0.12</v>
      </c>
      <c r="J54" s="36">
        <v>1.9</v>
      </c>
      <c r="M54" s="19"/>
      <c r="O54" s="14" t="b">
        <v>1</v>
      </c>
      <c r="P54" s="14" t="b">
        <v>0</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0.49</v>
      </c>
      <c r="F55" s="25">
        <v>0.2</v>
      </c>
      <c r="G55" s="25">
        <v>0.09</v>
      </c>
      <c r="H55" s="25">
        <v>0.11</v>
      </c>
      <c r="I55" s="25">
        <v>0.12</v>
      </c>
      <c r="J55" s="36">
        <v>1.8</v>
      </c>
      <c r="M55" s="19"/>
      <c r="O55" s="14" t="b">
        <v>1</v>
      </c>
      <c r="P55" s="14" t="b">
        <v>0</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0.43</v>
      </c>
      <c r="F56" s="25">
        <v>0.2</v>
      </c>
      <c r="G56" s="25">
        <v>0.17</v>
      </c>
      <c r="H56" s="25">
        <v>0.09</v>
      </c>
      <c r="I56" s="25">
        <v>0.12</v>
      </c>
      <c r="J56" s="36">
        <v>1.9</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0.28999999999999998</v>
      </c>
      <c r="F57" s="25">
        <v>0.22</v>
      </c>
      <c r="G57" s="25">
        <v>0.11</v>
      </c>
      <c r="H57" s="25">
        <v>0.18</v>
      </c>
      <c r="I57" s="25">
        <v>0.2</v>
      </c>
      <c r="J57" s="36">
        <v>2.2000000000000002</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1</v>
      </c>
      <c r="AB57" s="14" t="b">
        <v>1</v>
      </c>
    </row>
    <row r="58" spans="1:28" ht="12.75" customHeight="1" x14ac:dyDescent="0.25">
      <c r="A58" s="13">
        <v>11</v>
      </c>
      <c r="C58" s="3" t="s">
        <v>63</v>
      </c>
      <c r="D58" s="20">
        <v>1511</v>
      </c>
      <c r="E58" s="24">
        <v>0.53</v>
      </c>
      <c r="F58" s="25">
        <v>0.23</v>
      </c>
      <c r="G58" s="25">
        <v>0.08</v>
      </c>
      <c r="H58" s="25">
        <v>0.08</v>
      </c>
      <c r="I58" s="25">
        <v>0.08</v>
      </c>
      <c r="J58" s="36">
        <v>1.7</v>
      </c>
      <c r="M58" s="19"/>
      <c r="O58" s="14" t="b">
        <v>1</v>
      </c>
      <c r="P58" s="14" t="b">
        <v>0</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0.38</v>
      </c>
      <c r="F59" s="25">
        <v>0.22</v>
      </c>
      <c r="G59" s="25">
        <v>0.09</v>
      </c>
      <c r="H59" s="25">
        <v>0.11</v>
      </c>
      <c r="I59" s="25">
        <v>0.19</v>
      </c>
      <c r="J59" s="36">
        <v>1.9</v>
      </c>
      <c r="M59" s="19"/>
      <c r="O59" s="14" t="b">
        <v>1</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0.44</v>
      </c>
      <c r="F61" s="25">
        <v>0.18</v>
      </c>
      <c r="G61" s="25">
        <v>0.13</v>
      </c>
      <c r="H61" s="25">
        <v>0.08</v>
      </c>
      <c r="I61" s="25">
        <v>0.17</v>
      </c>
      <c r="J61" s="36">
        <v>1.8</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1</v>
      </c>
      <c r="AB61" s="14" t="b">
        <v>1</v>
      </c>
    </row>
    <row r="62" spans="1:28" ht="12.75" customHeight="1" x14ac:dyDescent="0.25">
      <c r="A62" s="13">
        <v>12</v>
      </c>
      <c r="C62" s="3" t="s">
        <v>67</v>
      </c>
      <c r="D62" s="20">
        <v>482</v>
      </c>
      <c r="E62" s="24">
        <v>0.48</v>
      </c>
      <c r="F62" s="25">
        <v>0.24</v>
      </c>
      <c r="G62" s="25">
        <v>0.08</v>
      </c>
      <c r="H62" s="25">
        <v>0.09</v>
      </c>
      <c r="I62" s="25">
        <v>0.11</v>
      </c>
      <c r="J62" s="36">
        <v>1.8</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0.51</v>
      </c>
      <c r="F63" s="25">
        <v>0.23</v>
      </c>
      <c r="G63" s="25">
        <v>0.08</v>
      </c>
      <c r="H63" s="25">
        <v>0.08</v>
      </c>
      <c r="I63" s="25">
        <v>0.1</v>
      </c>
      <c r="J63" s="36">
        <v>1.7</v>
      </c>
      <c r="M63" s="19"/>
      <c r="O63" s="14" t="b">
        <v>1</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0.35</v>
      </c>
      <c r="F65" s="25">
        <v>0.25</v>
      </c>
      <c r="G65" s="25">
        <v>0.1</v>
      </c>
      <c r="H65" s="25">
        <v>0.12</v>
      </c>
      <c r="I65" s="25">
        <v>0.18</v>
      </c>
      <c r="J65" s="36">
        <v>2</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0.42</v>
      </c>
      <c r="F66" s="25">
        <v>0.24</v>
      </c>
      <c r="G66" s="25">
        <v>0.13</v>
      </c>
      <c r="H66" s="25">
        <v>0.1</v>
      </c>
      <c r="I66" s="25">
        <v>0.12</v>
      </c>
      <c r="J66" s="36">
        <v>1.9</v>
      </c>
      <c r="M66" s="19"/>
      <c r="O66" s="14" t="b">
        <v>1</v>
      </c>
      <c r="P66" s="14" t="b">
        <v>0</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0.56000000000000005</v>
      </c>
      <c r="F67" s="25">
        <v>0.22</v>
      </c>
      <c r="G67" s="25">
        <v>0.06</v>
      </c>
      <c r="H67" s="25">
        <v>7.0000000000000007E-2</v>
      </c>
      <c r="I67" s="25">
        <v>0.09</v>
      </c>
      <c r="J67" s="36">
        <v>1.6</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0.49</v>
      </c>
      <c r="F69" s="25">
        <v>0.2</v>
      </c>
      <c r="G69" s="25">
        <v>0.1</v>
      </c>
      <c r="H69" s="25">
        <v>0.1</v>
      </c>
      <c r="I69" s="25">
        <v>0.12</v>
      </c>
      <c r="J69" s="36">
        <v>1.8</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0.5</v>
      </c>
      <c r="F70" s="25">
        <v>0.24</v>
      </c>
      <c r="G70" s="25">
        <v>0.08</v>
      </c>
      <c r="H70" s="25">
        <v>0.08</v>
      </c>
      <c r="I70" s="25">
        <v>0.1</v>
      </c>
      <c r="J70" s="36">
        <v>1.7</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0.17</v>
      </c>
      <c r="F72" s="25">
        <v>0.23</v>
      </c>
      <c r="G72" s="25">
        <v>0.19</v>
      </c>
      <c r="H72" s="25">
        <v>0.23</v>
      </c>
      <c r="I72" s="25">
        <v>0.18</v>
      </c>
      <c r="J72" s="36">
        <v>2.6</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1</v>
      </c>
      <c r="AB72" s="14" t="b">
        <v>1</v>
      </c>
    </row>
    <row r="73" spans="1:28" ht="12.75" customHeight="1" x14ac:dyDescent="0.25">
      <c r="A73" s="13">
        <v>15</v>
      </c>
      <c r="C73" s="3" t="s">
        <v>77</v>
      </c>
      <c r="D73" s="20">
        <v>762</v>
      </c>
      <c r="E73" s="24">
        <v>0.38</v>
      </c>
      <c r="F73" s="25">
        <v>0.27</v>
      </c>
      <c r="G73" s="25">
        <v>0.13</v>
      </c>
      <c r="H73" s="25">
        <v>0.1</v>
      </c>
      <c r="I73" s="25">
        <v>0.12</v>
      </c>
      <c r="J73" s="36">
        <v>1.9</v>
      </c>
      <c r="M73" s="19"/>
      <c r="O73" s="14" t="b">
        <v>1</v>
      </c>
      <c r="P73" s="14" t="b">
        <v>1</v>
      </c>
      <c r="Q73" s="14" t="b">
        <v>1</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0.65</v>
      </c>
      <c r="F74" s="25">
        <v>0.2</v>
      </c>
      <c r="G74" s="25">
        <v>0.04</v>
      </c>
      <c r="H74" s="25">
        <v>0.05</v>
      </c>
      <c r="I74" s="25">
        <v>7.0000000000000007E-2</v>
      </c>
      <c r="J74" s="36">
        <v>1.4</v>
      </c>
      <c r="M74" s="19"/>
      <c r="O74" s="14" t="b">
        <v>1</v>
      </c>
      <c r="P74" s="14" t="b">
        <v>0</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0.5</v>
      </c>
      <c r="F76" s="25">
        <v>0.22</v>
      </c>
      <c r="G76" s="25">
        <v>0.1</v>
      </c>
      <c r="H76" s="25">
        <v>0.1</v>
      </c>
      <c r="I76" s="25">
        <v>0.09</v>
      </c>
      <c r="J76" s="36">
        <v>1.8</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0.53</v>
      </c>
      <c r="F77" s="25">
        <v>0.23</v>
      </c>
      <c r="G77" s="25">
        <v>0.1</v>
      </c>
      <c r="H77" s="25">
        <v>0.05</v>
      </c>
      <c r="I77" s="25">
        <v>0.1</v>
      </c>
      <c r="J77" s="36">
        <v>1.6</v>
      </c>
      <c r="M77" s="19"/>
      <c r="O77" s="14" t="b">
        <v>1</v>
      </c>
      <c r="P77" s="14" t="b">
        <v>0</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0.5</v>
      </c>
      <c r="F78" s="25">
        <v>0.23</v>
      </c>
      <c r="G78" s="25">
        <v>0.09</v>
      </c>
      <c r="H78" s="25">
        <v>0.09</v>
      </c>
      <c r="I78" s="25">
        <v>0.09</v>
      </c>
      <c r="J78" s="36">
        <v>1.7</v>
      </c>
      <c r="M78" s="19"/>
      <c r="O78" s="14" t="b">
        <v>1</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0.43</v>
      </c>
      <c r="F79" s="25">
        <v>0.22</v>
      </c>
      <c r="G79" s="25">
        <v>0.06</v>
      </c>
      <c r="H79" s="25">
        <v>0.09</v>
      </c>
      <c r="I79" s="25">
        <v>0.21</v>
      </c>
      <c r="J79" s="36">
        <v>1.8</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0.55000000000000004</v>
      </c>
      <c r="F81" s="25">
        <v>0.15</v>
      </c>
      <c r="G81" s="25">
        <v>0.09</v>
      </c>
      <c r="H81" s="25">
        <v>7.0000000000000007E-2</v>
      </c>
      <c r="I81" s="25">
        <v>0.14000000000000001</v>
      </c>
      <c r="J81" s="36">
        <v>1.6</v>
      </c>
      <c r="M81" s="19"/>
      <c r="O81" s="14" t="b">
        <v>1</v>
      </c>
      <c r="P81" s="14" t="b">
        <v>0</v>
      </c>
      <c r="Q81" s="14" t="b">
        <v>0</v>
      </c>
      <c r="R81" s="14" t="b">
        <v>0</v>
      </c>
      <c r="S81" s="14" t="e">
        <v>#REF!</v>
      </c>
      <c r="T81" s="14" t="e">
        <v>#REF!</v>
      </c>
      <c r="U81" s="14" t="e">
        <v>#REF!</v>
      </c>
      <c r="V81" s="14" t="e">
        <v>#REF!</v>
      </c>
      <c r="W81" s="14" t="e">
        <v>#REF!</v>
      </c>
      <c r="X81" s="14" t="e">
        <v>#REF!</v>
      </c>
      <c r="Y81" s="14" t="e">
        <v>#REF!</v>
      </c>
      <c r="Z81" s="14" t="e">
        <v>#REF!</v>
      </c>
      <c r="AA81" s="14" t="b">
        <v>0</v>
      </c>
      <c r="AB81" s="14" t="b">
        <v>0</v>
      </c>
    </row>
    <row r="82" spans="1:28" ht="12.75" customHeight="1" x14ac:dyDescent="0.25">
      <c r="A82" s="13">
        <v>17</v>
      </c>
      <c r="C82" s="3" t="s">
        <v>71</v>
      </c>
      <c r="D82" s="20">
        <v>696</v>
      </c>
      <c r="E82" s="24">
        <v>0.48</v>
      </c>
      <c r="F82" s="25">
        <v>0.24</v>
      </c>
      <c r="G82" s="25">
        <v>0.1</v>
      </c>
      <c r="H82" s="25">
        <v>0.09</v>
      </c>
      <c r="I82" s="25">
        <v>0.09</v>
      </c>
      <c r="J82" s="36">
        <v>1.8</v>
      </c>
      <c r="M82" s="19"/>
      <c r="O82" s="14" t="b">
        <v>1</v>
      </c>
      <c r="P82" s="14" t="b">
        <v>1</v>
      </c>
      <c r="Q82" s="14" t="b">
        <v>0</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0.5</v>
      </c>
      <c r="F83" s="25">
        <v>0.23</v>
      </c>
      <c r="G83" s="25">
        <v>0.08</v>
      </c>
      <c r="H83" s="25">
        <v>0.08</v>
      </c>
      <c r="I83" s="25">
        <v>0.11</v>
      </c>
      <c r="J83" s="36">
        <v>1.7</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0.49</v>
      </c>
      <c r="F85" s="25">
        <v>0.22</v>
      </c>
      <c r="G85" s="25">
        <v>0.09</v>
      </c>
      <c r="H85" s="25">
        <v>0.08</v>
      </c>
      <c r="I85" s="25">
        <v>0.12</v>
      </c>
      <c r="J85" s="36">
        <v>1.7</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0.49</v>
      </c>
      <c r="F86" s="25">
        <v>0.26</v>
      </c>
      <c r="G86" s="25">
        <v>0.08</v>
      </c>
      <c r="H86" s="25">
        <v>7.0000000000000007E-2</v>
      </c>
      <c r="I86" s="25">
        <v>0.08</v>
      </c>
      <c r="J86" s="36">
        <v>1.7</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0.52</v>
      </c>
      <c r="F87" s="25">
        <v>0.2</v>
      </c>
      <c r="G87" s="25">
        <v>0.08</v>
      </c>
      <c r="H87" s="25">
        <v>0.09</v>
      </c>
      <c r="I87" s="25">
        <v>0.11</v>
      </c>
      <c r="J87" s="36">
        <v>1.7</v>
      </c>
      <c r="M87" s="19"/>
      <c r="O87" s="14" t="b">
        <v>1</v>
      </c>
      <c r="P87" s="14" t="b">
        <v>0</v>
      </c>
      <c r="Q87" s="14" t="b">
        <v>0</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0.33</v>
      </c>
      <c r="F88" s="25">
        <v>0.14000000000000001</v>
      </c>
      <c r="G88" s="25">
        <v>0.05</v>
      </c>
      <c r="H88" s="25">
        <v>0.21</v>
      </c>
      <c r="I88" s="25">
        <v>0.27</v>
      </c>
      <c r="J88" s="36">
        <v>2.2000000000000002</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0.51</v>
      </c>
      <c r="F90" s="25">
        <v>0.18</v>
      </c>
      <c r="G90" s="25">
        <v>0.08</v>
      </c>
      <c r="H90" s="25">
        <v>0.13</v>
      </c>
      <c r="I90" s="25">
        <v>0.1</v>
      </c>
      <c r="J90" s="36">
        <v>1.8</v>
      </c>
      <c r="M90" s="19"/>
      <c r="O90" s="14" t="b">
        <v>1</v>
      </c>
      <c r="P90" s="14" t="b">
        <v>0</v>
      </c>
      <c r="Q90" s="14" t="b">
        <v>0</v>
      </c>
      <c r="R90" s="14" t="b">
        <v>0</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0.48</v>
      </c>
      <c r="F91" s="25">
        <v>0.23</v>
      </c>
      <c r="G91" s="25">
        <v>0.09</v>
      </c>
      <c r="H91" s="25">
        <v>0.09</v>
      </c>
      <c r="I91" s="25">
        <v>0.12</v>
      </c>
      <c r="J91" s="36">
        <v>1.8</v>
      </c>
      <c r="M91" s="19"/>
      <c r="O91" s="14" t="b">
        <v>1</v>
      </c>
      <c r="P91" s="14" t="b">
        <v>1</v>
      </c>
      <c r="Q91" s="14" t="b">
        <v>0</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0.51</v>
      </c>
      <c r="F92" s="25">
        <v>0.23</v>
      </c>
      <c r="G92" s="25">
        <v>0.08</v>
      </c>
      <c r="H92" s="25">
        <v>0.08</v>
      </c>
      <c r="I92" s="25">
        <v>0.1</v>
      </c>
      <c r="J92" s="36">
        <v>1.7</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0.48</v>
      </c>
      <c r="F94" s="25">
        <v>0.23</v>
      </c>
      <c r="G94" s="25">
        <v>0.09</v>
      </c>
      <c r="H94" s="25">
        <v>0.09</v>
      </c>
      <c r="I94" s="25">
        <v>0.11</v>
      </c>
      <c r="J94" s="36">
        <v>1.8</v>
      </c>
      <c r="M94" s="19"/>
      <c r="O94" s="14" t="b">
        <v>1</v>
      </c>
      <c r="P94" s="14" t="b">
        <v>1</v>
      </c>
      <c r="Q94" s="14" t="b">
        <v>0</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0.53</v>
      </c>
      <c r="F95" s="25">
        <v>0.23</v>
      </c>
      <c r="G95" s="25">
        <v>7.0000000000000007E-2</v>
      </c>
      <c r="H95" s="25">
        <v>7.0000000000000007E-2</v>
      </c>
      <c r="I95" s="25">
        <v>0.1</v>
      </c>
      <c r="J95" s="36">
        <v>1.6</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0.47</v>
      </c>
      <c r="F97" s="25">
        <v>0.24</v>
      </c>
      <c r="G97" s="25">
        <v>0.09</v>
      </c>
      <c r="H97" s="25">
        <v>0.1</v>
      </c>
      <c r="I97" s="25">
        <v>0.11</v>
      </c>
      <c r="J97" s="36">
        <v>1.8</v>
      </c>
      <c r="M97" s="19"/>
      <c r="O97" s="14" t="b">
        <v>1</v>
      </c>
      <c r="P97" s="14" t="b">
        <v>1</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0.53</v>
      </c>
      <c r="F98" s="25">
        <v>0.22</v>
      </c>
      <c r="G98" s="25">
        <v>0.08</v>
      </c>
      <c r="H98" s="25">
        <v>7.0000000000000007E-2</v>
      </c>
      <c r="I98" s="25">
        <v>0.11</v>
      </c>
      <c r="J98" s="36">
        <v>1.6</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0</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0.5</v>
      </c>
      <c r="F100" s="25">
        <v>0.22</v>
      </c>
      <c r="G100" s="25">
        <v>0.09</v>
      </c>
      <c r="H100" s="25">
        <v>0.09</v>
      </c>
      <c r="I100" s="25">
        <v>0.09</v>
      </c>
      <c r="J100" s="36">
        <v>1.7</v>
      </c>
      <c r="M100" s="19"/>
      <c r="O100" s="14" t="b">
        <v>1</v>
      </c>
      <c r="P100" s="14" t="b">
        <v>1</v>
      </c>
      <c r="Q100" s="14" t="b">
        <v>0</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0.49</v>
      </c>
      <c r="F101" s="25">
        <v>0.23</v>
      </c>
      <c r="G101" s="25">
        <v>0.08</v>
      </c>
      <c r="H101" s="25">
        <v>0.08</v>
      </c>
      <c r="I101" s="25">
        <v>0.12</v>
      </c>
      <c r="J101" s="36">
        <v>1.7</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0.44</v>
      </c>
      <c r="F103" s="25">
        <v>0.23</v>
      </c>
      <c r="G103" s="25">
        <v>0.13</v>
      </c>
      <c r="H103" s="25">
        <v>0.1</v>
      </c>
      <c r="I103" s="25">
        <v>0.11</v>
      </c>
      <c r="J103" s="36">
        <v>1.9</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0.51</v>
      </c>
      <c r="F104" s="25">
        <v>0.25</v>
      </c>
      <c r="G104" s="25">
        <v>0.09</v>
      </c>
      <c r="H104" s="25">
        <v>0.08</v>
      </c>
      <c r="I104" s="25">
        <v>7.0000000000000007E-2</v>
      </c>
      <c r="J104" s="36">
        <v>1.7</v>
      </c>
      <c r="M104" s="19"/>
      <c r="O104" s="14" t="b">
        <v>1</v>
      </c>
      <c r="P104" s="14" t="b">
        <v>0</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0.54</v>
      </c>
      <c r="F105" s="25">
        <v>0.21</v>
      </c>
      <c r="G105" s="25">
        <v>0.09</v>
      </c>
      <c r="H105" s="25">
        <v>0.08</v>
      </c>
      <c r="I105" s="25">
        <v>7.0000000000000007E-2</v>
      </c>
      <c r="J105" s="36">
        <v>1.7</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0.44</v>
      </c>
      <c r="F106" s="29">
        <v>0.23</v>
      </c>
      <c r="G106" s="29">
        <v>0.05</v>
      </c>
      <c r="H106" s="29">
        <v>0.08</v>
      </c>
      <c r="I106" s="29">
        <v>0.19</v>
      </c>
      <c r="J106" s="37">
        <v>1.7</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42" priority="16">
      <formula>L13=TRUE</formula>
    </cfRule>
  </conditionalFormatting>
  <conditionalFormatting sqref="E35">
    <cfRule type="expression" dxfId="1341" priority="9">
      <formula>L35=TRUE</formula>
    </cfRule>
  </conditionalFormatting>
  <conditionalFormatting sqref="E60">
    <cfRule type="expression" dxfId="1340" priority="8">
      <formula>L60=TRUE</formula>
    </cfRule>
  </conditionalFormatting>
  <conditionalFormatting sqref="E64">
    <cfRule type="expression" dxfId="1339" priority="7">
      <formula>L64=TRUE</formula>
    </cfRule>
  </conditionalFormatting>
  <conditionalFormatting sqref="E84">
    <cfRule type="expression" dxfId="1338" priority="6">
      <formula>L84=TRUE</formula>
    </cfRule>
  </conditionalFormatting>
  <conditionalFormatting sqref="E89">
    <cfRule type="expression" dxfId="1337" priority="5">
      <formula>L89=TRUE</formula>
    </cfRule>
  </conditionalFormatting>
  <conditionalFormatting sqref="E93">
    <cfRule type="expression" dxfId="1336" priority="4">
      <formula>L93=TRUE</formula>
    </cfRule>
  </conditionalFormatting>
  <conditionalFormatting sqref="E96">
    <cfRule type="expression" dxfId="1335" priority="3">
      <formula>L96=TRUE</formula>
    </cfRule>
  </conditionalFormatting>
  <conditionalFormatting sqref="E99">
    <cfRule type="expression" dxfId="1334" priority="2">
      <formula>L99=TRUE</formula>
    </cfRule>
  </conditionalFormatting>
  <conditionalFormatting sqref="E112:E142">
    <cfRule type="expression" dxfId="1333" priority="13">
      <formula>L112=TRUE</formula>
    </cfRule>
  </conditionalFormatting>
  <conditionalFormatting sqref="E154:E195">
    <cfRule type="expression" dxfId="1332" priority="15">
      <formula>L154=TRUE</formula>
    </cfRule>
  </conditionalFormatting>
  <conditionalFormatting sqref="E207:E248">
    <cfRule type="expression" dxfId="133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33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329" priority="11">
      <formula>Y13=TRUE</formula>
    </cfRule>
  </conditionalFormatting>
  <conditionalFormatting sqref="J110:K267">
    <cfRule type="expression" dxfId="1328" priority="12">
      <formula>Z110=TRUE</formula>
    </cfRule>
  </conditionalFormatting>
  <conditionalFormatting sqref="M8:M106">
    <cfRule type="cellIs" dxfId="132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2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25" priority="18">
      <formula>N13=TRUE</formula>
    </cfRule>
  </conditionalFormatting>
  <pageMargins left="0.7" right="0.7" top="0.75" bottom="0.75" header="0.3" footer="0.3"/>
  <pageSetup paperSize="9" orientation="portrait" verticalDpi="0" r:id="rId1"/>
  <drawing r:id="rId2"/>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Worksheet____57"/>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215</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0.38</v>
      </c>
      <c r="F8" s="18">
        <v>0.34</v>
      </c>
      <c r="G8" s="18">
        <v>0.14000000000000001</v>
      </c>
      <c r="H8" s="18">
        <v>0.08</v>
      </c>
      <c r="I8" s="18">
        <v>0.06</v>
      </c>
      <c r="J8" s="57">
        <v>1.9</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0.28999999999999998</v>
      </c>
      <c r="F11" s="25">
        <v>0.33</v>
      </c>
      <c r="G11" s="25">
        <v>0.17</v>
      </c>
      <c r="H11" s="25">
        <v>0.12</v>
      </c>
      <c r="I11" s="25">
        <v>0.08</v>
      </c>
      <c r="J11" s="36">
        <v>2.1</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0.48</v>
      </c>
      <c r="F12" s="25">
        <v>0.34</v>
      </c>
      <c r="G12" s="25">
        <v>0.1</v>
      </c>
      <c r="H12" s="25">
        <v>0.03</v>
      </c>
      <c r="I12" s="25">
        <v>0.04</v>
      </c>
      <c r="J12" s="36">
        <v>1.7</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0.36</v>
      </c>
      <c r="F14" s="25">
        <v>0.28999999999999998</v>
      </c>
      <c r="G14" s="25">
        <v>0.15</v>
      </c>
      <c r="H14" s="25">
        <v>0.11</v>
      </c>
      <c r="I14" s="25">
        <v>0.09</v>
      </c>
      <c r="J14" s="36">
        <v>2</v>
      </c>
      <c r="M14" s="19"/>
      <c r="O14" s="14" t="b">
        <v>0</v>
      </c>
      <c r="P14" s="14" t="b">
        <v>0</v>
      </c>
      <c r="Q14" s="14" t="b">
        <v>1</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0.34</v>
      </c>
      <c r="F15" s="25">
        <v>0.33</v>
      </c>
      <c r="G15" s="25">
        <v>0.14000000000000001</v>
      </c>
      <c r="H15" s="25">
        <v>0.1</v>
      </c>
      <c r="I15" s="25">
        <v>0.09</v>
      </c>
      <c r="J15" s="36">
        <v>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0.38</v>
      </c>
      <c r="F16" s="25">
        <v>0.37</v>
      </c>
      <c r="G16" s="25">
        <v>0.12</v>
      </c>
      <c r="H16" s="25">
        <v>0.08</v>
      </c>
      <c r="I16" s="25">
        <v>0.06</v>
      </c>
      <c r="J16" s="36">
        <v>1.9</v>
      </c>
      <c r="M16" s="19"/>
      <c r="O16" s="14" t="b">
        <v>0</v>
      </c>
      <c r="P16" s="14" t="b">
        <v>1</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0.37</v>
      </c>
      <c r="F17" s="25">
        <v>0.35</v>
      </c>
      <c r="G17" s="25">
        <v>0.16</v>
      </c>
      <c r="H17" s="25">
        <v>7.0000000000000007E-2</v>
      </c>
      <c r="I17" s="25">
        <v>0.05</v>
      </c>
      <c r="J17" s="36">
        <v>1.9</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0.35</v>
      </c>
      <c r="F18" s="25">
        <v>0.34</v>
      </c>
      <c r="G18" s="25">
        <v>0.16</v>
      </c>
      <c r="H18" s="25">
        <v>0.08</v>
      </c>
      <c r="I18" s="25">
        <v>7.0000000000000007E-2</v>
      </c>
      <c r="J18" s="36">
        <v>2</v>
      </c>
      <c r="M18" s="19"/>
      <c r="O18" s="14" t="b">
        <v>0</v>
      </c>
      <c r="P18" s="14" t="b">
        <v>0</v>
      </c>
      <c r="Q18" s="14" t="b">
        <v>1</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0.51</v>
      </c>
      <c r="F19" s="25">
        <v>0.3</v>
      </c>
      <c r="G19" s="25">
        <v>0.12</v>
      </c>
      <c r="H19" s="25">
        <v>0.05</v>
      </c>
      <c r="I19" s="25">
        <v>0.01</v>
      </c>
      <c r="J19" s="36">
        <v>1.7</v>
      </c>
      <c r="M19" s="19"/>
      <c r="O19" s="14" t="b">
        <v>1</v>
      </c>
      <c r="P19" s="14" t="b">
        <v>0</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0.4</v>
      </c>
      <c r="F20" s="25">
        <v>0.42</v>
      </c>
      <c r="G20" s="25">
        <v>0.13</v>
      </c>
      <c r="H20" s="25">
        <v>0.02</v>
      </c>
      <c r="I20" s="25">
        <v>0.02</v>
      </c>
      <c r="J20" s="36">
        <v>1.8</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0.54</v>
      </c>
      <c r="F21" s="25">
        <v>0.31</v>
      </c>
      <c r="G21" s="25">
        <v>0.08</v>
      </c>
      <c r="H21" s="25">
        <v>0.03</v>
      </c>
      <c r="I21" s="25">
        <v>0.04</v>
      </c>
      <c r="J21" s="36">
        <v>1.6</v>
      </c>
      <c r="M21" s="19"/>
      <c r="O21" s="14" t="b">
        <v>1</v>
      </c>
      <c r="P21" s="14" t="b">
        <v>0</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0.36</v>
      </c>
      <c r="F23" s="25">
        <v>0.33</v>
      </c>
      <c r="G23" s="25">
        <v>0.14000000000000001</v>
      </c>
      <c r="H23" s="25">
        <v>0.09</v>
      </c>
      <c r="I23" s="25">
        <v>7.0000000000000007E-2</v>
      </c>
      <c r="J23" s="36">
        <v>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0.48</v>
      </c>
      <c r="F24" s="25">
        <v>0.34</v>
      </c>
      <c r="G24" s="25">
        <v>0.11</v>
      </c>
      <c r="H24" s="25">
        <v>0.03</v>
      </c>
      <c r="I24" s="25">
        <v>0.02</v>
      </c>
      <c r="J24" s="36">
        <v>1.7</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0.33</v>
      </c>
      <c r="F26" s="25">
        <v>0.31</v>
      </c>
      <c r="G26" s="25">
        <v>0.16</v>
      </c>
      <c r="H26" s="25">
        <v>0.11</v>
      </c>
      <c r="I26" s="25">
        <v>0.08</v>
      </c>
      <c r="J26" s="36">
        <v>2.1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0.41</v>
      </c>
      <c r="F27" s="25">
        <v>0.35</v>
      </c>
      <c r="G27" s="25">
        <v>0.13</v>
      </c>
      <c r="H27" s="25">
        <v>0.06</v>
      </c>
      <c r="I27" s="25">
        <v>0.05</v>
      </c>
      <c r="J27" s="36">
        <v>1.8</v>
      </c>
      <c r="M27" s="19"/>
      <c r="O27" s="14" t="b">
        <v>1</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0.37</v>
      </c>
      <c r="F29" s="25">
        <v>0.32</v>
      </c>
      <c r="G29" s="25">
        <v>0.14000000000000001</v>
      </c>
      <c r="H29" s="25">
        <v>0.1</v>
      </c>
      <c r="I29" s="25">
        <v>7.0000000000000007E-2</v>
      </c>
      <c r="J29" s="36">
        <v>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0.4</v>
      </c>
      <c r="F30" s="25">
        <v>0.35</v>
      </c>
      <c r="G30" s="25">
        <v>0.13</v>
      </c>
      <c r="H30" s="25">
        <v>0.05</v>
      </c>
      <c r="I30" s="25">
        <v>0.06</v>
      </c>
      <c r="J30" s="36">
        <v>1.8</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0.43</v>
      </c>
      <c r="F31" s="25">
        <v>0.37</v>
      </c>
      <c r="G31" s="25">
        <v>0.12</v>
      </c>
      <c r="H31" s="25">
        <v>0.06</v>
      </c>
      <c r="I31" s="25">
        <v>0.03</v>
      </c>
      <c r="J31" s="36">
        <v>1.8</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0.38</v>
      </c>
      <c r="F33" s="25">
        <v>0.34</v>
      </c>
      <c r="G33" s="25">
        <v>0.14000000000000001</v>
      </c>
      <c r="H33" s="25">
        <v>0.08</v>
      </c>
      <c r="I33" s="25">
        <v>0.06</v>
      </c>
      <c r="J33" s="36">
        <v>1.9</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0.42</v>
      </c>
      <c r="F34" s="25">
        <v>0.32</v>
      </c>
      <c r="G34" s="25">
        <v>0.13</v>
      </c>
      <c r="H34" s="25">
        <v>0.05</v>
      </c>
      <c r="I34" s="25">
        <v>7.0000000000000007E-2</v>
      </c>
      <c r="J34" s="36">
        <v>1.8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0.43</v>
      </c>
      <c r="F36" s="25">
        <v>0.34</v>
      </c>
      <c r="G36" s="25">
        <v>0.12</v>
      </c>
      <c r="H36" s="25">
        <v>0.06</v>
      </c>
      <c r="I36" s="25">
        <v>0.05</v>
      </c>
      <c r="J36" s="36">
        <v>1.8</v>
      </c>
      <c r="M36" s="19"/>
      <c r="O36" s="14" t="b">
        <v>1</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0.34</v>
      </c>
      <c r="F37" s="25">
        <v>0.34</v>
      </c>
      <c r="G37" s="25">
        <v>0.15</v>
      </c>
      <c r="H37" s="25">
        <v>0.1</v>
      </c>
      <c r="I37" s="25">
        <v>7.0000000000000007E-2</v>
      </c>
      <c r="J37" s="36">
        <v>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0.35</v>
      </c>
      <c r="F39" s="25">
        <v>0.37</v>
      </c>
      <c r="G39" s="25">
        <v>0.14000000000000001</v>
      </c>
      <c r="H39" s="25">
        <v>7.0000000000000007E-2</v>
      </c>
      <c r="I39" s="25">
        <v>0.06</v>
      </c>
      <c r="J39" s="36">
        <v>1.9</v>
      </c>
      <c r="M39" s="19"/>
      <c r="O39" s="14" t="b">
        <v>0</v>
      </c>
      <c r="P39" s="14" t="b">
        <v>1</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0.35</v>
      </c>
      <c r="F40" s="25">
        <v>0.32</v>
      </c>
      <c r="G40" s="25">
        <v>0.15</v>
      </c>
      <c r="H40" s="25">
        <v>0.12</v>
      </c>
      <c r="I40" s="25">
        <v>0.06</v>
      </c>
      <c r="J40" s="36">
        <v>2</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0.4</v>
      </c>
      <c r="F41" s="25">
        <v>0.28000000000000003</v>
      </c>
      <c r="G41" s="25">
        <v>0.14000000000000001</v>
      </c>
      <c r="H41" s="25">
        <v>0.09</v>
      </c>
      <c r="I41" s="25">
        <v>0.1</v>
      </c>
      <c r="J41" s="36">
        <v>1.9</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0.44</v>
      </c>
      <c r="F42" s="25">
        <v>0.35</v>
      </c>
      <c r="G42" s="25">
        <v>0.12</v>
      </c>
      <c r="H42" s="25">
        <v>0.04</v>
      </c>
      <c r="I42" s="25">
        <v>0.05</v>
      </c>
      <c r="J42" s="36">
        <v>1.7</v>
      </c>
      <c r="M42" s="19"/>
      <c r="O42" s="14" t="b">
        <v>1</v>
      </c>
      <c r="P42" s="14" t="b">
        <v>1</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0.38</v>
      </c>
      <c r="F44" s="25">
        <v>0.34</v>
      </c>
      <c r="G44" s="25">
        <v>0.14000000000000001</v>
      </c>
      <c r="H44" s="25">
        <v>0.08</v>
      </c>
      <c r="I44" s="25">
        <v>0.06</v>
      </c>
      <c r="J44" s="36">
        <v>1.9</v>
      </c>
      <c r="M44" s="19"/>
      <c r="O44" s="14" t="b">
        <v>1</v>
      </c>
      <c r="P44" s="14" t="b">
        <v>1</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0.46</v>
      </c>
      <c r="F45" s="25">
        <v>0.34</v>
      </c>
      <c r="G45" s="25">
        <v>0.16</v>
      </c>
      <c r="H45" s="25">
        <v>0.04</v>
      </c>
      <c r="I45" s="25"/>
      <c r="J45" s="36">
        <v>1.8</v>
      </c>
      <c r="M45" s="19"/>
      <c r="O45" s="14" t="b">
        <v>1</v>
      </c>
      <c r="P45" s="14" t="b">
        <v>1</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0.31</v>
      </c>
      <c r="F46" s="25">
        <v>0.36</v>
      </c>
      <c r="G46" s="25">
        <v>0.18</v>
      </c>
      <c r="H46" s="25">
        <v>0.09</v>
      </c>
      <c r="I46" s="25">
        <v>0.06</v>
      </c>
      <c r="J46" s="36">
        <v>2</v>
      </c>
      <c r="M46" s="19"/>
      <c r="O46" s="14" t="b">
        <v>0</v>
      </c>
      <c r="P46" s="14" t="b">
        <v>1</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0.42</v>
      </c>
      <c r="F47" s="25">
        <v>0.28000000000000003</v>
      </c>
      <c r="G47" s="25">
        <v>0.13</v>
      </c>
      <c r="H47" s="25">
        <v>7.0000000000000007E-2</v>
      </c>
      <c r="I47" s="25">
        <v>0.1</v>
      </c>
      <c r="J47" s="36">
        <v>1.8</v>
      </c>
      <c r="M47" s="19"/>
      <c r="O47" s="14" t="b">
        <v>1</v>
      </c>
      <c r="P47" s="14" t="b">
        <v>0</v>
      </c>
      <c r="Q47" s="14" t="b">
        <v>0</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0.5</v>
      </c>
      <c r="F48" s="25">
        <v>0.3</v>
      </c>
      <c r="G48" s="25">
        <v>0.11</v>
      </c>
      <c r="H48" s="25">
        <v>0.05</v>
      </c>
      <c r="I48" s="25">
        <v>0.05</v>
      </c>
      <c r="J48" s="36">
        <v>1.7</v>
      </c>
      <c r="M48" s="19"/>
      <c r="O48" s="14" t="b">
        <v>1</v>
      </c>
      <c r="P48" s="14" t="b">
        <v>0</v>
      </c>
      <c r="Q48" s="14" t="b">
        <v>0</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0.45</v>
      </c>
      <c r="F49" s="25">
        <v>0.27</v>
      </c>
      <c r="G49" s="25">
        <v>0.18</v>
      </c>
      <c r="H49" s="25">
        <v>0.09</v>
      </c>
      <c r="I49" s="25"/>
      <c r="J49" s="36">
        <v>1.9</v>
      </c>
      <c r="M49" s="19"/>
      <c r="O49" s="14" t="b">
        <v>1</v>
      </c>
      <c r="P49" s="14" t="b">
        <v>0</v>
      </c>
      <c r="Q49" s="14" t="b">
        <v>1</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0.28000000000000003</v>
      </c>
      <c r="F51" s="25">
        <v>0.25</v>
      </c>
      <c r="G51" s="25">
        <v>0.16</v>
      </c>
      <c r="H51" s="25">
        <v>0.22</v>
      </c>
      <c r="I51" s="25">
        <v>0.09</v>
      </c>
      <c r="J51" s="36">
        <v>2.4</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0.39</v>
      </c>
      <c r="F52" s="25">
        <v>0.34</v>
      </c>
      <c r="G52" s="25">
        <v>0.14000000000000001</v>
      </c>
      <c r="H52" s="25">
        <v>7.0000000000000007E-2</v>
      </c>
      <c r="I52" s="25">
        <v>0.06</v>
      </c>
      <c r="J52" s="36">
        <v>1.9</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0.3</v>
      </c>
      <c r="F54" s="25">
        <v>0.28999999999999998</v>
      </c>
      <c r="G54" s="25">
        <v>0.25</v>
      </c>
      <c r="H54" s="25">
        <v>0.1</v>
      </c>
      <c r="I54" s="25">
        <v>7.0000000000000007E-2</v>
      </c>
      <c r="J54" s="36">
        <v>2.2000000000000002</v>
      </c>
      <c r="M54" s="19"/>
      <c r="O54" s="14" t="b">
        <v>0</v>
      </c>
      <c r="P54" s="14" t="b">
        <v>1</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0.4</v>
      </c>
      <c r="F55" s="25">
        <v>0.36</v>
      </c>
      <c r="G55" s="25">
        <v>0.12</v>
      </c>
      <c r="H55" s="25">
        <v>0.05</v>
      </c>
      <c r="I55" s="25">
        <v>7.0000000000000007E-2</v>
      </c>
      <c r="J55" s="36">
        <v>1.8</v>
      </c>
      <c r="M55" s="19"/>
      <c r="O55" s="14" t="b">
        <v>1</v>
      </c>
      <c r="P55" s="14" t="b">
        <v>1</v>
      </c>
      <c r="Q55" s="14" t="b">
        <v>0</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0.37</v>
      </c>
      <c r="F56" s="25">
        <v>0.37</v>
      </c>
      <c r="G56" s="25">
        <v>0.13</v>
      </c>
      <c r="H56" s="25">
        <v>0.08</v>
      </c>
      <c r="I56" s="25">
        <v>0.05</v>
      </c>
      <c r="J56" s="36">
        <v>1.9</v>
      </c>
      <c r="M56" s="19"/>
      <c r="O56" s="14" t="b">
        <v>1</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0.42</v>
      </c>
      <c r="F57" s="25">
        <v>0.13</v>
      </c>
      <c r="G57" s="25">
        <v>0.18</v>
      </c>
      <c r="H57" s="25">
        <v>0.16</v>
      </c>
      <c r="I57" s="25">
        <v>0.11</v>
      </c>
      <c r="J57" s="36">
        <v>2.1</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0.4</v>
      </c>
      <c r="F58" s="25">
        <v>0.34</v>
      </c>
      <c r="G58" s="25">
        <v>0.14000000000000001</v>
      </c>
      <c r="H58" s="25">
        <v>7.0000000000000007E-2</v>
      </c>
      <c r="I58" s="25">
        <v>0.05</v>
      </c>
      <c r="J58" s="36">
        <v>1.9</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0.31</v>
      </c>
      <c r="F59" s="25">
        <v>0.33</v>
      </c>
      <c r="G59" s="25">
        <v>0.12</v>
      </c>
      <c r="H59" s="25">
        <v>0.09</v>
      </c>
      <c r="I59" s="25">
        <v>0.14000000000000001</v>
      </c>
      <c r="J59" s="36">
        <v>2</v>
      </c>
      <c r="M59" s="19"/>
      <c r="O59" s="14" t="b">
        <v>0</v>
      </c>
      <c r="P59" s="14" t="b">
        <v>1</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0.35</v>
      </c>
      <c r="F61" s="25">
        <v>0.35</v>
      </c>
      <c r="G61" s="25">
        <v>0.16</v>
      </c>
      <c r="H61" s="25">
        <v>0.05</v>
      </c>
      <c r="I61" s="25">
        <v>0.1</v>
      </c>
      <c r="J61" s="36">
        <v>1.9</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0.36</v>
      </c>
      <c r="F62" s="25">
        <v>0.35</v>
      </c>
      <c r="G62" s="25">
        <v>0.13</v>
      </c>
      <c r="H62" s="25">
        <v>0.08</v>
      </c>
      <c r="I62" s="25">
        <v>0.06</v>
      </c>
      <c r="J62" s="36">
        <v>1.9</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0.39</v>
      </c>
      <c r="F63" s="25">
        <v>0.33</v>
      </c>
      <c r="G63" s="25">
        <v>0.14000000000000001</v>
      </c>
      <c r="H63" s="25">
        <v>0.08</v>
      </c>
      <c r="I63" s="25">
        <v>0.06</v>
      </c>
      <c r="J63" s="36">
        <v>1.9</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0.28000000000000003</v>
      </c>
      <c r="F65" s="25">
        <v>0.28000000000000003</v>
      </c>
      <c r="G65" s="25">
        <v>0.17</v>
      </c>
      <c r="H65" s="25">
        <v>0.12</v>
      </c>
      <c r="I65" s="25">
        <v>0.15</v>
      </c>
      <c r="J65" s="36">
        <v>2.1</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0.31</v>
      </c>
      <c r="F66" s="25">
        <v>0.36</v>
      </c>
      <c r="G66" s="25">
        <v>0.15</v>
      </c>
      <c r="H66" s="25">
        <v>0.11</v>
      </c>
      <c r="I66" s="25">
        <v>7.0000000000000007E-2</v>
      </c>
      <c r="J66" s="36">
        <v>2.1</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0.44</v>
      </c>
      <c r="F67" s="25">
        <v>0.33</v>
      </c>
      <c r="G67" s="25">
        <v>0.13</v>
      </c>
      <c r="H67" s="25">
        <v>0.06</v>
      </c>
      <c r="I67" s="25">
        <v>0.05</v>
      </c>
      <c r="J67" s="36">
        <v>1.8</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0.38</v>
      </c>
      <c r="F69" s="25">
        <v>0.32</v>
      </c>
      <c r="G69" s="25">
        <v>0.13</v>
      </c>
      <c r="H69" s="25">
        <v>0.1</v>
      </c>
      <c r="I69" s="25">
        <v>7.0000000000000007E-2</v>
      </c>
      <c r="J69" s="36">
        <v>1.9</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0.39</v>
      </c>
      <c r="F70" s="25">
        <v>0.34</v>
      </c>
      <c r="G70" s="25">
        <v>0.14000000000000001</v>
      </c>
      <c r="H70" s="25">
        <v>7.0000000000000007E-2</v>
      </c>
      <c r="I70" s="25">
        <v>0.06</v>
      </c>
      <c r="J70" s="36">
        <v>1.9</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0.09</v>
      </c>
      <c r="F72" s="25">
        <v>0.22</v>
      </c>
      <c r="G72" s="25">
        <v>0.28999999999999998</v>
      </c>
      <c r="H72" s="25">
        <v>0.32</v>
      </c>
      <c r="I72" s="25">
        <v>0.08</v>
      </c>
      <c r="J72" s="36">
        <v>2.9</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0.22</v>
      </c>
      <c r="F73" s="25">
        <v>0.4</v>
      </c>
      <c r="G73" s="25">
        <v>0.22</v>
      </c>
      <c r="H73" s="25">
        <v>0.1</v>
      </c>
      <c r="I73" s="25">
        <v>7.0000000000000007E-2</v>
      </c>
      <c r="J73" s="36">
        <v>2.2000000000000002</v>
      </c>
      <c r="M73" s="19"/>
      <c r="O73" s="14" t="b">
        <v>1</v>
      </c>
      <c r="P73" s="14" t="b">
        <v>1</v>
      </c>
      <c r="Q73" s="14" t="b">
        <v>1</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0.56000000000000005</v>
      </c>
      <c r="F74" s="25">
        <v>0.33</v>
      </c>
      <c r="G74" s="25">
        <v>0.05</v>
      </c>
      <c r="H74" s="25">
        <v>0.02</v>
      </c>
      <c r="I74" s="25">
        <v>0.04</v>
      </c>
      <c r="J74" s="36">
        <v>1.5</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0.35</v>
      </c>
      <c r="F76" s="25">
        <v>0.3</v>
      </c>
      <c r="G76" s="25">
        <v>0.19</v>
      </c>
      <c r="H76" s="25">
        <v>0.11</v>
      </c>
      <c r="I76" s="25">
        <v>0.05</v>
      </c>
      <c r="J76" s="36">
        <v>2.1</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0.39</v>
      </c>
      <c r="F77" s="25">
        <v>0.35</v>
      </c>
      <c r="G77" s="25">
        <v>0.14000000000000001</v>
      </c>
      <c r="H77" s="25">
        <v>0.05</v>
      </c>
      <c r="I77" s="25">
        <v>0.06</v>
      </c>
      <c r="J77" s="36">
        <v>1.8</v>
      </c>
      <c r="M77" s="19"/>
      <c r="O77" s="14" t="b">
        <v>0</v>
      </c>
      <c r="P77" s="14" t="b">
        <v>0</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0.39</v>
      </c>
      <c r="F78" s="25">
        <v>0.33</v>
      </c>
      <c r="G78" s="25">
        <v>0.14000000000000001</v>
      </c>
      <c r="H78" s="25">
        <v>0.08</v>
      </c>
      <c r="I78" s="25">
        <v>0.05</v>
      </c>
      <c r="J78" s="36">
        <v>1.9</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0.34</v>
      </c>
      <c r="F79" s="25">
        <v>0.35</v>
      </c>
      <c r="G79" s="25">
        <v>0.1</v>
      </c>
      <c r="H79" s="25">
        <v>7.0000000000000007E-2</v>
      </c>
      <c r="I79" s="25">
        <v>0.14000000000000001</v>
      </c>
      <c r="J79" s="36">
        <v>1.9</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0.52</v>
      </c>
      <c r="F81" s="25">
        <v>0.16</v>
      </c>
      <c r="G81" s="25">
        <v>0.1</v>
      </c>
      <c r="H81" s="25">
        <v>0.13</v>
      </c>
      <c r="I81" s="25">
        <v>0.08</v>
      </c>
      <c r="J81" s="36">
        <v>1.8</v>
      </c>
      <c r="M81" s="19"/>
      <c r="O81" s="14" t="b">
        <v>1</v>
      </c>
      <c r="P81" s="14" t="b">
        <v>0</v>
      </c>
      <c r="Q81" s="14" t="b">
        <v>0</v>
      </c>
      <c r="R81" s="14" t="b">
        <v>1</v>
      </c>
      <c r="S81" s="14" t="e">
        <v>#REF!</v>
      </c>
      <c r="T81" s="14" t="e">
        <v>#REF!</v>
      </c>
      <c r="U81" s="14" t="e">
        <v>#REF!</v>
      </c>
      <c r="V81" s="14" t="e">
        <v>#REF!</v>
      </c>
      <c r="W81" s="14" t="e">
        <v>#REF!</v>
      </c>
      <c r="X81" s="14" t="e">
        <v>#REF!</v>
      </c>
      <c r="Y81" s="14" t="e">
        <v>#REF!</v>
      </c>
      <c r="Z81" s="14" t="e">
        <v>#REF!</v>
      </c>
      <c r="AA81" s="14" t="b">
        <v>0</v>
      </c>
      <c r="AB81" s="14" t="b">
        <v>0</v>
      </c>
    </row>
    <row r="82" spans="1:28" ht="12.75" customHeight="1" x14ac:dyDescent="0.25">
      <c r="A82" s="13">
        <v>17</v>
      </c>
      <c r="C82" s="3" t="s">
        <v>71</v>
      </c>
      <c r="D82" s="20">
        <v>696</v>
      </c>
      <c r="E82" s="24">
        <v>0.38</v>
      </c>
      <c r="F82" s="25">
        <v>0.37</v>
      </c>
      <c r="G82" s="25">
        <v>0.14000000000000001</v>
      </c>
      <c r="H82" s="25">
        <v>0.06</v>
      </c>
      <c r="I82" s="25">
        <v>0.05</v>
      </c>
      <c r="J82" s="36">
        <v>1.9</v>
      </c>
      <c r="M82" s="19"/>
      <c r="O82" s="14" t="b">
        <v>1</v>
      </c>
      <c r="P82" s="14" t="b">
        <v>1</v>
      </c>
      <c r="Q82" s="14" t="b">
        <v>0</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0.38</v>
      </c>
      <c r="F83" s="25">
        <v>0.34</v>
      </c>
      <c r="G83" s="25">
        <v>0.14000000000000001</v>
      </c>
      <c r="H83" s="25">
        <v>0.08</v>
      </c>
      <c r="I83" s="25">
        <v>7.0000000000000007E-2</v>
      </c>
      <c r="J83" s="36">
        <v>1.9</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0.35</v>
      </c>
      <c r="F85" s="25">
        <v>0.32</v>
      </c>
      <c r="G85" s="25">
        <v>0.16</v>
      </c>
      <c r="H85" s="25">
        <v>0.1</v>
      </c>
      <c r="I85" s="25">
        <v>7.0000000000000007E-2</v>
      </c>
      <c r="J85" s="36">
        <v>2</v>
      </c>
      <c r="M85" s="19"/>
      <c r="O85" s="14" t="b">
        <v>1</v>
      </c>
      <c r="P85" s="14" t="b">
        <v>1</v>
      </c>
      <c r="Q85" s="14" t="b">
        <v>1</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0.39</v>
      </c>
      <c r="F86" s="25">
        <v>0.36</v>
      </c>
      <c r="G86" s="25">
        <v>0.14000000000000001</v>
      </c>
      <c r="H86" s="25">
        <v>0.06</v>
      </c>
      <c r="I86" s="25">
        <v>0.05</v>
      </c>
      <c r="J86" s="36">
        <v>1.9</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0.43</v>
      </c>
      <c r="F87" s="25">
        <v>0.34</v>
      </c>
      <c r="G87" s="25">
        <v>0.12</v>
      </c>
      <c r="H87" s="25">
        <v>7.0000000000000007E-2</v>
      </c>
      <c r="I87" s="25">
        <v>0.05</v>
      </c>
      <c r="J87" s="36">
        <v>1.8</v>
      </c>
      <c r="M87" s="19"/>
      <c r="O87" s="14" t="b">
        <v>1</v>
      </c>
      <c r="P87" s="14" t="b">
        <v>1</v>
      </c>
      <c r="Q87" s="14" t="b">
        <v>0</v>
      </c>
      <c r="R87" s="14" t="b">
        <v>0</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0.25</v>
      </c>
      <c r="F88" s="25">
        <v>0.21</v>
      </c>
      <c r="G88" s="25">
        <v>0.13</v>
      </c>
      <c r="H88" s="25">
        <v>0.19</v>
      </c>
      <c r="I88" s="25">
        <v>0.22</v>
      </c>
      <c r="J88" s="36">
        <v>2.2999999999999998</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0.46</v>
      </c>
      <c r="F90" s="25">
        <v>0.26</v>
      </c>
      <c r="G90" s="25">
        <v>0.08</v>
      </c>
      <c r="H90" s="25">
        <v>0.13</v>
      </c>
      <c r="I90" s="25">
        <v>7.0000000000000007E-2</v>
      </c>
      <c r="J90" s="36">
        <v>1.9</v>
      </c>
      <c r="M90" s="19"/>
      <c r="O90" s="14" t="b">
        <v>1</v>
      </c>
      <c r="P90" s="14" t="b">
        <v>1</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0.37</v>
      </c>
      <c r="F91" s="25">
        <v>0.37</v>
      </c>
      <c r="G91" s="25">
        <v>0.13</v>
      </c>
      <c r="H91" s="25">
        <v>0.06</v>
      </c>
      <c r="I91" s="25">
        <v>7.0000000000000007E-2</v>
      </c>
      <c r="J91" s="36">
        <v>1.9</v>
      </c>
      <c r="M91" s="19"/>
      <c r="O91" s="14" t="b">
        <v>1</v>
      </c>
      <c r="P91" s="14" t="b">
        <v>1</v>
      </c>
      <c r="Q91" s="14" t="b">
        <v>0</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0.39</v>
      </c>
      <c r="F92" s="25">
        <v>0.33</v>
      </c>
      <c r="G92" s="25">
        <v>0.15</v>
      </c>
      <c r="H92" s="25">
        <v>0.08</v>
      </c>
      <c r="I92" s="25">
        <v>0.06</v>
      </c>
      <c r="J92" s="36">
        <v>1.9</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0.38</v>
      </c>
      <c r="F94" s="25">
        <v>0.34</v>
      </c>
      <c r="G94" s="25">
        <v>0.14000000000000001</v>
      </c>
      <c r="H94" s="25">
        <v>0.08</v>
      </c>
      <c r="I94" s="25">
        <v>0.06</v>
      </c>
      <c r="J94" s="36">
        <v>1.9</v>
      </c>
      <c r="M94" s="19"/>
      <c r="O94" s="14" t="b">
        <v>1</v>
      </c>
      <c r="P94" s="14" t="b">
        <v>1</v>
      </c>
      <c r="Q94" s="14" t="b">
        <v>0</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0.4</v>
      </c>
      <c r="F95" s="25">
        <v>0.32</v>
      </c>
      <c r="G95" s="25">
        <v>0.14000000000000001</v>
      </c>
      <c r="H95" s="25">
        <v>7.0000000000000007E-2</v>
      </c>
      <c r="I95" s="25">
        <v>7.0000000000000007E-2</v>
      </c>
      <c r="J95" s="36">
        <v>1.9</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0.39</v>
      </c>
      <c r="F97" s="25">
        <v>0.34</v>
      </c>
      <c r="G97" s="25">
        <v>0.13</v>
      </c>
      <c r="H97" s="25">
        <v>0.09</v>
      </c>
      <c r="I97" s="25">
        <v>0.05</v>
      </c>
      <c r="J97" s="36">
        <v>1.9</v>
      </c>
      <c r="M97" s="19"/>
      <c r="O97" s="14" t="b">
        <v>1</v>
      </c>
      <c r="P97" s="14" t="b">
        <v>1</v>
      </c>
      <c r="Q97" s="14" t="b">
        <v>0</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0.38</v>
      </c>
      <c r="F98" s="25">
        <v>0.33</v>
      </c>
      <c r="G98" s="25">
        <v>0.14000000000000001</v>
      </c>
      <c r="H98" s="25">
        <v>7.0000000000000007E-2</v>
      </c>
      <c r="I98" s="25">
        <v>0.08</v>
      </c>
      <c r="J98" s="36">
        <v>1.9</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0.4</v>
      </c>
      <c r="F100" s="25">
        <v>0.35</v>
      </c>
      <c r="G100" s="25">
        <v>0.13</v>
      </c>
      <c r="H100" s="25">
        <v>0.08</v>
      </c>
      <c r="I100" s="25">
        <v>0.05</v>
      </c>
      <c r="J100" s="36">
        <v>1.9</v>
      </c>
      <c r="M100" s="19"/>
      <c r="O100" s="14" t="b">
        <v>1</v>
      </c>
      <c r="P100" s="14" t="b">
        <v>1</v>
      </c>
      <c r="Q100" s="14" t="b">
        <v>0</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0.37</v>
      </c>
      <c r="F101" s="25">
        <v>0.33</v>
      </c>
      <c r="G101" s="25">
        <v>0.15</v>
      </c>
      <c r="H101" s="25">
        <v>0.08</v>
      </c>
      <c r="I101" s="25">
        <v>0.08</v>
      </c>
      <c r="J101" s="36">
        <v>1.9</v>
      </c>
      <c r="M101" s="19"/>
      <c r="O101" s="14" t="b">
        <v>1</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0.4</v>
      </c>
      <c r="F103" s="25">
        <v>0.28999999999999998</v>
      </c>
      <c r="G103" s="25">
        <v>0.13</v>
      </c>
      <c r="H103" s="25">
        <v>0.12</v>
      </c>
      <c r="I103" s="25">
        <v>0.06</v>
      </c>
      <c r="J103" s="36">
        <v>2</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0.38</v>
      </c>
      <c r="F104" s="25">
        <v>0.43</v>
      </c>
      <c r="G104" s="25">
        <v>0.12</v>
      </c>
      <c r="H104" s="25">
        <v>0.05</v>
      </c>
      <c r="I104" s="25">
        <v>0.03</v>
      </c>
      <c r="J104" s="36">
        <v>1.8</v>
      </c>
      <c r="M104" s="19"/>
      <c r="O104" s="14" t="b">
        <v>0</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0.41</v>
      </c>
      <c r="F105" s="25">
        <v>0.32</v>
      </c>
      <c r="G105" s="25">
        <v>0.14000000000000001</v>
      </c>
      <c r="H105" s="25">
        <v>0.08</v>
      </c>
      <c r="I105" s="25">
        <v>0.05</v>
      </c>
      <c r="J105" s="36">
        <v>1.9</v>
      </c>
      <c r="M105" s="19"/>
      <c r="O105" s="14" t="b">
        <v>0</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0.35</v>
      </c>
      <c r="F106" s="29">
        <v>0.3</v>
      </c>
      <c r="G106" s="29">
        <v>0.15</v>
      </c>
      <c r="H106" s="29">
        <v>0.08</v>
      </c>
      <c r="I106" s="29">
        <v>0.12</v>
      </c>
      <c r="J106" s="37">
        <v>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24" priority="16">
      <formula>L13=TRUE</formula>
    </cfRule>
  </conditionalFormatting>
  <conditionalFormatting sqref="E35">
    <cfRule type="expression" dxfId="1323" priority="9">
      <formula>L35=TRUE</formula>
    </cfRule>
  </conditionalFormatting>
  <conditionalFormatting sqref="E60">
    <cfRule type="expression" dxfId="1322" priority="8">
      <formula>L60=TRUE</formula>
    </cfRule>
  </conditionalFormatting>
  <conditionalFormatting sqref="E64">
    <cfRule type="expression" dxfId="1321" priority="7">
      <formula>L64=TRUE</formula>
    </cfRule>
  </conditionalFormatting>
  <conditionalFormatting sqref="E84">
    <cfRule type="expression" dxfId="1320" priority="6">
      <formula>L84=TRUE</formula>
    </cfRule>
  </conditionalFormatting>
  <conditionalFormatting sqref="E89">
    <cfRule type="expression" dxfId="1319" priority="5">
      <formula>L89=TRUE</formula>
    </cfRule>
  </conditionalFormatting>
  <conditionalFormatting sqref="E93">
    <cfRule type="expression" dxfId="1318" priority="4">
      <formula>L93=TRUE</formula>
    </cfRule>
  </conditionalFormatting>
  <conditionalFormatting sqref="E96">
    <cfRule type="expression" dxfId="1317" priority="3">
      <formula>L96=TRUE</formula>
    </cfRule>
  </conditionalFormatting>
  <conditionalFormatting sqref="E99">
    <cfRule type="expression" dxfId="1316" priority="2">
      <formula>L99=TRUE</formula>
    </cfRule>
  </conditionalFormatting>
  <conditionalFormatting sqref="E112:E142">
    <cfRule type="expression" dxfId="1315" priority="13">
      <formula>L112=TRUE</formula>
    </cfRule>
  </conditionalFormatting>
  <conditionalFormatting sqref="E154:E195">
    <cfRule type="expression" dxfId="1314" priority="15">
      <formula>L154=TRUE</formula>
    </cfRule>
  </conditionalFormatting>
  <conditionalFormatting sqref="E207:E248">
    <cfRule type="expression" dxfId="131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31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311" priority="11">
      <formula>Y13=TRUE</formula>
    </cfRule>
  </conditionalFormatting>
  <conditionalFormatting sqref="J110:K267">
    <cfRule type="expression" dxfId="1310" priority="12">
      <formula>Z110=TRUE</formula>
    </cfRule>
  </conditionalFormatting>
  <conditionalFormatting sqref="M8:M106">
    <cfRule type="cellIs" dxfId="130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30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307" priority="18">
      <formula>N13=TRUE</formula>
    </cfRule>
  </conditionalFormatting>
  <pageMargins left="0.7" right="0.7" top="0.75" bottom="0.75" header="0.3" footer="0.3"/>
  <pageSetup paperSize="9" orientation="portrait" verticalDpi="0" r:id="rId1"/>
  <drawing r:id="rId2"/>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Worksheet____5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216</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0.11</v>
      </c>
      <c r="F8" s="18">
        <v>0.12</v>
      </c>
      <c r="G8" s="18">
        <v>0.2</v>
      </c>
      <c r="H8" s="18">
        <v>0.52</v>
      </c>
      <c r="I8" s="18">
        <v>0.05</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0.11</v>
      </c>
      <c r="F11" s="25">
        <v>0.11</v>
      </c>
      <c r="G11" s="25">
        <v>0.19</v>
      </c>
      <c r="H11" s="25">
        <v>0.52</v>
      </c>
      <c r="I11" s="25">
        <v>7.0000000000000007E-2</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0.11</v>
      </c>
      <c r="F12" s="25">
        <v>0.13</v>
      </c>
      <c r="G12" s="25">
        <v>0.2</v>
      </c>
      <c r="H12" s="25">
        <v>0.54</v>
      </c>
      <c r="I12" s="25">
        <v>0.03</v>
      </c>
      <c r="J12" s="36">
        <v>3.2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0.12</v>
      </c>
      <c r="F14" s="25">
        <v>0.12</v>
      </c>
      <c r="G14" s="25">
        <v>0.17</v>
      </c>
      <c r="H14" s="25">
        <v>0.53</v>
      </c>
      <c r="I14" s="25">
        <v>0.06</v>
      </c>
      <c r="J14" s="36">
        <v>3.2</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0.1</v>
      </c>
      <c r="F15" s="25">
        <v>0.1</v>
      </c>
      <c r="G15" s="25">
        <v>0.19</v>
      </c>
      <c r="H15" s="25">
        <v>0.55000000000000004</v>
      </c>
      <c r="I15" s="25">
        <v>0.06</v>
      </c>
      <c r="J15" s="36">
        <v>3.3</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0.11</v>
      </c>
      <c r="F16" s="25">
        <v>0.11</v>
      </c>
      <c r="G16" s="25">
        <v>0.21</v>
      </c>
      <c r="H16" s="25">
        <v>0.52</v>
      </c>
      <c r="I16" s="25">
        <v>0.05</v>
      </c>
      <c r="J16" s="36">
        <v>3.2</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0.09</v>
      </c>
      <c r="F17" s="25">
        <v>0.15</v>
      </c>
      <c r="G17" s="25">
        <v>0.18</v>
      </c>
      <c r="H17" s="25">
        <v>0.54</v>
      </c>
      <c r="I17" s="25">
        <v>0.04</v>
      </c>
      <c r="J17" s="36">
        <v>3.2</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0.14000000000000001</v>
      </c>
      <c r="F18" s="25">
        <v>0.11</v>
      </c>
      <c r="G18" s="25">
        <v>0.22</v>
      </c>
      <c r="H18" s="25">
        <v>0.48</v>
      </c>
      <c r="I18" s="25">
        <v>0.04</v>
      </c>
      <c r="J18" s="36">
        <v>3.1</v>
      </c>
      <c r="M18" s="19"/>
      <c r="O18" s="14" t="b">
        <v>1</v>
      </c>
      <c r="P18" s="14" t="b">
        <v>0</v>
      </c>
      <c r="Q18" s="14" t="b">
        <v>0</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0.06</v>
      </c>
      <c r="F19" s="25">
        <v>0.09</v>
      </c>
      <c r="G19" s="25">
        <v>0.25</v>
      </c>
      <c r="H19" s="25">
        <v>0.55000000000000004</v>
      </c>
      <c r="I19" s="25">
        <v>0.04</v>
      </c>
      <c r="J19" s="36">
        <v>3.3</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0.15</v>
      </c>
      <c r="F20" s="25">
        <v>0.12</v>
      </c>
      <c r="G20" s="25">
        <v>0.19</v>
      </c>
      <c r="H20" s="25">
        <v>0.49</v>
      </c>
      <c r="I20" s="25">
        <v>0.04</v>
      </c>
      <c r="J20" s="36">
        <v>3.1</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0.11</v>
      </c>
      <c r="F21" s="25">
        <v>0.09</v>
      </c>
      <c r="G21" s="25">
        <v>0.17</v>
      </c>
      <c r="H21" s="25">
        <v>0.57999999999999996</v>
      </c>
      <c r="I21" s="25">
        <v>0.05</v>
      </c>
      <c r="J21" s="36">
        <v>3.3</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0.11</v>
      </c>
      <c r="F23" s="25">
        <v>0.12</v>
      </c>
      <c r="G23" s="25">
        <v>0.2</v>
      </c>
      <c r="H23" s="25">
        <v>0.53</v>
      </c>
      <c r="I23" s="25">
        <v>0.05</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0.11</v>
      </c>
      <c r="F24" s="25">
        <v>0.1</v>
      </c>
      <c r="G24" s="25">
        <v>0.21</v>
      </c>
      <c r="H24" s="25">
        <v>0.54</v>
      </c>
      <c r="I24" s="25">
        <v>0.05</v>
      </c>
      <c r="J24" s="36">
        <v>3.2</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0.12</v>
      </c>
      <c r="F26" s="25">
        <v>0.14000000000000001</v>
      </c>
      <c r="G26" s="25">
        <v>0.17</v>
      </c>
      <c r="H26" s="25">
        <v>0.52</v>
      </c>
      <c r="I26" s="25">
        <v>0.04</v>
      </c>
      <c r="J26" s="36">
        <v>3.1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0.1</v>
      </c>
      <c r="F27" s="25">
        <v>0.1</v>
      </c>
      <c r="G27" s="25">
        <v>0.21</v>
      </c>
      <c r="H27" s="25">
        <v>0.53</v>
      </c>
      <c r="I27" s="25">
        <v>0.05</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0.12</v>
      </c>
      <c r="F29" s="25">
        <v>0.13</v>
      </c>
      <c r="G29" s="25">
        <v>0.19</v>
      </c>
      <c r="H29" s="25">
        <v>0.5</v>
      </c>
      <c r="I29" s="25">
        <v>0.05</v>
      </c>
      <c r="J29" s="36">
        <v>3.1</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0.1</v>
      </c>
      <c r="F30" s="25">
        <v>0.1</v>
      </c>
      <c r="G30" s="25">
        <v>0.23</v>
      </c>
      <c r="H30" s="25">
        <v>0.52</v>
      </c>
      <c r="I30" s="25">
        <v>0.05</v>
      </c>
      <c r="J30" s="36">
        <v>3.2</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0.08</v>
      </c>
      <c r="F31" s="25">
        <v>0.08</v>
      </c>
      <c r="G31" s="25">
        <v>0.15</v>
      </c>
      <c r="H31" s="25">
        <v>0.65</v>
      </c>
      <c r="I31" s="25">
        <v>0.03</v>
      </c>
      <c r="J31" s="36">
        <v>3.4</v>
      </c>
      <c r="M31" s="19"/>
      <c r="O31" s="14" t="b">
        <v>0</v>
      </c>
      <c r="P31" s="14" t="b">
        <v>0</v>
      </c>
      <c r="Q31" s="14" t="b">
        <v>0</v>
      </c>
      <c r="R31" s="14" t="b">
        <v>1</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0.11</v>
      </c>
      <c r="F33" s="25">
        <v>0.1</v>
      </c>
      <c r="G33" s="25">
        <v>0.17</v>
      </c>
      <c r="H33" s="25">
        <v>0.57999999999999996</v>
      </c>
      <c r="I33" s="25">
        <v>0.05</v>
      </c>
      <c r="J33" s="36">
        <v>3.3</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0.11</v>
      </c>
      <c r="F34" s="25">
        <v>0.19</v>
      </c>
      <c r="G34" s="25">
        <v>0.32</v>
      </c>
      <c r="H34" s="25">
        <v>0.32</v>
      </c>
      <c r="I34" s="25">
        <v>0.06</v>
      </c>
      <c r="J34" s="36">
        <v>2.9</v>
      </c>
      <c r="M34" s="19"/>
      <c r="O34" s="14" t="b">
        <v>0</v>
      </c>
      <c r="P34" s="14" t="b">
        <v>1</v>
      </c>
      <c r="Q34" s="14" t="b">
        <v>1</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0.11</v>
      </c>
      <c r="F36" s="25">
        <v>0.11</v>
      </c>
      <c r="G36" s="25">
        <v>0.22</v>
      </c>
      <c r="H36" s="25">
        <v>0.51</v>
      </c>
      <c r="I36" s="25">
        <v>0.05</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0.11</v>
      </c>
      <c r="F37" s="25">
        <v>0.12</v>
      </c>
      <c r="G37" s="25">
        <v>0.18</v>
      </c>
      <c r="H37" s="25">
        <v>0.54</v>
      </c>
      <c r="I37" s="25">
        <v>0.05</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0.11</v>
      </c>
      <c r="F39" s="25">
        <v>0.14000000000000001</v>
      </c>
      <c r="G39" s="25">
        <v>0.21</v>
      </c>
      <c r="H39" s="25">
        <v>0.51</v>
      </c>
      <c r="I39" s="25">
        <v>0.03</v>
      </c>
      <c r="J39" s="36">
        <v>3.2</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0.11</v>
      </c>
      <c r="F40" s="25">
        <v>0.09</v>
      </c>
      <c r="G40" s="25">
        <v>0.18</v>
      </c>
      <c r="H40" s="25">
        <v>0.57999999999999996</v>
      </c>
      <c r="I40" s="25">
        <v>0.04</v>
      </c>
      <c r="J40" s="36">
        <v>3.3</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0.11</v>
      </c>
      <c r="F41" s="25">
        <v>0.18</v>
      </c>
      <c r="G41" s="25">
        <v>0.22</v>
      </c>
      <c r="H41" s="25">
        <v>0.4</v>
      </c>
      <c r="I41" s="25">
        <v>0.08</v>
      </c>
      <c r="J41" s="36">
        <v>3</v>
      </c>
      <c r="M41" s="19"/>
      <c r="O41" s="14" t="b">
        <v>0</v>
      </c>
      <c r="P41" s="14" t="b">
        <v>1</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v>
      </c>
      <c r="F42" s="25">
        <v>0.1</v>
      </c>
      <c r="G42" s="25">
        <v>0.19</v>
      </c>
      <c r="H42" s="25">
        <v>0.56000000000000005</v>
      </c>
      <c r="I42" s="25">
        <v>0.05</v>
      </c>
      <c r="J42" s="36">
        <v>3.3</v>
      </c>
      <c r="M42" s="19"/>
      <c r="O42" s="14" t="b">
        <v>0</v>
      </c>
      <c r="P42" s="14" t="b">
        <v>0</v>
      </c>
      <c r="Q42" s="14" t="b">
        <v>0</v>
      </c>
      <c r="R42" s="14" t="b">
        <v>1</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0.11</v>
      </c>
      <c r="F44" s="25">
        <v>0.1</v>
      </c>
      <c r="G44" s="25">
        <v>0.18</v>
      </c>
      <c r="H44" s="25">
        <v>0.56000000000000005</v>
      </c>
      <c r="I44" s="25">
        <v>0.05</v>
      </c>
      <c r="J44" s="36">
        <v>3.2</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0.12</v>
      </c>
      <c r="F45" s="25">
        <v>0.08</v>
      </c>
      <c r="G45" s="25">
        <v>0.2</v>
      </c>
      <c r="H45" s="25">
        <v>0.5</v>
      </c>
      <c r="I45" s="25">
        <v>0.1</v>
      </c>
      <c r="J45" s="36">
        <v>3.2</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0.1</v>
      </c>
      <c r="F46" s="25">
        <v>0.21</v>
      </c>
      <c r="G46" s="25">
        <v>0.33</v>
      </c>
      <c r="H46" s="25">
        <v>0.33</v>
      </c>
      <c r="I46" s="25">
        <v>0.03</v>
      </c>
      <c r="J46" s="36">
        <v>2.9</v>
      </c>
      <c r="M46" s="19"/>
      <c r="O46" s="14" t="b">
        <v>0</v>
      </c>
      <c r="P46" s="14" t="b">
        <v>1</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0.1</v>
      </c>
      <c r="F47" s="25">
        <v>0.24</v>
      </c>
      <c r="G47" s="25">
        <v>0.33</v>
      </c>
      <c r="H47" s="25">
        <v>0.25</v>
      </c>
      <c r="I47" s="25">
        <v>0.08</v>
      </c>
      <c r="J47" s="36">
        <v>2.8</v>
      </c>
      <c r="M47" s="19"/>
      <c r="O47" s="14" t="b">
        <v>0</v>
      </c>
      <c r="P47" s="14" t="b">
        <v>1</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0.09</v>
      </c>
      <c r="F48" s="25">
        <v>0.23</v>
      </c>
      <c r="G48" s="25">
        <v>0.34</v>
      </c>
      <c r="H48" s="25">
        <v>0.31</v>
      </c>
      <c r="I48" s="25">
        <v>0.02</v>
      </c>
      <c r="J48" s="36">
        <v>2.9</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0.09</v>
      </c>
      <c r="F49" s="25">
        <v>0.23</v>
      </c>
      <c r="G49" s="25">
        <v>0.18</v>
      </c>
      <c r="H49" s="25">
        <v>0.5</v>
      </c>
      <c r="I49" s="25"/>
      <c r="J49" s="36">
        <v>3.1</v>
      </c>
      <c r="M49" s="19"/>
      <c r="O49" s="14" t="b">
        <v>0</v>
      </c>
      <c r="P49" s="14" t="b">
        <v>1</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0.16</v>
      </c>
      <c r="F51" s="25">
        <v>0.17</v>
      </c>
      <c r="G51" s="25">
        <v>0.2</v>
      </c>
      <c r="H51" s="25">
        <v>0.4</v>
      </c>
      <c r="I51" s="25">
        <v>7.0000000000000007E-2</v>
      </c>
      <c r="J51" s="36">
        <v>2.9</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0.11</v>
      </c>
      <c r="F52" s="25">
        <v>0.11</v>
      </c>
      <c r="G52" s="25">
        <v>0.2</v>
      </c>
      <c r="H52" s="25">
        <v>0.53</v>
      </c>
      <c r="I52" s="25">
        <v>0.05</v>
      </c>
      <c r="J52" s="36">
        <v>3.2</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0.16</v>
      </c>
      <c r="F54" s="25">
        <v>0.12</v>
      </c>
      <c r="G54" s="25">
        <v>0.28000000000000003</v>
      </c>
      <c r="H54" s="25">
        <v>0.38</v>
      </c>
      <c r="I54" s="25">
        <v>7.0000000000000007E-2</v>
      </c>
      <c r="J54" s="36">
        <v>2.9</v>
      </c>
      <c r="M54" s="19"/>
      <c r="O54" s="14" t="b">
        <v>1</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0.09</v>
      </c>
      <c r="F55" s="25">
        <v>0.1</v>
      </c>
      <c r="G55" s="25">
        <v>0.26</v>
      </c>
      <c r="H55" s="25">
        <v>0.52</v>
      </c>
      <c r="I55" s="25">
        <v>0.02</v>
      </c>
      <c r="J55" s="36">
        <v>3.2</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0.13</v>
      </c>
      <c r="F56" s="25">
        <v>0.16</v>
      </c>
      <c r="G56" s="25">
        <v>0.28000000000000003</v>
      </c>
      <c r="H56" s="25">
        <v>0.41</v>
      </c>
      <c r="I56" s="25">
        <v>0.02</v>
      </c>
      <c r="J56" s="36">
        <v>3</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0.09</v>
      </c>
      <c r="F57" s="25">
        <v>0.13</v>
      </c>
      <c r="G57" s="25">
        <v>0.16</v>
      </c>
      <c r="H57" s="25">
        <v>0.56000000000000005</v>
      </c>
      <c r="I57" s="25">
        <v>7.0000000000000007E-2</v>
      </c>
      <c r="J57" s="36">
        <v>3.3</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0.11</v>
      </c>
      <c r="F58" s="25">
        <v>0.11</v>
      </c>
      <c r="G58" s="25">
        <v>0.19</v>
      </c>
      <c r="H58" s="25">
        <v>0.54</v>
      </c>
      <c r="I58" s="25">
        <v>0.04</v>
      </c>
      <c r="J58" s="36">
        <v>3.2</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0.09</v>
      </c>
      <c r="F59" s="25">
        <v>0.14000000000000001</v>
      </c>
      <c r="G59" s="25">
        <v>0.15</v>
      </c>
      <c r="H59" s="25">
        <v>0.52</v>
      </c>
      <c r="I59" s="25">
        <v>0.09</v>
      </c>
      <c r="J59" s="36">
        <v>3.2</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0.09</v>
      </c>
      <c r="F61" s="25">
        <v>0.14000000000000001</v>
      </c>
      <c r="G61" s="25">
        <v>0.25</v>
      </c>
      <c r="H61" s="25">
        <v>0.46</v>
      </c>
      <c r="I61" s="25">
        <v>0.06</v>
      </c>
      <c r="J61" s="36">
        <v>3.1</v>
      </c>
      <c r="M61" s="19"/>
      <c r="O61" s="14" t="b">
        <v>0</v>
      </c>
      <c r="P61" s="14" t="b">
        <v>0</v>
      </c>
      <c r="Q61" s="14" t="b">
        <v>1</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0.12</v>
      </c>
      <c r="F62" s="25">
        <v>0.14000000000000001</v>
      </c>
      <c r="G62" s="25">
        <v>0.18</v>
      </c>
      <c r="H62" s="25">
        <v>0.52</v>
      </c>
      <c r="I62" s="25">
        <v>0.05</v>
      </c>
      <c r="J62" s="36">
        <v>3.1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0.11</v>
      </c>
      <c r="F63" s="25">
        <v>0.11</v>
      </c>
      <c r="G63" s="25">
        <v>0.2</v>
      </c>
      <c r="H63" s="25">
        <v>0.54</v>
      </c>
      <c r="I63" s="25">
        <v>0.05</v>
      </c>
      <c r="J63" s="36">
        <v>3.2</v>
      </c>
      <c r="M63" s="19"/>
      <c r="O63" s="14" t="b">
        <v>0</v>
      </c>
      <c r="P63" s="14" t="b">
        <v>0</v>
      </c>
      <c r="Q63" s="14" t="b">
        <v>0</v>
      </c>
      <c r="R63" s="14" t="b">
        <v>1</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v>
      </c>
      <c r="F65" s="25">
        <v>0.12</v>
      </c>
      <c r="G65" s="25">
        <v>0.12</v>
      </c>
      <c r="H65" s="25">
        <v>0.55000000000000004</v>
      </c>
      <c r="I65" s="25">
        <v>0.1</v>
      </c>
      <c r="J65" s="36">
        <v>3.2</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0.12</v>
      </c>
      <c r="F66" s="25">
        <v>0.14000000000000001</v>
      </c>
      <c r="G66" s="25">
        <v>0.2</v>
      </c>
      <c r="H66" s="25">
        <v>0.47</v>
      </c>
      <c r="I66" s="25">
        <v>0.06</v>
      </c>
      <c r="J66" s="36">
        <v>3.1</v>
      </c>
      <c r="M66" s="19"/>
      <c r="O66" s="14" t="b">
        <v>0</v>
      </c>
      <c r="P66" s="14" t="b">
        <v>0</v>
      </c>
      <c r="Q66" s="14" t="b">
        <v>1</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0.1</v>
      </c>
      <c r="F67" s="25">
        <v>0.1</v>
      </c>
      <c r="G67" s="25">
        <v>0.21</v>
      </c>
      <c r="H67" s="25">
        <v>0.55000000000000004</v>
      </c>
      <c r="I67" s="25">
        <v>0.04</v>
      </c>
      <c r="J67" s="36">
        <v>3.3</v>
      </c>
      <c r="M67" s="19"/>
      <c r="O67" s="14" t="b">
        <v>0</v>
      </c>
      <c r="P67" s="14" t="b">
        <v>0</v>
      </c>
      <c r="Q67" s="14" t="b">
        <v>1</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0.11</v>
      </c>
      <c r="F69" s="25">
        <v>0.11</v>
      </c>
      <c r="G69" s="25">
        <v>0.18</v>
      </c>
      <c r="H69" s="25">
        <v>0.55000000000000004</v>
      </c>
      <c r="I69" s="25">
        <v>0.05</v>
      </c>
      <c r="J69" s="36">
        <v>3.2</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0.11</v>
      </c>
      <c r="F70" s="25">
        <v>0.12</v>
      </c>
      <c r="G70" s="25">
        <v>0.2</v>
      </c>
      <c r="H70" s="25">
        <v>0.52</v>
      </c>
      <c r="I70" s="25">
        <v>0.05</v>
      </c>
      <c r="J70" s="36">
        <v>3.2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0.17</v>
      </c>
      <c r="F72" s="25">
        <v>0.23</v>
      </c>
      <c r="G72" s="25">
        <v>0.19</v>
      </c>
      <c r="H72" s="25">
        <v>0.34</v>
      </c>
      <c r="I72" s="25">
        <v>7.0000000000000007E-2</v>
      </c>
      <c r="J72" s="36">
        <v>2.8</v>
      </c>
      <c r="M72" s="19"/>
      <c r="O72" s="14" t="b">
        <v>1</v>
      </c>
      <c r="P72" s="14" t="b">
        <v>1</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0.14000000000000001</v>
      </c>
      <c r="F73" s="25">
        <v>0.13</v>
      </c>
      <c r="G73" s="25">
        <v>0.23</v>
      </c>
      <c r="H73" s="25">
        <v>0.44</v>
      </c>
      <c r="I73" s="25">
        <v>0.05</v>
      </c>
      <c r="J73" s="36">
        <v>3</v>
      </c>
      <c r="M73" s="19"/>
      <c r="O73" s="14" t="b">
        <v>0</v>
      </c>
      <c r="P73" s="14" t="b">
        <v>0</v>
      </c>
      <c r="Q73" s="14" t="b">
        <v>0</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0.08</v>
      </c>
      <c r="F74" s="25">
        <v>0.09</v>
      </c>
      <c r="G74" s="25">
        <v>0.18</v>
      </c>
      <c r="H74" s="25">
        <v>0.63</v>
      </c>
      <c r="I74" s="25">
        <v>0.03</v>
      </c>
      <c r="J74" s="36">
        <v>3.4</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0.12</v>
      </c>
      <c r="F76" s="25">
        <v>0.2</v>
      </c>
      <c r="G76" s="25">
        <v>0.21</v>
      </c>
      <c r="H76" s="25">
        <v>0.41</v>
      </c>
      <c r="I76" s="25">
        <v>0.05</v>
      </c>
      <c r="J76" s="36">
        <v>3</v>
      </c>
      <c r="M76" s="19"/>
      <c r="O76" s="14" t="b">
        <v>0</v>
      </c>
      <c r="P76" s="14" t="b">
        <v>1</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0.1</v>
      </c>
      <c r="F77" s="25">
        <v>0.1</v>
      </c>
      <c r="G77" s="25">
        <v>0.25</v>
      </c>
      <c r="H77" s="25">
        <v>0.52</v>
      </c>
      <c r="I77" s="25">
        <v>0.03</v>
      </c>
      <c r="J77" s="36">
        <v>3.2</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0.11</v>
      </c>
      <c r="F78" s="25">
        <v>0.11</v>
      </c>
      <c r="G78" s="25">
        <v>0.19</v>
      </c>
      <c r="H78" s="25">
        <v>0.55000000000000004</v>
      </c>
      <c r="I78" s="25">
        <v>0.04</v>
      </c>
      <c r="J78" s="36">
        <v>3.2</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0.09</v>
      </c>
      <c r="F79" s="25">
        <v>0.13</v>
      </c>
      <c r="G79" s="25">
        <v>0.23</v>
      </c>
      <c r="H79" s="25">
        <v>0.44</v>
      </c>
      <c r="I79" s="25">
        <v>0.1</v>
      </c>
      <c r="J79" s="36">
        <v>3.1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0.15</v>
      </c>
      <c r="F81" s="25">
        <v>7.0000000000000007E-2</v>
      </c>
      <c r="G81" s="25">
        <v>0.11</v>
      </c>
      <c r="H81" s="25">
        <v>0.63</v>
      </c>
      <c r="I81" s="25">
        <v>0.04</v>
      </c>
      <c r="J81" s="36">
        <v>3.3</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0.11</v>
      </c>
      <c r="F82" s="25">
        <v>0.13</v>
      </c>
      <c r="G82" s="25">
        <v>0.22</v>
      </c>
      <c r="H82" s="25">
        <v>0.5</v>
      </c>
      <c r="I82" s="25">
        <v>0.05</v>
      </c>
      <c r="J82" s="36">
        <v>3.2</v>
      </c>
      <c r="M82" s="19"/>
      <c r="O82" s="14" t="b">
        <v>0</v>
      </c>
      <c r="P82" s="14" t="b">
        <v>0</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0.11</v>
      </c>
      <c r="F83" s="25">
        <v>0.12</v>
      </c>
      <c r="G83" s="25">
        <v>0.19</v>
      </c>
      <c r="H83" s="25">
        <v>0.53</v>
      </c>
      <c r="I83" s="25">
        <v>0.05</v>
      </c>
      <c r="J83" s="36">
        <v>3.2</v>
      </c>
      <c r="M83" s="19"/>
      <c r="O83" s="14" t="b">
        <v>0</v>
      </c>
      <c r="P83" s="14" t="b">
        <v>0</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0.12</v>
      </c>
      <c r="F85" s="25">
        <v>0.11</v>
      </c>
      <c r="G85" s="25">
        <v>0.22</v>
      </c>
      <c r="H85" s="25">
        <v>0.47</v>
      </c>
      <c r="I85" s="25">
        <v>7.0000000000000007E-2</v>
      </c>
      <c r="J85" s="36">
        <v>3.1</v>
      </c>
      <c r="M85" s="19"/>
      <c r="O85" s="14" t="b">
        <v>0</v>
      </c>
      <c r="P85" s="14" t="b">
        <v>0</v>
      </c>
      <c r="Q85" s="14" t="b">
        <v>1</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0.1</v>
      </c>
      <c r="F86" s="25">
        <v>0.13</v>
      </c>
      <c r="G86" s="25">
        <v>0.2</v>
      </c>
      <c r="H86" s="25">
        <v>0.54</v>
      </c>
      <c r="I86" s="25">
        <v>0.02</v>
      </c>
      <c r="J86" s="36">
        <v>3.2</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0.11</v>
      </c>
      <c r="F87" s="25">
        <v>0.09</v>
      </c>
      <c r="G87" s="25">
        <v>0.18</v>
      </c>
      <c r="H87" s="25">
        <v>0.57999999999999996</v>
      </c>
      <c r="I87" s="25">
        <v>0.04</v>
      </c>
      <c r="J87" s="36">
        <v>3.3</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0.16</v>
      </c>
      <c r="G88" s="25">
        <v>0.13</v>
      </c>
      <c r="H88" s="25">
        <v>0.48</v>
      </c>
      <c r="I88" s="25">
        <v>0.14000000000000001</v>
      </c>
      <c r="J88" s="36">
        <v>3.1</v>
      </c>
      <c r="M88" s="19"/>
      <c r="O88" s="14" t="b">
        <v>0</v>
      </c>
      <c r="P88" s="14" t="b">
        <v>1</v>
      </c>
      <c r="Q88" s="14" t="b">
        <v>0</v>
      </c>
      <c r="R88" s="14" t="b">
        <v>0</v>
      </c>
      <c r="S88" s="14" t="e">
        <v>#REF!</v>
      </c>
      <c r="T88" s="14" t="e">
        <v>#REF!</v>
      </c>
      <c r="U88" s="14" t="e">
        <v>#REF!</v>
      </c>
      <c r="V88" s="14" t="e">
        <v>#REF!</v>
      </c>
      <c r="W88" s="14" t="e">
        <v>#REF!</v>
      </c>
      <c r="X88" s="14" t="e">
        <v>#REF!</v>
      </c>
      <c r="Y88" s="14" t="e">
        <v>#REF!</v>
      </c>
      <c r="Z88" s="14" t="e">
        <v>#REF!</v>
      </c>
      <c r="AA88" s="14" t="b">
        <v>1</v>
      </c>
      <c r="AB88" s="14" t="b">
        <v>0</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0.18</v>
      </c>
      <c r="F90" s="25">
        <v>0.1</v>
      </c>
      <c r="G90" s="25">
        <v>0.13</v>
      </c>
      <c r="H90" s="25">
        <v>0.54</v>
      </c>
      <c r="I90" s="25">
        <v>0.05</v>
      </c>
      <c r="J90" s="36">
        <v>3.1</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0.11</v>
      </c>
      <c r="F91" s="25">
        <v>0.11</v>
      </c>
      <c r="G91" s="25">
        <v>0.21</v>
      </c>
      <c r="H91" s="25">
        <v>0.53</v>
      </c>
      <c r="I91" s="25">
        <v>0.04</v>
      </c>
      <c r="J91" s="36">
        <v>3.2</v>
      </c>
      <c r="M91" s="19"/>
      <c r="O91" s="14" t="b">
        <v>0</v>
      </c>
      <c r="P91" s="14" t="b">
        <v>0</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0.11</v>
      </c>
      <c r="F92" s="25">
        <v>0.12</v>
      </c>
      <c r="G92" s="25">
        <v>0.2</v>
      </c>
      <c r="H92" s="25">
        <v>0.52</v>
      </c>
      <c r="I92" s="25">
        <v>0.05</v>
      </c>
      <c r="J92" s="36">
        <v>3.2</v>
      </c>
      <c r="M92" s="19"/>
      <c r="O92" s="14" t="b">
        <v>0</v>
      </c>
      <c r="P92" s="14" t="b">
        <v>0</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0.11</v>
      </c>
      <c r="F94" s="25">
        <v>0.12</v>
      </c>
      <c r="G94" s="25">
        <v>0.18</v>
      </c>
      <c r="H94" s="25">
        <v>0.54</v>
      </c>
      <c r="I94" s="25">
        <v>0.04</v>
      </c>
      <c r="J94" s="36">
        <v>3.2</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0.11</v>
      </c>
      <c r="F95" s="25">
        <v>0.1</v>
      </c>
      <c r="G95" s="25">
        <v>0.23</v>
      </c>
      <c r="H95" s="25">
        <v>0.51</v>
      </c>
      <c r="I95" s="25">
        <v>0.06</v>
      </c>
      <c r="J95" s="36">
        <v>3.2</v>
      </c>
      <c r="M95" s="19"/>
      <c r="O95" s="14" t="b">
        <v>0</v>
      </c>
      <c r="P95" s="14" t="b">
        <v>0</v>
      </c>
      <c r="Q95" s="14" t="b">
        <v>1</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0.11</v>
      </c>
      <c r="F97" s="25">
        <v>0.12</v>
      </c>
      <c r="G97" s="25">
        <v>0.19</v>
      </c>
      <c r="H97" s="25">
        <v>0.54</v>
      </c>
      <c r="I97" s="25">
        <v>0.04</v>
      </c>
      <c r="J97" s="36">
        <v>3.2</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0.11</v>
      </c>
      <c r="F98" s="25">
        <v>0.11</v>
      </c>
      <c r="G98" s="25">
        <v>0.2</v>
      </c>
      <c r="H98" s="25">
        <v>0.52</v>
      </c>
      <c r="I98" s="25">
        <v>0.06</v>
      </c>
      <c r="J98" s="36">
        <v>3.2</v>
      </c>
      <c r="M98" s="19"/>
      <c r="O98" s="14" t="b">
        <v>0</v>
      </c>
      <c r="P98" s="14" t="b">
        <v>0</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0.12</v>
      </c>
      <c r="F100" s="25">
        <v>0.11</v>
      </c>
      <c r="G100" s="25">
        <v>0.19</v>
      </c>
      <c r="H100" s="25">
        <v>0.54</v>
      </c>
      <c r="I100" s="25">
        <v>0.03</v>
      </c>
      <c r="J100" s="36">
        <v>3.2</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v>
      </c>
      <c r="F101" s="25">
        <v>0.12</v>
      </c>
      <c r="G101" s="25">
        <v>0.2</v>
      </c>
      <c r="H101" s="25">
        <v>0.51</v>
      </c>
      <c r="I101" s="25">
        <v>0.06</v>
      </c>
      <c r="J101" s="36">
        <v>3.2</v>
      </c>
      <c r="M101" s="19"/>
      <c r="O101" s="14" t="b">
        <v>0</v>
      </c>
      <c r="P101" s="14" t="b">
        <v>0</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0.16</v>
      </c>
      <c r="F103" s="25">
        <v>0.13</v>
      </c>
      <c r="G103" s="25">
        <v>0.19</v>
      </c>
      <c r="H103" s="25">
        <v>0.49</v>
      </c>
      <c r="I103" s="25">
        <v>0.02</v>
      </c>
      <c r="J103" s="36">
        <v>3</v>
      </c>
      <c r="M103" s="19"/>
      <c r="O103" s="14" t="b">
        <v>1</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0.09</v>
      </c>
      <c r="F104" s="25">
        <v>0.11</v>
      </c>
      <c r="G104" s="25">
        <v>0.21</v>
      </c>
      <c r="H104" s="25">
        <v>0.56000000000000005</v>
      </c>
      <c r="I104" s="25">
        <v>0.03</v>
      </c>
      <c r="J104" s="36">
        <v>3.3</v>
      </c>
      <c r="M104" s="19"/>
      <c r="O104" s="14" t="b">
        <v>0</v>
      </c>
      <c r="P104" s="14" t="b">
        <v>0</v>
      </c>
      <c r="Q104" s="14" t="b">
        <v>0</v>
      </c>
      <c r="R104" s="14" t="b">
        <v>1</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0.1</v>
      </c>
      <c r="F105" s="25">
        <v>0.11</v>
      </c>
      <c r="G105" s="25">
        <v>0.2</v>
      </c>
      <c r="H105" s="25">
        <v>0.55000000000000004</v>
      </c>
      <c r="I105" s="25">
        <v>0.03</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0.12</v>
      </c>
      <c r="F106" s="29">
        <v>0.12</v>
      </c>
      <c r="G106" s="29">
        <v>0.19</v>
      </c>
      <c r="H106" s="29">
        <v>0.47</v>
      </c>
      <c r="I106" s="29">
        <v>0.09</v>
      </c>
      <c r="J106" s="37">
        <v>3.1</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306" priority="16">
      <formula>L13=TRUE</formula>
    </cfRule>
  </conditionalFormatting>
  <conditionalFormatting sqref="E35">
    <cfRule type="expression" dxfId="1305" priority="9">
      <formula>L35=TRUE</formula>
    </cfRule>
  </conditionalFormatting>
  <conditionalFormatting sqref="E60">
    <cfRule type="expression" dxfId="1304" priority="8">
      <formula>L60=TRUE</formula>
    </cfRule>
  </conditionalFormatting>
  <conditionalFormatting sqref="E64">
    <cfRule type="expression" dxfId="1303" priority="7">
      <formula>L64=TRUE</formula>
    </cfRule>
  </conditionalFormatting>
  <conditionalFormatting sqref="E84">
    <cfRule type="expression" dxfId="1302" priority="6">
      <formula>L84=TRUE</formula>
    </cfRule>
  </conditionalFormatting>
  <conditionalFormatting sqref="E89">
    <cfRule type="expression" dxfId="1301" priority="5">
      <formula>L89=TRUE</formula>
    </cfRule>
  </conditionalFormatting>
  <conditionalFormatting sqref="E93">
    <cfRule type="expression" dxfId="1300" priority="4">
      <formula>L93=TRUE</formula>
    </cfRule>
  </conditionalFormatting>
  <conditionalFormatting sqref="E96">
    <cfRule type="expression" dxfId="1299" priority="3">
      <formula>L96=TRUE</formula>
    </cfRule>
  </conditionalFormatting>
  <conditionalFormatting sqref="E99">
    <cfRule type="expression" dxfId="1298" priority="2">
      <formula>L99=TRUE</formula>
    </cfRule>
  </conditionalFormatting>
  <conditionalFormatting sqref="E112:E142">
    <cfRule type="expression" dxfId="1297" priority="13">
      <formula>L112=TRUE</formula>
    </cfRule>
  </conditionalFormatting>
  <conditionalFormatting sqref="E154:E195">
    <cfRule type="expression" dxfId="1296" priority="15">
      <formula>L154=TRUE</formula>
    </cfRule>
  </conditionalFormatting>
  <conditionalFormatting sqref="E207:E248">
    <cfRule type="expression" dxfId="129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29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293" priority="11">
      <formula>Y13=TRUE</formula>
    </cfRule>
  </conditionalFormatting>
  <conditionalFormatting sqref="J110:K267">
    <cfRule type="expression" dxfId="1292" priority="12">
      <formula>Z110=TRUE</formula>
    </cfRule>
  </conditionalFormatting>
  <conditionalFormatting sqref="M8:M106">
    <cfRule type="cellIs" dxfId="129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29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289" priority="18">
      <formula>N13=TRUE</formula>
    </cfRule>
  </conditionalFormatting>
  <pageMargins left="0.7" right="0.7" top="0.75" bottom="0.75" header="0.3" footer="0.3"/>
  <pageSetup paperSize="9" orientation="portrait" verticalDpi="0" r:id="rId1"/>
  <drawing r:id="rId2"/>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Worksheet____59"/>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217</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0.06</v>
      </c>
      <c r="F8" s="18">
        <v>0.12</v>
      </c>
      <c r="G8" s="18">
        <v>0.31</v>
      </c>
      <c r="H8" s="18">
        <v>0.4</v>
      </c>
      <c r="I8" s="18">
        <v>0.11</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0.06</v>
      </c>
      <c r="F11" s="25">
        <v>0.11</v>
      </c>
      <c r="G11" s="25">
        <v>0.28000000000000003</v>
      </c>
      <c r="H11" s="25">
        <v>0.4</v>
      </c>
      <c r="I11" s="25">
        <v>0.15</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1</v>
      </c>
      <c r="AB11" s="14" t="b">
        <v>0</v>
      </c>
    </row>
    <row r="12" spans="1:36" ht="12.75" customHeight="1" x14ac:dyDescent="0.25">
      <c r="A12" s="13">
        <v>1</v>
      </c>
      <c r="C12" s="3" t="s">
        <v>28</v>
      </c>
      <c r="D12" s="20">
        <v>1104</v>
      </c>
      <c r="E12" s="24">
        <v>0.06</v>
      </c>
      <c r="F12" s="25">
        <v>0.13</v>
      </c>
      <c r="G12" s="25">
        <v>0.33</v>
      </c>
      <c r="H12" s="25">
        <v>0.42</v>
      </c>
      <c r="I12" s="25">
        <v>0.06</v>
      </c>
      <c r="J12" s="36">
        <v>3.2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0.05</v>
      </c>
      <c r="F14" s="25">
        <v>0.08</v>
      </c>
      <c r="G14" s="25">
        <v>0.23</v>
      </c>
      <c r="H14" s="25">
        <v>0.45</v>
      </c>
      <c r="I14" s="25">
        <v>0.19</v>
      </c>
      <c r="J14" s="36">
        <v>3.3</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0.03</v>
      </c>
      <c r="F15" s="25">
        <v>0.08</v>
      </c>
      <c r="G15" s="25">
        <v>0.31</v>
      </c>
      <c r="H15" s="25">
        <v>0.45</v>
      </c>
      <c r="I15" s="25">
        <v>0.14000000000000001</v>
      </c>
      <c r="J15" s="36">
        <v>3.4</v>
      </c>
      <c r="M15" s="19"/>
      <c r="O15" s="14" t="b">
        <v>0</v>
      </c>
      <c r="P15" s="14" t="b">
        <v>0</v>
      </c>
      <c r="Q15" s="14" t="b">
        <v>1</v>
      </c>
      <c r="R15" s="14" t="b">
        <v>1</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0.06</v>
      </c>
      <c r="F16" s="25">
        <v>0.11</v>
      </c>
      <c r="G16" s="25">
        <v>0.35</v>
      </c>
      <c r="H16" s="25">
        <v>0.39</v>
      </c>
      <c r="I16" s="25">
        <v>0.09</v>
      </c>
      <c r="J16" s="36">
        <v>3.2</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0.05</v>
      </c>
      <c r="F17" s="25">
        <v>0.15</v>
      </c>
      <c r="G17" s="25">
        <v>0.34</v>
      </c>
      <c r="H17" s="25">
        <v>0.36</v>
      </c>
      <c r="I17" s="25">
        <v>0.1</v>
      </c>
      <c r="J17" s="36">
        <v>3.1</v>
      </c>
      <c r="M17" s="19"/>
      <c r="O17" s="14" t="b">
        <v>0</v>
      </c>
      <c r="P17" s="14" t="b">
        <v>1</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7.0000000000000007E-2</v>
      </c>
      <c r="F18" s="25">
        <v>0.15</v>
      </c>
      <c r="G18" s="25">
        <v>0.3</v>
      </c>
      <c r="H18" s="25">
        <v>0.38</v>
      </c>
      <c r="I18" s="25">
        <v>0.09</v>
      </c>
      <c r="J18" s="36">
        <v>3.1</v>
      </c>
      <c r="M18" s="19"/>
      <c r="O18" s="14" t="b">
        <v>0</v>
      </c>
      <c r="P18" s="14" t="b">
        <v>1</v>
      </c>
      <c r="Q18" s="14" t="b">
        <v>1</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7.0000000000000007E-2</v>
      </c>
      <c r="F19" s="25">
        <v>0.17</v>
      </c>
      <c r="G19" s="25">
        <v>0.33</v>
      </c>
      <c r="H19" s="25">
        <v>0.41</v>
      </c>
      <c r="I19" s="25">
        <v>0.02</v>
      </c>
      <c r="J19" s="36">
        <v>3.1</v>
      </c>
      <c r="M19" s="19"/>
      <c r="O19" s="14" t="b">
        <v>0</v>
      </c>
      <c r="P19" s="14" t="b">
        <v>1</v>
      </c>
      <c r="Q19" s="14" t="b">
        <v>1</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7.0000000000000007E-2</v>
      </c>
      <c r="F20" s="25">
        <v>0.17</v>
      </c>
      <c r="G20" s="25">
        <v>0.28999999999999998</v>
      </c>
      <c r="H20" s="25">
        <v>0.42</v>
      </c>
      <c r="I20" s="25">
        <v>0.05</v>
      </c>
      <c r="J20" s="36">
        <v>3.1</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0.08</v>
      </c>
      <c r="F21" s="25">
        <v>0.17</v>
      </c>
      <c r="G21" s="25">
        <v>0.28999999999999998</v>
      </c>
      <c r="H21" s="25">
        <v>0.41</v>
      </c>
      <c r="I21" s="25">
        <v>0.05</v>
      </c>
      <c r="J21" s="36">
        <v>3.1</v>
      </c>
      <c r="M21" s="19"/>
      <c r="O21" s="14" t="b">
        <v>0</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0.05</v>
      </c>
      <c r="F23" s="25">
        <v>0.11</v>
      </c>
      <c r="G23" s="25">
        <v>0.31</v>
      </c>
      <c r="H23" s="25">
        <v>0.41</v>
      </c>
      <c r="I23" s="25">
        <v>0.12</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7.0000000000000007E-2</v>
      </c>
      <c r="F24" s="25">
        <v>0.17</v>
      </c>
      <c r="G24" s="25">
        <v>0.3</v>
      </c>
      <c r="H24" s="25">
        <v>0.42</v>
      </c>
      <c r="I24" s="25">
        <v>0.04</v>
      </c>
      <c r="J24" s="36">
        <v>3.1</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7.0000000000000007E-2</v>
      </c>
      <c r="F26" s="25">
        <v>0.11</v>
      </c>
      <c r="G26" s="25">
        <v>0.31</v>
      </c>
      <c r="H26" s="25">
        <v>0.41</v>
      </c>
      <c r="I26" s="25">
        <v>0.11</v>
      </c>
      <c r="J26" s="36">
        <v>3.2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0.05</v>
      </c>
      <c r="F27" s="25">
        <v>0.13</v>
      </c>
      <c r="G27" s="25">
        <v>0.3</v>
      </c>
      <c r="H27" s="25">
        <v>0.41</v>
      </c>
      <c r="I27" s="25">
        <v>0.11</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0.06</v>
      </c>
      <c r="F29" s="25">
        <v>0.11</v>
      </c>
      <c r="G29" s="25">
        <v>0.31</v>
      </c>
      <c r="H29" s="25">
        <v>0.41</v>
      </c>
      <c r="I29" s="25">
        <v>0.11</v>
      </c>
      <c r="J29" s="36">
        <v>3.2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0.05</v>
      </c>
      <c r="F30" s="25">
        <v>0.14000000000000001</v>
      </c>
      <c r="G30" s="25">
        <v>0.3</v>
      </c>
      <c r="H30" s="25">
        <v>0.4</v>
      </c>
      <c r="I30" s="25">
        <v>0.11</v>
      </c>
      <c r="J30" s="36">
        <v>3.2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0.05</v>
      </c>
      <c r="F31" s="25">
        <v>0.13</v>
      </c>
      <c r="G31" s="25">
        <v>0.32</v>
      </c>
      <c r="H31" s="25">
        <v>0.41</v>
      </c>
      <c r="I31" s="25">
        <v>0.1</v>
      </c>
      <c r="J31" s="36">
        <v>3.2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0.05</v>
      </c>
      <c r="F33" s="25">
        <v>0.11</v>
      </c>
      <c r="G33" s="25">
        <v>0.3</v>
      </c>
      <c r="H33" s="25">
        <v>0.43</v>
      </c>
      <c r="I33" s="25">
        <v>0.11</v>
      </c>
      <c r="J33" s="36">
        <v>3.2</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7.0000000000000007E-2</v>
      </c>
      <c r="F34" s="25">
        <v>0.16</v>
      </c>
      <c r="G34" s="25">
        <v>0.34</v>
      </c>
      <c r="H34" s="25">
        <v>0.34</v>
      </c>
      <c r="I34" s="25">
        <v>0.09</v>
      </c>
      <c r="J34" s="36">
        <v>3</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0.06</v>
      </c>
      <c r="F36" s="25">
        <v>0.14000000000000001</v>
      </c>
      <c r="G36" s="25">
        <v>0.3</v>
      </c>
      <c r="H36" s="25">
        <v>0.4</v>
      </c>
      <c r="I36" s="25">
        <v>0.1</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0.06</v>
      </c>
      <c r="F37" s="25">
        <v>0.11</v>
      </c>
      <c r="G37" s="25">
        <v>0.31</v>
      </c>
      <c r="H37" s="25">
        <v>0.42</v>
      </c>
      <c r="I37" s="25">
        <v>0.11</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0.06</v>
      </c>
      <c r="F39" s="25">
        <v>0.13</v>
      </c>
      <c r="G39" s="25">
        <v>0.32</v>
      </c>
      <c r="H39" s="25">
        <v>0.39</v>
      </c>
      <c r="I39" s="25">
        <v>0.11</v>
      </c>
      <c r="J39" s="36">
        <v>3.2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0.06</v>
      </c>
      <c r="F40" s="25">
        <v>0.1</v>
      </c>
      <c r="G40" s="25">
        <v>0.34</v>
      </c>
      <c r="H40" s="25">
        <v>0.41</v>
      </c>
      <c r="I40" s="25">
        <v>0.1</v>
      </c>
      <c r="J40" s="36">
        <v>3.2</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7.0000000000000007E-2</v>
      </c>
      <c r="F41" s="25">
        <v>0.13</v>
      </c>
      <c r="G41" s="25">
        <v>0.28999999999999998</v>
      </c>
      <c r="H41" s="25">
        <v>0.39</v>
      </c>
      <c r="I41" s="25">
        <v>0.11</v>
      </c>
      <c r="J41" s="36">
        <v>3.1</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0.05</v>
      </c>
      <c r="F42" s="25">
        <v>0.14000000000000001</v>
      </c>
      <c r="G42" s="25">
        <v>0.28000000000000003</v>
      </c>
      <c r="H42" s="25">
        <v>0.43</v>
      </c>
      <c r="I42" s="25">
        <v>0.11</v>
      </c>
      <c r="J42" s="36">
        <v>3.2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0.05</v>
      </c>
      <c r="F44" s="25">
        <v>0.12</v>
      </c>
      <c r="G44" s="25">
        <v>0.3</v>
      </c>
      <c r="H44" s="25">
        <v>0.42</v>
      </c>
      <c r="I44" s="25">
        <v>0.11</v>
      </c>
      <c r="J44" s="36">
        <v>3.2</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1</v>
      </c>
      <c r="AB44" s="14" t="b">
        <v>1</v>
      </c>
    </row>
    <row r="45" spans="1:28" ht="12.75" customHeight="1" x14ac:dyDescent="0.25">
      <c r="A45" s="13">
        <v>9</v>
      </c>
      <c r="C45" s="3" t="s">
        <v>52</v>
      </c>
      <c r="D45" s="20">
        <v>50</v>
      </c>
      <c r="E45" s="24"/>
      <c r="F45" s="25">
        <v>0.06</v>
      </c>
      <c r="G45" s="25">
        <v>0.32</v>
      </c>
      <c r="H45" s="25">
        <v>0.57999999999999996</v>
      </c>
      <c r="I45" s="25">
        <v>0.04</v>
      </c>
      <c r="J45" s="36">
        <v>3.5</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0.12</v>
      </c>
      <c r="F46" s="25">
        <v>0.12</v>
      </c>
      <c r="G46" s="25">
        <v>0.36</v>
      </c>
      <c r="H46" s="25">
        <v>0.3</v>
      </c>
      <c r="I46" s="25">
        <v>0.1</v>
      </c>
      <c r="J46" s="36">
        <v>2.9</v>
      </c>
      <c r="M46" s="19"/>
      <c r="O46" s="14" t="b">
        <v>1</v>
      </c>
      <c r="P46" s="14" t="b">
        <v>0</v>
      </c>
      <c r="Q46" s="14" t="b">
        <v>0</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0.13</v>
      </c>
      <c r="F47" s="25">
        <v>0.13</v>
      </c>
      <c r="G47" s="25">
        <v>0.35</v>
      </c>
      <c r="H47" s="25">
        <v>0.3</v>
      </c>
      <c r="I47" s="25">
        <v>0.08</v>
      </c>
      <c r="J47" s="36">
        <v>2.9</v>
      </c>
      <c r="M47" s="19"/>
      <c r="O47" s="14" t="b">
        <v>1</v>
      </c>
      <c r="P47" s="14" t="b">
        <v>1</v>
      </c>
      <c r="Q47" s="14" t="b">
        <v>0</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0.05</v>
      </c>
      <c r="F48" s="25">
        <v>0.14000000000000001</v>
      </c>
      <c r="G48" s="25">
        <v>0.42</v>
      </c>
      <c r="H48" s="25">
        <v>0.31</v>
      </c>
      <c r="I48" s="25">
        <v>0.08</v>
      </c>
      <c r="J48" s="36">
        <v>3.1</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0.18</v>
      </c>
      <c r="G49" s="25">
        <v>0.32</v>
      </c>
      <c r="H49" s="25">
        <v>0.41</v>
      </c>
      <c r="I49" s="25">
        <v>0.09</v>
      </c>
      <c r="J49" s="36">
        <v>3.3</v>
      </c>
      <c r="M49" s="19"/>
      <c r="O49" s="14" t="b">
        <v>0</v>
      </c>
      <c r="P49" s="14" t="b">
        <v>1</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0.09</v>
      </c>
      <c r="F51" s="25">
        <v>0.1</v>
      </c>
      <c r="G51" s="25">
        <v>0.3</v>
      </c>
      <c r="H51" s="25">
        <v>0.4</v>
      </c>
      <c r="I51" s="25">
        <v>0.1</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0.06</v>
      </c>
      <c r="F52" s="25">
        <v>0.12</v>
      </c>
      <c r="G52" s="25">
        <v>0.31</v>
      </c>
      <c r="H52" s="25">
        <v>0.41</v>
      </c>
      <c r="I52" s="25">
        <v>0.11</v>
      </c>
      <c r="J52" s="36">
        <v>3.2</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0.12</v>
      </c>
      <c r="G54" s="25">
        <v>0.28999999999999998</v>
      </c>
      <c r="H54" s="25">
        <v>0.44</v>
      </c>
      <c r="I54" s="25">
        <v>0.1</v>
      </c>
      <c r="J54" s="36">
        <v>3.2</v>
      </c>
      <c r="M54" s="19"/>
      <c r="O54" s="14" t="b">
        <v>0</v>
      </c>
      <c r="P54" s="14" t="b">
        <v>0</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0.02</v>
      </c>
      <c r="F55" s="25">
        <v>0.16</v>
      </c>
      <c r="G55" s="25">
        <v>0.35</v>
      </c>
      <c r="H55" s="25">
        <v>0.38</v>
      </c>
      <c r="I55" s="25">
        <v>0.09</v>
      </c>
      <c r="J55" s="36">
        <v>3.2</v>
      </c>
      <c r="M55" s="19"/>
      <c r="O55" s="14" t="b">
        <v>0</v>
      </c>
      <c r="P55" s="14" t="b">
        <v>1</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0.08</v>
      </c>
      <c r="F56" s="25">
        <v>0.17</v>
      </c>
      <c r="G56" s="25">
        <v>0.3</v>
      </c>
      <c r="H56" s="25">
        <v>0.32</v>
      </c>
      <c r="I56" s="25">
        <v>0.13</v>
      </c>
      <c r="J56" s="36">
        <v>3</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0.11</v>
      </c>
      <c r="F57" s="25">
        <v>0.09</v>
      </c>
      <c r="G57" s="25">
        <v>0.28999999999999998</v>
      </c>
      <c r="H57" s="25">
        <v>0.42</v>
      </c>
      <c r="I57" s="25">
        <v>0.09</v>
      </c>
      <c r="J57" s="36">
        <v>3.1</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0.06</v>
      </c>
      <c r="F58" s="25">
        <v>0.12</v>
      </c>
      <c r="G58" s="25">
        <v>0.31</v>
      </c>
      <c r="H58" s="25">
        <v>0.41</v>
      </c>
      <c r="I58" s="25">
        <v>0.1</v>
      </c>
      <c r="J58" s="36">
        <v>3.2</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0.04</v>
      </c>
      <c r="F59" s="25">
        <v>0.12</v>
      </c>
      <c r="G59" s="25">
        <v>0.25</v>
      </c>
      <c r="H59" s="25">
        <v>0.43</v>
      </c>
      <c r="I59" s="25">
        <v>0.16</v>
      </c>
      <c r="J59" s="36">
        <v>3.3</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0.06</v>
      </c>
      <c r="F61" s="25">
        <v>0.16</v>
      </c>
      <c r="G61" s="25">
        <v>0.24</v>
      </c>
      <c r="H61" s="25">
        <v>0.43</v>
      </c>
      <c r="I61" s="25">
        <v>0.12</v>
      </c>
      <c r="J61" s="36">
        <v>3.2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0.06</v>
      </c>
      <c r="F62" s="25">
        <v>0.13</v>
      </c>
      <c r="G62" s="25">
        <v>0.3</v>
      </c>
      <c r="H62" s="25">
        <v>0.4</v>
      </c>
      <c r="I62" s="25">
        <v>0.1</v>
      </c>
      <c r="J62" s="36">
        <v>3.2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0.05</v>
      </c>
      <c r="F63" s="25">
        <v>0.12</v>
      </c>
      <c r="G63" s="25">
        <v>0.31</v>
      </c>
      <c r="H63" s="25">
        <v>0.41</v>
      </c>
      <c r="I63" s="25">
        <v>0.11</v>
      </c>
      <c r="J63" s="36">
        <v>3.2</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0.06</v>
      </c>
      <c r="F65" s="25">
        <v>0.11</v>
      </c>
      <c r="G65" s="25">
        <v>0.25</v>
      </c>
      <c r="H65" s="25">
        <v>0.42</v>
      </c>
      <c r="I65" s="25">
        <v>0.15</v>
      </c>
      <c r="J65" s="36">
        <v>3.2</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0.06</v>
      </c>
      <c r="F66" s="25">
        <v>0.14000000000000001</v>
      </c>
      <c r="G66" s="25">
        <v>0.32</v>
      </c>
      <c r="H66" s="25">
        <v>0.36</v>
      </c>
      <c r="I66" s="25">
        <v>0.12</v>
      </c>
      <c r="J66" s="36">
        <v>3.1</v>
      </c>
      <c r="M66" s="19"/>
      <c r="O66" s="14" t="b">
        <v>0</v>
      </c>
      <c r="P66" s="14" t="b">
        <v>0</v>
      </c>
      <c r="Q66" s="14" t="b">
        <v>1</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0.05</v>
      </c>
      <c r="F67" s="25">
        <v>0.12</v>
      </c>
      <c r="G67" s="25">
        <v>0.3</v>
      </c>
      <c r="H67" s="25">
        <v>0.43</v>
      </c>
      <c r="I67" s="25">
        <v>0.09</v>
      </c>
      <c r="J67" s="36">
        <v>3.2</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7.0000000000000007E-2</v>
      </c>
      <c r="F69" s="25">
        <v>0.14000000000000001</v>
      </c>
      <c r="G69" s="25">
        <v>0.32</v>
      </c>
      <c r="H69" s="25">
        <v>0.38</v>
      </c>
      <c r="I69" s="25">
        <v>0.09</v>
      </c>
      <c r="J69" s="36">
        <v>3.1</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0.05</v>
      </c>
      <c r="F70" s="25">
        <v>0.12</v>
      </c>
      <c r="G70" s="25">
        <v>0.3</v>
      </c>
      <c r="H70" s="25">
        <v>0.42</v>
      </c>
      <c r="I70" s="25">
        <v>0.11</v>
      </c>
      <c r="J70" s="36">
        <v>3.2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0.11</v>
      </c>
      <c r="F72" s="25">
        <v>0.16</v>
      </c>
      <c r="G72" s="25">
        <v>0.26</v>
      </c>
      <c r="H72" s="25">
        <v>0.31</v>
      </c>
      <c r="I72" s="25">
        <v>0.16</v>
      </c>
      <c r="J72" s="36">
        <v>2.9</v>
      </c>
      <c r="M72" s="19"/>
      <c r="O72" s="14" t="b">
        <v>1</v>
      </c>
      <c r="P72" s="14" t="b">
        <v>0</v>
      </c>
      <c r="Q72" s="14" t="b">
        <v>0</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7.0000000000000007E-2</v>
      </c>
      <c r="F73" s="25">
        <v>0.15</v>
      </c>
      <c r="G73" s="25">
        <v>0.35</v>
      </c>
      <c r="H73" s="25">
        <v>0.32</v>
      </c>
      <c r="I73" s="25">
        <v>0.11</v>
      </c>
      <c r="J73" s="36">
        <v>3.1</v>
      </c>
      <c r="M73" s="19"/>
      <c r="O73" s="14" t="b">
        <v>0</v>
      </c>
      <c r="P73" s="14" t="b">
        <v>0</v>
      </c>
      <c r="Q73" s="14" t="b">
        <v>1</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0.04</v>
      </c>
      <c r="F74" s="25">
        <v>0.1</v>
      </c>
      <c r="G74" s="25">
        <v>0.28999999999999998</v>
      </c>
      <c r="H74" s="25">
        <v>0.49</v>
      </c>
      <c r="I74" s="25">
        <v>0.08</v>
      </c>
      <c r="J74" s="36">
        <v>3.3</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7.0000000000000007E-2</v>
      </c>
      <c r="F76" s="25">
        <v>0.17</v>
      </c>
      <c r="G76" s="25">
        <v>0.23</v>
      </c>
      <c r="H76" s="25">
        <v>0.4</v>
      </c>
      <c r="I76" s="25">
        <v>0.12</v>
      </c>
      <c r="J76" s="36">
        <v>3.1</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1</v>
      </c>
      <c r="AB76" s="14" t="b">
        <v>0</v>
      </c>
    </row>
    <row r="77" spans="1:28" ht="12.75" customHeight="1" x14ac:dyDescent="0.25">
      <c r="A77" s="13">
        <v>16</v>
      </c>
      <c r="C77" s="3" t="s">
        <v>79</v>
      </c>
      <c r="D77" s="20">
        <v>195</v>
      </c>
      <c r="E77" s="24">
        <v>0.04</v>
      </c>
      <c r="F77" s="25">
        <v>0.19</v>
      </c>
      <c r="G77" s="25">
        <v>0.33</v>
      </c>
      <c r="H77" s="25">
        <v>0.39</v>
      </c>
      <c r="I77" s="25">
        <v>0.05</v>
      </c>
      <c r="J77" s="36">
        <v>3.1</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0.06</v>
      </c>
      <c r="F78" s="25">
        <v>0.11</v>
      </c>
      <c r="G78" s="25">
        <v>0.32</v>
      </c>
      <c r="H78" s="25">
        <v>0.42</v>
      </c>
      <c r="I78" s="25">
        <v>0.1</v>
      </c>
      <c r="J78" s="36">
        <v>3.2</v>
      </c>
      <c r="M78" s="19"/>
      <c r="O78" s="14" t="b">
        <v>0</v>
      </c>
      <c r="P78" s="14" t="b">
        <v>0</v>
      </c>
      <c r="Q78" s="14" t="b">
        <v>1</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7.0000000000000007E-2</v>
      </c>
      <c r="F79" s="25">
        <v>0.11</v>
      </c>
      <c r="G79" s="25">
        <v>0.24</v>
      </c>
      <c r="H79" s="25">
        <v>0.38</v>
      </c>
      <c r="I79" s="25">
        <v>0.21</v>
      </c>
      <c r="J79" s="36">
        <v>3.2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7.0000000000000007E-2</v>
      </c>
      <c r="F81" s="25">
        <v>0.14000000000000001</v>
      </c>
      <c r="G81" s="25">
        <v>0.3</v>
      </c>
      <c r="H81" s="25">
        <v>0.42</v>
      </c>
      <c r="I81" s="25">
        <v>7.0000000000000007E-2</v>
      </c>
      <c r="J81" s="36">
        <v>3.2</v>
      </c>
      <c r="M81" s="19"/>
      <c r="O81" s="14" t="b">
        <v>0</v>
      </c>
      <c r="P81" s="14" t="b">
        <v>1</v>
      </c>
      <c r="Q81" s="14" t="b">
        <v>1</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0.05</v>
      </c>
      <c r="F82" s="25">
        <v>0.15</v>
      </c>
      <c r="G82" s="25">
        <v>0.34</v>
      </c>
      <c r="H82" s="25">
        <v>0.37</v>
      </c>
      <c r="I82" s="25">
        <v>0.1</v>
      </c>
      <c r="J82" s="36">
        <v>3.1</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0</v>
      </c>
    </row>
    <row r="83" spans="1:28" ht="12.75" customHeight="1" x14ac:dyDescent="0.25">
      <c r="A83" s="13">
        <v>17</v>
      </c>
      <c r="C83" s="3" t="s">
        <v>72</v>
      </c>
      <c r="D83" s="20">
        <v>1375</v>
      </c>
      <c r="E83" s="24">
        <v>0.06</v>
      </c>
      <c r="F83" s="25">
        <v>0.11</v>
      </c>
      <c r="G83" s="25">
        <v>0.28999999999999998</v>
      </c>
      <c r="H83" s="25">
        <v>0.43</v>
      </c>
      <c r="I83" s="25">
        <v>0.11</v>
      </c>
      <c r="J83" s="36">
        <v>3.2</v>
      </c>
      <c r="M83" s="19"/>
      <c r="O83" s="14" t="b">
        <v>0</v>
      </c>
      <c r="P83" s="14" t="b">
        <v>0</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0.06</v>
      </c>
      <c r="F85" s="25">
        <v>0.11</v>
      </c>
      <c r="G85" s="25">
        <v>0.28000000000000003</v>
      </c>
      <c r="H85" s="25">
        <v>0.41</v>
      </c>
      <c r="I85" s="25">
        <v>0.14000000000000001</v>
      </c>
      <c r="J85" s="36">
        <v>3.2</v>
      </c>
      <c r="M85" s="19"/>
      <c r="O85" s="14" t="b">
        <v>0</v>
      </c>
      <c r="P85" s="14" t="b">
        <v>0</v>
      </c>
      <c r="Q85" s="14" t="b">
        <v>1</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0.05</v>
      </c>
      <c r="F86" s="25">
        <v>0.12</v>
      </c>
      <c r="G86" s="25">
        <v>0.33</v>
      </c>
      <c r="H86" s="25">
        <v>0.42</v>
      </c>
      <c r="I86" s="25">
        <v>0.08</v>
      </c>
      <c r="J86" s="36">
        <v>3.2</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0.06</v>
      </c>
      <c r="F87" s="25">
        <v>0.15</v>
      </c>
      <c r="G87" s="25">
        <v>0.31</v>
      </c>
      <c r="H87" s="25">
        <v>0.4</v>
      </c>
      <c r="I87" s="25">
        <v>0.08</v>
      </c>
      <c r="J87" s="36">
        <v>3.1</v>
      </c>
      <c r="M87" s="19"/>
      <c r="O87" s="14" t="b">
        <v>0</v>
      </c>
      <c r="P87" s="14" t="b">
        <v>1</v>
      </c>
      <c r="Q87" s="14" t="b">
        <v>1</v>
      </c>
      <c r="R87" s="14" t="b">
        <v>0</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0.1</v>
      </c>
      <c r="F88" s="25">
        <v>0.05</v>
      </c>
      <c r="G88" s="25">
        <v>0.19</v>
      </c>
      <c r="H88" s="25">
        <v>0.38</v>
      </c>
      <c r="I88" s="25">
        <v>0.28999999999999998</v>
      </c>
      <c r="J88" s="36">
        <v>3.2</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v>
      </c>
      <c r="F90" s="25">
        <v>0.14000000000000001</v>
      </c>
      <c r="G90" s="25">
        <v>0.23</v>
      </c>
      <c r="H90" s="25">
        <v>0.46</v>
      </c>
      <c r="I90" s="25">
        <v>7.0000000000000007E-2</v>
      </c>
      <c r="J90" s="36">
        <v>3.1</v>
      </c>
      <c r="M90" s="19"/>
      <c r="O90" s="14" t="b">
        <v>0</v>
      </c>
      <c r="P90" s="14" t="b">
        <v>1</v>
      </c>
      <c r="Q90" s="14" t="b">
        <v>0</v>
      </c>
      <c r="R90" s="14" t="b">
        <v>1</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0.06</v>
      </c>
      <c r="F91" s="25">
        <v>0.13</v>
      </c>
      <c r="G91" s="25">
        <v>0.32</v>
      </c>
      <c r="H91" s="25">
        <v>0.4</v>
      </c>
      <c r="I91" s="25">
        <v>0.1</v>
      </c>
      <c r="J91" s="36">
        <v>3.2</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0.05</v>
      </c>
      <c r="F92" s="25">
        <v>0.12</v>
      </c>
      <c r="G92" s="25">
        <v>0.3</v>
      </c>
      <c r="H92" s="25">
        <v>0.41</v>
      </c>
      <c r="I92" s="25">
        <v>0.11</v>
      </c>
      <c r="J92" s="36">
        <v>3.2</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0.06</v>
      </c>
      <c r="F94" s="25">
        <v>0.14000000000000001</v>
      </c>
      <c r="G94" s="25">
        <v>0.31</v>
      </c>
      <c r="H94" s="25">
        <v>0.39</v>
      </c>
      <c r="I94" s="25">
        <v>0.1</v>
      </c>
      <c r="J94" s="36">
        <v>3.1</v>
      </c>
      <c r="M94" s="19"/>
      <c r="O94" s="14" t="b">
        <v>0</v>
      </c>
      <c r="P94" s="14" t="b">
        <v>1</v>
      </c>
      <c r="Q94" s="14" t="b">
        <v>1</v>
      </c>
      <c r="R94" s="14" t="b">
        <v>0</v>
      </c>
      <c r="S94" s="14" t="e">
        <v>#REF!</v>
      </c>
      <c r="T94" s="14" t="e">
        <v>#REF!</v>
      </c>
      <c r="U94" s="14" t="e">
        <v>#REF!</v>
      </c>
      <c r="V94" s="14" t="e">
        <v>#REF!</v>
      </c>
      <c r="W94" s="14" t="e">
        <v>#REF!</v>
      </c>
      <c r="X94" s="14" t="e">
        <v>#REF!</v>
      </c>
      <c r="Y94" s="14" t="e">
        <v>#REF!</v>
      </c>
      <c r="Z94" s="14" t="e">
        <v>#REF!</v>
      </c>
      <c r="AA94" s="14" t="b">
        <v>0</v>
      </c>
      <c r="AB94" s="14" t="b">
        <v>0</v>
      </c>
    </row>
    <row r="95" spans="1:28" ht="12.75" customHeight="1" x14ac:dyDescent="0.25">
      <c r="A95" s="13">
        <v>17</v>
      </c>
      <c r="C95" s="3" t="s">
        <v>12</v>
      </c>
      <c r="D95" s="20">
        <v>695</v>
      </c>
      <c r="E95" s="24">
        <v>0.05</v>
      </c>
      <c r="F95" s="25">
        <v>0.08</v>
      </c>
      <c r="G95" s="25">
        <v>0.28999999999999998</v>
      </c>
      <c r="H95" s="25">
        <v>0.45</v>
      </c>
      <c r="I95" s="25">
        <v>0.12</v>
      </c>
      <c r="J95" s="36">
        <v>3.3</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0.06</v>
      </c>
      <c r="F97" s="25">
        <v>0.15</v>
      </c>
      <c r="G97" s="25">
        <v>0.31</v>
      </c>
      <c r="H97" s="25">
        <v>0.39</v>
      </c>
      <c r="I97" s="25">
        <v>0.09</v>
      </c>
      <c r="J97" s="36">
        <v>3.1</v>
      </c>
      <c r="M97" s="19"/>
      <c r="O97" s="14" t="b">
        <v>0</v>
      </c>
      <c r="P97" s="14" t="b">
        <v>1</v>
      </c>
      <c r="Q97" s="14" t="b">
        <v>1</v>
      </c>
      <c r="R97" s="14" t="b">
        <v>0</v>
      </c>
      <c r="S97" s="14" t="e">
        <v>#REF!</v>
      </c>
      <c r="T97" s="14" t="e">
        <v>#REF!</v>
      </c>
      <c r="U97" s="14" t="e">
        <v>#REF!</v>
      </c>
      <c r="V97" s="14" t="e">
        <v>#REF!</v>
      </c>
      <c r="W97" s="14" t="e">
        <v>#REF!</v>
      </c>
      <c r="X97" s="14" t="e">
        <v>#REF!</v>
      </c>
      <c r="Y97" s="14" t="e">
        <v>#REF!</v>
      </c>
      <c r="Z97" s="14" t="e">
        <v>#REF!</v>
      </c>
      <c r="AA97" s="14" t="b">
        <v>0</v>
      </c>
      <c r="AB97" s="14" t="b">
        <v>0</v>
      </c>
    </row>
    <row r="98" spans="1:39" ht="12.75" customHeight="1" x14ac:dyDescent="0.25">
      <c r="A98" s="13">
        <v>17</v>
      </c>
      <c r="C98" s="3" t="s">
        <v>12</v>
      </c>
      <c r="D98" s="20">
        <v>1000</v>
      </c>
      <c r="E98" s="24">
        <v>0.05</v>
      </c>
      <c r="F98" s="25">
        <v>0.1</v>
      </c>
      <c r="G98" s="25">
        <v>0.3</v>
      </c>
      <c r="H98" s="25">
        <v>0.43</v>
      </c>
      <c r="I98" s="25">
        <v>0.13</v>
      </c>
      <c r="J98" s="36">
        <v>3.3</v>
      </c>
      <c r="M98" s="19"/>
      <c r="O98" s="14" t="b">
        <v>0</v>
      </c>
      <c r="P98" s="14" t="b">
        <v>0</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0.06</v>
      </c>
      <c r="F100" s="25">
        <v>0.15</v>
      </c>
      <c r="G100" s="25">
        <v>0.31</v>
      </c>
      <c r="H100" s="25">
        <v>0.4</v>
      </c>
      <c r="I100" s="25">
        <v>7.0000000000000007E-2</v>
      </c>
      <c r="J100" s="36">
        <v>3.2</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0.06</v>
      </c>
      <c r="F101" s="25">
        <v>0.1</v>
      </c>
      <c r="G101" s="25">
        <v>0.3</v>
      </c>
      <c r="H101" s="25">
        <v>0.41</v>
      </c>
      <c r="I101" s="25">
        <v>0.14000000000000001</v>
      </c>
      <c r="J101" s="36">
        <v>3.2</v>
      </c>
      <c r="M101" s="19"/>
      <c r="O101" s="14" t="b">
        <v>0</v>
      </c>
      <c r="P101" s="14" t="b">
        <v>0</v>
      </c>
      <c r="Q101" s="14" t="b">
        <v>1</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0.05</v>
      </c>
      <c r="F103" s="25">
        <v>0.18</v>
      </c>
      <c r="G103" s="25">
        <v>0.3</v>
      </c>
      <c r="H103" s="25">
        <v>0.4</v>
      </c>
      <c r="I103" s="25">
        <v>7.0000000000000007E-2</v>
      </c>
      <c r="J103" s="36">
        <v>3.1</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0.05</v>
      </c>
      <c r="F104" s="25">
        <v>0.15</v>
      </c>
      <c r="G104" s="25">
        <v>0.34</v>
      </c>
      <c r="H104" s="25">
        <v>0.39</v>
      </c>
      <c r="I104" s="25">
        <v>7.0000000000000007E-2</v>
      </c>
      <c r="J104" s="36">
        <v>3.1</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7.0000000000000007E-2</v>
      </c>
      <c r="F105" s="25">
        <v>0.11</v>
      </c>
      <c r="G105" s="25">
        <v>0.32</v>
      </c>
      <c r="H105" s="25">
        <v>0.42</v>
      </c>
      <c r="I105" s="25">
        <v>0.08</v>
      </c>
      <c r="J105" s="36">
        <v>3.2</v>
      </c>
      <c r="M105" s="19"/>
      <c r="O105" s="14" t="b">
        <v>0</v>
      </c>
      <c r="P105" s="14" t="b">
        <v>0</v>
      </c>
      <c r="Q105" s="14" t="b">
        <v>1</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0.05</v>
      </c>
      <c r="F106" s="29">
        <v>0.09</v>
      </c>
      <c r="G106" s="29">
        <v>0.25</v>
      </c>
      <c r="H106" s="29">
        <v>0.4</v>
      </c>
      <c r="I106" s="29">
        <v>0.21</v>
      </c>
      <c r="J106" s="37">
        <v>3.3</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288" priority="16">
      <formula>L13=TRUE</formula>
    </cfRule>
  </conditionalFormatting>
  <conditionalFormatting sqref="E35">
    <cfRule type="expression" dxfId="1287" priority="9">
      <formula>L35=TRUE</formula>
    </cfRule>
  </conditionalFormatting>
  <conditionalFormatting sqref="E60">
    <cfRule type="expression" dxfId="1286" priority="8">
      <formula>L60=TRUE</formula>
    </cfRule>
  </conditionalFormatting>
  <conditionalFormatting sqref="E64">
    <cfRule type="expression" dxfId="1285" priority="7">
      <formula>L64=TRUE</formula>
    </cfRule>
  </conditionalFormatting>
  <conditionalFormatting sqref="E84">
    <cfRule type="expression" dxfId="1284" priority="6">
      <formula>L84=TRUE</formula>
    </cfRule>
  </conditionalFormatting>
  <conditionalFormatting sqref="E89">
    <cfRule type="expression" dxfId="1283" priority="5">
      <formula>L89=TRUE</formula>
    </cfRule>
  </conditionalFormatting>
  <conditionalFormatting sqref="E93">
    <cfRule type="expression" dxfId="1282" priority="4">
      <formula>L93=TRUE</formula>
    </cfRule>
  </conditionalFormatting>
  <conditionalFormatting sqref="E96">
    <cfRule type="expression" dxfId="1281" priority="3">
      <formula>L96=TRUE</formula>
    </cfRule>
  </conditionalFormatting>
  <conditionalFormatting sqref="E99">
    <cfRule type="expression" dxfId="1280" priority="2">
      <formula>L99=TRUE</formula>
    </cfRule>
  </conditionalFormatting>
  <conditionalFormatting sqref="E112:E142">
    <cfRule type="expression" dxfId="1279" priority="13">
      <formula>L112=TRUE</formula>
    </cfRule>
  </conditionalFormatting>
  <conditionalFormatting sqref="E154:E195">
    <cfRule type="expression" dxfId="1278" priority="15">
      <formula>L154=TRUE</formula>
    </cfRule>
  </conditionalFormatting>
  <conditionalFormatting sqref="E207:E248">
    <cfRule type="expression" dxfId="127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27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275" priority="11">
      <formula>Y13=TRUE</formula>
    </cfRule>
  </conditionalFormatting>
  <conditionalFormatting sqref="J110:K267">
    <cfRule type="expression" dxfId="1274" priority="12">
      <formula>Z110=TRUE</formula>
    </cfRule>
  </conditionalFormatting>
  <conditionalFormatting sqref="M8:M106">
    <cfRule type="cellIs" dxfId="127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27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271" priority="18">
      <formula>N13=TRUE</formula>
    </cfRule>
  </conditionalFormatting>
  <pageMargins left="0.7" right="0.7" top="0.75" bottom="0.75" header="0.3" footer="0.3"/>
  <pageSetup paperSize="9" orientation="portrait" verticalDpi="0" r:id="rId1"/>
  <drawing r:id="rId2"/>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Worksheet____60"/>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218</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0.23</v>
      </c>
      <c r="F8" s="18">
        <v>0.24</v>
      </c>
      <c r="G8" s="18">
        <v>0.2</v>
      </c>
      <c r="H8" s="18">
        <v>0.13</v>
      </c>
      <c r="I8" s="18">
        <v>0.2</v>
      </c>
      <c r="J8" s="57">
        <v>2.2999999999999998</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0.13</v>
      </c>
      <c r="F11" s="25">
        <v>0.21</v>
      </c>
      <c r="G11" s="25">
        <v>0.23</v>
      </c>
      <c r="H11" s="25">
        <v>0.18</v>
      </c>
      <c r="I11" s="25">
        <v>0.25</v>
      </c>
      <c r="J11" s="36">
        <v>2.6</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1</v>
      </c>
      <c r="AB11" s="14" t="b">
        <v>1</v>
      </c>
    </row>
    <row r="12" spans="1:36" ht="12.75" customHeight="1" x14ac:dyDescent="0.25">
      <c r="A12" s="13">
        <v>1</v>
      </c>
      <c r="C12" s="3" t="s">
        <v>28</v>
      </c>
      <c r="D12" s="20">
        <v>1104</v>
      </c>
      <c r="E12" s="24">
        <v>0.33</v>
      </c>
      <c r="F12" s="25">
        <v>0.27</v>
      </c>
      <c r="G12" s="25">
        <v>0.17</v>
      </c>
      <c r="H12" s="25">
        <v>0.09</v>
      </c>
      <c r="I12" s="25">
        <v>0.15</v>
      </c>
      <c r="J12" s="36">
        <v>2</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0.13</v>
      </c>
      <c r="F14" s="25">
        <v>0.23</v>
      </c>
      <c r="G14" s="25">
        <v>0.17</v>
      </c>
      <c r="H14" s="25">
        <v>0.17</v>
      </c>
      <c r="I14" s="25">
        <v>0.3</v>
      </c>
      <c r="J14" s="36">
        <v>2.5</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0.18</v>
      </c>
      <c r="F15" s="25">
        <v>0.21</v>
      </c>
      <c r="G15" s="25">
        <v>0.18</v>
      </c>
      <c r="H15" s="25">
        <v>0.15</v>
      </c>
      <c r="I15" s="25">
        <v>0.27</v>
      </c>
      <c r="J15" s="36">
        <v>2.4</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0.19</v>
      </c>
      <c r="F16" s="25">
        <v>0.28999999999999998</v>
      </c>
      <c r="G16" s="25">
        <v>0.22</v>
      </c>
      <c r="H16" s="25">
        <v>0.09</v>
      </c>
      <c r="I16" s="25">
        <v>0.21</v>
      </c>
      <c r="J16" s="36">
        <v>2.2999999999999998</v>
      </c>
      <c r="M16" s="19"/>
      <c r="O16" s="14" t="b">
        <v>0</v>
      </c>
      <c r="P16" s="14" t="b">
        <v>1</v>
      </c>
      <c r="Q16" s="14" t="b">
        <v>0</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0.23</v>
      </c>
      <c r="F17" s="25">
        <v>0.22</v>
      </c>
      <c r="G17" s="25">
        <v>0.21</v>
      </c>
      <c r="H17" s="25">
        <v>0.15</v>
      </c>
      <c r="I17" s="25">
        <v>0.18</v>
      </c>
      <c r="J17" s="36">
        <v>2.4</v>
      </c>
      <c r="M17" s="19"/>
      <c r="O17" s="14" t="b">
        <v>1</v>
      </c>
      <c r="P17" s="14" t="b">
        <v>0</v>
      </c>
      <c r="Q17" s="14" t="b">
        <v>0</v>
      </c>
      <c r="R17" s="14" t="b">
        <v>1</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0.25</v>
      </c>
      <c r="F18" s="25">
        <v>0.24</v>
      </c>
      <c r="G18" s="25">
        <v>0.21</v>
      </c>
      <c r="H18" s="25">
        <v>0.15</v>
      </c>
      <c r="I18" s="25">
        <v>0.16</v>
      </c>
      <c r="J18" s="36">
        <v>2.2999999999999998</v>
      </c>
      <c r="M18" s="19"/>
      <c r="O18" s="14" t="b">
        <v>1</v>
      </c>
      <c r="P18" s="14" t="b">
        <v>0</v>
      </c>
      <c r="Q18" s="14" t="b">
        <v>0</v>
      </c>
      <c r="R18" s="14" t="b">
        <v>1</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0.33</v>
      </c>
      <c r="F19" s="25">
        <v>0.25</v>
      </c>
      <c r="G19" s="25">
        <v>0.22</v>
      </c>
      <c r="H19" s="25">
        <v>0.1</v>
      </c>
      <c r="I19" s="25">
        <v>0.1</v>
      </c>
      <c r="J19" s="36">
        <v>2.1</v>
      </c>
      <c r="M19" s="19"/>
      <c r="O19" s="14" t="b">
        <v>1</v>
      </c>
      <c r="P19" s="14" t="b">
        <v>0</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0.35</v>
      </c>
      <c r="F20" s="25">
        <v>0.25</v>
      </c>
      <c r="G20" s="25">
        <v>0.2</v>
      </c>
      <c r="H20" s="25">
        <v>0.08</v>
      </c>
      <c r="I20" s="25">
        <v>0.12</v>
      </c>
      <c r="J20" s="36">
        <v>2</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0.41</v>
      </c>
      <c r="F21" s="25">
        <v>0.28999999999999998</v>
      </c>
      <c r="G21" s="25">
        <v>0.17</v>
      </c>
      <c r="H21" s="25">
        <v>0.06</v>
      </c>
      <c r="I21" s="25">
        <v>0.08</v>
      </c>
      <c r="J21" s="36">
        <v>1.9</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v>
      </c>
      <c r="F23" s="25">
        <v>0.24</v>
      </c>
      <c r="G23" s="25">
        <v>0.2</v>
      </c>
      <c r="H23" s="25">
        <v>0.14000000000000001</v>
      </c>
      <c r="I23" s="25">
        <v>0.22</v>
      </c>
      <c r="J23" s="36">
        <v>2.4</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0.36</v>
      </c>
      <c r="F24" s="25">
        <v>0.26</v>
      </c>
      <c r="G24" s="25">
        <v>0.19</v>
      </c>
      <c r="H24" s="25">
        <v>0.08</v>
      </c>
      <c r="I24" s="25">
        <v>0.1</v>
      </c>
      <c r="J24" s="36">
        <v>2</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0.19</v>
      </c>
      <c r="F26" s="25">
        <v>0.23</v>
      </c>
      <c r="G26" s="25">
        <v>0.21</v>
      </c>
      <c r="H26" s="25">
        <v>0.17</v>
      </c>
      <c r="I26" s="25">
        <v>0.21</v>
      </c>
      <c r="J26" s="36">
        <v>2.5</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0.25</v>
      </c>
      <c r="F27" s="25">
        <v>0.25</v>
      </c>
      <c r="G27" s="25">
        <v>0.19</v>
      </c>
      <c r="H27" s="25">
        <v>0.11</v>
      </c>
      <c r="I27" s="25">
        <v>0.2</v>
      </c>
      <c r="J27" s="36">
        <v>2.2000000000000002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v>
      </c>
      <c r="F29" s="25">
        <v>0.24</v>
      </c>
      <c r="G29" s="25">
        <v>0.2</v>
      </c>
      <c r="H29" s="25">
        <v>0.14000000000000001</v>
      </c>
      <c r="I29" s="25">
        <v>0.21</v>
      </c>
      <c r="J29" s="36">
        <v>2.4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0.26</v>
      </c>
      <c r="F30" s="25">
        <v>0.23</v>
      </c>
      <c r="G30" s="25">
        <v>0.18</v>
      </c>
      <c r="H30" s="25">
        <v>0.11</v>
      </c>
      <c r="I30" s="25">
        <v>0.21</v>
      </c>
      <c r="J30" s="36">
        <v>2.2000000000000002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0.26</v>
      </c>
      <c r="F31" s="25">
        <v>0.25</v>
      </c>
      <c r="G31" s="25">
        <v>0.22</v>
      </c>
      <c r="H31" s="25">
        <v>0.12</v>
      </c>
      <c r="I31" s="25">
        <v>0.15</v>
      </c>
      <c r="J31" s="36">
        <v>2.2000000000000002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0.21</v>
      </c>
      <c r="F33" s="25">
        <v>0.24</v>
      </c>
      <c r="G33" s="25">
        <v>0.2</v>
      </c>
      <c r="H33" s="25">
        <v>0.15</v>
      </c>
      <c r="I33" s="25">
        <v>0.2</v>
      </c>
      <c r="J33" s="36">
        <v>2.4</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0.28999999999999998</v>
      </c>
      <c r="F34" s="25">
        <v>0.24</v>
      </c>
      <c r="G34" s="25">
        <v>0.18</v>
      </c>
      <c r="H34" s="25">
        <v>7.0000000000000007E-2</v>
      </c>
      <c r="I34" s="25">
        <v>0.22</v>
      </c>
      <c r="J34" s="36">
        <v>2</v>
      </c>
      <c r="M34" s="19"/>
      <c r="O34" s="14" t="b">
        <v>1</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0.25</v>
      </c>
      <c r="F36" s="25">
        <v>0.24</v>
      </c>
      <c r="G36" s="25">
        <v>0.2</v>
      </c>
      <c r="H36" s="25">
        <v>0.11</v>
      </c>
      <c r="I36" s="25">
        <v>0.2</v>
      </c>
      <c r="J36" s="36">
        <v>2.2000000000000002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v>
      </c>
      <c r="F37" s="25">
        <v>0.25</v>
      </c>
      <c r="G37" s="25">
        <v>0.2</v>
      </c>
      <c r="H37" s="25">
        <v>0.15</v>
      </c>
      <c r="I37" s="25">
        <v>0.21</v>
      </c>
      <c r="J37" s="36">
        <v>2.4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0.2</v>
      </c>
      <c r="F39" s="25">
        <v>0.25</v>
      </c>
      <c r="G39" s="25">
        <v>0.23</v>
      </c>
      <c r="H39" s="25">
        <v>0.1</v>
      </c>
      <c r="I39" s="25">
        <v>0.22</v>
      </c>
      <c r="J39" s="36">
        <v>2.2999999999999998</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0.22</v>
      </c>
      <c r="F40" s="25">
        <v>0.26</v>
      </c>
      <c r="G40" s="25">
        <v>0.18</v>
      </c>
      <c r="H40" s="25">
        <v>0.17</v>
      </c>
      <c r="I40" s="25">
        <v>0.18</v>
      </c>
      <c r="J40" s="36">
        <v>2.2999999999999998</v>
      </c>
      <c r="M40" s="19"/>
      <c r="O40" s="14" t="b">
        <v>0</v>
      </c>
      <c r="P40" s="14" t="b">
        <v>0</v>
      </c>
      <c r="Q40" s="14" t="b">
        <v>0</v>
      </c>
      <c r="R40" s="14" t="b">
        <v>1</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0.23</v>
      </c>
      <c r="F41" s="25">
        <v>0.21</v>
      </c>
      <c r="G41" s="25">
        <v>0.18</v>
      </c>
      <c r="H41" s="25">
        <v>0.13</v>
      </c>
      <c r="I41" s="25">
        <v>0.24</v>
      </c>
      <c r="J41" s="36">
        <v>2.2999999999999998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0.25</v>
      </c>
      <c r="F42" s="25">
        <v>0.23</v>
      </c>
      <c r="G42" s="25">
        <v>0.2</v>
      </c>
      <c r="H42" s="25">
        <v>0.12</v>
      </c>
      <c r="I42" s="25">
        <v>0.19</v>
      </c>
      <c r="J42" s="36">
        <v>2.2000000000000002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0.22</v>
      </c>
      <c r="F44" s="25">
        <v>0.24</v>
      </c>
      <c r="G44" s="25">
        <v>0.2</v>
      </c>
      <c r="H44" s="25">
        <v>0.14000000000000001</v>
      </c>
      <c r="I44" s="25">
        <v>0.2</v>
      </c>
      <c r="J44" s="36">
        <v>2.2999999999999998</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0.3</v>
      </c>
      <c r="F45" s="25">
        <v>0.18</v>
      </c>
      <c r="G45" s="25">
        <v>0.2</v>
      </c>
      <c r="H45" s="25">
        <v>0.1</v>
      </c>
      <c r="I45" s="25">
        <v>0.22</v>
      </c>
      <c r="J45" s="36">
        <v>2.1</v>
      </c>
      <c r="M45" s="19"/>
      <c r="O45" s="14" t="b">
        <v>1</v>
      </c>
      <c r="P45" s="14" t="b">
        <v>0</v>
      </c>
      <c r="Q45" s="14" t="b">
        <v>1</v>
      </c>
      <c r="R45" s="14" t="b">
        <v>0</v>
      </c>
      <c r="S45" s="14" t="e">
        <v>#REF!</v>
      </c>
      <c r="T45" s="14" t="e">
        <v>#REF!</v>
      </c>
      <c r="U45" s="14" t="e">
        <v>#REF!</v>
      </c>
      <c r="V45" s="14" t="e">
        <v>#REF!</v>
      </c>
      <c r="W45" s="14" t="e">
        <v>#REF!</v>
      </c>
      <c r="X45" s="14" t="e">
        <v>#REF!</v>
      </c>
      <c r="Y45" s="14" t="e">
        <v>#REF!</v>
      </c>
      <c r="Z45" s="14" t="e">
        <v>#REF!</v>
      </c>
      <c r="AA45" s="14" t="b">
        <v>1</v>
      </c>
      <c r="AB45" s="14" t="b">
        <v>1</v>
      </c>
    </row>
    <row r="46" spans="1:28" ht="12.75" customHeight="1" x14ac:dyDescent="0.25">
      <c r="A46" s="13">
        <v>9</v>
      </c>
      <c r="C46" s="3" t="s">
        <v>53</v>
      </c>
      <c r="D46" s="20">
        <v>67</v>
      </c>
      <c r="E46" s="24">
        <v>0.24</v>
      </c>
      <c r="F46" s="25">
        <v>0.22</v>
      </c>
      <c r="G46" s="25">
        <v>0.13</v>
      </c>
      <c r="H46" s="25">
        <v>0.1</v>
      </c>
      <c r="I46" s="25">
        <v>0.3</v>
      </c>
      <c r="J46" s="36">
        <v>2.1</v>
      </c>
      <c r="M46" s="19"/>
      <c r="O46" s="14" t="b">
        <v>0</v>
      </c>
      <c r="P46" s="14" t="b">
        <v>0</v>
      </c>
      <c r="Q46" s="14" t="b">
        <v>0</v>
      </c>
      <c r="R46" s="14" t="b">
        <v>0</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0.33</v>
      </c>
      <c r="F47" s="25">
        <v>0.24</v>
      </c>
      <c r="G47" s="25">
        <v>0.16</v>
      </c>
      <c r="H47" s="25">
        <v>0.1</v>
      </c>
      <c r="I47" s="25">
        <v>0.18</v>
      </c>
      <c r="J47" s="36">
        <v>2</v>
      </c>
      <c r="M47" s="19"/>
      <c r="O47" s="14" t="b">
        <v>1</v>
      </c>
      <c r="P47" s="14" t="b">
        <v>0</v>
      </c>
      <c r="Q47" s="14" t="b">
        <v>0</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0.23</v>
      </c>
      <c r="F48" s="25">
        <v>0.25</v>
      </c>
      <c r="G48" s="25">
        <v>0.2</v>
      </c>
      <c r="H48" s="25">
        <v>0.06</v>
      </c>
      <c r="I48" s="25">
        <v>0.25</v>
      </c>
      <c r="J48" s="36">
        <v>2.1</v>
      </c>
      <c r="M48" s="19"/>
      <c r="O48" s="14" t="b">
        <v>0</v>
      </c>
      <c r="P48" s="14" t="b">
        <v>1</v>
      </c>
      <c r="Q48" s="14" t="b">
        <v>1</v>
      </c>
      <c r="R48" s="14" t="b">
        <v>0</v>
      </c>
      <c r="S48" s="14" t="e">
        <v>#REF!</v>
      </c>
      <c r="T48" s="14" t="e">
        <v>#REF!</v>
      </c>
      <c r="U48" s="14" t="e">
        <v>#REF!</v>
      </c>
      <c r="V48" s="14" t="e">
        <v>#REF!</v>
      </c>
      <c r="W48" s="14" t="e">
        <v>#REF!</v>
      </c>
      <c r="X48" s="14" t="e">
        <v>#REF!</v>
      </c>
      <c r="Y48" s="14" t="e">
        <v>#REF!</v>
      </c>
      <c r="Z48" s="14" t="e">
        <v>#REF!</v>
      </c>
      <c r="AA48" s="14" t="b">
        <v>1</v>
      </c>
      <c r="AB48" s="14" t="b">
        <v>1</v>
      </c>
    </row>
    <row r="49" spans="1:28" ht="12.75" customHeight="1" x14ac:dyDescent="0.25">
      <c r="A49" s="13">
        <v>9</v>
      </c>
      <c r="C49" s="3" t="s">
        <v>56</v>
      </c>
      <c r="D49" s="20">
        <v>22</v>
      </c>
      <c r="E49" s="24">
        <v>0.32</v>
      </c>
      <c r="F49" s="25">
        <v>0.27</v>
      </c>
      <c r="G49" s="25">
        <v>0.18</v>
      </c>
      <c r="H49" s="25">
        <v>0.09</v>
      </c>
      <c r="I49" s="25">
        <v>0.14000000000000001</v>
      </c>
      <c r="J49" s="36">
        <v>2.1</v>
      </c>
      <c r="M49" s="19"/>
      <c r="O49" s="14" t="b">
        <v>1</v>
      </c>
      <c r="P49" s="14" t="b">
        <v>1</v>
      </c>
      <c r="Q49" s="14" t="b">
        <v>0</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0.21</v>
      </c>
      <c r="F51" s="25">
        <v>0.1</v>
      </c>
      <c r="G51" s="25">
        <v>0.24</v>
      </c>
      <c r="H51" s="25">
        <v>0.24</v>
      </c>
      <c r="I51" s="25">
        <v>0.21</v>
      </c>
      <c r="J51" s="36">
        <v>2.7</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0.23</v>
      </c>
      <c r="F52" s="25">
        <v>0.25</v>
      </c>
      <c r="G52" s="25">
        <v>0.2</v>
      </c>
      <c r="H52" s="25">
        <v>0.13</v>
      </c>
      <c r="I52" s="25">
        <v>0.2</v>
      </c>
      <c r="J52" s="36">
        <v>2.2999999999999998</v>
      </c>
      <c r="M52" s="19"/>
      <c r="O52" s="14" t="b">
        <v>0</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0.22</v>
      </c>
      <c r="F54" s="25">
        <v>0.2</v>
      </c>
      <c r="G54" s="25">
        <v>0.19</v>
      </c>
      <c r="H54" s="25">
        <v>0.21</v>
      </c>
      <c r="I54" s="25">
        <v>0.19</v>
      </c>
      <c r="J54" s="36">
        <v>2.5</v>
      </c>
      <c r="M54" s="19"/>
      <c r="O54" s="14" t="b">
        <v>0</v>
      </c>
      <c r="P54" s="14" t="b">
        <v>0</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0.21</v>
      </c>
      <c r="F55" s="25">
        <v>0.27</v>
      </c>
      <c r="G55" s="25">
        <v>0.2</v>
      </c>
      <c r="H55" s="25">
        <v>0.13</v>
      </c>
      <c r="I55" s="25">
        <v>0.19</v>
      </c>
      <c r="J55" s="36">
        <v>2.2999999999999998</v>
      </c>
      <c r="M55" s="19"/>
      <c r="O55" s="14" t="b">
        <v>0</v>
      </c>
      <c r="P55" s="14" t="b">
        <v>1</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0.23</v>
      </c>
      <c r="F56" s="25">
        <v>0.24</v>
      </c>
      <c r="G56" s="25">
        <v>0.24</v>
      </c>
      <c r="H56" s="25">
        <v>0.09</v>
      </c>
      <c r="I56" s="25">
        <v>0.2</v>
      </c>
      <c r="J56" s="36">
        <v>2.2000000000000002</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0.22</v>
      </c>
      <c r="F57" s="25">
        <v>0.22</v>
      </c>
      <c r="G57" s="25">
        <v>0.11</v>
      </c>
      <c r="H57" s="25">
        <v>0.2</v>
      </c>
      <c r="I57" s="25">
        <v>0.24</v>
      </c>
      <c r="J57" s="36">
        <v>2.4</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0.24</v>
      </c>
      <c r="F58" s="25">
        <v>0.26</v>
      </c>
      <c r="G58" s="25">
        <v>0.2</v>
      </c>
      <c r="H58" s="25">
        <v>0.13</v>
      </c>
      <c r="I58" s="25">
        <v>0.18</v>
      </c>
      <c r="J58" s="36">
        <v>2.2000000000000002</v>
      </c>
      <c r="M58" s="19"/>
      <c r="O58" s="14" t="b">
        <v>1</v>
      </c>
      <c r="P58" s="14" t="b">
        <v>1</v>
      </c>
      <c r="Q58" s="14" t="b">
        <v>1</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0.16</v>
      </c>
      <c r="F59" s="25">
        <v>0.18</v>
      </c>
      <c r="G59" s="25">
        <v>0.19</v>
      </c>
      <c r="H59" s="25">
        <v>0.15</v>
      </c>
      <c r="I59" s="25">
        <v>0.32</v>
      </c>
      <c r="J59" s="36">
        <v>2.5</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0.25</v>
      </c>
      <c r="F61" s="25">
        <v>0.15</v>
      </c>
      <c r="G61" s="25">
        <v>0.21</v>
      </c>
      <c r="H61" s="25">
        <v>0.12</v>
      </c>
      <c r="I61" s="25">
        <v>0.28000000000000003</v>
      </c>
      <c r="J61" s="36">
        <v>2.2999999999999998</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1</v>
      </c>
      <c r="AB61" s="14" t="b">
        <v>1</v>
      </c>
    </row>
    <row r="62" spans="1:28" ht="12.75" customHeight="1" x14ac:dyDescent="0.25">
      <c r="A62" s="13">
        <v>12</v>
      </c>
      <c r="C62" s="3" t="s">
        <v>67</v>
      </c>
      <c r="D62" s="20">
        <v>482</v>
      </c>
      <c r="E62" s="24">
        <v>0.25</v>
      </c>
      <c r="F62" s="25">
        <v>0.25</v>
      </c>
      <c r="G62" s="25">
        <v>0.21</v>
      </c>
      <c r="H62" s="25">
        <v>0.11</v>
      </c>
      <c r="I62" s="25">
        <v>0.18</v>
      </c>
      <c r="J62" s="36">
        <v>2.2000000000000002</v>
      </c>
      <c r="M62" s="19"/>
      <c r="O62" s="14" t="b">
        <v>0</v>
      </c>
      <c r="P62" s="14" t="b">
        <v>1</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0.22</v>
      </c>
      <c r="F63" s="25">
        <v>0.25</v>
      </c>
      <c r="G63" s="25">
        <v>0.19</v>
      </c>
      <c r="H63" s="25">
        <v>0.14000000000000001</v>
      </c>
      <c r="I63" s="25">
        <v>0.2</v>
      </c>
      <c r="J63" s="36">
        <v>2.2999999999999998</v>
      </c>
      <c r="M63" s="19"/>
      <c r="O63" s="14" t="b">
        <v>0</v>
      </c>
      <c r="P63" s="14" t="b">
        <v>1</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0.15</v>
      </c>
      <c r="F65" s="25">
        <v>0.13</v>
      </c>
      <c r="G65" s="25">
        <v>0.2</v>
      </c>
      <c r="H65" s="25">
        <v>0.17</v>
      </c>
      <c r="I65" s="25">
        <v>0.34</v>
      </c>
      <c r="J65" s="36">
        <v>2.6</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0.18</v>
      </c>
      <c r="F66" s="25">
        <v>0.23</v>
      </c>
      <c r="G66" s="25">
        <v>0.2</v>
      </c>
      <c r="H66" s="25">
        <v>0.16</v>
      </c>
      <c r="I66" s="25">
        <v>0.24</v>
      </c>
      <c r="J66" s="36">
        <v>2.4</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1</v>
      </c>
      <c r="AB66" s="14" t="b">
        <v>1</v>
      </c>
    </row>
    <row r="67" spans="1:28" ht="12.75" customHeight="1" x14ac:dyDescent="0.25">
      <c r="A67" s="13">
        <v>13</v>
      </c>
      <c r="C67" s="3" t="s">
        <v>72</v>
      </c>
      <c r="D67" s="20">
        <v>1301</v>
      </c>
      <c r="E67" s="24">
        <v>0.27</v>
      </c>
      <c r="F67" s="25">
        <v>0.26</v>
      </c>
      <c r="G67" s="25">
        <v>0.2</v>
      </c>
      <c r="H67" s="25">
        <v>0.11</v>
      </c>
      <c r="I67" s="25">
        <v>0.17</v>
      </c>
      <c r="J67" s="36">
        <v>2.2000000000000002</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0.25</v>
      </c>
      <c r="F69" s="25">
        <v>0.23</v>
      </c>
      <c r="G69" s="25">
        <v>0.21</v>
      </c>
      <c r="H69" s="25">
        <v>0.14000000000000001</v>
      </c>
      <c r="I69" s="25">
        <v>0.17</v>
      </c>
      <c r="J69" s="36">
        <v>2.2999999999999998</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0.22</v>
      </c>
      <c r="F70" s="25">
        <v>0.24</v>
      </c>
      <c r="G70" s="25">
        <v>0.19</v>
      </c>
      <c r="H70" s="25">
        <v>0.13</v>
      </c>
      <c r="I70" s="25">
        <v>0.21</v>
      </c>
      <c r="J70" s="36">
        <v>2.2999999999999998</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v>
      </c>
      <c r="F72" s="25">
        <v>0.17</v>
      </c>
      <c r="G72" s="25">
        <v>0.22</v>
      </c>
      <c r="H72" s="25">
        <v>0.31</v>
      </c>
      <c r="I72" s="25">
        <v>0.19</v>
      </c>
      <c r="J72" s="36">
        <v>2.9</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0.12</v>
      </c>
      <c r="F73" s="25">
        <v>0.19</v>
      </c>
      <c r="G73" s="25">
        <v>0.28000000000000003</v>
      </c>
      <c r="H73" s="25">
        <v>0.18</v>
      </c>
      <c r="I73" s="25">
        <v>0.23</v>
      </c>
      <c r="J73" s="36">
        <v>2.7</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0.33</v>
      </c>
      <c r="F74" s="25">
        <v>0.28999999999999998</v>
      </c>
      <c r="G74" s="25">
        <v>0.14000000000000001</v>
      </c>
      <c r="H74" s="25">
        <v>7.0000000000000007E-2</v>
      </c>
      <c r="I74" s="25">
        <v>0.17</v>
      </c>
      <c r="J74" s="36">
        <v>1.9</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0.26</v>
      </c>
      <c r="F76" s="25">
        <v>0.26</v>
      </c>
      <c r="G76" s="25">
        <v>0.16</v>
      </c>
      <c r="H76" s="25">
        <v>0.13</v>
      </c>
      <c r="I76" s="25">
        <v>0.2</v>
      </c>
      <c r="J76" s="36">
        <v>2.2000000000000002</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0.27</v>
      </c>
      <c r="F77" s="25">
        <v>0.34</v>
      </c>
      <c r="G77" s="25">
        <v>0.17</v>
      </c>
      <c r="H77" s="25">
        <v>0.08</v>
      </c>
      <c r="I77" s="25">
        <v>0.14000000000000001</v>
      </c>
      <c r="J77" s="36">
        <v>2.1</v>
      </c>
      <c r="M77" s="19"/>
      <c r="O77" s="14" t="b">
        <v>0</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0.23</v>
      </c>
      <c r="F78" s="25">
        <v>0.23</v>
      </c>
      <c r="G78" s="25">
        <v>0.21</v>
      </c>
      <c r="H78" s="25">
        <v>0.14000000000000001</v>
      </c>
      <c r="I78" s="25">
        <v>0.19</v>
      </c>
      <c r="J78" s="36">
        <v>2.2999999999999998</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0.21</v>
      </c>
      <c r="F79" s="25">
        <v>0.22</v>
      </c>
      <c r="G79" s="25">
        <v>0.15</v>
      </c>
      <c r="H79" s="25">
        <v>0.09</v>
      </c>
      <c r="I79" s="25">
        <v>0.33</v>
      </c>
      <c r="J79" s="36">
        <v>2.2000000000000002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0.25</v>
      </c>
      <c r="F81" s="25">
        <v>0.19</v>
      </c>
      <c r="G81" s="25">
        <v>0.13</v>
      </c>
      <c r="H81" s="25">
        <v>0.18</v>
      </c>
      <c r="I81" s="25">
        <v>0.25</v>
      </c>
      <c r="J81" s="36">
        <v>2.2999999999999998</v>
      </c>
      <c r="M81" s="19"/>
      <c r="O81" s="14" t="b">
        <v>1</v>
      </c>
      <c r="P81" s="14" t="b">
        <v>0</v>
      </c>
      <c r="Q81" s="14" t="b">
        <v>0</v>
      </c>
      <c r="R81" s="14" t="b">
        <v>1</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0.25</v>
      </c>
      <c r="F82" s="25">
        <v>0.25</v>
      </c>
      <c r="G82" s="25">
        <v>0.21</v>
      </c>
      <c r="H82" s="25">
        <v>0.13</v>
      </c>
      <c r="I82" s="25">
        <v>0.16</v>
      </c>
      <c r="J82" s="36">
        <v>2.2999999999999998</v>
      </c>
      <c r="M82" s="19"/>
      <c r="O82" s="14" t="b">
        <v>1</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0.22</v>
      </c>
      <c r="F83" s="25">
        <v>0.24</v>
      </c>
      <c r="G83" s="25">
        <v>0.2</v>
      </c>
      <c r="H83" s="25">
        <v>0.13</v>
      </c>
      <c r="I83" s="25">
        <v>0.22</v>
      </c>
      <c r="J83" s="36">
        <v>2.2999999999999998</v>
      </c>
      <c r="M83" s="19"/>
      <c r="O83" s="14" t="b">
        <v>1</v>
      </c>
      <c r="P83" s="14" t="b">
        <v>1</v>
      </c>
      <c r="Q83" s="14" t="b">
        <v>1</v>
      </c>
      <c r="R83" s="14" t="b">
        <v>0</v>
      </c>
      <c r="S83" s="14" t="e">
        <v>#REF!</v>
      </c>
      <c r="T83" s="14" t="e">
        <v>#REF!</v>
      </c>
      <c r="U83" s="14" t="e">
        <v>#REF!</v>
      </c>
      <c r="V83" s="14" t="e">
        <v>#REF!</v>
      </c>
      <c r="W83" s="14" t="e">
        <v>#REF!</v>
      </c>
      <c r="X83" s="14" t="e">
        <v>#REF!</v>
      </c>
      <c r="Y83" s="14" t="e">
        <v>#REF!</v>
      </c>
      <c r="Z83" s="14" t="e">
        <v>#REF!</v>
      </c>
      <c r="AA83" s="14" t="b">
        <v>1</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0.18</v>
      </c>
      <c r="F85" s="25">
        <v>0.22</v>
      </c>
      <c r="G85" s="25">
        <v>0.22</v>
      </c>
      <c r="H85" s="25">
        <v>0.13</v>
      </c>
      <c r="I85" s="25">
        <v>0.25</v>
      </c>
      <c r="J85" s="36">
        <v>2.4</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0.24</v>
      </c>
      <c r="F86" s="25">
        <v>0.26</v>
      </c>
      <c r="G86" s="25">
        <v>0.2</v>
      </c>
      <c r="H86" s="25">
        <v>0.12</v>
      </c>
      <c r="I86" s="25">
        <v>0.18</v>
      </c>
      <c r="J86" s="36">
        <v>2.2999999999999998</v>
      </c>
      <c r="M86" s="19"/>
      <c r="O86" s="14" t="b">
        <v>1</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0.28999999999999998</v>
      </c>
      <c r="F87" s="25">
        <v>0.25</v>
      </c>
      <c r="G87" s="25">
        <v>0.18</v>
      </c>
      <c r="H87" s="25">
        <v>0.14000000000000001</v>
      </c>
      <c r="I87" s="25">
        <v>0.14000000000000001</v>
      </c>
      <c r="J87" s="36">
        <v>2.2000000000000002</v>
      </c>
      <c r="M87" s="19"/>
      <c r="O87" s="14" t="b">
        <v>1</v>
      </c>
      <c r="P87" s="14" t="b">
        <v>1</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0.14000000000000001</v>
      </c>
      <c r="F88" s="25">
        <v>0.14000000000000001</v>
      </c>
      <c r="G88" s="25">
        <v>0.1</v>
      </c>
      <c r="H88" s="25">
        <v>0.16</v>
      </c>
      <c r="I88" s="25">
        <v>0.46</v>
      </c>
      <c r="J88" s="36">
        <v>2.5</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0.33</v>
      </c>
      <c r="F90" s="25">
        <v>0.2</v>
      </c>
      <c r="G90" s="25">
        <v>0.17</v>
      </c>
      <c r="H90" s="25">
        <v>0.14000000000000001</v>
      </c>
      <c r="I90" s="25">
        <v>0.16</v>
      </c>
      <c r="J90" s="36">
        <v>2.1</v>
      </c>
      <c r="M90" s="19"/>
      <c r="O90" s="14" t="b">
        <v>1</v>
      </c>
      <c r="P90" s="14" t="b">
        <v>0</v>
      </c>
      <c r="Q90" s="14" t="b">
        <v>1</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0.24</v>
      </c>
      <c r="F91" s="25">
        <v>0.25</v>
      </c>
      <c r="G91" s="25">
        <v>0.19</v>
      </c>
      <c r="H91" s="25">
        <v>0.11</v>
      </c>
      <c r="I91" s="25">
        <v>0.21</v>
      </c>
      <c r="J91" s="36">
        <v>2.2000000000000002</v>
      </c>
      <c r="M91" s="19"/>
      <c r="O91" s="14" t="b">
        <v>1</v>
      </c>
      <c r="P91" s="14" t="b">
        <v>1</v>
      </c>
      <c r="Q91" s="14" t="b">
        <v>1</v>
      </c>
      <c r="R91" s="14" t="b">
        <v>0</v>
      </c>
      <c r="S91" s="14" t="e">
        <v>#REF!</v>
      </c>
      <c r="T91" s="14" t="e">
        <v>#REF!</v>
      </c>
      <c r="U91" s="14" t="e">
        <v>#REF!</v>
      </c>
      <c r="V91" s="14" t="e">
        <v>#REF!</v>
      </c>
      <c r="W91" s="14" t="e">
        <v>#REF!</v>
      </c>
      <c r="X91" s="14" t="e">
        <v>#REF!</v>
      </c>
      <c r="Y91" s="14" t="e">
        <v>#REF!</v>
      </c>
      <c r="Z91" s="14" t="e">
        <v>#REF!</v>
      </c>
      <c r="AA91" s="14" t="b">
        <v>1</v>
      </c>
      <c r="AB91" s="14" t="b">
        <v>1</v>
      </c>
    </row>
    <row r="92" spans="1:28" ht="12.75" customHeight="1" x14ac:dyDescent="0.25">
      <c r="A92" s="13">
        <v>17</v>
      </c>
      <c r="C92" s="3" t="s">
        <v>72</v>
      </c>
      <c r="D92" s="20">
        <v>1255</v>
      </c>
      <c r="E92" s="24">
        <v>0.21</v>
      </c>
      <c r="F92" s="25">
        <v>0.24</v>
      </c>
      <c r="G92" s="25">
        <v>0.21</v>
      </c>
      <c r="H92" s="25">
        <v>0.14000000000000001</v>
      </c>
      <c r="I92" s="25">
        <v>0.2</v>
      </c>
      <c r="J92" s="36">
        <v>2.2999999999999998</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0.23</v>
      </c>
      <c r="F94" s="25">
        <v>0.24</v>
      </c>
      <c r="G94" s="25">
        <v>0.2</v>
      </c>
      <c r="H94" s="25">
        <v>0.14000000000000001</v>
      </c>
      <c r="I94" s="25">
        <v>0.19</v>
      </c>
      <c r="J94" s="36">
        <v>2.2999999999999998</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0.23</v>
      </c>
      <c r="F95" s="25">
        <v>0.23</v>
      </c>
      <c r="G95" s="25">
        <v>0.19</v>
      </c>
      <c r="H95" s="25">
        <v>0.12</v>
      </c>
      <c r="I95" s="25">
        <v>0.23</v>
      </c>
      <c r="J95" s="36">
        <v>2.2000000000000002</v>
      </c>
      <c r="M95" s="19"/>
      <c r="O95" s="14" t="b">
        <v>1</v>
      </c>
      <c r="P95" s="14" t="b">
        <v>1</v>
      </c>
      <c r="Q95" s="14" t="b">
        <v>1</v>
      </c>
      <c r="R95" s="14" t="b">
        <v>0</v>
      </c>
      <c r="S95" s="14" t="e">
        <v>#REF!</v>
      </c>
      <c r="T95" s="14" t="e">
        <v>#REF!</v>
      </c>
      <c r="U95" s="14" t="e">
        <v>#REF!</v>
      </c>
      <c r="V95" s="14" t="e">
        <v>#REF!</v>
      </c>
      <c r="W95" s="14" t="e">
        <v>#REF!</v>
      </c>
      <c r="X95" s="14" t="e">
        <v>#REF!</v>
      </c>
      <c r="Y95" s="14" t="e">
        <v>#REF!</v>
      </c>
      <c r="Z95" s="14" t="e">
        <v>#REF!</v>
      </c>
      <c r="AA95" s="14" t="b">
        <v>1</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0.23</v>
      </c>
      <c r="F97" s="25">
        <v>0.25</v>
      </c>
      <c r="G97" s="25">
        <v>0.21</v>
      </c>
      <c r="H97" s="25">
        <v>0.14000000000000001</v>
      </c>
      <c r="I97" s="25">
        <v>0.18</v>
      </c>
      <c r="J97" s="36">
        <v>2.2999999999999998</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0.23</v>
      </c>
      <c r="F98" s="25">
        <v>0.24</v>
      </c>
      <c r="G98" s="25">
        <v>0.18</v>
      </c>
      <c r="H98" s="25">
        <v>0.13</v>
      </c>
      <c r="I98" s="25">
        <v>0.23</v>
      </c>
      <c r="J98" s="36">
        <v>2.2999999999999998</v>
      </c>
      <c r="M98" s="19"/>
      <c r="O98" s="14" t="b">
        <v>1</v>
      </c>
      <c r="P98" s="14" t="b">
        <v>1</v>
      </c>
      <c r="Q98" s="14" t="b">
        <v>1</v>
      </c>
      <c r="R98" s="14" t="b">
        <v>0</v>
      </c>
      <c r="S98" s="14" t="e">
        <v>#REF!</v>
      </c>
      <c r="T98" s="14" t="e">
        <v>#REF!</v>
      </c>
      <c r="U98" s="14" t="e">
        <v>#REF!</v>
      </c>
      <c r="V98" s="14" t="e">
        <v>#REF!</v>
      </c>
      <c r="W98" s="14" t="e">
        <v>#REF!</v>
      </c>
      <c r="X98" s="14" t="e">
        <v>#REF!</v>
      </c>
      <c r="Y98" s="14" t="e">
        <v>#REF!</v>
      </c>
      <c r="Z98" s="14" t="e">
        <v>#REF!</v>
      </c>
      <c r="AA98" s="14" t="b">
        <v>1</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0.27</v>
      </c>
      <c r="F100" s="25">
        <v>0.24</v>
      </c>
      <c r="G100" s="25">
        <v>0.2</v>
      </c>
      <c r="H100" s="25">
        <v>0.14000000000000001</v>
      </c>
      <c r="I100" s="25">
        <v>0.15</v>
      </c>
      <c r="J100" s="36">
        <v>2.2999999999999998</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0.19</v>
      </c>
      <c r="F101" s="25">
        <v>0.24</v>
      </c>
      <c r="G101" s="25">
        <v>0.2</v>
      </c>
      <c r="H101" s="25">
        <v>0.12</v>
      </c>
      <c r="I101" s="25">
        <v>0.25</v>
      </c>
      <c r="J101" s="36">
        <v>2.2999999999999998</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0.25</v>
      </c>
      <c r="F103" s="25">
        <v>0.25</v>
      </c>
      <c r="G103" s="25">
        <v>0.16</v>
      </c>
      <c r="H103" s="25">
        <v>0.17</v>
      </c>
      <c r="I103" s="25">
        <v>0.17</v>
      </c>
      <c r="J103" s="36">
        <v>2.2999999999999998</v>
      </c>
      <c r="M103" s="19"/>
      <c r="O103" s="14" t="b">
        <v>1</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0.24</v>
      </c>
      <c r="F104" s="25">
        <v>0.25</v>
      </c>
      <c r="G104" s="25">
        <v>0.26</v>
      </c>
      <c r="H104" s="25">
        <v>0.12</v>
      </c>
      <c r="I104" s="25">
        <v>0.14000000000000001</v>
      </c>
      <c r="J104" s="36">
        <v>2.2999999999999998</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0.25</v>
      </c>
      <c r="F105" s="25">
        <v>0.26</v>
      </c>
      <c r="G105" s="25">
        <v>0.2</v>
      </c>
      <c r="H105" s="25">
        <v>0.15</v>
      </c>
      <c r="I105" s="25">
        <v>0.15</v>
      </c>
      <c r="J105" s="36">
        <v>2.2999999999999998</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0.18</v>
      </c>
      <c r="F106" s="29">
        <v>0.2</v>
      </c>
      <c r="G106" s="29">
        <v>0.17</v>
      </c>
      <c r="H106" s="29">
        <v>0.1</v>
      </c>
      <c r="I106" s="29">
        <v>0.36</v>
      </c>
      <c r="J106" s="37">
        <v>2.2999999999999998</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270" priority="16">
      <formula>L13=TRUE</formula>
    </cfRule>
  </conditionalFormatting>
  <conditionalFormatting sqref="E35">
    <cfRule type="expression" dxfId="1269" priority="9">
      <formula>L35=TRUE</formula>
    </cfRule>
  </conditionalFormatting>
  <conditionalFormatting sqref="E60">
    <cfRule type="expression" dxfId="1268" priority="8">
      <formula>L60=TRUE</formula>
    </cfRule>
  </conditionalFormatting>
  <conditionalFormatting sqref="E64">
    <cfRule type="expression" dxfId="1267" priority="7">
      <formula>L64=TRUE</formula>
    </cfRule>
  </conditionalFormatting>
  <conditionalFormatting sqref="E84">
    <cfRule type="expression" dxfId="1266" priority="6">
      <formula>L84=TRUE</formula>
    </cfRule>
  </conditionalFormatting>
  <conditionalFormatting sqref="E89">
    <cfRule type="expression" dxfId="1265" priority="5">
      <formula>L89=TRUE</formula>
    </cfRule>
  </conditionalFormatting>
  <conditionalFormatting sqref="E93">
    <cfRule type="expression" dxfId="1264" priority="4">
      <formula>L93=TRUE</formula>
    </cfRule>
  </conditionalFormatting>
  <conditionalFormatting sqref="E96">
    <cfRule type="expression" dxfId="1263" priority="3">
      <formula>L96=TRUE</formula>
    </cfRule>
  </conditionalFormatting>
  <conditionalFormatting sqref="E99">
    <cfRule type="expression" dxfId="1262" priority="2">
      <formula>L99=TRUE</formula>
    </cfRule>
  </conditionalFormatting>
  <conditionalFormatting sqref="E112:E142">
    <cfRule type="expression" dxfId="1261" priority="13">
      <formula>L112=TRUE</formula>
    </cfRule>
  </conditionalFormatting>
  <conditionalFormatting sqref="E154:E195">
    <cfRule type="expression" dxfId="1260" priority="15">
      <formula>L154=TRUE</formula>
    </cfRule>
  </conditionalFormatting>
  <conditionalFormatting sqref="E207:E248">
    <cfRule type="expression" dxfId="125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25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257" priority="11">
      <formula>Y13=TRUE</formula>
    </cfRule>
  </conditionalFormatting>
  <conditionalFormatting sqref="J110:K267">
    <cfRule type="expression" dxfId="1256" priority="12">
      <formula>Z110=TRUE</formula>
    </cfRule>
  </conditionalFormatting>
  <conditionalFormatting sqref="M8:M106">
    <cfRule type="cellIs" dxfId="125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25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253" priority="18">
      <formula>N13=TRUE</formula>
    </cfRule>
  </conditionalFormatting>
  <pageMargins left="0.7" right="0.7" top="0.75" bottom="0.75" header="0.3" footer="0.3"/>
  <pageSetup paperSize="9" orientation="portrait" verticalDpi="0" r:id="rId1"/>
  <drawing r:id="rId2"/>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Worksheet____61"/>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219</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0.27</v>
      </c>
      <c r="F8" s="18">
        <v>0.24</v>
      </c>
      <c r="G8" s="18">
        <v>0.19</v>
      </c>
      <c r="H8" s="18">
        <v>0.13</v>
      </c>
      <c r="I8" s="18">
        <v>0.17</v>
      </c>
      <c r="J8" s="57">
        <v>2.2000000000000002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0.15</v>
      </c>
      <c r="F11" s="25">
        <v>0.22</v>
      </c>
      <c r="G11" s="25">
        <v>0.24</v>
      </c>
      <c r="H11" s="25">
        <v>0.2</v>
      </c>
      <c r="I11" s="25">
        <v>0.19</v>
      </c>
      <c r="J11" s="36">
        <v>2.6</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0.39</v>
      </c>
      <c r="F12" s="25">
        <v>0.26</v>
      </c>
      <c r="G12" s="25">
        <v>0.14000000000000001</v>
      </c>
      <c r="H12" s="25">
        <v>0.06</v>
      </c>
      <c r="I12" s="25">
        <v>0.15</v>
      </c>
      <c r="J12" s="36">
        <v>1.8</v>
      </c>
      <c r="M12" s="19"/>
      <c r="O12" s="14" t="b">
        <v>1</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0.15</v>
      </c>
      <c r="F14" s="25">
        <v>0.23</v>
      </c>
      <c r="G14" s="25">
        <v>0.18</v>
      </c>
      <c r="H14" s="25">
        <v>0.16</v>
      </c>
      <c r="I14" s="25">
        <v>0.28000000000000003</v>
      </c>
      <c r="J14" s="36">
        <v>2.5</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0.18</v>
      </c>
      <c r="F15" s="25">
        <v>0.22</v>
      </c>
      <c r="G15" s="25">
        <v>0.23</v>
      </c>
      <c r="H15" s="25">
        <v>0.12</v>
      </c>
      <c r="I15" s="25">
        <v>0.25</v>
      </c>
      <c r="J15" s="36">
        <v>2.4</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0.24</v>
      </c>
      <c r="F16" s="25">
        <v>0.22</v>
      </c>
      <c r="G16" s="25">
        <v>0.19</v>
      </c>
      <c r="H16" s="25">
        <v>0.15</v>
      </c>
      <c r="I16" s="25">
        <v>0.21</v>
      </c>
      <c r="J16" s="36">
        <v>2.2999999999999998</v>
      </c>
      <c r="M16" s="19"/>
      <c r="O16" s="14" t="b">
        <v>1</v>
      </c>
      <c r="P16" s="14" t="b">
        <v>0</v>
      </c>
      <c r="Q16" s="14" t="b">
        <v>1</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0.28999999999999998</v>
      </c>
      <c r="F17" s="25">
        <v>0.25</v>
      </c>
      <c r="G17" s="25">
        <v>0.2</v>
      </c>
      <c r="H17" s="25">
        <v>0.09</v>
      </c>
      <c r="I17" s="25">
        <v>0.17</v>
      </c>
      <c r="J17" s="36">
        <v>2.1</v>
      </c>
      <c r="M17" s="19"/>
      <c r="O17" s="14" t="b">
        <v>1</v>
      </c>
      <c r="P17" s="14" t="b">
        <v>0</v>
      </c>
      <c r="Q17" s="14" t="b">
        <v>1</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0.34</v>
      </c>
      <c r="F18" s="25">
        <v>0.23</v>
      </c>
      <c r="G18" s="25">
        <v>0.19</v>
      </c>
      <c r="H18" s="25">
        <v>0.15</v>
      </c>
      <c r="I18" s="25">
        <v>0.09</v>
      </c>
      <c r="J18" s="36">
        <v>2.2000000000000002</v>
      </c>
      <c r="M18" s="19"/>
      <c r="O18" s="14" t="b">
        <v>1</v>
      </c>
      <c r="P18" s="14" t="b">
        <v>0</v>
      </c>
      <c r="Q18" s="14" t="b">
        <v>1</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0.4</v>
      </c>
      <c r="F19" s="25">
        <v>0.24</v>
      </c>
      <c r="G19" s="25">
        <v>0.19</v>
      </c>
      <c r="H19" s="25">
        <v>0.13</v>
      </c>
      <c r="I19" s="25">
        <v>0.04</v>
      </c>
      <c r="J19" s="36">
        <v>2</v>
      </c>
      <c r="M19" s="19"/>
      <c r="O19" s="14" t="b">
        <v>1</v>
      </c>
      <c r="P19" s="14" t="b">
        <v>0</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0.4</v>
      </c>
      <c r="F20" s="25">
        <v>0.26</v>
      </c>
      <c r="G20" s="25">
        <v>0.18</v>
      </c>
      <c r="H20" s="25">
        <v>0.1</v>
      </c>
      <c r="I20" s="25">
        <v>0.06</v>
      </c>
      <c r="J20" s="36">
        <v>2</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0.4</v>
      </c>
      <c r="F21" s="25">
        <v>0.32</v>
      </c>
      <c r="G21" s="25">
        <v>0.12</v>
      </c>
      <c r="H21" s="25">
        <v>0.09</v>
      </c>
      <c r="I21" s="25">
        <v>0.08</v>
      </c>
      <c r="J21" s="36">
        <v>1.9</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0.24</v>
      </c>
      <c r="F23" s="25">
        <v>0.23</v>
      </c>
      <c r="G23" s="25">
        <v>0.2</v>
      </c>
      <c r="H23" s="25">
        <v>0.13</v>
      </c>
      <c r="I23" s="25">
        <v>0.2</v>
      </c>
      <c r="J23" s="36">
        <v>2.2999999999999998</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0.4</v>
      </c>
      <c r="F24" s="25">
        <v>0.27</v>
      </c>
      <c r="G24" s="25">
        <v>0.16</v>
      </c>
      <c r="H24" s="25">
        <v>0.11</v>
      </c>
      <c r="I24" s="25">
        <v>0.06</v>
      </c>
      <c r="J24" s="36">
        <v>2</v>
      </c>
      <c r="M24" s="19"/>
      <c r="O24" s="14" t="b">
        <v>1</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0.23</v>
      </c>
      <c r="F26" s="25">
        <v>0.22</v>
      </c>
      <c r="G26" s="25">
        <v>0.23</v>
      </c>
      <c r="H26" s="25">
        <v>0.14000000000000001</v>
      </c>
      <c r="I26" s="25">
        <v>0.18</v>
      </c>
      <c r="J26" s="36">
        <v>2.4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0.28999999999999998</v>
      </c>
      <c r="F27" s="25">
        <v>0.25</v>
      </c>
      <c r="G27" s="25">
        <v>0.17</v>
      </c>
      <c r="H27" s="25">
        <v>0.12</v>
      </c>
      <c r="I27" s="25">
        <v>0.17</v>
      </c>
      <c r="J27" s="36">
        <v>2.1</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0.25</v>
      </c>
      <c r="F29" s="25">
        <v>0.22</v>
      </c>
      <c r="G29" s="25">
        <v>0.21</v>
      </c>
      <c r="H29" s="25">
        <v>0.14000000000000001</v>
      </c>
      <c r="I29" s="25">
        <v>0.17</v>
      </c>
      <c r="J29" s="36">
        <v>2.2999999999999998</v>
      </c>
      <c r="M29" s="19"/>
      <c r="O29" s="14" t="b">
        <v>0</v>
      </c>
      <c r="P29" s="14" t="b">
        <v>0</v>
      </c>
      <c r="Q29" s="14" t="b">
        <v>1</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0.3</v>
      </c>
      <c r="F30" s="25">
        <v>0.25</v>
      </c>
      <c r="G30" s="25">
        <v>0.17</v>
      </c>
      <c r="H30" s="25">
        <v>0.11</v>
      </c>
      <c r="I30" s="25">
        <v>0.17</v>
      </c>
      <c r="J30" s="36">
        <v>2.1</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0.28999999999999998</v>
      </c>
      <c r="F31" s="25">
        <v>0.28000000000000003</v>
      </c>
      <c r="G31" s="25">
        <v>0.13</v>
      </c>
      <c r="H31" s="25">
        <v>0.11</v>
      </c>
      <c r="I31" s="25">
        <v>0.2</v>
      </c>
      <c r="J31" s="36">
        <v>2.1</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0.28999999999999998</v>
      </c>
      <c r="F33" s="25">
        <v>0.24</v>
      </c>
      <c r="G33" s="25">
        <v>0.17</v>
      </c>
      <c r="H33" s="25">
        <v>0.11</v>
      </c>
      <c r="I33" s="25">
        <v>0.18</v>
      </c>
      <c r="J33" s="36">
        <v>2.1</v>
      </c>
      <c r="M33" s="19"/>
      <c r="O33" s="14" t="b">
        <v>1</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0.18</v>
      </c>
      <c r="F34" s="25">
        <v>0.23</v>
      </c>
      <c r="G34" s="25">
        <v>0.28000000000000003</v>
      </c>
      <c r="H34" s="25">
        <v>0.18</v>
      </c>
      <c r="I34" s="25">
        <v>0.13</v>
      </c>
      <c r="J34" s="36">
        <v>2.5</v>
      </c>
      <c r="M34" s="19"/>
      <c r="O34" s="14" t="b">
        <v>0</v>
      </c>
      <c r="P34" s="14" t="b">
        <v>0</v>
      </c>
      <c r="Q34" s="14" t="b">
        <v>1</v>
      </c>
      <c r="R34" s="14" t="b">
        <v>1</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0.28000000000000003</v>
      </c>
      <c r="F36" s="25">
        <v>0.24</v>
      </c>
      <c r="G36" s="25">
        <v>0.18</v>
      </c>
      <c r="H36" s="25">
        <v>0.12</v>
      </c>
      <c r="I36" s="25">
        <v>0.18</v>
      </c>
      <c r="J36" s="36">
        <v>2.2000000000000002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0.26</v>
      </c>
      <c r="F37" s="25">
        <v>0.23</v>
      </c>
      <c r="G37" s="25">
        <v>0.2</v>
      </c>
      <c r="H37" s="25">
        <v>0.14000000000000001</v>
      </c>
      <c r="I37" s="25">
        <v>0.17</v>
      </c>
      <c r="J37" s="36">
        <v>2.2999999999999998</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0.24</v>
      </c>
      <c r="F39" s="25">
        <v>0.24</v>
      </c>
      <c r="G39" s="25">
        <v>0.21</v>
      </c>
      <c r="H39" s="25">
        <v>0.15</v>
      </c>
      <c r="I39" s="25">
        <v>0.17</v>
      </c>
      <c r="J39" s="36">
        <v>2.2999999999999998</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0.3</v>
      </c>
      <c r="F40" s="25">
        <v>0.23</v>
      </c>
      <c r="G40" s="25">
        <v>0.18</v>
      </c>
      <c r="H40" s="25">
        <v>0.13</v>
      </c>
      <c r="I40" s="25">
        <v>0.16</v>
      </c>
      <c r="J40" s="36">
        <v>2.2000000000000002</v>
      </c>
      <c r="M40" s="19"/>
      <c r="O40" s="14" t="b">
        <v>1</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0.22</v>
      </c>
      <c r="F41" s="25">
        <v>0.23</v>
      </c>
      <c r="G41" s="25">
        <v>0.23</v>
      </c>
      <c r="H41" s="25">
        <v>0.15</v>
      </c>
      <c r="I41" s="25">
        <v>0.17</v>
      </c>
      <c r="J41" s="36">
        <v>2.4</v>
      </c>
      <c r="M41" s="19"/>
      <c r="O41" s="14" t="b">
        <v>0</v>
      </c>
      <c r="P41" s="14" t="b">
        <v>0</v>
      </c>
      <c r="Q41" s="14" t="b">
        <v>1</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0.28999999999999998</v>
      </c>
      <c r="F42" s="25">
        <v>0.25</v>
      </c>
      <c r="G42" s="25">
        <v>0.16</v>
      </c>
      <c r="H42" s="25">
        <v>0.11</v>
      </c>
      <c r="I42" s="25">
        <v>0.19</v>
      </c>
      <c r="J42" s="36">
        <v>2.1</v>
      </c>
      <c r="M42" s="19"/>
      <c r="O42" s="14" t="b">
        <v>1</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0.28000000000000003</v>
      </c>
      <c r="F44" s="25">
        <v>0.24</v>
      </c>
      <c r="G44" s="25">
        <v>0.18</v>
      </c>
      <c r="H44" s="25">
        <v>0.12</v>
      </c>
      <c r="I44" s="25">
        <v>0.18</v>
      </c>
      <c r="J44" s="36">
        <v>2.2000000000000002</v>
      </c>
      <c r="M44" s="19"/>
      <c r="O44" s="14" t="b">
        <v>1</v>
      </c>
      <c r="P44" s="14" t="b">
        <v>1</v>
      </c>
      <c r="Q44" s="14" t="b">
        <v>0</v>
      </c>
      <c r="R44" s="14" t="b">
        <v>0</v>
      </c>
      <c r="S44" s="14" t="e">
        <v>#REF!</v>
      </c>
      <c r="T44" s="14" t="e">
        <v>#REF!</v>
      </c>
      <c r="U44" s="14" t="e">
        <v>#REF!</v>
      </c>
      <c r="V44" s="14" t="e">
        <v>#REF!</v>
      </c>
      <c r="W44" s="14" t="e">
        <v>#REF!</v>
      </c>
      <c r="X44" s="14" t="e">
        <v>#REF!</v>
      </c>
      <c r="Y44" s="14" t="e">
        <v>#REF!</v>
      </c>
      <c r="Z44" s="14" t="e">
        <v>#REF!</v>
      </c>
      <c r="AA44" s="14" t="b">
        <v>1</v>
      </c>
      <c r="AB44" s="14" t="b">
        <v>0</v>
      </c>
    </row>
    <row r="45" spans="1:28" ht="12.75" customHeight="1" x14ac:dyDescent="0.25">
      <c r="A45" s="13">
        <v>9</v>
      </c>
      <c r="C45" s="3" t="s">
        <v>52</v>
      </c>
      <c r="D45" s="20">
        <v>50</v>
      </c>
      <c r="E45" s="24">
        <v>0.28000000000000003</v>
      </c>
      <c r="F45" s="25">
        <v>0.16</v>
      </c>
      <c r="G45" s="25">
        <v>0.16</v>
      </c>
      <c r="H45" s="25">
        <v>0.24</v>
      </c>
      <c r="I45" s="25">
        <v>0.16</v>
      </c>
      <c r="J45" s="36">
        <v>2.4</v>
      </c>
      <c r="M45" s="19"/>
      <c r="O45" s="14" t="b">
        <v>1</v>
      </c>
      <c r="P45" s="14" t="b">
        <v>0</v>
      </c>
      <c r="Q45" s="14" t="b">
        <v>0</v>
      </c>
      <c r="R45" s="14" t="b">
        <v>1</v>
      </c>
      <c r="S45" s="14" t="e">
        <v>#REF!</v>
      </c>
      <c r="T45" s="14" t="e">
        <v>#REF!</v>
      </c>
      <c r="U45" s="14" t="e">
        <v>#REF!</v>
      </c>
      <c r="V45" s="14" t="e">
        <v>#REF!</v>
      </c>
      <c r="W45" s="14" t="e">
        <v>#REF!</v>
      </c>
      <c r="X45" s="14" t="e">
        <v>#REF!</v>
      </c>
      <c r="Y45" s="14" t="e">
        <v>#REF!</v>
      </c>
      <c r="Z45" s="14" t="e">
        <v>#REF!</v>
      </c>
      <c r="AA45" s="14" t="b">
        <v>1</v>
      </c>
      <c r="AB45" s="14" t="b">
        <v>1</v>
      </c>
    </row>
    <row r="46" spans="1:28" ht="12.75" customHeight="1" x14ac:dyDescent="0.25">
      <c r="A46" s="13">
        <v>9</v>
      </c>
      <c r="C46" s="3" t="s">
        <v>53</v>
      </c>
      <c r="D46" s="20">
        <v>67</v>
      </c>
      <c r="E46" s="24">
        <v>0.19</v>
      </c>
      <c r="F46" s="25">
        <v>0.22</v>
      </c>
      <c r="G46" s="25">
        <v>0.31</v>
      </c>
      <c r="H46" s="25">
        <v>0.24</v>
      </c>
      <c r="I46" s="25">
        <v>0.03</v>
      </c>
      <c r="J46" s="36">
        <v>2.6</v>
      </c>
      <c r="M46" s="19"/>
      <c r="O46" s="14" t="b">
        <v>1</v>
      </c>
      <c r="P46" s="14" t="b">
        <v>0</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0.11</v>
      </c>
      <c r="F47" s="25">
        <v>0.2</v>
      </c>
      <c r="G47" s="25">
        <v>0.33</v>
      </c>
      <c r="H47" s="25">
        <v>0.19</v>
      </c>
      <c r="I47" s="25">
        <v>0.17</v>
      </c>
      <c r="J47" s="36">
        <v>2.7</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0.23</v>
      </c>
      <c r="F48" s="25">
        <v>0.2</v>
      </c>
      <c r="G48" s="25">
        <v>0.3</v>
      </c>
      <c r="H48" s="25">
        <v>0.13</v>
      </c>
      <c r="I48" s="25">
        <v>0.14000000000000001</v>
      </c>
      <c r="J48" s="36">
        <v>2.4</v>
      </c>
      <c r="M48" s="19"/>
      <c r="O48" s="14" t="b">
        <v>1</v>
      </c>
      <c r="P48" s="14" t="b">
        <v>0</v>
      </c>
      <c r="Q48" s="14" t="b">
        <v>1</v>
      </c>
      <c r="R48" s="14" t="b">
        <v>0</v>
      </c>
      <c r="S48" s="14" t="e">
        <v>#REF!</v>
      </c>
      <c r="T48" s="14" t="e">
        <v>#REF!</v>
      </c>
      <c r="U48" s="14" t="e">
        <v>#REF!</v>
      </c>
      <c r="V48" s="14" t="e">
        <v>#REF!</v>
      </c>
      <c r="W48" s="14" t="e">
        <v>#REF!</v>
      </c>
      <c r="X48" s="14" t="e">
        <v>#REF!</v>
      </c>
      <c r="Y48" s="14" t="e">
        <v>#REF!</v>
      </c>
      <c r="Z48" s="14" t="e">
        <v>#REF!</v>
      </c>
      <c r="AA48" s="14" t="b">
        <v>1</v>
      </c>
      <c r="AB48" s="14" t="b">
        <v>1</v>
      </c>
    </row>
    <row r="49" spans="1:28" ht="12.75" customHeight="1" x14ac:dyDescent="0.25">
      <c r="A49" s="13">
        <v>9</v>
      </c>
      <c r="C49" s="3" t="s">
        <v>56</v>
      </c>
      <c r="D49" s="20">
        <v>22</v>
      </c>
      <c r="E49" s="24">
        <v>0.36</v>
      </c>
      <c r="F49" s="25">
        <v>0.23</v>
      </c>
      <c r="G49" s="25">
        <v>0.23</v>
      </c>
      <c r="H49" s="25">
        <v>0.18</v>
      </c>
      <c r="I49" s="25"/>
      <c r="J49" s="36">
        <v>2.2000000000000002</v>
      </c>
      <c r="M49" s="19"/>
      <c r="O49" s="14" t="b">
        <v>1</v>
      </c>
      <c r="P49" s="14" t="b">
        <v>1</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v>
      </c>
      <c r="F51" s="25">
        <v>0.21</v>
      </c>
      <c r="G51" s="25">
        <v>0.2</v>
      </c>
      <c r="H51" s="25">
        <v>0.23</v>
      </c>
      <c r="I51" s="25">
        <v>0.17</v>
      </c>
      <c r="J51" s="36">
        <v>2.6</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0.27</v>
      </c>
      <c r="F52" s="25">
        <v>0.24</v>
      </c>
      <c r="G52" s="25">
        <v>0.19</v>
      </c>
      <c r="H52" s="25">
        <v>0.12</v>
      </c>
      <c r="I52" s="25">
        <v>0.17</v>
      </c>
      <c r="J52" s="36">
        <v>2.2000000000000002</v>
      </c>
      <c r="M52" s="19"/>
      <c r="O52" s="14" t="b">
        <v>1</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0.18</v>
      </c>
      <c r="F54" s="25">
        <v>0.22</v>
      </c>
      <c r="G54" s="25">
        <v>0.31</v>
      </c>
      <c r="H54" s="25">
        <v>0.18</v>
      </c>
      <c r="I54" s="25">
        <v>0.12</v>
      </c>
      <c r="J54" s="36">
        <v>2.6</v>
      </c>
      <c r="M54" s="19"/>
      <c r="O54" s="14" t="b">
        <v>0</v>
      </c>
      <c r="P54" s="14" t="b">
        <v>0</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0.27</v>
      </c>
      <c r="F55" s="25">
        <v>0.28999999999999998</v>
      </c>
      <c r="G55" s="25">
        <v>0.23</v>
      </c>
      <c r="H55" s="25">
        <v>0.08</v>
      </c>
      <c r="I55" s="25">
        <v>0.13</v>
      </c>
      <c r="J55" s="36">
        <v>2.1</v>
      </c>
      <c r="M55" s="19"/>
      <c r="O55" s="14" t="b">
        <v>1</v>
      </c>
      <c r="P55" s="14" t="b">
        <v>1</v>
      </c>
      <c r="Q55" s="14" t="b">
        <v>0</v>
      </c>
      <c r="R55" s="14" t="b">
        <v>0</v>
      </c>
      <c r="S55" s="14" t="e">
        <v>#REF!</v>
      </c>
      <c r="T55" s="14" t="e">
        <v>#REF!</v>
      </c>
      <c r="U55" s="14" t="e">
        <v>#REF!</v>
      </c>
      <c r="V55" s="14" t="e">
        <v>#REF!</v>
      </c>
      <c r="W55" s="14" t="e">
        <v>#REF!</v>
      </c>
      <c r="X55" s="14" t="e">
        <v>#REF!</v>
      </c>
      <c r="Y55" s="14" t="e">
        <v>#REF!</v>
      </c>
      <c r="Z55" s="14" t="e">
        <v>#REF!</v>
      </c>
      <c r="AA55" s="14" t="b">
        <v>0</v>
      </c>
      <c r="AB55" s="14" t="b">
        <v>0</v>
      </c>
    </row>
    <row r="56" spans="1:28" ht="12.75" customHeight="1" x14ac:dyDescent="0.25">
      <c r="A56" s="13">
        <v>11</v>
      </c>
      <c r="C56" s="3" t="s">
        <v>61</v>
      </c>
      <c r="D56" s="20">
        <v>127</v>
      </c>
      <c r="E56" s="24">
        <v>0.26</v>
      </c>
      <c r="F56" s="25">
        <v>0.25</v>
      </c>
      <c r="G56" s="25">
        <v>0.27</v>
      </c>
      <c r="H56" s="25">
        <v>0.11</v>
      </c>
      <c r="I56" s="25">
        <v>0.11</v>
      </c>
      <c r="J56" s="36">
        <v>2.2999999999999998</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0.27</v>
      </c>
      <c r="F57" s="25">
        <v>0.22</v>
      </c>
      <c r="G57" s="25">
        <v>0.24</v>
      </c>
      <c r="H57" s="25">
        <v>0.16</v>
      </c>
      <c r="I57" s="25">
        <v>0.11</v>
      </c>
      <c r="J57" s="36">
        <v>2.2999999999999998</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0.28999999999999998</v>
      </c>
      <c r="F58" s="25">
        <v>0.24</v>
      </c>
      <c r="G58" s="25">
        <v>0.18</v>
      </c>
      <c r="H58" s="25">
        <v>0.12</v>
      </c>
      <c r="I58" s="25">
        <v>0.17</v>
      </c>
      <c r="J58" s="36">
        <v>2.2000000000000002</v>
      </c>
      <c r="M58" s="19"/>
      <c r="O58" s="14" t="b">
        <v>1</v>
      </c>
      <c r="P58" s="14" t="b">
        <v>0</v>
      </c>
      <c r="Q58" s="14" t="b">
        <v>0</v>
      </c>
      <c r="R58" s="14" t="b">
        <v>0</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0.18</v>
      </c>
      <c r="F59" s="25">
        <v>0.21</v>
      </c>
      <c r="G59" s="25">
        <v>0.19</v>
      </c>
      <c r="H59" s="25">
        <v>0.16</v>
      </c>
      <c r="I59" s="25">
        <v>0.27</v>
      </c>
      <c r="J59" s="36">
        <v>2.4</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0.24</v>
      </c>
      <c r="F61" s="25">
        <v>0.22</v>
      </c>
      <c r="G61" s="25">
        <v>0.25</v>
      </c>
      <c r="H61" s="25">
        <v>0.15</v>
      </c>
      <c r="I61" s="25">
        <v>0.15</v>
      </c>
      <c r="J61" s="36">
        <v>2.4</v>
      </c>
      <c r="M61" s="19"/>
      <c r="O61" s="14" t="b">
        <v>0</v>
      </c>
      <c r="P61" s="14" t="b">
        <v>0</v>
      </c>
      <c r="Q61" s="14" t="b">
        <v>1</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0.28000000000000003</v>
      </c>
      <c r="F62" s="25">
        <v>0.25</v>
      </c>
      <c r="G62" s="25">
        <v>0.16</v>
      </c>
      <c r="H62" s="25">
        <v>0.13</v>
      </c>
      <c r="I62" s="25">
        <v>0.17</v>
      </c>
      <c r="J62" s="36">
        <v>2.2000000000000002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0.27</v>
      </c>
      <c r="F63" s="25">
        <v>0.23</v>
      </c>
      <c r="G63" s="25">
        <v>0.2</v>
      </c>
      <c r="H63" s="25">
        <v>0.13</v>
      </c>
      <c r="I63" s="25">
        <v>0.18</v>
      </c>
      <c r="J63" s="36">
        <v>2.2000000000000002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0.17</v>
      </c>
      <c r="F65" s="25">
        <v>0.17</v>
      </c>
      <c r="G65" s="25">
        <v>0.21</v>
      </c>
      <c r="H65" s="25">
        <v>0.18</v>
      </c>
      <c r="I65" s="25">
        <v>0.28000000000000003</v>
      </c>
      <c r="J65" s="36">
        <v>2.5</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0.19</v>
      </c>
      <c r="F66" s="25">
        <v>0.24</v>
      </c>
      <c r="G66" s="25">
        <v>0.23</v>
      </c>
      <c r="H66" s="25">
        <v>0.16</v>
      </c>
      <c r="I66" s="25">
        <v>0.17</v>
      </c>
      <c r="J66" s="36">
        <v>2.4</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0.32</v>
      </c>
      <c r="F67" s="25">
        <v>0.25</v>
      </c>
      <c r="G67" s="25">
        <v>0.17</v>
      </c>
      <c r="H67" s="25">
        <v>0.1</v>
      </c>
      <c r="I67" s="25">
        <v>0.16</v>
      </c>
      <c r="J67" s="36">
        <v>2.1</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0.28999999999999998</v>
      </c>
      <c r="F69" s="25">
        <v>0.21</v>
      </c>
      <c r="G69" s="25">
        <v>0.2</v>
      </c>
      <c r="H69" s="25">
        <v>0.13</v>
      </c>
      <c r="I69" s="25">
        <v>0.16</v>
      </c>
      <c r="J69" s="36">
        <v>2.2000000000000002</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0.26</v>
      </c>
      <c r="F70" s="25">
        <v>0.25</v>
      </c>
      <c r="G70" s="25">
        <v>0.19</v>
      </c>
      <c r="H70" s="25">
        <v>0.13</v>
      </c>
      <c r="I70" s="25">
        <v>0.18</v>
      </c>
      <c r="J70" s="36">
        <v>2.2000000000000002</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0.09</v>
      </c>
      <c r="G72" s="25">
        <v>0.31</v>
      </c>
      <c r="H72" s="25">
        <v>0.39</v>
      </c>
      <c r="I72" s="25">
        <v>0.18</v>
      </c>
      <c r="J72" s="36">
        <v>3.3</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0.12</v>
      </c>
      <c r="F73" s="25">
        <v>0.24</v>
      </c>
      <c r="G73" s="25">
        <v>0.3</v>
      </c>
      <c r="H73" s="25">
        <v>0.19</v>
      </c>
      <c r="I73" s="25">
        <v>0.15</v>
      </c>
      <c r="J73" s="36">
        <v>2.6</v>
      </c>
      <c r="M73" s="19"/>
      <c r="O73" s="14" t="b">
        <v>1</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0.42</v>
      </c>
      <c r="F74" s="25">
        <v>0.27</v>
      </c>
      <c r="G74" s="25">
        <v>0.1</v>
      </c>
      <c r="H74" s="25">
        <v>0.04</v>
      </c>
      <c r="I74" s="25">
        <v>0.17</v>
      </c>
      <c r="J74" s="36">
        <v>1.7</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0.32</v>
      </c>
      <c r="F76" s="25">
        <v>0.16</v>
      </c>
      <c r="G76" s="25">
        <v>0.2</v>
      </c>
      <c r="H76" s="25">
        <v>0.18</v>
      </c>
      <c r="I76" s="25">
        <v>0.14000000000000001</v>
      </c>
      <c r="J76" s="36">
        <v>2.2999999999999998</v>
      </c>
      <c r="M76" s="19"/>
      <c r="O76" s="14" t="b">
        <v>1</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0.3</v>
      </c>
      <c r="F77" s="25">
        <v>0.25</v>
      </c>
      <c r="G77" s="25">
        <v>0.23</v>
      </c>
      <c r="H77" s="25">
        <v>0.08</v>
      </c>
      <c r="I77" s="25">
        <v>0.13</v>
      </c>
      <c r="J77" s="36">
        <v>2.1</v>
      </c>
      <c r="M77" s="19"/>
      <c r="O77" s="14" t="b">
        <v>1</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0.27</v>
      </c>
      <c r="F78" s="25">
        <v>0.25</v>
      </c>
      <c r="G78" s="25">
        <v>0.19</v>
      </c>
      <c r="H78" s="25">
        <v>0.13</v>
      </c>
      <c r="I78" s="25">
        <v>0.16</v>
      </c>
      <c r="J78" s="36">
        <v>2.2000000000000002</v>
      </c>
      <c r="M78" s="19"/>
      <c r="O78" s="14" t="b">
        <v>1</v>
      </c>
      <c r="P78" s="14" t="b">
        <v>1</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0.2</v>
      </c>
      <c r="F79" s="25">
        <v>0.17</v>
      </c>
      <c r="G79" s="25">
        <v>0.18</v>
      </c>
      <c r="H79" s="25">
        <v>0.16</v>
      </c>
      <c r="I79" s="25">
        <v>0.28999999999999998</v>
      </c>
      <c r="J79" s="36">
        <v>2.4</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0.38</v>
      </c>
      <c r="F81" s="25">
        <v>0.14000000000000001</v>
      </c>
      <c r="G81" s="25">
        <v>0.14000000000000001</v>
      </c>
      <c r="H81" s="25">
        <v>0.19</v>
      </c>
      <c r="I81" s="25">
        <v>0.15</v>
      </c>
      <c r="J81" s="36">
        <v>2.2000000000000002</v>
      </c>
      <c r="M81" s="19"/>
      <c r="O81" s="14" t="b">
        <v>1</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0.28000000000000003</v>
      </c>
      <c r="F82" s="25">
        <v>0.26</v>
      </c>
      <c r="G82" s="25">
        <v>0.19</v>
      </c>
      <c r="H82" s="25">
        <v>0.1</v>
      </c>
      <c r="I82" s="25">
        <v>0.16</v>
      </c>
      <c r="J82" s="36">
        <v>2.1</v>
      </c>
      <c r="M82" s="19"/>
      <c r="O82" s="14" t="b">
        <v>1</v>
      </c>
      <c r="P82" s="14" t="b">
        <v>1</v>
      </c>
      <c r="Q82" s="14" t="b">
        <v>0</v>
      </c>
      <c r="R82" s="14" t="b">
        <v>0</v>
      </c>
      <c r="S82" s="14" t="e">
        <v>#REF!</v>
      </c>
      <c r="T82" s="14" t="e">
        <v>#REF!</v>
      </c>
      <c r="U82" s="14" t="e">
        <v>#REF!</v>
      </c>
      <c r="V82" s="14" t="e">
        <v>#REF!</v>
      </c>
      <c r="W82" s="14" t="e">
        <v>#REF!</v>
      </c>
      <c r="X82" s="14" t="e">
        <v>#REF!</v>
      </c>
      <c r="Y82" s="14" t="e">
        <v>#REF!</v>
      </c>
      <c r="Z82" s="14" t="e">
        <v>#REF!</v>
      </c>
      <c r="AA82" s="14" t="b">
        <v>0</v>
      </c>
      <c r="AB82" s="14" t="b">
        <v>0</v>
      </c>
    </row>
    <row r="83" spans="1:28" ht="12.75" customHeight="1" x14ac:dyDescent="0.25">
      <c r="A83" s="13">
        <v>17</v>
      </c>
      <c r="C83" s="3" t="s">
        <v>72</v>
      </c>
      <c r="D83" s="20">
        <v>1375</v>
      </c>
      <c r="E83" s="24">
        <v>0.26</v>
      </c>
      <c r="F83" s="25">
        <v>0.23</v>
      </c>
      <c r="G83" s="25">
        <v>0.19</v>
      </c>
      <c r="H83" s="25">
        <v>0.14000000000000001</v>
      </c>
      <c r="I83" s="25">
        <v>0.18</v>
      </c>
      <c r="J83" s="36">
        <v>2.2999999999999998</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0.2</v>
      </c>
      <c r="F85" s="25">
        <v>0.23</v>
      </c>
      <c r="G85" s="25">
        <v>0.22</v>
      </c>
      <c r="H85" s="25">
        <v>0.15</v>
      </c>
      <c r="I85" s="25">
        <v>0.2</v>
      </c>
      <c r="J85" s="36">
        <v>2.4</v>
      </c>
      <c r="M85" s="19"/>
      <c r="O85" s="14" t="b">
        <v>0</v>
      </c>
      <c r="P85" s="14" t="b">
        <v>1</v>
      </c>
      <c r="Q85" s="14" t="b">
        <v>1</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0.28000000000000003</v>
      </c>
      <c r="F86" s="25">
        <v>0.26</v>
      </c>
      <c r="G86" s="25">
        <v>0.18</v>
      </c>
      <c r="H86" s="25">
        <v>0.11</v>
      </c>
      <c r="I86" s="25">
        <v>0.16</v>
      </c>
      <c r="J86" s="36">
        <v>2.2000000000000002</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0.35</v>
      </c>
      <c r="F87" s="25">
        <v>0.23</v>
      </c>
      <c r="G87" s="25">
        <v>0.17</v>
      </c>
      <c r="H87" s="25">
        <v>0.11</v>
      </c>
      <c r="I87" s="25">
        <v>0.14000000000000001</v>
      </c>
      <c r="J87" s="36">
        <v>2.1</v>
      </c>
      <c r="M87" s="19"/>
      <c r="O87" s="14" t="b">
        <v>1</v>
      </c>
      <c r="P87" s="14" t="b">
        <v>1</v>
      </c>
      <c r="Q87" s="14" t="b">
        <v>0</v>
      </c>
      <c r="R87" s="14" t="b">
        <v>0</v>
      </c>
      <c r="S87" s="14" t="e">
        <v>#REF!</v>
      </c>
      <c r="T87" s="14" t="e">
        <v>#REF!</v>
      </c>
      <c r="U87" s="14" t="e">
        <v>#REF!</v>
      </c>
      <c r="V87" s="14" t="e">
        <v>#REF!</v>
      </c>
      <c r="W87" s="14" t="e">
        <v>#REF!</v>
      </c>
      <c r="X87" s="14" t="e">
        <v>#REF!</v>
      </c>
      <c r="Y87" s="14" t="e">
        <v>#REF!</v>
      </c>
      <c r="Z87" s="14" t="e">
        <v>#REF!</v>
      </c>
      <c r="AA87" s="14" t="b">
        <v>0</v>
      </c>
      <c r="AB87" s="14" t="b">
        <v>0</v>
      </c>
    </row>
    <row r="88" spans="1:28" ht="12.75" customHeight="1" x14ac:dyDescent="0.25">
      <c r="A88" s="13">
        <v>17</v>
      </c>
      <c r="C88" s="3" t="s">
        <v>83</v>
      </c>
      <c r="D88" s="20">
        <v>63</v>
      </c>
      <c r="E88" s="24">
        <v>0.16</v>
      </c>
      <c r="F88" s="25">
        <v>0.1</v>
      </c>
      <c r="G88" s="25">
        <v>0.17</v>
      </c>
      <c r="H88" s="25">
        <v>0.21</v>
      </c>
      <c r="I88" s="25">
        <v>0.37</v>
      </c>
      <c r="J88" s="36">
        <v>2.7</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0.38</v>
      </c>
      <c r="F90" s="25">
        <v>0.16</v>
      </c>
      <c r="G90" s="25">
        <v>0.13</v>
      </c>
      <c r="H90" s="25">
        <v>0.19</v>
      </c>
      <c r="I90" s="25">
        <v>0.15</v>
      </c>
      <c r="J90" s="36">
        <v>2.2000000000000002</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0.28999999999999998</v>
      </c>
      <c r="F91" s="25">
        <v>0.25</v>
      </c>
      <c r="G91" s="25">
        <v>0.19</v>
      </c>
      <c r="H91" s="25">
        <v>0.11</v>
      </c>
      <c r="I91" s="25">
        <v>0.16</v>
      </c>
      <c r="J91" s="36">
        <v>2.1</v>
      </c>
      <c r="M91" s="19"/>
      <c r="O91" s="14" t="b">
        <v>1</v>
      </c>
      <c r="P91" s="14" t="b">
        <v>1</v>
      </c>
      <c r="Q91" s="14" t="b">
        <v>0</v>
      </c>
      <c r="R91" s="14" t="b">
        <v>0</v>
      </c>
      <c r="S91" s="14" t="e">
        <v>#REF!</v>
      </c>
      <c r="T91" s="14" t="e">
        <v>#REF!</v>
      </c>
      <c r="U91" s="14" t="e">
        <v>#REF!</v>
      </c>
      <c r="V91" s="14" t="e">
        <v>#REF!</v>
      </c>
      <c r="W91" s="14" t="e">
        <v>#REF!</v>
      </c>
      <c r="X91" s="14" t="e">
        <v>#REF!</v>
      </c>
      <c r="Y91" s="14" t="e">
        <v>#REF!</v>
      </c>
      <c r="Z91" s="14" t="e">
        <v>#REF!</v>
      </c>
      <c r="AA91" s="14" t="b">
        <v>0</v>
      </c>
      <c r="AB91" s="14" t="b">
        <v>0</v>
      </c>
    </row>
    <row r="92" spans="1:28" ht="12.75" customHeight="1" x14ac:dyDescent="0.25">
      <c r="A92" s="13">
        <v>17</v>
      </c>
      <c r="C92" s="3" t="s">
        <v>72</v>
      </c>
      <c r="D92" s="20">
        <v>1255</v>
      </c>
      <c r="E92" s="24">
        <v>0.25</v>
      </c>
      <c r="F92" s="25">
        <v>0.24</v>
      </c>
      <c r="G92" s="25">
        <v>0.2</v>
      </c>
      <c r="H92" s="25">
        <v>0.14000000000000001</v>
      </c>
      <c r="I92" s="25">
        <v>0.18</v>
      </c>
      <c r="J92" s="36">
        <v>2.2999999999999998</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0.27</v>
      </c>
      <c r="F94" s="25">
        <v>0.23</v>
      </c>
      <c r="G94" s="25">
        <v>0.2</v>
      </c>
      <c r="H94" s="25">
        <v>0.13</v>
      </c>
      <c r="I94" s="25">
        <v>0.17</v>
      </c>
      <c r="J94" s="36">
        <v>2.2000000000000002</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0.28000000000000003</v>
      </c>
      <c r="F95" s="25">
        <v>0.25</v>
      </c>
      <c r="G95" s="25">
        <v>0.16</v>
      </c>
      <c r="H95" s="25">
        <v>0.12</v>
      </c>
      <c r="I95" s="25">
        <v>0.19</v>
      </c>
      <c r="J95" s="36">
        <v>2.2000000000000002</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0.27</v>
      </c>
      <c r="F97" s="25">
        <v>0.24</v>
      </c>
      <c r="G97" s="25">
        <v>0.2</v>
      </c>
      <c r="H97" s="25">
        <v>0.13</v>
      </c>
      <c r="I97" s="25">
        <v>0.16</v>
      </c>
      <c r="J97" s="36">
        <v>2.2000000000000002</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0.27</v>
      </c>
      <c r="F98" s="25">
        <v>0.24</v>
      </c>
      <c r="G98" s="25">
        <v>0.18</v>
      </c>
      <c r="H98" s="25">
        <v>0.13</v>
      </c>
      <c r="I98" s="25">
        <v>0.19</v>
      </c>
      <c r="J98" s="36">
        <v>2.2000000000000002</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0.31</v>
      </c>
      <c r="F100" s="25">
        <v>0.23</v>
      </c>
      <c r="G100" s="25">
        <v>0.2</v>
      </c>
      <c r="H100" s="25">
        <v>0.12</v>
      </c>
      <c r="I100" s="25">
        <v>0.15</v>
      </c>
      <c r="J100" s="36">
        <v>2.1</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0</v>
      </c>
    </row>
    <row r="101" spans="1:39" ht="12.75" customHeight="1" x14ac:dyDescent="0.25">
      <c r="A101" s="13">
        <v>17</v>
      </c>
      <c r="C101" s="3" t="s">
        <v>12</v>
      </c>
      <c r="D101" s="20">
        <v>1122</v>
      </c>
      <c r="E101" s="24">
        <v>0.24</v>
      </c>
      <c r="F101" s="25">
        <v>0.25</v>
      </c>
      <c r="G101" s="25">
        <v>0.19</v>
      </c>
      <c r="H101" s="25">
        <v>0.14000000000000001</v>
      </c>
      <c r="I101" s="25">
        <v>0.19</v>
      </c>
      <c r="J101" s="36">
        <v>2.2999999999999998</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0.27</v>
      </c>
      <c r="F103" s="25">
        <v>0.2</v>
      </c>
      <c r="G103" s="25">
        <v>0.24</v>
      </c>
      <c r="H103" s="25">
        <v>0.17</v>
      </c>
      <c r="I103" s="25">
        <v>0.12</v>
      </c>
      <c r="J103" s="36">
        <v>2.4</v>
      </c>
      <c r="M103" s="19"/>
      <c r="O103" s="14" t="b">
        <v>1</v>
      </c>
      <c r="P103" s="14" t="b">
        <v>0</v>
      </c>
      <c r="Q103" s="14" t="b">
        <v>1</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0.28999999999999998</v>
      </c>
      <c r="F104" s="25">
        <v>0.3</v>
      </c>
      <c r="G104" s="25">
        <v>0.2</v>
      </c>
      <c r="H104" s="25">
        <v>0.06</v>
      </c>
      <c r="I104" s="25">
        <v>0.15</v>
      </c>
      <c r="J104" s="36">
        <v>2</v>
      </c>
      <c r="M104" s="19"/>
      <c r="O104" s="14" t="b">
        <v>1</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0.31</v>
      </c>
      <c r="F105" s="25">
        <v>0.24</v>
      </c>
      <c r="G105" s="25">
        <v>0.18</v>
      </c>
      <c r="H105" s="25">
        <v>0.14000000000000001</v>
      </c>
      <c r="I105" s="25">
        <v>0.12</v>
      </c>
      <c r="J105" s="36">
        <v>2.2000000000000002</v>
      </c>
      <c r="M105" s="19"/>
      <c r="O105" s="14" t="b">
        <v>1</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0.19</v>
      </c>
      <c r="F106" s="29">
        <v>0.19</v>
      </c>
      <c r="G106" s="29">
        <v>0.17</v>
      </c>
      <c r="H106" s="29">
        <v>0.14000000000000001</v>
      </c>
      <c r="I106" s="29">
        <v>0.3</v>
      </c>
      <c r="J106" s="37">
        <v>2.4</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252" priority="16">
      <formula>L13=TRUE</formula>
    </cfRule>
  </conditionalFormatting>
  <conditionalFormatting sqref="E35">
    <cfRule type="expression" dxfId="1251" priority="9">
      <formula>L35=TRUE</formula>
    </cfRule>
  </conditionalFormatting>
  <conditionalFormatting sqref="E60">
    <cfRule type="expression" dxfId="1250" priority="8">
      <formula>L60=TRUE</formula>
    </cfRule>
  </conditionalFormatting>
  <conditionalFormatting sqref="E64">
    <cfRule type="expression" dxfId="1249" priority="7">
      <formula>L64=TRUE</formula>
    </cfRule>
  </conditionalFormatting>
  <conditionalFormatting sqref="E84">
    <cfRule type="expression" dxfId="1248" priority="6">
      <formula>L84=TRUE</formula>
    </cfRule>
  </conditionalFormatting>
  <conditionalFormatting sqref="E89">
    <cfRule type="expression" dxfId="1247" priority="5">
      <formula>L89=TRUE</formula>
    </cfRule>
  </conditionalFormatting>
  <conditionalFormatting sqref="E93">
    <cfRule type="expression" dxfId="1246" priority="4">
      <formula>L93=TRUE</formula>
    </cfRule>
  </conditionalFormatting>
  <conditionalFormatting sqref="E96">
    <cfRule type="expression" dxfId="1245" priority="3">
      <formula>L96=TRUE</formula>
    </cfRule>
  </conditionalFormatting>
  <conditionalFormatting sqref="E99">
    <cfRule type="expression" dxfId="1244" priority="2">
      <formula>L99=TRUE</formula>
    </cfRule>
  </conditionalFormatting>
  <conditionalFormatting sqref="E112:E142">
    <cfRule type="expression" dxfId="1243" priority="13">
      <formula>L112=TRUE</formula>
    </cfRule>
  </conditionalFormatting>
  <conditionalFormatting sqref="E154:E195">
    <cfRule type="expression" dxfId="1242" priority="15">
      <formula>L154=TRUE</formula>
    </cfRule>
  </conditionalFormatting>
  <conditionalFormatting sqref="E207:E248">
    <cfRule type="expression" dxfId="124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24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239" priority="11">
      <formula>Y13=TRUE</formula>
    </cfRule>
  </conditionalFormatting>
  <conditionalFormatting sqref="J110:K267">
    <cfRule type="expression" dxfId="1238" priority="12">
      <formula>Z110=TRUE</formula>
    </cfRule>
  </conditionalFormatting>
  <conditionalFormatting sqref="M8:M106">
    <cfRule type="cellIs" dxfId="123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23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235" priority="18">
      <formula>N13=TRUE</formula>
    </cfRule>
  </conditionalFormatting>
  <pageMargins left="0.7" right="0.7" top="0.75" bottom="0.75" header="0.3" footer="0.3"/>
  <pageSetup paperSize="9" orientation="portrait" verticalDpi="0" r:id="rId1"/>
  <drawing r:id="rId2"/>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Worksheet____62"/>
  <dimension ref="A1:AO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0" width="9.42578125" style="3" customWidth="1"/>
    <col min="11" max="11" width="17.28515625" style="3" customWidth="1"/>
    <col min="12" max="12" width="9.42578125" style="3" customWidth="1"/>
    <col min="15" max="15" width="9.140625" style="3"/>
    <col min="16" max="16" width="14.42578125" style="3" customWidth="1"/>
    <col min="17" max="31" width="14.42578125" style="14" hidden="1" customWidth="1"/>
    <col min="32" max="32" width="11.28515625" style="14" hidden="1" customWidth="1"/>
    <col min="33" max="35" width="11.28515625" style="3" customWidth="1"/>
    <col min="36" max="38" width="9.140625" style="3"/>
  </cols>
  <sheetData>
    <row r="1" spans="1:38" ht="15.75" x14ac:dyDescent="0.25">
      <c r="C1" s="42" t="s">
        <v>23</v>
      </c>
      <c r="D1" s="1"/>
      <c r="E1" s="1"/>
      <c r="F1" s="1"/>
      <c r="G1" s="1"/>
      <c r="H1" s="1"/>
      <c r="I1" s="1"/>
      <c r="J1" s="1"/>
      <c r="K1" s="1"/>
      <c r="L1" s="1"/>
    </row>
    <row r="2" spans="1:38" ht="15.75" x14ac:dyDescent="0.25">
      <c r="C2" s="43" t="s">
        <v>69</v>
      </c>
      <c r="D2" s="2"/>
      <c r="E2" s="2"/>
      <c r="F2" s="2"/>
      <c r="G2" s="2"/>
      <c r="H2" s="2"/>
      <c r="I2" s="2"/>
      <c r="J2" s="2"/>
      <c r="K2" s="2"/>
      <c r="L2" s="2"/>
      <c r="O2" s="2"/>
      <c r="P2" s="2"/>
      <c r="Q2" s="15"/>
      <c r="R2" s="15"/>
      <c r="S2" s="15"/>
      <c r="T2" s="15"/>
      <c r="U2" s="15"/>
      <c r="V2" s="15"/>
      <c r="W2" s="15"/>
      <c r="X2" s="15"/>
      <c r="Y2" s="15"/>
      <c r="Z2" s="15"/>
      <c r="AA2" s="15"/>
      <c r="AB2" s="15"/>
      <c r="AC2" s="15"/>
      <c r="AD2" s="15"/>
      <c r="AE2" s="15"/>
      <c r="AF2" s="15"/>
      <c r="AG2" s="2"/>
      <c r="AH2" s="2"/>
      <c r="AI2" s="2"/>
      <c r="AJ2" s="2"/>
      <c r="AK2" s="2"/>
      <c r="AL2" s="2"/>
    </row>
    <row r="3" spans="1:38" x14ac:dyDescent="0.25">
      <c r="C3" s="44" t="s">
        <v>24</v>
      </c>
      <c r="D3" s="3"/>
    </row>
    <row r="4" spans="1:38" x14ac:dyDescent="0.25">
      <c r="C4" s="45" t="s">
        <v>220</v>
      </c>
      <c r="D4" s="4"/>
      <c r="L4" s="4"/>
      <c r="O4" s="4"/>
      <c r="P4" s="4"/>
      <c r="Q4" s="16"/>
      <c r="R4" s="16"/>
      <c r="S4" s="16"/>
      <c r="T4" s="16"/>
      <c r="U4" s="16"/>
      <c r="V4" s="16"/>
      <c r="W4" s="16"/>
      <c r="X4" s="16"/>
      <c r="Y4" s="16"/>
      <c r="Z4" s="16"/>
      <c r="AA4" s="16"/>
      <c r="AB4" s="16"/>
      <c r="AC4" s="16"/>
      <c r="AD4" s="16"/>
      <c r="AE4" s="16"/>
      <c r="AF4" s="16"/>
      <c r="AG4" s="4"/>
      <c r="AH4" s="4"/>
      <c r="AI4" s="4"/>
      <c r="AJ4" s="4"/>
      <c r="AK4" s="4"/>
      <c r="AL4" s="4"/>
    </row>
    <row r="5" spans="1:38" x14ac:dyDescent="0.25">
      <c r="C5" s="46" t="s">
        <v>5</v>
      </c>
      <c r="D5" s="4"/>
      <c r="E5" s="4"/>
    </row>
    <row r="6" spans="1:38" x14ac:dyDescent="0.25">
      <c r="C6" s="3"/>
      <c r="D6" s="3"/>
      <c r="E6" s="4"/>
    </row>
    <row r="7" spans="1:38" ht="39" customHeight="1" x14ac:dyDescent="0.25">
      <c r="C7" s="17"/>
      <c r="D7" s="5" t="s">
        <v>0</v>
      </c>
      <c r="E7" s="6" t="s">
        <v>124</v>
      </c>
      <c r="F7" s="6" t="s">
        <v>221</v>
      </c>
      <c r="G7" s="6" t="s">
        <v>138</v>
      </c>
      <c r="H7" s="6" t="s">
        <v>222</v>
      </c>
      <c r="I7" s="6" t="s">
        <v>140</v>
      </c>
      <c r="J7" s="6" t="s">
        <v>128</v>
      </c>
      <c r="K7" s="6" t="s">
        <v>223</v>
      </c>
      <c r="L7" s="6" t="s">
        <v>21</v>
      </c>
    </row>
    <row r="8" spans="1:38" x14ac:dyDescent="0.25">
      <c r="C8" s="7" t="s">
        <v>0</v>
      </c>
      <c r="D8" s="8">
        <v>2177</v>
      </c>
      <c r="E8" s="18">
        <v>0.02</v>
      </c>
      <c r="F8" s="18">
        <v>0.02</v>
      </c>
      <c r="G8" s="18">
        <v>0.09</v>
      </c>
      <c r="H8" s="18">
        <v>0.22</v>
      </c>
      <c r="I8" s="18">
        <v>0.53</v>
      </c>
      <c r="J8" s="18">
        <v>7.0000000000000007E-2</v>
      </c>
      <c r="K8" s="18">
        <v>0.05</v>
      </c>
      <c r="L8" s="57">
        <v>4.4000000000000004</v>
      </c>
      <c r="O8" s="19"/>
    </row>
    <row r="9" spans="1:38" ht="12.75" customHeight="1" x14ac:dyDescent="0.25">
      <c r="C9" s="9" t="s">
        <v>1</v>
      </c>
      <c r="D9" s="20" t="s">
        <v>2</v>
      </c>
      <c r="E9" s="21" t="s">
        <v>2</v>
      </c>
      <c r="F9" s="22" t="s">
        <v>2</v>
      </c>
      <c r="G9" s="22" t="s">
        <v>2</v>
      </c>
      <c r="H9" s="22"/>
      <c r="I9" s="22"/>
      <c r="J9" s="22"/>
      <c r="K9" s="22" t="s">
        <v>2</v>
      </c>
      <c r="L9" s="34" t="s">
        <v>2</v>
      </c>
      <c r="O9" s="19"/>
    </row>
    <row r="10" spans="1:38" ht="12.75" customHeight="1" x14ac:dyDescent="0.25">
      <c r="C10" s="10" t="s">
        <v>26</v>
      </c>
      <c r="D10" s="23"/>
      <c r="E10" s="23"/>
      <c r="L10" s="35"/>
    </row>
    <row r="11" spans="1:38" ht="12.75" customHeight="1" x14ac:dyDescent="0.25">
      <c r="A11" s="13">
        <v>1</v>
      </c>
      <c r="C11" s="3" t="s">
        <v>27</v>
      </c>
      <c r="D11" s="20">
        <v>1073</v>
      </c>
      <c r="E11" s="24">
        <v>0.02</v>
      </c>
      <c r="F11" s="25">
        <v>0.01</v>
      </c>
      <c r="G11" s="25">
        <v>7.0000000000000007E-2</v>
      </c>
      <c r="H11" s="25">
        <v>0.21</v>
      </c>
      <c r="I11" s="25">
        <v>0.56000000000000005</v>
      </c>
      <c r="J11" s="25">
        <v>0.08</v>
      </c>
      <c r="K11" s="25">
        <v>0.04</v>
      </c>
      <c r="L11" s="36">
        <v>4.4000000000000004</v>
      </c>
      <c r="O11" s="19"/>
      <c r="Q11" s="14" t="b">
        <v>0</v>
      </c>
      <c r="R11" s="14" t="b">
        <v>0</v>
      </c>
      <c r="S11" s="14" t="b">
        <v>0</v>
      </c>
      <c r="T11" s="14" t="b">
        <v>0</v>
      </c>
      <c r="U11" s="14" t="b">
        <v>0</v>
      </c>
      <c r="V11" s="14" t="b">
        <v>0</v>
      </c>
      <c r="W11" s="14" t="e">
        <v>#REF!</v>
      </c>
      <c r="X11" s="14" t="e">
        <v>#REF!</v>
      </c>
      <c r="Y11" s="14" t="e">
        <v>#REF!</v>
      </c>
      <c r="Z11" s="14" t="e">
        <v>#REF!</v>
      </c>
      <c r="AA11" s="14" t="e">
        <v>#REF!</v>
      </c>
      <c r="AB11" s="14" t="e">
        <v>#REF!</v>
      </c>
      <c r="AC11" s="14" t="b">
        <v>0</v>
      </c>
      <c r="AD11" s="14" t="b">
        <v>1</v>
      </c>
    </row>
    <row r="12" spans="1:38" ht="12.75" customHeight="1" x14ac:dyDescent="0.25">
      <c r="A12" s="13">
        <v>1</v>
      </c>
      <c r="C12" s="3" t="s">
        <v>28</v>
      </c>
      <c r="D12" s="20">
        <v>1104</v>
      </c>
      <c r="E12" s="24">
        <v>0.02</v>
      </c>
      <c r="F12" s="25">
        <v>0.03</v>
      </c>
      <c r="G12" s="25">
        <v>0.1</v>
      </c>
      <c r="H12" s="25">
        <v>0.23</v>
      </c>
      <c r="I12" s="25">
        <v>0.5</v>
      </c>
      <c r="J12" s="25">
        <v>0.06</v>
      </c>
      <c r="K12" s="25">
        <v>0.05</v>
      </c>
      <c r="L12" s="36">
        <v>4.3</v>
      </c>
      <c r="O12" s="19"/>
      <c r="Q12" s="14" t="b">
        <v>0</v>
      </c>
      <c r="R12" s="14" t="b">
        <v>0</v>
      </c>
      <c r="S12" s="14" t="b">
        <v>0</v>
      </c>
      <c r="T12" s="14" t="b">
        <v>0</v>
      </c>
      <c r="U12" s="14" t="b">
        <v>0</v>
      </c>
      <c r="V12" s="14" t="b">
        <v>0</v>
      </c>
      <c r="W12" s="14" t="e">
        <v>#REF!</v>
      </c>
      <c r="X12" s="14" t="e">
        <v>#REF!</v>
      </c>
      <c r="Y12" s="14" t="e">
        <v>#REF!</v>
      </c>
      <c r="Z12" s="14" t="e">
        <v>#REF!</v>
      </c>
      <c r="AA12" s="14" t="e">
        <v>#REF!</v>
      </c>
      <c r="AB12" s="14" t="e">
        <v>#REF!</v>
      </c>
      <c r="AC12" s="14" t="b">
        <v>0</v>
      </c>
      <c r="AD12" s="14" t="b">
        <v>0</v>
      </c>
    </row>
    <row r="13" spans="1:38" ht="12.75" customHeight="1" x14ac:dyDescent="0.25">
      <c r="C13" s="10" t="s">
        <v>29</v>
      </c>
      <c r="D13" s="23"/>
      <c r="E13" s="24"/>
      <c r="F13" s="25"/>
      <c r="G13" s="25"/>
      <c r="H13" s="25"/>
      <c r="I13" s="25"/>
      <c r="J13" s="25"/>
      <c r="K13" s="25"/>
      <c r="L13" s="36"/>
      <c r="O13" s="19"/>
    </row>
    <row r="14" spans="1:38" ht="12.75" customHeight="1" x14ac:dyDescent="0.25">
      <c r="A14" s="13">
        <v>2</v>
      </c>
      <c r="C14" s="3" t="s">
        <v>30</v>
      </c>
      <c r="D14" s="20">
        <v>351</v>
      </c>
      <c r="E14" s="24">
        <v>0.01</v>
      </c>
      <c r="F14" s="25">
        <v>0.01</v>
      </c>
      <c r="G14" s="25">
        <v>0.05</v>
      </c>
      <c r="H14" s="25">
        <v>0.17</v>
      </c>
      <c r="I14" s="25">
        <v>0.61</v>
      </c>
      <c r="J14" s="25">
        <v>0.11</v>
      </c>
      <c r="K14" s="25">
        <v>0.04</v>
      </c>
      <c r="L14" s="36">
        <v>4.5999999999999996</v>
      </c>
      <c r="O14" s="19"/>
      <c r="Q14" s="14" t="b">
        <v>0</v>
      </c>
      <c r="R14" s="14" t="b">
        <v>0</v>
      </c>
      <c r="S14" s="14" t="b">
        <v>0</v>
      </c>
      <c r="T14" s="14" t="b">
        <v>0</v>
      </c>
      <c r="U14" s="14" t="b">
        <v>1</v>
      </c>
      <c r="V14" s="14" t="b">
        <v>1</v>
      </c>
      <c r="W14" s="14" t="e">
        <v>#REF!</v>
      </c>
      <c r="X14" s="14" t="e">
        <v>#REF!</v>
      </c>
      <c r="Y14" s="14" t="e">
        <v>#REF!</v>
      </c>
      <c r="Z14" s="14" t="e">
        <v>#REF!</v>
      </c>
      <c r="AA14" s="14" t="e">
        <v>#REF!</v>
      </c>
      <c r="AB14" s="14" t="e">
        <v>#REF!</v>
      </c>
      <c r="AC14" s="14" t="b">
        <v>0</v>
      </c>
      <c r="AD14" s="14" t="b">
        <v>1</v>
      </c>
    </row>
    <row r="15" spans="1:38" ht="12.75" customHeight="1" x14ac:dyDescent="0.25">
      <c r="A15" s="13">
        <v>2</v>
      </c>
      <c r="C15" s="3" t="s">
        <v>31</v>
      </c>
      <c r="D15" s="20">
        <v>357</v>
      </c>
      <c r="E15" s="24">
        <v>0.01</v>
      </c>
      <c r="F15" s="25">
        <v>0.02</v>
      </c>
      <c r="G15" s="25">
        <v>0.09</v>
      </c>
      <c r="H15" s="25">
        <v>0.22</v>
      </c>
      <c r="I15" s="25">
        <v>0.52</v>
      </c>
      <c r="J15" s="25">
        <v>0.1</v>
      </c>
      <c r="K15" s="25">
        <v>0.03</v>
      </c>
      <c r="L15" s="36">
        <v>4.4000000000000004</v>
      </c>
      <c r="O15" s="19"/>
      <c r="Q15" s="14" t="b">
        <v>0</v>
      </c>
      <c r="R15" s="14" t="b">
        <v>0</v>
      </c>
      <c r="S15" s="14" t="b">
        <v>0</v>
      </c>
      <c r="T15" s="14" t="b">
        <v>0</v>
      </c>
      <c r="U15" s="14" t="b">
        <v>0</v>
      </c>
      <c r="V15" s="14" t="b">
        <v>0</v>
      </c>
      <c r="W15" s="14" t="e">
        <v>#REF!</v>
      </c>
      <c r="X15" s="14" t="e">
        <v>#REF!</v>
      </c>
      <c r="Y15" s="14" t="e">
        <v>#REF!</v>
      </c>
      <c r="Z15" s="14" t="e">
        <v>#REF!</v>
      </c>
      <c r="AA15" s="14" t="e">
        <v>#REF!</v>
      </c>
      <c r="AB15" s="14" t="e">
        <v>#REF!</v>
      </c>
      <c r="AC15" s="14" t="b">
        <v>0</v>
      </c>
      <c r="AD15" s="14" t="b">
        <v>1</v>
      </c>
    </row>
    <row r="16" spans="1:38" ht="12.75" customHeight="1" x14ac:dyDescent="0.25">
      <c r="A16" s="13">
        <v>2</v>
      </c>
      <c r="C16" s="3" t="s">
        <v>32</v>
      </c>
      <c r="D16" s="20">
        <v>358</v>
      </c>
      <c r="E16" s="24">
        <v>0.02</v>
      </c>
      <c r="F16" s="25">
        <v>0.03</v>
      </c>
      <c r="G16" s="25">
        <v>0.1</v>
      </c>
      <c r="H16" s="25">
        <v>0.19</v>
      </c>
      <c r="I16" s="25">
        <v>0.52</v>
      </c>
      <c r="J16" s="25">
        <v>7.0000000000000007E-2</v>
      </c>
      <c r="K16" s="25">
        <v>7.0000000000000007E-2</v>
      </c>
      <c r="L16" s="36">
        <v>4.4000000000000004</v>
      </c>
      <c r="O16" s="19"/>
      <c r="Q16" s="14" t="b">
        <v>0</v>
      </c>
      <c r="R16" s="14" t="b">
        <v>0</v>
      </c>
      <c r="S16" s="14" t="b">
        <v>0</v>
      </c>
      <c r="T16" s="14" t="b">
        <v>0</v>
      </c>
      <c r="U16" s="14" t="b">
        <v>0</v>
      </c>
      <c r="V16" s="14" t="b">
        <v>0</v>
      </c>
      <c r="W16" s="14" t="e">
        <v>#REF!</v>
      </c>
      <c r="X16" s="14" t="e">
        <v>#REF!</v>
      </c>
      <c r="Y16" s="14" t="e">
        <v>#REF!</v>
      </c>
      <c r="Z16" s="14" t="e">
        <v>#REF!</v>
      </c>
      <c r="AA16" s="14" t="e">
        <v>#REF!</v>
      </c>
      <c r="AB16" s="14" t="e">
        <v>#REF!</v>
      </c>
      <c r="AC16" s="14" t="b">
        <v>0</v>
      </c>
      <c r="AD16" s="14" t="b">
        <v>1</v>
      </c>
    </row>
    <row r="17" spans="1:30" ht="12.75" customHeight="1" x14ac:dyDescent="0.25">
      <c r="A17" s="13">
        <v>2</v>
      </c>
      <c r="C17" s="3" t="s">
        <v>33</v>
      </c>
      <c r="D17" s="20">
        <v>349</v>
      </c>
      <c r="E17" s="24">
        <v>0.03</v>
      </c>
      <c r="F17" s="25">
        <v>0.04</v>
      </c>
      <c r="G17" s="25">
        <v>0.09</v>
      </c>
      <c r="H17" s="25">
        <v>0.24</v>
      </c>
      <c r="I17" s="25">
        <v>0.49</v>
      </c>
      <c r="J17" s="25">
        <v>0.05</v>
      </c>
      <c r="K17" s="25">
        <v>0.06</v>
      </c>
      <c r="L17" s="36">
        <v>4.3</v>
      </c>
      <c r="O17" s="19"/>
      <c r="Q17" s="14" t="b">
        <v>0</v>
      </c>
      <c r="R17" s="14" t="b">
        <v>0</v>
      </c>
      <c r="S17" s="14" t="b">
        <v>0</v>
      </c>
      <c r="T17" s="14" t="b">
        <v>1</v>
      </c>
      <c r="U17" s="14" t="b">
        <v>0</v>
      </c>
      <c r="V17" s="14" t="b">
        <v>0</v>
      </c>
      <c r="W17" s="14" t="e">
        <v>#REF!</v>
      </c>
      <c r="X17" s="14" t="e">
        <v>#REF!</v>
      </c>
      <c r="Y17" s="14" t="e">
        <v>#REF!</v>
      </c>
      <c r="Z17" s="14" t="e">
        <v>#REF!</v>
      </c>
      <c r="AA17" s="14" t="e">
        <v>#REF!</v>
      </c>
      <c r="AB17" s="14" t="e">
        <v>#REF!</v>
      </c>
      <c r="AC17" s="14" t="b">
        <v>0</v>
      </c>
      <c r="AD17" s="14" t="b">
        <v>0</v>
      </c>
    </row>
    <row r="18" spans="1:30" ht="12.75" customHeight="1" x14ac:dyDescent="0.25">
      <c r="A18" s="13">
        <v>2</v>
      </c>
      <c r="C18" s="3" t="s">
        <v>34</v>
      </c>
      <c r="D18" s="20">
        <v>353</v>
      </c>
      <c r="E18" s="24">
        <v>0.04</v>
      </c>
      <c r="F18" s="25">
        <v>0.01</v>
      </c>
      <c r="G18" s="25">
        <v>0.09</v>
      </c>
      <c r="H18" s="25">
        <v>0.22</v>
      </c>
      <c r="I18" s="25">
        <v>0.53</v>
      </c>
      <c r="J18" s="25">
        <v>7.0000000000000007E-2</v>
      </c>
      <c r="K18" s="25">
        <v>0.04</v>
      </c>
      <c r="L18" s="36">
        <v>4.3</v>
      </c>
      <c r="O18" s="19"/>
      <c r="Q18" s="14" t="b">
        <v>0</v>
      </c>
      <c r="R18" s="14" t="b">
        <v>0</v>
      </c>
      <c r="S18" s="14" t="b">
        <v>0</v>
      </c>
      <c r="T18" s="14" t="b">
        <v>0</v>
      </c>
      <c r="U18" s="14" t="b">
        <v>1</v>
      </c>
      <c r="V18" s="14" t="b">
        <v>0</v>
      </c>
      <c r="W18" s="14" t="e">
        <v>#REF!</v>
      </c>
      <c r="X18" s="14" t="e">
        <v>#REF!</v>
      </c>
      <c r="Y18" s="14" t="e">
        <v>#REF!</v>
      </c>
      <c r="Z18" s="14" t="e">
        <v>#REF!</v>
      </c>
      <c r="AA18" s="14" t="e">
        <v>#REF!</v>
      </c>
      <c r="AB18" s="14" t="e">
        <v>#REF!</v>
      </c>
      <c r="AC18" s="14" t="b">
        <v>0</v>
      </c>
      <c r="AD18" s="14" t="b">
        <v>0</v>
      </c>
    </row>
    <row r="19" spans="1:30" ht="12.75" customHeight="1" x14ac:dyDescent="0.25">
      <c r="A19" s="13">
        <v>2</v>
      </c>
      <c r="C19" s="3" t="s">
        <v>35</v>
      </c>
      <c r="D19" s="20">
        <v>139</v>
      </c>
      <c r="E19" s="24">
        <v>0.02</v>
      </c>
      <c r="F19" s="25">
        <v>0.03</v>
      </c>
      <c r="G19" s="25">
        <v>0.09</v>
      </c>
      <c r="H19" s="25">
        <v>0.28000000000000003</v>
      </c>
      <c r="I19" s="25">
        <v>0.52</v>
      </c>
      <c r="J19" s="25">
        <v>0.02</v>
      </c>
      <c r="K19" s="25">
        <v>0.04</v>
      </c>
      <c r="L19" s="36">
        <v>4.3</v>
      </c>
      <c r="O19" s="19"/>
      <c r="Q19" s="14" t="b">
        <v>0</v>
      </c>
      <c r="R19" s="14" t="b">
        <v>0</v>
      </c>
      <c r="S19" s="14" t="b">
        <v>0</v>
      </c>
      <c r="T19" s="14" t="b">
        <v>1</v>
      </c>
      <c r="U19" s="14" t="b">
        <v>0</v>
      </c>
      <c r="V19" s="14" t="b">
        <v>0</v>
      </c>
      <c r="W19" s="14" t="e">
        <v>#REF!</v>
      </c>
      <c r="X19" s="14" t="e">
        <v>#REF!</v>
      </c>
      <c r="Y19" s="14" t="e">
        <v>#REF!</v>
      </c>
      <c r="Z19" s="14" t="e">
        <v>#REF!</v>
      </c>
      <c r="AA19" s="14" t="e">
        <v>#REF!</v>
      </c>
      <c r="AB19" s="14" t="e">
        <v>#REF!</v>
      </c>
      <c r="AC19" s="14" t="b">
        <v>0</v>
      </c>
      <c r="AD19" s="14" t="b">
        <v>0</v>
      </c>
    </row>
    <row r="20" spans="1:30" ht="12.75" customHeight="1" x14ac:dyDescent="0.25">
      <c r="A20" s="13">
        <v>2</v>
      </c>
      <c r="C20" s="3" t="s">
        <v>36</v>
      </c>
      <c r="D20" s="20">
        <v>137</v>
      </c>
      <c r="E20" s="24">
        <v>0.01</v>
      </c>
      <c r="F20" s="25">
        <v>0.02</v>
      </c>
      <c r="G20" s="25">
        <v>0.15</v>
      </c>
      <c r="H20" s="25">
        <v>0.26</v>
      </c>
      <c r="I20" s="25">
        <v>0.46</v>
      </c>
      <c r="J20" s="25">
        <v>0.04</v>
      </c>
      <c r="K20" s="25">
        <v>0.06</v>
      </c>
      <c r="L20" s="36">
        <v>4.3</v>
      </c>
      <c r="O20" s="19"/>
      <c r="Q20" s="14" t="b">
        <v>0</v>
      </c>
      <c r="R20" s="14" t="b">
        <v>0</v>
      </c>
      <c r="S20" s="14" t="b">
        <v>1</v>
      </c>
      <c r="T20" s="14" t="b">
        <v>1</v>
      </c>
      <c r="U20" s="14" t="b">
        <v>0</v>
      </c>
      <c r="V20" s="14" t="b">
        <v>0</v>
      </c>
      <c r="W20" s="14" t="e">
        <v>#REF!</v>
      </c>
      <c r="X20" s="14" t="e">
        <v>#REF!</v>
      </c>
      <c r="Y20" s="14" t="e">
        <v>#REF!</v>
      </c>
      <c r="Z20" s="14" t="e">
        <v>#REF!</v>
      </c>
      <c r="AA20" s="14" t="e">
        <v>#REF!</v>
      </c>
      <c r="AB20" s="14" t="e">
        <v>#REF!</v>
      </c>
      <c r="AC20" s="14" t="b">
        <v>0</v>
      </c>
      <c r="AD20" s="14" t="b">
        <v>0</v>
      </c>
    </row>
    <row r="21" spans="1:30" ht="12.75" customHeight="1" x14ac:dyDescent="0.25">
      <c r="A21" s="13">
        <v>2</v>
      </c>
      <c r="C21" s="3" t="s">
        <v>37</v>
      </c>
      <c r="D21" s="20">
        <v>133</v>
      </c>
      <c r="E21" s="24"/>
      <c r="F21" s="25"/>
      <c r="G21" s="25">
        <v>0.11</v>
      </c>
      <c r="H21" s="25">
        <v>0.28000000000000003</v>
      </c>
      <c r="I21" s="25">
        <v>0.56000000000000005</v>
      </c>
      <c r="J21" s="25">
        <v>0.02</v>
      </c>
      <c r="K21" s="25">
        <v>0.04</v>
      </c>
      <c r="L21" s="36">
        <v>4.5</v>
      </c>
      <c r="O21" s="19"/>
      <c r="Q21" s="14" t="b">
        <v>0</v>
      </c>
      <c r="R21" s="14" t="b">
        <v>0</v>
      </c>
      <c r="S21" s="14" t="b">
        <v>0</v>
      </c>
      <c r="T21" s="14" t="b">
        <v>1</v>
      </c>
      <c r="U21" s="14" t="b">
        <v>1</v>
      </c>
      <c r="V21" s="14" t="b">
        <v>0</v>
      </c>
      <c r="W21" s="14" t="e">
        <v>#REF!</v>
      </c>
      <c r="X21" s="14" t="e">
        <v>#REF!</v>
      </c>
      <c r="Y21" s="14" t="e">
        <v>#REF!</v>
      </c>
      <c r="Z21" s="14" t="e">
        <v>#REF!</v>
      </c>
      <c r="AA21" s="14" t="e">
        <v>#REF!</v>
      </c>
      <c r="AB21" s="14" t="e">
        <v>#REF!</v>
      </c>
      <c r="AC21" s="14" t="b">
        <v>0</v>
      </c>
      <c r="AD21" s="14" t="b">
        <v>1</v>
      </c>
    </row>
    <row r="22" spans="1:30" ht="12.75" customHeight="1" x14ac:dyDescent="0.25">
      <c r="C22" s="10" t="s">
        <v>38</v>
      </c>
      <c r="D22" s="23"/>
      <c r="E22" s="24"/>
      <c r="F22" s="25"/>
      <c r="G22" s="25"/>
      <c r="H22" s="25"/>
      <c r="I22" s="25"/>
      <c r="J22" s="25"/>
      <c r="K22" s="25"/>
      <c r="L22" s="36"/>
      <c r="O22" s="19"/>
    </row>
    <row r="23" spans="1:30" ht="12.75" customHeight="1" x14ac:dyDescent="0.25">
      <c r="A23" s="13">
        <v>3</v>
      </c>
      <c r="C23" s="3" t="s">
        <v>39</v>
      </c>
      <c r="D23" s="20">
        <v>1768</v>
      </c>
      <c r="E23" s="24">
        <v>0.02</v>
      </c>
      <c r="F23" s="25">
        <v>0.02</v>
      </c>
      <c r="G23" s="25">
        <v>0.08</v>
      </c>
      <c r="H23" s="25">
        <v>0.21</v>
      </c>
      <c r="I23" s="25">
        <v>0.54</v>
      </c>
      <c r="J23" s="25">
        <v>0.08</v>
      </c>
      <c r="K23" s="25">
        <v>0.05</v>
      </c>
      <c r="L23" s="36">
        <v>4.4000000000000004</v>
      </c>
      <c r="O23" s="19"/>
      <c r="Q23" s="14" t="b">
        <v>0</v>
      </c>
      <c r="R23" s="14" t="b">
        <v>0</v>
      </c>
      <c r="S23" s="14" t="b">
        <v>0</v>
      </c>
      <c r="T23" s="14" t="b">
        <v>0</v>
      </c>
      <c r="U23" s="14" t="b">
        <v>0</v>
      </c>
      <c r="V23" s="14" t="b">
        <v>0</v>
      </c>
      <c r="W23" s="14" t="e">
        <v>#REF!</v>
      </c>
      <c r="X23" s="14" t="e">
        <v>#REF!</v>
      </c>
      <c r="Y23" s="14" t="e">
        <v>#REF!</v>
      </c>
      <c r="Z23" s="14" t="e">
        <v>#REF!</v>
      </c>
      <c r="AA23" s="14" t="e">
        <v>#REF!</v>
      </c>
      <c r="AB23" s="14" t="e">
        <v>#REF!</v>
      </c>
      <c r="AC23" s="14" t="b">
        <v>0</v>
      </c>
      <c r="AD23" s="14" t="b">
        <v>0</v>
      </c>
    </row>
    <row r="24" spans="1:30" ht="12.75" customHeight="1" x14ac:dyDescent="0.25">
      <c r="A24" s="13">
        <v>3</v>
      </c>
      <c r="C24" s="3" t="s">
        <v>40</v>
      </c>
      <c r="D24" s="20">
        <v>409</v>
      </c>
      <c r="E24" s="24">
        <v>0.01</v>
      </c>
      <c r="F24" s="25">
        <v>0.02</v>
      </c>
      <c r="G24" s="25">
        <v>0.11</v>
      </c>
      <c r="H24" s="25">
        <v>0.27</v>
      </c>
      <c r="I24" s="25">
        <v>0.51</v>
      </c>
      <c r="J24" s="25">
        <v>0.03</v>
      </c>
      <c r="K24" s="25">
        <v>0.05</v>
      </c>
      <c r="L24" s="36">
        <v>4.4000000000000004</v>
      </c>
      <c r="O24" s="19"/>
      <c r="Q24" s="14" t="b">
        <v>0</v>
      </c>
      <c r="R24" s="14" t="b">
        <v>0</v>
      </c>
      <c r="S24" s="14" t="b">
        <v>0</v>
      </c>
      <c r="T24" s="14" t="b">
        <v>0</v>
      </c>
      <c r="U24" s="14" t="b">
        <v>0</v>
      </c>
      <c r="V24" s="14" t="b">
        <v>0</v>
      </c>
      <c r="W24" s="14" t="e">
        <v>#REF!</v>
      </c>
      <c r="X24" s="14" t="e">
        <v>#REF!</v>
      </c>
      <c r="Y24" s="14" t="e">
        <v>#REF!</v>
      </c>
      <c r="Z24" s="14" t="e">
        <v>#REF!</v>
      </c>
      <c r="AA24" s="14" t="e">
        <v>#REF!</v>
      </c>
      <c r="AB24" s="14" t="e">
        <v>#REF!</v>
      </c>
      <c r="AC24" s="14" t="b">
        <v>0</v>
      </c>
      <c r="AD24" s="14" t="b">
        <v>0</v>
      </c>
    </row>
    <row r="25" spans="1:30" ht="12.75" customHeight="1" x14ac:dyDescent="0.25">
      <c r="C25" s="10" t="s">
        <v>41</v>
      </c>
      <c r="D25" s="23"/>
      <c r="E25" s="24"/>
      <c r="F25" s="25"/>
      <c r="G25" s="25"/>
      <c r="H25" s="25"/>
      <c r="I25" s="25"/>
      <c r="J25" s="25"/>
      <c r="K25" s="25"/>
      <c r="L25" s="36"/>
      <c r="O25" s="19"/>
    </row>
    <row r="26" spans="1:30" ht="12.75" customHeight="1" x14ac:dyDescent="0.25">
      <c r="A26" s="13">
        <v>4</v>
      </c>
      <c r="C26" s="3" t="s">
        <v>42</v>
      </c>
      <c r="D26" s="20">
        <v>738</v>
      </c>
      <c r="E26" s="24">
        <v>0.02</v>
      </c>
      <c r="F26" s="25">
        <v>0.02</v>
      </c>
      <c r="G26" s="25">
        <v>0.08</v>
      </c>
      <c r="H26" s="25">
        <v>0.2</v>
      </c>
      <c r="I26" s="25">
        <v>0.55000000000000004</v>
      </c>
      <c r="J26" s="25">
        <v>0.08</v>
      </c>
      <c r="K26" s="25">
        <v>0.04</v>
      </c>
      <c r="L26" s="36">
        <v>4.4000000000000004</v>
      </c>
      <c r="O26" s="19"/>
      <c r="Q26" s="14" t="b">
        <v>0</v>
      </c>
      <c r="R26" s="14" t="b">
        <v>0</v>
      </c>
      <c r="S26" s="14" t="b">
        <v>0</v>
      </c>
      <c r="T26" s="14" t="b">
        <v>0</v>
      </c>
      <c r="U26" s="14" t="b">
        <v>0</v>
      </c>
      <c r="V26" s="14" t="b">
        <v>0</v>
      </c>
      <c r="W26" s="14" t="e">
        <v>#REF!</v>
      </c>
      <c r="X26" s="14" t="e">
        <v>#REF!</v>
      </c>
      <c r="Y26" s="14" t="e">
        <v>#REF!</v>
      </c>
      <c r="Z26" s="14" t="e">
        <v>#REF!</v>
      </c>
      <c r="AA26" s="14" t="e">
        <v>#REF!</v>
      </c>
      <c r="AB26" s="14" t="e">
        <v>#REF!</v>
      </c>
      <c r="AC26" s="14" t="b">
        <v>0</v>
      </c>
      <c r="AD26" s="14" t="b">
        <v>0</v>
      </c>
    </row>
    <row r="27" spans="1:30" ht="12.75" customHeight="1" x14ac:dyDescent="0.25">
      <c r="A27" s="13">
        <v>4</v>
      </c>
      <c r="C27" s="3" t="s">
        <v>43</v>
      </c>
      <c r="D27" s="20">
        <v>1439</v>
      </c>
      <c r="E27" s="24">
        <v>0.02</v>
      </c>
      <c r="F27" s="25">
        <v>0.02</v>
      </c>
      <c r="G27" s="25">
        <v>0.09</v>
      </c>
      <c r="H27" s="25">
        <v>0.23</v>
      </c>
      <c r="I27" s="25">
        <v>0.52</v>
      </c>
      <c r="J27" s="25">
        <v>0.06</v>
      </c>
      <c r="K27" s="25">
        <v>0.05</v>
      </c>
      <c r="L27" s="36">
        <v>4.4000000000000004</v>
      </c>
      <c r="O27" s="19"/>
      <c r="Q27" s="14" t="b">
        <v>0</v>
      </c>
      <c r="R27" s="14" t="b">
        <v>0</v>
      </c>
      <c r="S27" s="14" t="b">
        <v>0</v>
      </c>
      <c r="T27" s="14" t="b">
        <v>0</v>
      </c>
      <c r="U27" s="14" t="b">
        <v>0</v>
      </c>
      <c r="V27" s="14" t="b">
        <v>0</v>
      </c>
      <c r="W27" s="14" t="e">
        <v>#REF!</v>
      </c>
      <c r="X27" s="14" t="e">
        <v>#REF!</v>
      </c>
      <c r="Y27" s="14" t="e">
        <v>#REF!</v>
      </c>
      <c r="Z27" s="14" t="e">
        <v>#REF!</v>
      </c>
      <c r="AA27" s="14" t="e">
        <v>#REF!</v>
      </c>
      <c r="AB27" s="14" t="e">
        <v>#REF!</v>
      </c>
      <c r="AC27" s="14" t="b">
        <v>0</v>
      </c>
      <c r="AD27" s="14" t="b">
        <v>0</v>
      </c>
    </row>
    <row r="28" spans="1:30" ht="12.75" customHeight="1" x14ac:dyDescent="0.25">
      <c r="C28" s="10" t="s">
        <v>44</v>
      </c>
      <c r="D28" s="23"/>
      <c r="E28" s="24"/>
      <c r="F28" s="25"/>
      <c r="G28" s="25"/>
      <c r="H28" s="25"/>
      <c r="I28" s="25"/>
      <c r="J28" s="25"/>
      <c r="K28" s="25"/>
      <c r="L28" s="36"/>
      <c r="O28" s="19"/>
    </row>
    <row r="29" spans="1:30" ht="12.75" customHeight="1" x14ac:dyDescent="0.25">
      <c r="A29" s="13">
        <v>5</v>
      </c>
      <c r="C29" s="3" t="s">
        <v>45</v>
      </c>
      <c r="D29" s="20">
        <v>1258</v>
      </c>
      <c r="E29" s="24">
        <v>0.03</v>
      </c>
      <c r="F29" s="25">
        <v>0.02</v>
      </c>
      <c r="G29" s="25">
        <v>0.09</v>
      </c>
      <c r="H29" s="25">
        <v>0.21</v>
      </c>
      <c r="I29" s="25">
        <v>0.53</v>
      </c>
      <c r="J29" s="25">
        <v>7.0000000000000007E-2</v>
      </c>
      <c r="K29" s="25">
        <v>0.05</v>
      </c>
      <c r="L29" s="36">
        <v>4.4000000000000004</v>
      </c>
      <c r="O29" s="19"/>
      <c r="Q29" s="14" t="b">
        <v>0</v>
      </c>
      <c r="R29" s="14" t="b">
        <v>0</v>
      </c>
      <c r="S29" s="14" t="b">
        <v>0</v>
      </c>
      <c r="T29" s="14" t="b">
        <v>0</v>
      </c>
      <c r="U29" s="14" t="b">
        <v>0</v>
      </c>
      <c r="V29" s="14" t="b">
        <v>0</v>
      </c>
      <c r="W29" s="14" t="e">
        <v>#REF!</v>
      </c>
      <c r="X29" s="14" t="e">
        <v>#REF!</v>
      </c>
      <c r="Y29" s="14" t="e">
        <v>#REF!</v>
      </c>
      <c r="Z29" s="14" t="e">
        <v>#REF!</v>
      </c>
      <c r="AA29" s="14" t="e">
        <v>#REF!</v>
      </c>
      <c r="AB29" s="14" t="e">
        <v>#REF!</v>
      </c>
      <c r="AC29" s="14" t="b">
        <v>0</v>
      </c>
      <c r="AD29" s="14" t="b">
        <v>1</v>
      </c>
    </row>
    <row r="30" spans="1:30" ht="12.75" customHeight="1" x14ac:dyDescent="0.25">
      <c r="A30" s="13">
        <v>5</v>
      </c>
      <c r="C30" s="3" t="s">
        <v>46</v>
      </c>
      <c r="D30" s="20">
        <v>639</v>
      </c>
      <c r="E30" s="24">
        <v>0.02</v>
      </c>
      <c r="F30" s="25">
        <v>0.02</v>
      </c>
      <c r="G30" s="25">
        <v>0.1</v>
      </c>
      <c r="H30" s="25">
        <v>0.24</v>
      </c>
      <c r="I30" s="25">
        <v>0.49</v>
      </c>
      <c r="J30" s="25">
        <v>0.08</v>
      </c>
      <c r="K30" s="25">
        <v>0.05</v>
      </c>
      <c r="L30" s="36">
        <v>4.3</v>
      </c>
      <c r="O30" s="19"/>
      <c r="Q30" s="14" t="b">
        <v>0</v>
      </c>
      <c r="R30" s="14" t="b">
        <v>0</v>
      </c>
      <c r="S30" s="14" t="b">
        <v>0</v>
      </c>
      <c r="T30" s="14" t="b">
        <v>0</v>
      </c>
      <c r="U30" s="14" t="b">
        <v>0</v>
      </c>
      <c r="V30" s="14" t="b">
        <v>0</v>
      </c>
      <c r="W30" s="14" t="e">
        <v>#REF!</v>
      </c>
      <c r="X30" s="14" t="e">
        <v>#REF!</v>
      </c>
      <c r="Y30" s="14" t="e">
        <v>#REF!</v>
      </c>
      <c r="Z30" s="14" t="e">
        <v>#REF!</v>
      </c>
      <c r="AA30" s="14" t="e">
        <v>#REF!</v>
      </c>
      <c r="AB30" s="14" t="e">
        <v>#REF!</v>
      </c>
      <c r="AC30" s="14" t="b">
        <v>0</v>
      </c>
      <c r="AD30" s="14" t="b">
        <v>0</v>
      </c>
    </row>
    <row r="31" spans="1:30" ht="12.75" customHeight="1" x14ac:dyDescent="0.25">
      <c r="A31" s="13">
        <v>5</v>
      </c>
      <c r="C31" s="3" t="s">
        <v>47</v>
      </c>
      <c r="D31" s="20">
        <v>280</v>
      </c>
      <c r="E31" s="24">
        <v>0</v>
      </c>
      <c r="F31" s="25">
        <v>0.02</v>
      </c>
      <c r="G31" s="25">
        <v>0.08</v>
      </c>
      <c r="H31" s="25">
        <v>0.21</v>
      </c>
      <c r="I31" s="25">
        <v>0.61</v>
      </c>
      <c r="J31" s="25">
        <v>0.04</v>
      </c>
      <c r="K31" s="25">
        <v>0.04</v>
      </c>
      <c r="L31" s="36">
        <v>4.5</v>
      </c>
      <c r="O31" s="19"/>
      <c r="Q31" s="14" t="b">
        <v>0</v>
      </c>
      <c r="R31" s="14" t="b">
        <v>0</v>
      </c>
      <c r="S31" s="14" t="b">
        <v>0</v>
      </c>
      <c r="T31" s="14" t="b">
        <v>0</v>
      </c>
      <c r="U31" s="14" t="b">
        <v>1</v>
      </c>
      <c r="V31" s="14" t="b">
        <v>0</v>
      </c>
      <c r="W31" s="14" t="e">
        <v>#REF!</v>
      </c>
      <c r="X31" s="14" t="e">
        <v>#REF!</v>
      </c>
      <c r="Y31" s="14" t="e">
        <v>#REF!</v>
      </c>
      <c r="Z31" s="14" t="e">
        <v>#REF!</v>
      </c>
      <c r="AA31" s="14" t="e">
        <v>#REF!</v>
      </c>
      <c r="AB31" s="14" t="e">
        <v>#REF!</v>
      </c>
      <c r="AC31" s="14" t="b">
        <v>0</v>
      </c>
      <c r="AD31" s="14" t="b">
        <v>1</v>
      </c>
    </row>
    <row r="32" spans="1:30" ht="12.75" customHeight="1" x14ac:dyDescent="0.25">
      <c r="C32" s="10" t="s">
        <v>48</v>
      </c>
      <c r="D32" s="23"/>
      <c r="E32" s="24"/>
      <c r="F32" s="25"/>
      <c r="G32" s="25"/>
      <c r="H32" s="25"/>
      <c r="I32" s="25"/>
      <c r="J32" s="25"/>
      <c r="K32" s="25"/>
      <c r="L32" s="36"/>
      <c r="O32" s="19"/>
    </row>
    <row r="33" spans="1:30" ht="12.75" customHeight="1" x14ac:dyDescent="0.25">
      <c r="A33" s="13">
        <v>6</v>
      </c>
      <c r="C33" s="3" t="s">
        <v>49</v>
      </c>
      <c r="D33" s="20">
        <v>1730</v>
      </c>
      <c r="E33" s="24">
        <v>0.01</v>
      </c>
      <c r="F33" s="25">
        <v>0.02</v>
      </c>
      <c r="G33" s="25">
        <v>0.09</v>
      </c>
      <c r="H33" s="25">
        <v>0.23</v>
      </c>
      <c r="I33" s="25">
        <v>0.56999999999999995</v>
      </c>
      <c r="J33" s="25">
        <v>0.05</v>
      </c>
      <c r="K33" s="25">
        <v>0.03</v>
      </c>
      <c r="L33" s="36">
        <v>4.4000000000000004</v>
      </c>
      <c r="O33" s="19"/>
      <c r="Q33" s="14" t="b">
        <v>0</v>
      </c>
      <c r="R33" s="14" t="b">
        <v>0</v>
      </c>
      <c r="S33" s="14" t="b">
        <v>0</v>
      </c>
      <c r="T33" s="14" t="b">
        <v>0</v>
      </c>
      <c r="U33" s="14" t="b">
        <v>1</v>
      </c>
      <c r="V33" s="14" t="b">
        <v>0</v>
      </c>
      <c r="W33" s="14" t="e">
        <v>#REF!</v>
      </c>
      <c r="X33" s="14" t="e">
        <v>#REF!</v>
      </c>
      <c r="Y33" s="14" t="e">
        <v>#REF!</v>
      </c>
      <c r="Z33" s="14" t="e">
        <v>#REF!</v>
      </c>
      <c r="AA33" s="14" t="e">
        <v>#REF!</v>
      </c>
      <c r="AB33" s="14" t="e">
        <v>#REF!</v>
      </c>
      <c r="AC33" s="14" t="b">
        <v>0</v>
      </c>
      <c r="AD33" s="14" t="b">
        <v>1</v>
      </c>
    </row>
    <row r="34" spans="1:30" ht="12.75" customHeight="1" x14ac:dyDescent="0.25">
      <c r="A34" s="13">
        <v>6</v>
      </c>
      <c r="C34" s="3" t="s">
        <v>50</v>
      </c>
      <c r="D34" s="20">
        <v>447</v>
      </c>
      <c r="E34" s="24">
        <v>7.0000000000000007E-2</v>
      </c>
      <c r="F34" s="25">
        <v>0.02</v>
      </c>
      <c r="G34" s="25">
        <v>0.09</v>
      </c>
      <c r="H34" s="25">
        <v>0.19</v>
      </c>
      <c r="I34" s="25">
        <v>0.38</v>
      </c>
      <c r="J34" s="25">
        <v>0.15</v>
      </c>
      <c r="K34" s="25">
        <v>0.1</v>
      </c>
      <c r="L34" s="36">
        <v>4</v>
      </c>
      <c r="O34" s="19"/>
      <c r="Q34" s="14" t="b">
        <v>0</v>
      </c>
      <c r="R34" s="14" t="b">
        <v>0</v>
      </c>
      <c r="S34" s="14" t="b">
        <v>0</v>
      </c>
      <c r="T34" s="14" t="b">
        <v>0</v>
      </c>
      <c r="U34" s="14" t="b">
        <v>0</v>
      </c>
      <c r="V34" s="14" t="b">
        <v>1</v>
      </c>
      <c r="W34" s="14" t="e">
        <v>#REF!</v>
      </c>
      <c r="X34" s="14" t="e">
        <v>#REF!</v>
      </c>
      <c r="Y34" s="14" t="e">
        <v>#REF!</v>
      </c>
      <c r="Z34" s="14" t="e">
        <v>#REF!</v>
      </c>
      <c r="AA34" s="14" t="e">
        <v>#REF!</v>
      </c>
      <c r="AB34" s="14" t="e">
        <v>#REF!</v>
      </c>
      <c r="AC34" s="14" t="b">
        <v>0</v>
      </c>
      <c r="AD34" s="14" t="b">
        <v>0</v>
      </c>
    </row>
    <row r="35" spans="1:30" ht="12.75" customHeight="1" x14ac:dyDescent="0.25">
      <c r="C35" s="10" t="s">
        <v>13</v>
      </c>
      <c r="D35" s="23"/>
      <c r="E35" s="24"/>
      <c r="F35" s="25"/>
      <c r="G35" s="25"/>
      <c r="H35" s="25"/>
      <c r="I35" s="25"/>
      <c r="J35" s="25"/>
      <c r="K35" s="25"/>
      <c r="L35" s="36"/>
      <c r="O35" s="19"/>
    </row>
    <row r="36" spans="1:30" ht="12.75" customHeight="1" x14ac:dyDescent="0.25">
      <c r="A36" s="13">
        <v>7</v>
      </c>
      <c r="C36" s="3" t="s">
        <v>3</v>
      </c>
      <c r="D36" s="20">
        <v>1149</v>
      </c>
      <c r="E36" s="24">
        <v>0.02</v>
      </c>
      <c r="F36" s="25">
        <v>0.02</v>
      </c>
      <c r="G36" s="25">
        <v>0.09</v>
      </c>
      <c r="H36" s="25">
        <v>0.21</v>
      </c>
      <c r="I36" s="25">
        <v>0.51</v>
      </c>
      <c r="J36" s="25">
        <v>0.08</v>
      </c>
      <c r="K36" s="25">
        <v>0.06</v>
      </c>
      <c r="L36" s="36">
        <v>4.4000000000000004</v>
      </c>
      <c r="O36" s="19"/>
      <c r="Q36" s="14" t="b">
        <v>0</v>
      </c>
      <c r="R36" s="14" t="b">
        <v>0</v>
      </c>
      <c r="S36" s="14" t="b">
        <v>0</v>
      </c>
      <c r="T36" s="14" t="b">
        <v>0</v>
      </c>
      <c r="U36" s="14" t="b">
        <v>0</v>
      </c>
      <c r="V36" s="14" t="b">
        <v>0</v>
      </c>
      <c r="W36" s="14" t="e">
        <v>#REF!</v>
      </c>
      <c r="X36" s="14" t="e">
        <v>#REF!</v>
      </c>
      <c r="Y36" s="14" t="e">
        <v>#REF!</v>
      </c>
      <c r="Z36" s="14" t="e">
        <v>#REF!</v>
      </c>
      <c r="AA36" s="14" t="e">
        <v>#REF!</v>
      </c>
      <c r="AB36" s="14" t="e">
        <v>#REF!</v>
      </c>
      <c r="AC36" s="14" t="b">
        <v>0</v>
      </c>
      <c r="AD36" s="14" t="b">
        <v>0</v>
      </c>
    </row>
    <row r="37" spans="1:30" ht="12.75" customHeight="1" x14ac:dyDescent="0.25">
      <c r="A37" s="13">
        <v>7</v>
      </c>
      <c r="C37" s="3" t="s">
        <v>4</v>
      </c>
      <c r="D37" s="20">
        <v>1028</v>
      </c>
      <c r="E37" s="24">
        <v>0.02</v>
      </c>
      <c r="F37" s="25">
        <v>0.02</v>
      </c>
      <c r="G37" s="25">
        <v>0.09</v>
      </c>
      <c r="H37" s="25">
        <v>0.23</v>
      </c>
      <c r="I37" s="25">
        <v>0.55000000000000004</v>
      </c>
      <c r="J37" s="25">
        <v>0.06</v>
      </c>
      <c r="K37" s="25">
        <v>0.03</v>
      </c>
      <c r="L37" s="36">
        <v>4.4000000000000004</v>
      </c>
      <c r="O37" s="19"/>
      <c r="Q37" s="14" t="b">
        <v>0</v>
      </c>
      <c r="R37" s="14" t="b">
        <v>0</v>
      </c>
      <c r="S37" s="14" t="b">
        <v>0</v>
      </c>
      <c r="T37" s="14" t="b">
        <v>0</v>
      </c>
      <c r="U37" s="14" t="b">
        <v>0</v>
      </c>
      <c r="V37" s="14" t="b">
        <v>0</v>
      </c>
      <c r="W37" s="14" t="e">
        <v>#REF!</v>
      </c>
      <c r="X37" s="14" t="e">
        <v>#REF!</v>
      </c>
      <c r="Y37" s="14" t="e">
        <v>#REF!</v>
      </c>
      <c r="Z37" s="14" t="e">
        <v>#REF!</v>
      </c>
      <c r="AA37" s="14" t="e">
        <v>#REF!</v>
      </c>
      <c r="AB37" s="14" t="e">
        <v>#REF!</v>
      </c>
      <c r="AC37" s="14" t="b">
        <v>0</v>
      </c>
      <c r="AD37" s="14" t="b">
        <v>0</v>
      </c>
    </row>
    <row r="38" spans="1:30" ht="12.75" customHeight="1" x14ac:dyDescent="0.25">
      <c r="C38" s="10" t="s">
        <v>6</v>
      </c>
      <c r="D38" s="23"/>
      <c r="E38" s="24"/>
      <c r="F38" s="25"/>
      <c r="G38" s="25"/>
      <c r="H38" s="25"/>
      <c r="I38" s="25"/>
      <c r="J38" s="25"/>
      <c r="K38" s="25"/>
      <c r="L38" s="36"/>
      <c r="O38" s="19"/>
    </row>
    <row r="39" spans="1:30" ht="12.75" customHeight="1" x14ac:dyDescent="0.25">
      <c r="A39" s="13">
        <v>8</v>
      </c>
      <c r="C39" s="3" t="s">
        <v>8</v>
      </c>
      <c r="D39" s="20">
        <v>509</v>
      </c>
      <c r="E39" s="24">
        <v>0.02</v>
      </c>
      <c r="F39" s="25">
        <v>0.02</v>
      </c>
      <c r="G39" s="25">
        <v>7.0000000000000007E-2</v>
      </c>
      <c r="H39" s="25">
        <v>0.22</v>
      </c>
      <c r="I39" s="25">
        <v>0.54</v>
      </c>
      <c r="J39" s="25">
        <v>0.08</v>
      </c>
      <c r="K39" s="25">
        <v>0.05</v>
      </c>
      <c r="L39" s="36">
        <v>4.4000000000000004</v>
      </c>
      <c r="O39" s="19"/>
      <c r="Q39" s="14" t="b">
        <v>0</v>
      </c>
      <c r="R39" s="14" t="b">
        <v>0</v>
      </c>
      <c r="S39" s="14" t="b">
        <v>0</v>
      </c>
      <c r="T39" s="14" t="b">
        <v>0</v>
      </c>
      <c r="U39" s="14" t="b">
        <v>0</v>
      </c>
      <c r="V39" s="14" t="b">
        <v>0</v>
      </c>
      <c r="W39" s="14" t="e">
        <v>#REF!</v>
      </c>
      <c r="X39" s="14" t="e">
        <v>#REF!</v>
      </c>
      <c r="Y39" s="14" t="e">
        <v>#REF!</v>
      </c>
      <c r="Z39" s="14" t="e">
        <v>#REF!</v>
      </c>
      <c r="AA39" s="14" t="e">
        <v>#REF!</v>
      </c>
      <c r="AB39" s="14" t="e">
        <v>#REF!</v>
      </c>
      <c r="AC39" s="14" t="b">
        <v>0</v>
      </c>
      <c r="AD39" s="14" t="b">
        <v>1</v>
      </c>
    </row>
    <row r="40" spans="1:30" ht="12.75" customHeight="1" x14ac:dyDescent="0.25">
      <c r="A40" s="13">
        <v>8</v>
      </c>
      <c r="C40" s="3" t="s">
        <v>9</v>
      </c>
      <c r="D40" s="20">
        <v>619</v>
      </c>
      <c r="E40" s="24">
        <v>0.01</v>
      </c>
      <c r="F40" s="25">
        <v>0.02</v>
      </c>
      <c r="G40" s="25">
        <v>0.09</v>
      </c>
      <c r="H40" s="25">
        <v>0.23</v>
      </c>
      <c r="I40" s="25">
        <v>0.56999999999999995</v>
      </c>
      <c r="J40" s="25">
        <v>0.05</v>
      </c>
      <c r="K40" s="25">
        <v>0.03</v>
      </c>
      <c r="L40" s="36">
        <v>4.4000000000000004</v>
      </c>
      <c r="O40" s="19"/>
      <c r="Q40" s="14" t="b">
        <v>0</v>
      </c>
      <c r="R40" s="14" t="b">
        <v>0</v>
      </c>
      <c r="S40" s="14" t="b">
        <v>0</v>
      </c>
      <c r="T40" s="14" t="b">
        <v>0</v>
      </c>
      <c r="U40" s="14" t="b">
        <v>1</v>
      </c>
      <c r="V40" s="14" t="b">
        <v>0</v>
      </c>
      <c r="W40" s="14" t="e">
        <v>#REF!</v>
      </c>
      <c r="X40" s="14" t="e">
        <v>#REF!</v>
      </c>
      <c r="Y40" s="14" t="e">
        <v>#REF!</v>
      </c>
      <c r="Z40" s="14" t="e">
        <v>#REF!</v>
      </c>
      <c r="AA40" s="14" t="e">
        <v>#REF!</v>
      </c>
      <c r="AB40" s="14" t="e">
        <v>#REF!</v>
      </c>
      <c r="AC40" s="14" t="b">
        <v>0</v>
      </c>
      <c r="AD40" s="14" t="b">
        <v>1</v>
      </c>
    </row>
    <row r="41" spans="1:30" ht="12.75" customHeight="1" x14ac:dyDescent="0.25">
      <c r="A41" s="13">
        <v>8</v>
      </c>
      <c r="C41" s="3" t="s">
        <v>10</v>
      </c>
      <c r="D41" s="20">
        <v>349</v>
      </c>
      <c r="E41" s="24">
        <v>0.05</v>
      </c>
      <c r="F41" s="25">
        <v>0.02</v>
      </c>
      <c r="G41" s="25">
        <v>7.0000000000000007E-2</v>
      </c>
      <c r="H41" s="25">
        <v>0.2</v>
      </c>
      <c r="I41" s="25">
        <v>0.51</v>
      </c>
      <c r="J41" s="25">
        <v>0.09</v>
      </c>
      <c r="K41" s="25">
        <v>0.05</v>
      </c>
      <c r="L41" s="36">
        <v>4.3</v>
      </c>
      <c r="O41" s="19"/>
      <c r="Q41" s="14" t="b">
        <v>0</v>
      </c>
      <c r="R41" s="14" t="b">
        <v>0</v>
      </c>
      <c r="S41" s="14" t="b">
        <v>0</v>
      </c>
      <c r="T41" s="14" t="b">
        <v>0</v>
      </c>
      <c r="U41" s="14" t="b">
        <v>0</v>
      </c>
      <c r="V41" s="14" t="b">
        <v>0</v>
      </c>
      <c r="W41" s="14" t="e">
        <v>#REF!</v>
      </c>
      <c r="X41" s="14" t="e">
        <v>#REF!</v>
      </c>
      <c r="Y41" s="14" t="e">
        <v>#REF!</v>
      </c>
      <c r="Z41" s="14" t="e">
        <v>#REF!</v>
      </c>
      <c r="AA41" s="14" t="e">
        <v>#REF!</v>
      </c>
      <c r="AB41" s="14" t="e">
        <v>#REF!</v>
      </c>
      <c r="AC41" s="14" t="b">
        <v>0</v>
      </c>
      <c r="AD41" s="14" t="b">
        <v>0</v>
      </c>
    </row>
    <row r="42" spans="1:30" ht="12.75" customHeight="1" x14ac:dyDescent="0.25">
      <c r="A42" s="13">
        <v>8</v>
      </c>
      <c r="C42" s="3" t="s">
        <v>11</v>
      </c>
      <c r="D42" s="20">
        <v>700</v>
      </c>
      <c r="E42" s="24">
        <v>0.02</v>
      </c>
      <c r="F42" s="25">
        <v>0.02</v>
      </c>
      <c r="G42" s="25">
        <v>0.11</v>
      </c>
      <c r="H42" s="25">
        <v>0.22</v>
      </c>
      <c r="I42" s="25">
        <v>0.5</v>
      </c>
      <c r="J42" s="25">
        <v>7.0000000000000007E-2</v>
      </c>
      <c r="K42" s="25">
        <v>0.06</v>
      </c>
      <c r="L42" s="36">
        <v>4.3</v>
      </c>
      <c r="O42" s="19"/>
      <c r="Q42" s="14" t="b">
        <v>0</v>
      </c>
      <c r="R42" s="14" t="b">
        <v>0</v>
      </c>
      <c r="S42" s="14" t="b">
        <v>0</v>
      </c>
      <c r="T42" s="14" t="b">
        <v>0</v>
      </c>
      <c r="U42" s="14" t="b">
        <v>0</v>
      </c>
      <c r="V42" s="14" t="b">
        <v>0</v>
      </c>
      <c r="W42" s="14" t="e">
        <v>#REF!</v>
      </c>
      <c r="X42" s="14" t="e">
        <v>#REF!</v>
      </c>
      <c r="Y42" s="14" t="e">
        <v>#REF!</v>
      </c>
      <c r="Z42" s="14" t="e">
        <v>#REF!</v>
      </c>
      <c r="AA42" s="14" t="e">
        <v>#REF!</v>
      </c>
      <c r="AB42" s="14" t="e">
        <v>#REF!</v>
      </c>
      <c r="AC42" s="14" t="b">
        <v>0</v>
      </c>
      <c r="AD42" s="14" t="b">
        <v>0</v>
      </c>
    </row>
    <row r="43" spans="1:30" ht="12.75" customHeight="1" x14ac:dyDescent="0.25">
      <c r="C43" s="10" t="s">
        <v>7</v>
      </c>
      <c r="D43" s="23"/>
      <c r="E43" s="24"/>
      <c r="F43" s="25"/>
      <c r="G43" s="25"/>
      <c r="H43" s="25"/>
      <c r="I43" s="25"/>
      <c r="J43" s="25"/>
      <c r="K43" s="25"/>
      <c r="L43" s="36"/>
      <c r="O43" s="19"/>
    </row>
    <row r="44" spans="1:30" ht="12.75" customHeight="1" x14ac:dyDescent="0.25">
      <c r="A44" s="13">
        <v>9</v>
      </c>
      <c r="C44" s="3" t="s">
        <v>51</v>
      </c>
      <c r="D44" s="20">
        <v>1891</v>
      </c>
      <c r="E44" s="24">
        <v>0.02</v>
      </c>
      <c r="F44" s="25">
        <v>0.02</v>
      </c>
      <c r="G44" s="25">
        <v>0.09</v>
      </c>
      <c r="H44" s="25">
        <v>0.23</v>
      </c>
      <c r="I44" s="25">
        <v>0.55000000000000004</v>
      </c>
      <c r="J44" s="25">
        <v>0.06</v>
      </c>
      <c r="K44" s="25">
        <v>0.04</v>
      </c>
      <c r="L44" s="36">
        <v>4.4000000000000004</v>
      </c>
      <c r="O44" s="19"/>
      <c r="Q44" s="14" t="b">
        <v>0</v>
      </c>
      <c r="R44" s="14" t="b">
        <v>0</v>
      </c>
      <c r="S44" s="14" t="b">
        <v>0</v>
      </c>
      <c r="T44" s="14" t="b">
        <v>1</v>
      </c>
      <c r="U44" s="14" t="b">
        <v>1</v>
      </c>
      <c r="V44" s="14" t="b">
        <v>0</v>
      </c>
      <c r="W44" s="14" t="e">
        <v>#REF!</v>
      </c>
      <c r="X44" s="14" t="e">
        <v>#REF!</v>
      </c>
      <c r="Y44" s="14" t="e">
        <v>#REF!</v>
      </c>
      <c r="Z44" s="14" t="e">
        <v>#REF!</v>
      </c>
      <c r="AA44" s="14" t="e">
        <v>#REF!</v>
      </c>
      <c r="AB44" s="14" t="e">
        <v>#REF!</v>
      </c>
      <c r="AC44" s="14" t="b">
        <v>0</v>
      </c>
      <c r="AD44" s="14" t="b">
        <v>1</v>
      </c>
    </row>
    <row r="45" spans="1:30" ht="12.75" customHeight="1" x14ac:dyDescent="0.25">
      <c r="A45" s="13">
        <v>9</v>
      </c>
      <c r="C45" s="3" t="s">
        <v>52</v>
      </c>
      <c r="D45" s="20">
        <v>50</v>
      </c>
      <c r="E45" s="24">
        <v>0.02</v>
      </c>
      <c r="F45" s="25">
        <v>0.06</v>
      </c>
      <c r="G45" s="25">
        <v>0.1</v>
      </c>
      <c r="H45" s="25">
        <v>0.14000000000000001</v>
      </c>
      <c r="I45" s="25">
        <v>0.46</v>
      </c>
      <c r="J45" s="25">
        <v>0.12</v>
      </c>
      <c r="K45" s="25">
        <v>0.1</v>
      </c>
      <c r="L45" s="36">
        <v>4.2</v>
      </c>
      <c r="O45" s="19"/>
      <c r="Q45" s="14" t="b">
        <v>0</v>
      </c>
      <c r="R45" s="14" t="b">
        <v>0</v>
      </c>
      <c r="S45" s="14" t="b">
        <v>0</v>
      </c>
      <c r="T45" s="14" t="b">
        <v>0</v>
      </c>
      <c r="U45" s="14" t="b">
        <v>1</v>
      </c>
      <c r="V45" s="14" t="b">
        <v>0</v>
      </c>
      <c r="W45" s="14" t="e">
        <v>#REF!</v>
      </c>
      <c r="X45" s="14" t="e">
        <v>#REF!</v>
      </c>
      <c r="Y45" s="14" t="e">
        <v>#REF!</v>
      </c>
      <c r="Z45" s="14" t="e">
        <v>#REF!</v>
      </c>
      <c r="AA45" s="14" t="e">
        <v>#REF!</v>
      </c>
      <c r="AB45" s="14" t="e">
        <v>#REF!</v>
      </c>
      <c r="AC45" s="14" t="b">
        <v>0</v>
      </c>
      <c r="AD45" s="14" t="b">
        <v>1</v>
      </c>
    </row>
    <row r="46" spans="1:30" ht="12.75" customHeight="1" x14ac:dyDescent="0.25">
      <c r="A46" s="13">
        <v>9</v>
      </c>
      <c r="C46" s="3" t="s">
        <v>53</v>
      </c>
      <c r="D46" s="20">
        <v>67</v>
      </c>
      <c r="E46" s="24">
        <v>0.06</v>
      </c>
      <c r="F46" s="25">
        <v>0.03</v>
      </c>
      <c r="G46" s="25">
        <v>0.12</v>
      </c>
      <c r="H46" s="25">
        <v>0.15</v>
      </c>
      <c r="I46" s="25">
        <v>0.37</v>
      </c>
      <c r="J46" s="25">
        <v>0.1</v>
      </c>
      <c r="K46" s="25">
        <v>0.16</v>
      </c>
      <c r="L46" s="36">
        <v>4</v>
      </c>
      <c r="O46" s="19"/>
      <c r="Q46" s="14" t="b">
        <v>0</v>
      </c>
      <c r="R46" s="14" t="b">
        <v>0</v>
      </c>
      <c r="S46" s="14" t="b">
        <v>0</v>
      </c>
      <c r="T46" s="14" t="b">
        <v>0</v>
      </c>
      <c r="U46" s="14" t="b">
        <v>0</v>
      </c>
      <c r="V46" s="14" t="b">
        <v>0</v>
      </c>
      <c r="W46" s="14" t="e">
        <v>#REF!</v>
      </c>
      <c r="X46" s="14" t="e">
        <v>#REF!</v>
      </c>
      <c r="Y46" s="14" t="e">
        <v>#REF!</v>
      </c>
      <c r="Z46" s="14" t="e">
        <v>#REF!</v>
      </c>
      <c r="AA46" s="14" t="e">
        <v>#REF!</v>
      </c>
      <c r="AB46" s="14" t="e">
        <v>#REF!</v>
      </c>
      <c r="AC46" s="14" t="b">
        <v>1</v>
      </c>
      <c r="AD46" s="14" t="b">
        <v>0</v>
      </c>
    </row>
    <row r="47" spans="1:30" ht="12.75" customHeight="1" x14ac:dyDescent="0.25">
      <c r="A47" s="13">
        <v>9</v>
      </c>
      <c r="C47" s="3" t="s">
        <v>54</v>
      </c>
      <c r="D47" s="20">
        <v>83</v>
      </c>
      <c r="E47" s="24">
        <v>0.1</v>
      </c>
      <c r="F47" s="25">
        <v>0.02</v>
      </c>
      <c r="G47" s="25">
        <v>7.0000000000000007E-2</v>
      </c>
      <c r="H47" s="25">
        <v>0.19</v>
      </c>
      <c r="I47" s="25">
        <v>0.45</v>
      </c>
      <c r="J47" s="25">
        <v>0.11</v>
      </c>
      <c r="K47" s="25">
        <v>0.06</v>
      </c>
      <c r="L47" s="36">
        <v>4</v>
      </c>
      <c r="O47" s="19"/>
      <c r="Q47" s="14" t="b">
        <v>0</v>
      </c>
      <c r="R47" s="14" t="b">
        <v>0</v>
      </c>
      <c r="S47" s="14" t="b">
        <v>0</v>
      </c>
      <c r="T47" s="14" t="b">
        <v>0</v>
      </c>
      <c r="U47" s="14" t="b">
        <v>1</v>
      </c>
      <c r="V47" s="14" t="b">
        <v>0</v>
      </c>
      <c r="W47" s="14" t="e">
        <v>#REF!</v>
      </c>
      <c r="X47" s="14" t="e">
        <v>#REF!</v>
      </c>
      <c r="Y47" s="14" t="e">
        <v>#REF!</v>
      </c>
      <c r="Z47" s="14" t="e">
        <v>#REF!</v>
      </c>
      <c r="AA47" s="14" t="e">
        <v>#REF!</v>
      </c>
      <c r="AB47" s="14" t="e">
        <v>#REF!</v>
      </c>
      <c r="AC47" s="14" t="b">
        <v>0</v>
      </c>
      <c r="AD47" s="14" t="b">
        <v>0</v>
      </c>
    </row>
    <row r="48" spans="1:30" ht="12.75" customHeight="1" x14ac:dyDescent="0.25">
      <c r="A48" s="13">
        <v>9</v>
      </c>
      <c r="C48" s="3" t="s">
        <v>55</v>
      </c>
      <c r="D48" s="20">
        <v>64</v>
      </c>
      <c r="E48" s="24">
        <v>0.06</v>
      </c>
      <c r="F48" s="25"/>
      <c r="G48" s="25">
        <v>0.08</v>
      </c>
      <c r="H48" s="25">
        <v>0.16</v>
      </c>
      <c r="I48" s="25">
        <v>0.5</v>
      </c>
      <c r="J48" s="25">
        <v>0.17</v>
      </c>
      <c r="K48" s="25">
        <v>0.03</v>
      </c>
      <c r="L48" s="36">
        <v>4.3</v>
      </c>
      <c r="O48" s="19"/>
      <c r="Q48" s="14" t="b">
        <v>0</v>
      </c>
      <c r="R48" s="14" t="b">
        <v>0</v>
      </c>
      <c r="S48" s="14" t="b">
        <v>0</v>
      </c>
      <c r="T48" s="14" t="b">
        <v>0</v>
      </c>
      <c r="U48" s="14" t="b">
        <v>1</v>
      </c>
      <c r="V48" s="14" t="b">
        <v>1</v>
      </c>
      <c r="W48" s="14" t="e">
        <v>#REF!</v>
      </c>
      <c r="X48" s="14" t="e">
        <v>#REF!</v>
      </c>
      <c r="Y48" s="14" t="e">
        <v>#REF!</v>
      </c>
      <c r="Z48" s="14" t="e">
        <v>#REF!</v>
      </c>
      <c r="AA48" s="14" t="e">
        <v>#REF!</v>
      </c>
      <c r="AB48" s="14" t="e">
        <v>#REF!</v>
      </c>
      <c r="AC48" s="14" t="b">
        <v>0</v>
      </c>
      <c r="AD48" s="14" t="b">
        <v>1</v>
      </c>
    </row>
    <row r="49" spans="1:30" ht="12.75" customHeight="1" x14ac:dyDescent="0.25">
      <c r="A49" s="13">
        <v>9</v>
      </c>
      <c r="C49" s="3" t="s">
        <v>56</v>
      </c>
      <c r="D49" s="20">
        <v>22</v>
      </c>
      <c r="E49" s="24">
        <v>0.05</v>
      </c>
      <c r="F49" s="25"/>
      <c r="G49" s="25">
        <v>0.23</v>
      </c>
      <c r="H49" s="25">
        <v>0.36</v>
      </c>
      <c r="I49" s="25">
        <v>0.36</v>
      </c>
      <c r="J49" s="25"/>
      <c r="K49" s="25"/>
      <c r="L49" s="36">
        <v>4</v>
      </c>
      <c r="O49" s="19"/>
      <c r="Q49" s="14" t="b">
        <v>0</v>
      </c>
      <c r="R49" s="14" t="b">
        <v>0</v>
      </c>
      <c r="S49" s="14" t="b">
        <v>1</v>
      </c>
      <c r="T49" s="14" t="b">
        <v>1</v>
      </c>
      <c r="U49" s="14" t="b">
        <v>0</v>
      </c>
      <c r="V49" s="14" t="b">
        <v>0</v>
      </c>
      <c r="W49" s="14" t="e">
        <v>#REF!</v>
      </c>
      <c r="X49" s="14" t="e">
        <v>#REF!</v>
      </c>
      <c r="Y49" s="14" t="e">
        <v>#REF!</v>
      </c>
      <c r="Z49" s="14" t="e">
        <v>#REF!</v>
      </c>
      <c r="AA49" s="14" t="e">
        <v>#REF!</v>
      </c>
      <c r="AB49" s="14" t="e">
        <v>#REF!</v>
      </c>
      <c r="AC49" s="14" t="b">
        <v>0</v>
      </c>
      <c r="AD49" s="14" t="b">
        <v>0</v>
      </c>
    </row>
    <row r="50" spans="1:30" ht="12.75" customHeight="1" x14ac:dyDescent="0.25">
      <c r="C50" s="10" t="s">
        <v>57</v>
      </c>
      <c r="D50" s="23"/>
      <c r="E50" s="24"/>
      <c r="F50" s="25"/>
      <c r="G50" s="25"/>
      <c r="H50" s="25"/>
      <c r="I50" s="25"/>
      <c r="J50" s="25"/>
      <c r="K50" s="25"/>
      <c r="L50" s="36"/>
      <c r="O50" s="19"/>
    </row>
    <row r="51" spans="1:30" ht="12.75" customHeight="1" x14ac:dyDescent="0.25">
      <c r="A51" s="13">
        <v>10</v>
      </c>
      <c r="C51" s="3" t="s">
        <v>22</v>
      </c>
      <c r="D51" s="20">
        <v>87</v>
      </c>
      <c r="E51" s="24">
        <v>0.05</v>
      </c>
      <c r="F51" s="25">
        <v>0.05</v>
      </c>
      <c r="G51" s="25">
        <v>0.09</v>
      </c>
      <c r="H51" s="25">
        <v>0.16</v>
      </c>
      <c r="I51" s="25">
        <v>0.49</v>
      </c>
      <c r="J51" s="25">
        <v>0.13</v>
      </c>
      <c r="K51" s="25">
        <v>0.03</v>
      </c>
      <c r="L51" s="36">
        <v>4.2</v>
      </c>
      <c r="O51" s="19"/>
      <c r="Q51" s="14" t="b">
        <v>0</v>
      </c>
      <c r="R51" s="14" t="b">
        <v>0</v>
      </c>
      <c r="S51" s="14" t="b">
        <v>0</v>
      </c>
      <c r="T51" s="14" t="b">
        <v>0</v>
      </c>
      <c r="U51" s="14" t="b">
        <v>0</v>
      </c>
      <c r="V51" s="14" t="b">
        <v>0</v>
      </c>
      <c r="W51" s="14" t="e">
        <v>#REF!</v>
      </c>
      <c r="X51" s="14" t="e">
        <v>#REF!</v>
      </c>
      <c r="Y51" s="14" t="e">
        <v>#REF!</v>
      </c>
      <c r="Z51" s="14" t="e">
        <v>#REF!</v>
      </c>
      <c r="AA51" s="14" t="e">
        <v>#REF!</v>
      </c>
      <c r="AB51" s="14" t="e">
        <v>#REF!</v>
      </c>
      <c r="AC51" s="14" t="b">
        <v>0</v>
      </c>
      <c r="AD51" s="14" t="b">
        <v>0</v>
      </c>
    </row>
    <row r="52" spans="1:30" ht="12.75" customHeight="1" x14ac:dyDescent="0.25">
      <c r="A52" s="13">
        <v>10</v>
      </c>
      <c r="C52" s="3" t="s">
        <v>12</v>
      </c>
      <c r="D52" s="20">
        <v>2090</v>
      </c>
      <c r="E52" s="24">
        <v>0.02</v>
      </c>
      <c r="F52" s="25">
        <v>0.02</v>
      </c>
      <c r="G52" s="25">
        <v>0.09</v>
      </c>
      <c r="H52" s="25">
        <v>0.22</v>
      </c>
      <c r="I52" s="25">
        <v>0.53</v>
      </c>
      <c r="J52" s="25">
        <v>7.0000000000000007E-2</v>
      </c>
      <c r="K52" s="25">
        <v>0.05</v>
      </c>
      <c r="L52" s="36">
        <v>4.4000000000000004</v>
      </c>
      <c r="O52" s="19"/>
      <c r="Q52" s="14" t="b">
        <v>0</v>
      </c>
      <c r="R52" s="14" t="b">
        <v>0</v>
      </c>
      <c r="S52" s="14" t="b">
        <v>0</v>
      </c>
      <c r="T52" s="14" t="b">
        <v>0</v>
      </c>
      <c r="U52" s="14" t="b">
        <v>0</v>
      </c>
      <c r="V52" s="14" t="b">
        <v>0</v>
      </c>
      <c r="W52" s="14" t="e">
        <v>#REF!</v>
      </c>
      <c r="X52" s="14" t="e">
        <v>#REF!</v>
      </c>
      <c r="Y52" s="14" t="e">
        <v>#REF!</v>
      </c>
      <c r="Z52" s="14" t="e">
        <v>#REF!</v>
      </c>
      <c r="AA52" s="14" t="e">
        <v>#REF!</v>
      </c>
      <c r="AB52" s="14" t="e">
        <v>#REF!</v>
      </c>
      <c r="AC52" s="14" t="b">
        <v>0</v>
      </c>
      <c r="AD52" s="14" t="b">
        <v>1</v>
      </c>
    </row>
    <row r="53" spans="1:30" ht="12.75" customHeight="1" x14ac:dyDescent="0.25">
      <c r="C53" s="10" t="s">
        <v>58</v>
      </c>
      <c r="D53" s="23"/>
      <c r="E53" s="24"/>
      <c r="F53" s="25"/>
      <c r="G53" s="25"/>
      <c r="H53" s="25"/>
      <c r="I53" s="25"/>
      <c r="J53" s="25"/>
      <c r="K53" s="25"/>
      <c r="L53" s="36"/>
      <c r="O53" s="19"/>
    </row>
    <row r="54" spans="1:30" ht="12.75" customHeight="1" x14ac:dyDescent="0.25">
      <c r="A54" s="13">
        <v>11</v>
      </c>
      <c r="C54" s="3" t="s">
        <v>59</v>
      </c>
      <c r="D54" s="20">
        <v>101</v>
      </c>
      <c r="E54" s="24">
        <v>0.05</v>
      </c>
      <c r="F54" s="25">
        <v>0.04</v>
      </c>
      <c r="G54" s="25">
        <v>0.1</v>
      </c>
      <c r="H54" s="25">
        <v>0.25</v>
      </c>
      <c r="I54" s="25">
        <v>0.44</v>
      </c>
      <c r="J54" s="25">
        <v>0.1</v>
      </c>
      <c r="K54" s="25">
        <v>0.03</v>
      </c>
      <c r="L54" s="36">
        <v>4.0999999999999996</v>
      </c>
      <c r="O54" s="19"/>
      <c r="Q54" s="14" t="b">
        <v>0</v>
      </c>
      <c r="R54" s="14" t="b">
        <v>0</v>
      </c>
      <c r="S54" s="14" t="b">
        <v>0</v>
      </c>
      <c r="T54" s="14" t="b">
        <v>0</v>
      </c>
      <c r="U54" s="14" t="b">
        <v>0</v>
      </c>
      <c r="V54" s="14" t="b">
        <v>0</v>
      </c>
      <c r="W54" s="14" t="e">
        <v>#REF!</v>
      </c>
      <c r="X54" s="14" t="e">
        <v>#REF!</v>
      </c>
      <c r="Y54" s="14" t="e">
        <v>#REF!</v>
      </c>
      <c r="Z54" s="14" t="e">
        <v>#REF!</v>
      </c>
      <c r="AA54" s="14" t="e">
        <v>#REF!</v>
      </c>
      <c r="AB54" s="14" t="e">
        <v>#REF!</v>
      </c>
      <c r="AC54" s="14" t="b">
        <v>0</v>
      </c>
      <c r="AD54" s="14" t="b">
        <v>1</v>
      </c>
    </row>
    <row r="55" spans="1:30" ht="12.75" customHeight="1" x14ac:dyDescent="0.25">
      <c r="A55" s="13">
        <v>11</v>
      </c>
      <c r="C55" s="3" t="s">
        <v>60</v>
      </c>
      <c r="D55" s="20">
        <v>164</v>
      </c>
      <c r="E55" s="24">
        <v>0.02</v>
      </c>
      <c r="F55" s="25">
        <v>0.04</v>
      </c>
      <c r="G55" s="25">
        <v>0.15</v>
      </c>
      <c r="H55" s="25">
        <v>0.2</v>
      </c>
      <c r="I55" s="25">
        <v>0.47</v>
      </c>
      <c r="J55" s="25">
        <v>7.0000000000000007E-2</v>
      </c>
      <c r="K55" s="25">
        <v>0.06</v>
      </c>
      <c r="L55" s="36">
        <v>4.2</v>
      </c>
      <c r="O55" s="19"/>
      <c r="Q55" s="14" t="b">
        <v>0</v>
      </c>
      <c r="R55" s="14" t="b">
        <v>0</v>
      </c>
      <c r="S55" s="14" t="b">
        <v>1</v>
      </c>
      <c r="T55" s="14" t="b">
        <v>0</v>
      </c>
      <c r="U55" s="14" t="b">
        <v>1</v>
      </c>
      <c r="V55" s="14" t="b">
        <v>0</v>
      </c>
      <c r="W55" s="14" t="e">
        <v>#REF!</v>
      </c>
      <c r="X55" s="14" t="e">
        <v>#REF!</v>
      </c>
      <c r="Y55" s="14" t="e">
        <v>#REF!</v>
      </c>
      <c r="Z55" s="14" t="e">
        <v>#REF!</v>
      </c>
      <c r="AA55" s="14" t="e">
        <v>#REF!</v>
      </c>
      <c r="AB55" s="14" t="e">
        <v>#REF!</v>
      </c>
      <c r="AC55" s="14" t="b">
        <v>0</v>
      </c>
      <c r="AD55" s="14" t="b">
        <v>1</v>
      </c>
    </row>
    <row r="56" spans="1:30" ht="12.75" customHeight="1" x14ac:dyDescent="0.25">
      <c r="A56" s="13">
        <v>11</v>
      </c>
      <c r="C56" s="3" t="s">
        <v>61</v>
      </c>
      <c r="D56" s="20">
        <v>127</v>
      </c>
      <c r="E56" s="24">
        <v>0.04</v>
      </c>
      <c r="F56" s="25">
        <v>0.02</v>
      </c>
      <c r="G56" s="25">
        <v>0.1</v>
      </c>
      <c r="H56" s="25">
        <v>0.25</v>
      </c>
      <c r="I56" s="25">
        <v>0.44</v>
      </c>
      <c r="J56" s="25">
        <v>0.06</v>
      </c>
      <c r="K56" s="25">
        <v>0.08</v>
      </c>
      <c r="L56" s="36">
        <v>4.2</v>
      </c>
      <c r="O56" s="19"/>
      <c r="Q56" s="14" t="b">
        <v>0</v>
      </c>
      <c r="R56" s="14" t="b">
        <v>0</v>
      </c>
      <c r="S56" s="14" t="b">
        <v>0</v>
      </c>
      <c r="T56" s="14" t="b">
        <v>0</v>
      </c>
      <c r="U56" s="14" t="b">
        <v>0</v>
      </c>
      <c r="V56" s="14" t="b">
        <v>0</v>
      </c>
      <c r="W56" s="14" t="e">
        <v>#REF!</v>
      </c>
      <c r="X56" s="14" t="e">
        <v>#REF!</v>
      </c>
      <c r="Y56" s="14" t="e">
        <v>#REF!</v>
      </c>
      <c r="Z56" s="14" t="e">
        <v>#REF!</v>
      </c>
      <c r="AA56" s="14" t="e">
        <v>#REF!</v>
      </c>
      <c r="AB56" s="14" t="e">
        <v>#REF!</v>
      </c>
      <c r="AC56" s="14" t="b">
        <v>0</v>
      </c>
      <c r="AD56" s="14" t="b">
        <v>1</v>
      </c>
    </row>
    <row r="57" spans="1:30" ht="12.75" customHeight="1" x14ac:dyDescent="0.25">
      <c r="A57" s="13">
        <v>11</v>
      </c>
      <c r="C57" s="3" t="s">
        <v>62</v>
      </c>
      <c r="D57" s="20">
        <v>45</v>
      </c>
      <c r="E57" s="24">
        <v>0.02</v>
      </c>
      <c r="F57" s="25">
        <v>0.11</v>
      </c>
      <c r="G57" s="25">
        <v>0.18</v>
      </c>
      <c r="H57" s="25">
        <v>0.27</v>
      </c>
      <c r="I57" s="25">
        <v>0.4</v>
      </c>
      <c r="J57" s="25">
        <v>0.02</v>
      </c>
      <c r="K57" s="25"/>
      <c r="L57" s="36">
        <v>3.9</v>
      </c>
      <c r="O57" s="19"/>
      <c r="Q57" s="14" t="b">
        <v>0</v>
      </c>
      <c r="R57" s="14" t="b">
        <v>1</v>
      </c>
      <c r="S57" s="14" t="b">
        <v>1</v>
      </c>
      <c r="T57" s="14" t="b">
        <v>1</v>
      </c>
      <c r="U57" s="14" t="b">
        <v>0</v>
      </c>
      <c r="V57" s="14" t="b">
        <v>0</v>
      </c>
      <c r="W57" s="14" t="e">
        <v>#REF!</v>
      </c>
      <c r="X57" s="14" t="e">
        <v>#REF!</v>
      </c>
      <c r="Y57" s="14" t="e">
        <v>#REF!</v>
      </c>
      <c r="Z57" s="14" t="e">
        <v>#REF!</v>
      </c>
      <c r="AA57" s="14" t="e">
        <v>#REF!</v>
      </c>
      <c r="AB57" s="14" t="e">
        <v>#REF!</v>
      </c>
      <c r="AC57" s="14" t="b">
        <v>0</v>
      </c>
      <c r="AD57" s="14" t="b">
        <v>0</v>
      </c>
    </row>
    <row r="58" spans="1:30" ht="12.75" customHeight="1" x14ac:dyDescent="0.25">
      <c r="A58" s="13">
        <v>11</v>
      </c>
      <c r="C58" s="3" t="s">
        <v>63</v>
      </c>
      <c r="D58" s="20">
        <v>1511</v>
      </c>
      <c r="E58" s="24">
        <v>0.02</v>
      </c>
      <c r="F58" s="25">
        <v>0.02</v>
      </c>
      <c r="G58" s="25">
        <v>0.08</v>
      </c>
      <c r="H58" s="25">
        <v>0.22</v>
      </c>
      <c r="I58" s="25">
        <v>0.56999999999999995</v>
      </c>
      <c r="J58" s="25">
        <v>0.05</v>
      </c>
      <c r="K58" s="25">
        <v>0.04</v>
      </c>
      <c r="L58" s="36">
        <v>4.4000000000000004</v>
      </c>
      <c r="O58" s="19"/>
      <c r="Q58" s="14" t="b">
        <v>0</v>
      </c>
      <c r="R58" s="14" t="b">
        <v>0</v>
      </c>
      <c r="S58" s="14" t="b">
        <v>0</v>
      </c>
      <c r="T58" s="14" t="b">
        <v>0</v>
      </c>
      <c r="U58" s="14" t="b">
        <v>1</v>
      </c>
      <c r="V58" s="14" t="b">
        <v>0</v>
      </c>
      <c r="W58" s="14" t="e">
        <v>#REF!</v>
      </c>
      <c r="X58" s="14" t="e">
        <v>#REF!</v>
      </c>
      <c r="Y58" s="14" t="e">
        <v>#REF!</v>
      </c>
      <c r="Z58" s="14" t="e">
        <v>#REF!</v>
      </c>
      <c r="AA58" s="14" t="e">
        <v>#REF!</v>
      </c>
      <c r="AB58" s="14" t="e">
        <v>#REF!</v>
      </c>
      <c r="AC58" s="14" t="b">
        <v>0</v>
      </c>
      <c r="AD58" s="14" t="b">
        <v>1</v>
      </c>
    </row>
    <row r="59" spans="1:30" ht="12.75" customHeight="1" x14ac:dyDescent="0.25">
      <c r="A59" s="13">
        <v>11</v>
      </c>
      <c r="C59" s="3" t="s">
        <v>64</v>
      </c>
      <c r="D59" s="20">
        <v>296</v>
      </c>
      <c r="E59" s="24">
        <v>0.02</v>
      </c>
      <c r="F59" s="25">
        <v>0.02</v>
      </c>
      <c r="G59" s="25">
        <v>0.1</v>
      </c>
      <c r="H59" s="25">
        <v>0.23</v>
      </c>
      <c r="I59" s="25">
        <v>0.44</v>
      </c>
      <c r="J59" s="25">
        <v>0.14000000000000001</v>
      </c>
      <c r="K59" s="25">
        <v>0.05</v>
      </c>
      <c r="L59" s="36">
        <v>4.3</v>
      </c>
      <c r="O59" s="19"/>
      <c r="Q59" s="14" t="b">
        <v>0</v>
      </c>
      <c r="R59" s="14" t="b">
        <v>0</v>
      </c>
      <c r="S59" s="14" t="b">
        <v>0</v>
      </c>
      <c r="T59" s="14" t="b">
        <v>0</v>
      </c>
      <c r="U59" s="14" t="b">
        <v>0</v>
      </c>
      <c r="V59" s="14" t="b">
        <v>1</v>
      </c>
      <c r="W59" s="14" t="e">
        <v>#REF!</v>
      </c>
      <c r="X59" s="14" t="e">
        <v>#REF!</v>
      </c>
      <c r="Y59" s="14" t="e">
        <v>#REF!</v>
      </c>
      <c r="Z59" s="14" t="e">
        <v>#REF!</v>
      </c>
      <c r="AA59" s="14" t="e">
        <v>#REF!</v>
      </c>
      <c r="AB59" s="14" t="e">
        <v>#REF!</v>
      </c>
      <c r="AC59" s="14" t="b">
        <v>0</v>
      </c>
      <c r="AD59" s="14" t="b">
        <v>1</v>
      </c>
    </row>
    <row r="60" spans="1:30" ht="12.75" customHeight="1" x14ac:dyDescent="0.25">
      <c r="C60" s="10" t="s">
        <v>65</v>
      </c>
      <c r="D60" s="23"/>
      <c r="E60" s="24"/>
      <c r="F60" s="25"/>
      <c r="G60" s="25"/>
      <c r="H60" s="25"/>
      <c r="I60" s="25"/>
      <c r="J60" s="25"/>
      <c r="K60" s="25"/>
      <c r="L60" s="36"/>
      <c r="O60" s="19"/>
    </row>
    <row r="61" spans="1:30" ht="12.75" customHeight="1" x14ac:dyDescent="0.25">
      <c r="A61" s="13">
        <v>12</v>
      </c>
      <c r="C61" s="3" t="s">
        <v>66</v>
      </c>
      <c r="D61" s="20">
        <v>109</v>
      </c>
      <c r="E61" s="24">
        <v>0.04</v>
      </c>
      <c r="F61" s="25">
        <v>0.03</v>
      </c>
      <c r="G61" s="25">
        <v>0.08</v>
      </c>
      <c r="H61" s="25">
        <v>0.28000000000000003</v>
      </c>
      <c r="I61" s="25">
        <v>0.49</v>
      </c>
      <c r="J61" s="25">
        <v>0.06</v>
      </c>
      <c r="K61" s="25">
        <v>0.03</v>
      </c>
      <c r="L61" s="36">
        <v>4.3</v>
      </c>
      <c r="O61" s="19"/>
      <c r="Q61" s="14" t="b">
        <v>0</v>
      </c>
      <c r="R61" s="14" t="b">
        <v>0</v>
      </c>
      <c r="S61" s="14" t="b">
        <v>0</v>
      </c>
      <c r="T61" s="14" t="b">
        <v>1</v>
      </c>
      <c r="U61" s="14" t="b">
        <v>1</v>
      </c>
      <c r="V61" s="14" t="b">
        <v>0</v>
      </c>
      <c r="W61" s="14" t="e">
        <v>#REF!</v>
      </c>
      <c r="X61" s="14" t="e">
        <v>#REF!</v>
      </c>
      <c r="Y61" s="14" t="e">
        <v>#REF!</v>
      </c>
      <c r="Z61" s="14" t="e">
        <v>#REF!</v>
      </c>
      <c r="AA61" s="14" t="e">
        <v>#REF!</v>
      </c>
      <c r="AB61" s="14" t="e">
        <v>#REF!</v>
      </c>
      <c r="AC61" s="14" t="b">
        <v>0</v>
      </c>
      <c r="AD61" s="14" t="b">
        <v>1</v>
      </c>
    </row>
    <row r="62" spans="1:30" ht="12.75" customHeight="1" x14ac:dyDescent="0.25">
      <c r="A62" s="13">
        <v>12</v>
      </c>
      <c r="C62" s="3" t="s">
        <v>67</v>
      </c>
      <c r="D62" s="20">
        <v>482</v>
      </c>
      <c r="E62" s="24">
        <v>0.04</v>
      </c>
      <c r="F62" s="25">
        <v>0.03</v>
      </c>
      <c r="G62" s="25">
        <v>0.08</v>
      </c>
      <c r="H62" s="25">
        <v>0.18</v>
      </c>
      <c r="I62" s="25">
        <v>0.4</v>
      </c>
      <c r="J62" s="25">
        <v>0.08</v>
      </c>
      <c r="K62" s="25">
        <v>0.19</v>
      </c>
      <c r="L62" s="36">
        <v>4.2</v>
      </c>
      <c r="O62" s="19"/>
      <c r="Q62" s="14" t="b">
        <v>0</v>
      </c>
      <c r="R62" s="14" t="b">
        <v>0</v>
      </c>
      <c r="S62" s="14" t="b">
        <v>0</v>
      </c>
      <c r="T62" s="14" t="b">
        <v>0</v>
      </c>
      <c r="U62" s="14" t="b">
        <v>0</v>
      </c>
      <c r="V62" s="14" t="b">
        <v>0</v>
      </c>
      <c r="W62" s="14" t="e">
        <v>#REF!</v>
      </c>
      <c r="X62" s="14" t="e">
        <v>#REF!</v>
      </c>
      <c r="Y62" s="14" t="e">
        <v>#REF!</v>
      </c>
      <c r="Z62" s="14" t="e">
        <v>#REF!</v>
      </c>
      <c r="AA62" s="14" t="e">
        <v>#REF!</v>
      </c>
      <c r="AB62" s="14" t="e">
        <v>#REF!</v>
      </c>
      <c r="AC62" s="14" t="b">
        <v>1</v>
      </c>
      <c r="AD62" s="14" t="b">
        <v>0</v>
      </c>
    </row>
    <row r="63" spans="1:30" ht="12.75" customHeight="1" x14ac:dyDescent="0.25">
      <c r="A63" s="13">
        <v>12</v>
      </c>
      <c r="C63" s="3" t="s">
        <v>68</v>
      </c>
      <c r="D63" s="20">
        <v>1586</v>
      </c>
      <c r="E63" s="24">
        <v>0.02</v>
      </c>
      <c r="F63" s="25">
        <v>0.02</v>
      </c>
      <c r="G63" s="25">
        <v>0.09</v>
      </c>
      <c r="H63" s="25">
        <v>0.23</v>
      </c>
      <c r="I63" s="25">
        <v>0.56999999999999995</v>
      </c>
      <c r="J63" s="25">
        <v>7.0000000000000007E-2</v>
      </c>
      <c r="K63" s="25">
        <v>0.01</v>
      </c>
      <c r="L63" s="36">
        <v>4.4000000000000004</v>
      </c>
      <c r="O63" s="19"/>
      <c r="Q63" s="14" t="b">
        <v>0</v>
      </c>
      <c r="R63" s="14" t="b">
        <v>0</v>
      </c>
      <c r="S63" s="14" t="b">
        <v>0</v>
      </c>
      <c r="T63" s="14" t="b">
        <v>0</v>
      </c>
      <c r="U63" s="14" t="b">
        <v>1</v>
      </c>
      <c r="V63" s="14" t="b">
        <v>0</v>
      </c>
      <c r="W63" s="14" t="e">
        <v>#REF!</v>
      </c>
      <c r="X63" s="14" t="e">
        <v>#REF!</v>
      </c>
      <c r="Y63" s="14" t="e">
        <v>#REF!</v>
      </c>
      <c r="Z63" s="14" t="e">
        <v>#REF!</v>
      </c>
      <c r="AA63" s="14" t="e">
        <v>#REF!</v>
      </c>
      <c r="AB63" s="14" t="e">
        <v>#REF!</v>
      </c>
      <c r="AC63" s="14" t="b">
        <v>0</v>
      </c>
      <c r="AD63" s="14" t="b">
        <v>1</v>
      </c>
    </row>
    <row r="64" spans="1:30" ht="12.75" customHeight="1" x14ac:dyDescent="0.25">
      <c r="C64" s="10" t="s">
        <v>73</v>
      </c>
      <c r="D64" s="23"/>
      <c r="E64" s="24"/>
      <c r="F64" s="25"/>
      <c r="G64" s="25"/>
      <c r="H64" s="25"/>
      <c r="I64" s="25"/>
      <c r="J64" s="25"/>
      <c r="K64" s="25"/>
      <c r="L64" s="36"/>
      <c r="O64" s="19"/>
    </row>
    <row r="65" spans="1:30" ht="12.75" customHeight="1" x14ac:dyDescent="0.25">
      <c r="A65" s="13">
        <v>13</v>
      </c>
      <c r="C65" s="3" t="s">
        <v>70</v>
      </c>
      <c r="D65" s="20">
        <v>163</v>
      </c>
      <c r="E65" s="24">
        <v>0.02</v>
      </c>
      <c r="F65" s="25">
        <v>0.02</v>
      </c>
      <c r="G65" s="25">
        <v>0.08</v>
      </c>
      <c r="H65" s="25">
        <v>0.17</v>
      </c>
      <c r="I65" s="25">
        <v>0.53</v>
      </c>
      <c r="J65" s="25">
        <v>0.12</v>
      </c>
      <c r="K65" s="25">
        <v>0.06</v>
      </c>
      <c r="L65" s="36">
        <v>4.4000000000000004</v>
      </c>
      <c r="O65" s="19"/>
      <c r="Q65" s="14" t="b">
        <v>0</v>
      </c>
      <c r="R65" s="14" t="b">
        <v>0</v>
      </c>
      <c r="S65" s="14" t="b">
        <v>0</v>
      </c>
      <c r="T65" s="14" t="b">
        <v>0</v>
      </c>
      <c r="U65" s="14" t="b">
        <v>0</v>
      </c>
      <c r="V65" s="14" t="b">
        <v>0</v>
      </c>
      <c r="W65" s="14" t="e">
        <v>#REF!</v>
      </c>
      <c r="X65" s="14" t="e">
        <v>#REF!</v>
      </c>
      <c r="Y65" s="14" t="e">
        <v>#REF!</v>
      </c>
      <c r="Z65" s="14" t="e">
        <v>#REF!</v>
      </c>
      <c r="AA65" s="14" t="e">
        <v>#REF!</v>
      </c>
      <c r="AB65" s="14" t="e">
        <v>#REF!</v>
      </c>
      <c r="AC65" s="14" t="b">
        <v>0</v>
      </c>
      <c r="AD65" s="14" t="b">
        <v>1</v>
      </c>
    </row>
    <row r="66" spans="1:30" ht="12.75" customHeight="1" x14ac:dyDescent="0.25">
      <c r="A66" s="13">
        <v>13</v>
      </c>
      <c r="C66" s="3" t="s">
        <v>71</v>
      </c>
      <c r="D66" s="20">
        <v>713</v>
      </c>
      <c r="E66" s="24">
        <v>0.03</v>
      </c>
      <c r="F66" s="25">
        <v>0.02</v>
      </c>
      <c r="G66" s="25">
        <v>0.09</v>
      </c>
      <c r="H66" s="25">
        <v>0.25</v>
      </c>
      <c r="I66" s="25">
        <v>0.49</v>
      </c>
      <c r="J66" s="25">
        <v>0.08</v>
      </c>
      <c r="K66" s="25">
        <v>0.04</v>
      </c>
      <c r="L66" s="36">
        <v>4.3</v>
      </c>
      <c r="O66" s="19"/>
      <c r="Q66" s="14" t="b">
        <v>0</v>
      </c>
      <c r="R66" s="14" t="b">
        <v>0</v>
      </c>
      <c r="S66" s="14" t="b">
        <v>0</v>
      </c>
      <c r="T66" s="14" t="b">
        <v>1</v>
      </c>
      <c r="U66" s="14" t="b">
        <v>0</v>
      </c>
      <c r="V66" s="14" t="b">
        <v>0</v>
      </c>
      <c r="W66" s="14" t="e">
        <v>#REF!</v>
      </c>
      <c r="X66" s="14" t="e">
        <v>#REF!</v>
      </c>
      <c r="Y66" s="14" t="e">
        <v>#REF!</v>
      </c>
      <c r="Z66" s="14" t="e">
        <v>#REF!</v>
      </c>
      <c r="AA66" s="14" t="e">
        <v>#REF!</v>
      </c>
      <c r="AB66" s="14" t="e">
        <v>#REF!</v>
      </c>
      <c r="AC66" s="14" t="b">
        <v>0</v>
      </c>
      <c r="AD66" s="14" t="b">
        <v>0</v>
      </c>
    </row>
    <row r="67" spans="1:30" ht="12.75" customHeight="1" x14ac:dyDescent="0.25">
      <c r="A67" s="13">
        <v>13</v>
      </c>
      <c r="C67" s="3" t="s">
        <v>72</v>
      </c>
      <c r="D67" s="20">
        <v>1301</v>
      </c>
      <c r="E67" s="24">
        <v>0.02</v>
      </c>
      <c r="F67" s="25">
        <v>0.02</v>
      </c>
      <c r="G67" s="25">
        <v>0.09</v>
      </c>
      <c r="H67" s="25">
        <v>0.21</v>
      </c>
      <c r="I67" s="25">
        <v>0.55000000000000004</v>
      </c>
      <c r="J67" s="25">
        <v>0.06</v>
      </c>
      <c r="K67" s="25">
        <v>0.05</v>
      </c>
      <c r="L67" s="36">
        <v>4.4000000000000004</v>
      </c>
      <c r="O67" s="19"/>
      <c r="Q67" s="14" t="b">
        <v>0</v>
      </c>
      <c r="R67" s="14" t="b">
        <v>0</v>
      </c>
      <c r="S67" s="14" t="b">
        <v>0</v>
      </c>
      <c r="T67" s="14" t="b">
        <v>0</v>
      </c>
      <c r="U67" s="14" t="b">
        <v>0</v>
      </c>
      <c r="V67" s="14" t="b">
        <v>0</v>
      </c>
      <c r="W67" s="14" t="e">
        <v>#REF!</v>
      </c>
      <c r="X67" s="14" t="e">
        <v>#REF!</v>
      </c>
      <c r="Y67" s="14" t="e">
        <v>#REF!</v>
      </c>
      <c r="Z67" s="14" t="e">
        <v>#REF!</v>
      </c>
      <c r="AA67" s="14" t="e">
        <v>#REF!</v>
      </c>
      <c r="AB67" s="14" t="e">
        <v>#REF!</v>
      </c>
      <c r="AC67" s="14" t="b">
        <v>0</v>
      </c>
      <c r="AD67" s="14" t="b">
        <v>1</v>
      </c>
    </row>
    <row r="68" spans="1:30" ht="12.75" customHeight="1" x14ac:dyDescent="0.25">
      <c r="C68" s="10" t="s">
        <v>74</v>
      </c>
      <c r="D68" s="23"/>
      <c r="E68" s="24"/>
      <c r="F68" s="25"/>
      <c r="G68" s="25"/>
      <c r="H68" s="25"/>
      <c r="I68" s="25"/>
      <c r="J68" s="25"/>
      <c r="K68" s="25"/>
      <c r="L68" s="36"/>
      <c r="O68" s="19"/>
    </row>
    <row r="69" spans="1:30" ht="12.75" customHeight="1" x14ac:dyDescent="0.25">
      <c r="A69" s="13">
        <v>14</v>
      </c>
      <c r="C69" s="3" t="s">
        <v>22</v>
      </c>
      <c r="D69" s="20">
        <v>563</v>
      </c>
      <c r="E69" s="24">
        <v>0.02</v>
      </c>
      <c r="F69" s="25">
        <v>0.03</v>
      </c>
      <c r="G69" s="25">
        <v>0.1</v>
      </c>
      <c r="H69" s="25">
        <v>0.25</v>
      </c>
      <c r="I69" s="25">
        <v>0.49</v>
      </c>
      <c r="J69" s="25">
        <v>0.06</v>
      </c>
      <c r="K69" s="25">
        <v>0.04</v>
      </c>
      <c r="L69" s="36">
        <v>4.3</v>
      </c>
      <c r="O69" s="19"/>
      <c r="Q69" s="14" t="b">
        <v>0</v>
      </c>
      <c r="R69" s="14" t="b">
        <v>0</v>
      </c>
      <c r="S69" s="14" t="b">
        <v>0</v>
      </c>
      <c r="T69" s="14" t="b">
        <v>0</v>
      </c>
      <c r="U69" s="14" t="b">
        <v>0</v>
      </c>
      <c r="V69" s="14" t="b">
        <v>0</v>
      </c>
      <c r="W69" s="14" t="e">
        <v>#REF!</v>
      </c>
      <c r="X69" s="14" t="e">
        <v>#REF!</v>
      </c>
      <c r="Y69" s="14" t="e">
        <v>#REF!</v>
      </c>
      <c r="Z69" s="14" t="e">
        <v>#REF!</v>
      </c>
      <c r="AA69" s="14" t="e">
        <v>#REF!</v>
      </c>
      <c r="AB69" s="14" t="e">
        <v>#REF!</v>
      </c>
      <c r="AC69" s="14" t="b">
        <v>0</v>
      </c>
      <c r="AD69" s="14" t="b">
        <v>0</v>
      </c>
    </row>
    <row r="70" spans="1:30" ht="12.75" customHeight="1" x14ac:dyDescent="0.25">
      <c r="A70" s="13">
        <v>14</v>
      </c>
      <c r="C70" s="3" t="s">
        <v>12</v>
      </c>
      <c r="D70" s="20">
        <v>1614</v>
      </c>
      <c r="E70" s="24">
        <v>0.02</v>
      </c>
      <c r="F70" s="25">
        <v>0.02</v>
      </c>
      <c r="G70" s="25">
        <v>0.08</v>
      </c>
      <c r="H70" s="25">
        <v>0.21</v>
      </c>
      <c r="I70" s="25">
        <v>0.55000000000000004</v>
      </c>
      <c r="J70" s="25">
        <v>7.0000000000000007E-2</v>
      </c>
      <c r="K70" s="25">
        <v>0.05</v>
      </c>
      <c r="L70" s="36">
        <v>4.4000000000000004</v>
      </c>
      <c r="O70" s="19"/>
      <c r="Q70" s="14" t="b">
        <v>0</v>
      </c>
      <c r="R70" s="14" t="b">
        <v>0</v>
      </c>
      <c r="S70" s="14" t="b">
        <v>0</v>
      </c>
      <c r="T70" s="14" t="b">
        <v>0</v>
      </c>
      <c r="U70" s="14" t="b">
        <v>0</v>
      </c>
      <c r="V70" s="14" t="b">
        <v>0</v>
      </c>
      <c r="W70" s="14" t="e">
        <v>#REF!</v>
      </c>
      <c r="X70" s="14" t="e">
        <v>#REF!</v>
      </c>
      <c r="Y70" s="14" t="e">
        <v>#REF!</v>
      </c>
      <c r="Z70" s="14" t="e">
        <v>#REF!</v>
      </c>
      <c r="AA70" s="14" t="e">
        <v>#REF!</v>
      </c>
      <c r="AB70" s="14" t="e">
        <v>#REF!</v>
      </c>
      <c r="AC70" s="14" t="b">
        <v>0</v>
      </c>
      <c r="AD70" s="14" t="b">
        <v>1</v>
      </c>
    </row>
    <row r="71" spans="1:30" ht="12.75" customHeight="1" x14ac:dyDescent="0.25">
      <c r="C71" s="10" t="s">
        <v>75</v>
      </c>
      <c r="D71" s="23"/>
      <c r="E71" s="24"/>
      <c r="F71" s="25"/>
      <c r="G71" s="25"/>
      <c r="H71" s="25"/>
      <c r="I71" s="25"/>
      <c r="J71" s="25"/>
      <c r="K71" s="25"/>
      <c r="L71" s="36"/>
      <c r="O71" s="19"/>
    </row>
    <row r="72" spans="1:30" ht="12.75" customHeight="1" x14ac:dyDescent="0.25">
      <c r="A72" s="13">
        <v>15</v>
      </c>
      <c r="C72" s="3" t="s">
        <v>76</v>
      </c>
      <c r="D72" s="20">
        <v>231</v>
      </c>
      <c r="E72" s="24">
        <v>0.05</v>
      </c>
      <c r="F72" s="25">
        <v>0.03</v>
      </c>
      <c r="G72" s="25">
        <v>0.09</v>
      </c>
      <c r="H72" s="25">
        <v>0.2</v>
      </c>
      <c r="I72" s="25">
        <v>0.51</v>
      </c>
      <c r="J72" s="25">
        <v>0.11</v>
      </c>
      <c r="K72" s="25">
        <v>0.01</v>
      </c>
      <c r="L72" s="36">
        <v>4.3</v>
      </c>
      <c r="O72" s="19"/>
      <c r="Q72" s="14" t="b">
        <v>0</v>
      </c>
      <c r="R72" s="14" t="b">
        <v>0</v>
      </c>
      <c r="S72" s="14" t="b">
        <v>0</v>
      </c>
      <c r="T72" s="14" t="b">
        <v>0</v>
      </c>
      <c r="U72" s="14" t="b">
        <v>0</v>
      </c>
      <c r="V72" s="14" t="b">
        <v>0</v>
      </c>
      <c r="W72" s="14" t="e">
        <v>#REF!</v>
      </c>
      <c r="X72" s="14" t="e">
        <v>#REF!</v>
      </c>
      <c r="Y72" s="14" t="e">
        <v>#REF!</v>
      </c>
      <c r="Z72" s="14" t="e">
        <v>#REF!</v>
      </c>
      <c r="AA72" s="14" t="e">
        <v>#REF!</v>
      </c>
      <c r="AB72" s="14" t="e">
        <v>#REF!</v>
      </c>
      <c r="AC72" s="14" t="b">
        <v>0</v>
      </c>
      <c r="AD72" s="14" t="b">
        <v>0</v>
      </c>
    </row>
    <row r="73" spans="1:30" ht="12.75" customHeight="1" x14ac:dyDescent="0.25">
      <c r="A73" s="13">
        <v>15</v>
      </c>
      <c r="C73" s="3" t="s">
        <v>77</v>
      </c>
      <c r="D73" s="20">
        <v>762</v>
      </c>
      <c r="E73" s="24">
        <v>0.02</v>
      </c>
      <c r="F73" s="25">
        <v>0.02</v>
      </c>
      <c r="G73" s="25">
        <v>0.08</v>
      </c>
      <c r="H73" s="25">
        <v>0.24</v>
      </c>
      <c r="I73" s="25">
        <v>0.51</v>
      </c>
      <c r="J73" s="25">
        <v>0.08</v>
      </c>
      <c r="K73" s="25">
        <v>0.04</v>
      </c>
      <c r="L73" s="36">
        <v>4.4000000000000004</v>
      </c>
      <c r="O73" s="19"/>
      <c r="Q73" s="14" t="b">
        <v>0</v>
      </c>
      <c r="R73" s="14" t="b">
        <v>0</v>
      </c>
      <c r="S73" s="14" t="b">
        <v>0</v>
      </c>
      <c r="T73" s="14" t="b">
        <v>0</v>
      </c>
      <c r="U73" s="14" t="b">
        <v>0</v>
      </c>
      <c r="V73" s="14" t="b">
        <v>0</v>
      </c>
      <c r="W73" s="14" t="e">
        <v>#REF!</v>
      </c>
      <c r="X73" s="14" t="e">
        <v>#REF!</v>
      </c>
      <c r="Y73" s="14" t="e">
        <v>#REF!</v>
      </c>
      <c r="Z73" s="14" t="e">
        <v>#REF!</v>
      </c>
      <c r="AA73" s="14" t="e">
        <v>#REF!</v>
      </c>
      <c r="AB73" s="14" t="e">
        <v>#REF!</v>
      </c>
      <c r="AC73" s="14" t="b">
        <v>0</v>
      </c>
      <c r="AD73" s="14" t="b">
        <v>1</v>
      </c>
    </row>
    <row r="74" spans="1:30" ht="12.75" customHeight="1" x14ac:dyDescent="0.25">
      <c r="A74" s="13">
        <v>15</v>
      </c>
      <c r="C74" s="3" t="s">
        <v>78</v>
      </c>
      <c r="D74" s="20">
        <v>1164</v>
      </c>
      <c r="E74" s="24">
        <v>0.01</v>
      </c>
      <c r="F74" s="25">
        <v>0.02</v>
      </c>
      <c r="G74" s="25">
        <v>0.1</v>
      </c>
      <c r="H74" s="25">
        <v>0.21</v>
      </c>
      <c r="I74" s="25">
        <v>0.55000000000000004</v>
      </c>
      <c r="J74" s="25">
        <v>0.05</v>
      </c>
      <c r="K74" s="25">
        <v>0.06</v>
      </c>
      <c r="L74" s="36">
        <v>4.4000000000000004</v>
      </c>
      <c r="O74" s="19"/>
      <c r="Q74" s="14" t="b">
        <v>0</v>
      </c>
      <c r="R74" s="14" t="b">
        <v>0</v>
      </c>
      <c r="S74" s="14" t="b">
        <v>0</v>
      </c>
      <c r="T74" s="14" t="b">
        <v>0</v>
      </c>
      <c r="U74" s="14" t="b">
        <v>0</v>
      </c>
      <c r="V74" s="14" t="b">
        <v>0</v>
      </c>
      <c r="W74" s="14" t="e">
        <v>#REF!</v>
      </c>
      <c r="X74" s="14" t="e">
        <v>#REF!</v>
      </c>
      <c r="Y74" s="14" t="e">
        <v>#REF!</v>
      </c>
      <c r="Z74" s="14" t="e">
        <v>#REF!</v>
      </c>
      <c r="AA74" s="14" t="e">
        <v>#REF!</v>
      </c>
      <c r="AB74" s="14" t="e">
        <v>#REF!</v>
      </c>
      <c r="AC74" s="14" t="b">
        <v>0</v>
      </c>
      <c r="AD74" s="14" t="b">
        <v>1</v>
      </c>
    </row>
    <row r="75" spans="1:30" ht="12.75" customHeight="1" x14ac:dyDescent="0.25">
      <c r="C75" s="10" t="s">
        <v>81</v>
      </c>
      <c r="D75" s="23"/>
      <c r="E75" s="24"/>
      <c r="F75" s="25"/>
      <c r="G75" s="25"/>
      <c r="H75" s="25"/>
      <c r="I75" s="25"/>
      <c r="J75" s="25"/>
      <c r="K75" s="25"/>
      <c r="L75" s="36"/>
      <c r="O75" s="19"/>
    </row>
    <row r="76" spans="1:30" ht="12.75" customHeight="1" x14ac:dyDescent="0.25">
      <c r="A76" s="13">
        <v>16</v>
      </c>
      <c r="C76" s="3" t="s">
        <v>76</v>
      </c>
      <c r="D76" s="20">
        <v>94</v>
      </c>
      <c r="E76" s="24">
        <v>0.5</v>
      </c>
      <c r="F76" s="25">
        <v>0.5</v>
      </c>
      <c r="G76" s="25"/>
      <c r="H76" s="25"/>
      <c r="I76" s="25"/>
      <c r="J76" s="25"/>
      <c r="K76" s="25"/>
      <c r="L76" s="36">
        <v>1.5</v>
      </c>
      <c r="O76" s="19"/>
      <c r="Q76" s="14" t="b">
        <v>0</v>
      </c>
      <c r="R76" s="14" t="b">
        <v>0</v>
      </c>
      <c r="S76" s="14" t="b">
        <v>0</v>
      </c>
      <c r="T76" s="14" t="b">
        <v>0</v>
      </c>
      <c r="U76" s="14" t="b">
        <v>0</v>
      </c>
      <c r="V76" s="14" t="b">
        <v>0</v>
      </c>
      <c r="W76" s="14" t="e">
        <v>#REF!</v>
      </c>
      <c r="X76" s="14" t="e">
        <v>#REF!</v>
      </c>
      <c r="Y76" s="14" t="e">
        <v>#REF!</v>
      </c>
      <c r="Z76" s="14" t="e">
        <v>#REF!</v>
      </c>
      <c r="AA76" s="14" t="e">
        <v>#REF!</v>
      </c>
      <c r="AB76" s="14" t="e">
        <v>#REF!</v>
      </c>
      <c r="AC76" s="14" t="b">
        <v>0</v>
      </c>
      <c r="AD76" s="14" t="b">
        <v>0</v>
      </c>
    </row>
    <row r="77" spans="1:30" ht="12.75" customHeight="1" x14ac:dyDescent="0.25">
      <c r="A77" s="13">
        <v>16</v>
      </c>
      <c r="C77" s="3" t="s">
        <v>79</v>
      </c>
      <c r="D77" s="20">
        <v>195</v>
      </c>
      <c r="E77" s="24"/>
      <c r="F77" s="25"/>
      <c r="G77" s="25">
        <v>1</v>
      </c>
      <c r="H77" s="25"/>
      <c r="I77" s="25"/>
      <c r="J77" s="25"/>
      <c r="K77" s="25"/>
      <c r="L77" s="36">
        <v>3</v>
      </c>
      <c r="O77" s="19"/>
      <c r="Q77" s="14" t="b">
        <v>0</v>
      </c>
      <c r="R77" s="14" t="b">
        <v>0</v>
      </c>
      <c r="S77" s="14" t="b">
        <v>0</v>
      </c>
      <c r="T77" s="14" t="b">
        <v>0</v>
      </c>
      <c r="U77" s="14" t="b">
        <v>0</v>
      </c>
      <c r="V77" s="14" t="b">
        <v>0</v>
      </c>
      <c r="W77" s="14" t="e">
        <v>#REF!</v>
      </c>
      <c r="X77" s="14" t="e">
        <v>#REF!</v>
      </c>
      <c r="Y77" s="14" t="e">
        <v>#REF!</v>
      </c>
      <c r="Z77" s="14" t="e">
        <v>#REF!</v>
      </c>
      <c r="AA77" s="14" t="e">
        <v>#REF!</v>
      </c>
      <c r="AB77" s="14" t="e">
        <v>#REF!</v>
      </c>
      <c r="AC77" s="14" t="b">
        <v>0</v>
      </c>
      <c r="AD77" s="14" t="b">
        <v>1</v>
      </c>
    </row>
    <row r="78" spans="1:30" ht="12.75" customHeight="1" x14ac:dyDescent="0.25">
      <c r="A78" s="13">
        <v>16</v>
      </c>
      <c r="C78" s="3" t="s">
        <v>78</v>
      </c>
      <c r="D78" s="20">
        <v>1635</v>
      </c>
      <c r="E78" s="24"/>
      <c r="F78" s="25"/>
      <c r="G78" s="25"/>
      <c r="H78" s="25">
        <v>0.28999999999999998</v>
      </c>
      <c r="I78" s="25">
        <v>0.71</v>
      </c>
      <c r="J78" s="25"/>
      <c r="K78" s="25"/>
      <c r="L78" s="36">
        <v>4.7</v>
      </c>
      <c r="O78" s="19"/>
      <c r="Q78" s="14" t="b">
        <v>0</v>
      </c>
      <c r="R78" s="14" t="b">
        <v>0</v>
      </c>
      <c r="S78" s="14" t="b">
        <v>0</v>
      </c>
      <c r="T78" s="14" t="b">
        <v>0</v>
      </c>
      <c r="U78" s="14" t="b">
        <v>0</v>
      </c>
      <c r="V78" s="14" t="b">
        <v>0</v>
      </c>
      <c r="W78" s="14" t="e">
        <v>#REF!</v>
      </c>
      <c r="X78" s="14" t="e">
        <v>#REF!</v>
      </c>
      <c r="Y78" s="14" t="e">
        <v>#REF!</v>
      </c>
      <c r="Z78" s="14" t="e">
        <v>#REF!</v>
      </c>
      <c r="AA78" s="14" t="e">
        <v>#REF!</v>
      </c>
      <c r="AB78" s="14" t="e">
        <v>#REF!</v>
      </c>
      <c r="AC78" s="14" t="b">
        <v>0</v>
      </c>
      <c r="AD78" s="14" t="b">
        <v>1</v>
      </c>
    </row>
    <row r="79" spans="1:30" ht="12.75" customHeight="1" x14ac:dyDescent="0.25">
      <c r="A79" s="13">
        <v>16</v>
      </c>
      <c r="C79" s="3" t="s">
        <v>80</v>
      </c>
      <c r="D79" s="20">
        <v>253</v>
      </c>
      <c r="E79" s="24"/>
      <c r="F79" s="25"/>
      <c r="G79" s="25"/>
      <c r="H79" s="25"/>
      <c r="I79" s="25"/>
      <c r="J79" s="25">
        <v>0.59</v>
      </c>
      <c r="K79" s="25">
        <v>0.41</v>
      </c>
      <c r="L79" s="36" t="s">
        <v>620</v>
      </c>
      <c r="O79" s="19"/>
      <c r="Q79" s="14" t="b">
        <v>0</v>
      </c>
      <c r="R79" s="14" t="b">
        <v>0</v>
      </c>
      <c r="S79" s="14" t="b">
        <v>0</v>
      </c>
      <c r="T79" s="14" t="b">
        <v>0</v>
      </c>
      <c r="U79" s="14" t="b">
        <v>0</v>
      </c>
      <c r="V79" s="14" t="b">
        <v>0</v>
      </c>
      <c r="W79" s="14" t="e">
        <v>#REF!</v>
      </c>
      <c r="X79" s="14" t="e">
        <v>#REF!</v>
      </c>
      <c r="Y79" s="14" t="e">
        <v>#REF!</v>
      </c>
      <c r="Z79" s="14" t="e">
        <v>#REF!</v>
      </c>
      <c r="AA79" s="14" t="e">
        <v>#REF!</v>
      </c>
      <c r="AB79" s="14" t="e">
        <v>#REF!</v>
      </c>
      <c r="AC79" s="14" t="b">
        <v>0</v>
      </c>
      <c r="AD79" s="14" t="b">
        <v>1</v>
      </c>
    </row>
    <row r="80" spans="1:30" ht="12.75" customHeight="1" x14ac:dyDescent="0.25">
      <c r="C80" s="10" t="s">
        <v>82</v>
      </c>
      <c r="D80" s="23"/>
      <c r="E80" s="24"/>
      <c r="F80" s="25"/>
      <c r="G80" s="25"/>
      <c r="H80" s="25"/>
      <c r="I80" s="25"/>
      <c r="J80" s="25"/>
      <c r="K80" s="25"/>
      <c r="L80" s="36"/>
      <c r="O80" s="19"/>
    </row>
    <row r="81" spans="1:30" ht="12.75" customHeight="1" x14ac:dyDescent="0.25">
      <c r="A81" s="13">
        <v>17</v>
      </c>
      <c r="C81" s="3" t="s">
        <v>70</v>
      </c>
      <c r="D81" s="20">
        <v>106</v>
      </c>
      <c r="E81" s="24">
        <v>0.05</v>
      </c>
      <c r="F81" s="25">
        <v>0.05</v>
      </c>
      <c r="G81" s="25">
        <v>0.13</v>
      </c>
      <c r="H81" s="25">
        <v>0.2</v>
      </c>
      <c r="I81" s="25">
        <v>0.43</v>
      </c>
      <c r="J81" s="25">
        <v>0.11</v>
      </c>
      <c r="K81" s="25">
        <v>0.03</v>
      </c>
      <c r="L81" s="36">
        <v>4.0999999999999996</v>
      </c>
      <c r="O81" s="19"/>
      <c r="Q81" s="14" t="b">
        <v>0</v>
      </c>
      <c r="R81" s="14" t="b">
        <v>0</v>
      </c>
      <c r="S81" s="14" t="b">
        <v>1</v>
      </c>
      <c r="T81" s="14" t="b">
        <v>0</v>
      </c>
      <c r="U81" s="14" t="b">
        <v>0</v>
      </c>
      <c r="V81" s="14" t="b">
        <v>1</v>
      </c>
      <c r="W81" s="14" t="e">
        <v>#REF!</v>
      </c>
      <c r="X81" s="14" t="e">
        <v>#REF!</v>
      </c>
      <c r="Y81" s="14" t="e">
        <v>#REF!</v>
      </c>
      <c r="Z81" s="14" t="e">
        <v>#REF!</v>
      </c>
      <c r="AA81" s="14" t="e">
        <v>#REF!</v>
      </c>
      <c r="AB81" s="14" t="e">
        <v>#REF!</v>
      </c>
      <c r="AC81" s="14" t="b">
        <v>0</v>
      </c>
      <c r="AD81" s="14" t="b">
        <v>1</v>
      </c>
    </row>
    <row r="82" spans="1:30" ht="12.75" customHeight="1" x14ac:dyDescent="0.25">
      <c r="A82" s="13">
        <v>17</v>
      </c>
      <c r="C82" s="3" t="s">
        <v>71</v>
      </c>
      <c r="D82" s="20">
        <v>696</v>
      </c>
      <c r="E82" s="24">
        <v>0.02</v>
      </c>
      <c r="F82" s="25">
        <v>0.04</v>
      </c>
      <c r="G82" s="25">
        <v>0.15</v>
      </c>
      <c r="H82" s="25">
        <v>0.27</v>
      </c>
      <c r="I82" s="25">
        <v>0.41</v>
      </c>
      <c r="J82" s="25">
        <v>0.06</v>
      </c>
      <c r="K82" s="25">
        <v>0.05</v>
      </c>
      <c r="L82" s="36">
        <v>4.0999999999999996</v>
      </c>
      <c r="O82" s="19"/>
      <c r="Q82" s="14" t="b">
        <v>0</v>
      </c>
      <c r="R82" s="14" t="b">
        <v>0</v>
      </c>
      <c r="S82" s="14" t="b">
        <v>1</v>
      </c>
      <c r="T82" s="14" t="b">
        <v>1</v>
      </c>
      <c r="U82" s="14" t="b">
        <v>0</v>
      </c>
      <c r="V82" s="14" t="b">
        <v>0</v>
      </c>
      <c r="W82" s="14" t="e">
        <v>#REF!</v>
      </c>
      <c r="X82" s="14" t="e">
        <v>#REF!</v>
      </c>
      <c r="Y82" s="14" t="e">
        <v>#REF!</v>
      </c>
      <c r="Z82" s="14" t="e">
        <v>#REF!</v>
      </c>
      <c r="AA82" s="14" t="e">
        <v>#REF!</v>
      </c>
      <c r="AB82" s="14" t="e">
        <v>#REF!</v>
      </c>
      <c r="AC82" s="14" t="b">
        <v>0</v>
      </c>
      <c r="AD82" s="14" t="b">
        <v>1</v>
      </c>
    </row>
    <row r="83" spans="1:30" ht="12.75" customHeight="1" x14ac:dyDescent="0.25">
      <c r="A83" s="13">
        <v>17</v>
      </c>
      <c r="C83" s="3" t="s">
        <v>72</v>
      </c>
      <c r="D83" s="20">
        <v>1375</v>
      </c>
      <c r="E83" s="24">
        <v>0.02</v>
      </c>
      <c r="F83" s="25">
        <v>0.01</v>
      </c>
      <c r="G83" s="25">
        <v>0.06</v>
      </c>
      <c r="H83" s="25">
        <v>0.2</v>
      </c>
      <c r="I83" s="25">
        <v>0.6</v>
      </c>
      <c r="J83" s="25">
        <v>7.0000000000000007E-2</v>
      </c>
      <c r="K83" s="25">
        <v>0.05</v>
      </c>
      <c r="L83" s="36">
        <v>4.5</v>
      </c>
      <c r="O83" s="19"/>
      <c r="Q83" s="14" t="b">
        <v>0</v>
      </c>
      <c r="R83" s="14" t="b">
        <v>0</v>
      </c>
      <c r="S83" s="14" t="b">
        <v>0</v>
      </c>
      <c r="T83" s="14" t="b">
        <v>0</v>
      </c>
      <c r="U83" s="14" t="b">
        <v>1</v>
      </c>
      <c r="V83" s="14" t="b">
        <v>0</v>
      </c>
      <c r="W83" s="14" t="e">
        <v>#REF!</v>
      </c>
      <c r="X83" s="14" t="e">
        <v>#REF!</v>
      </c>
      <c r="Y83" s="14" t="e">
        <v>#REF!</v>
      </c>
      <c r="Z83" s="14" t="e">
        <v>#REF!</v>
      </c>
      <c r="AA83" s="14" t="e">
        <v>#REF!</v>
      </c>
      <c r="AB83" s="14" t="e">
        <v>#REF!</v>
      </c>
      <c r="AC83" s="14" t="b">
        <v>0</v>
      </c>
      <c r="AD83" s="14" t="b">
        <v>1</v>
      </c>
    </row>
    <row r="84" spans="1:30" ht="12.75" customHeight="1" x14ac:dyDescent="0.25">
      <c r="C84" s="10" t="s">
        <v>86</v>
      </c>
      <c r="D84" s="23"/>
      <c r="E84" s="24"/>
      <c r="F84" s="25"/>
      <c r="G84" s="25"/>
      <c r="H84" s="25"/>
      <c r="I84" s="25"/>
      <c r="J84" s="25"/>
      <c r="K84" s="25"/>
      <c r="L84" s="36"/>
      <c r="O84" s="19"/>
    </row>
    <row r="85" spans="1:30" ht="12.75" customHeight="1" x14ac:dyDescent="0.25">
      <c r="A85" s="13">
        <v>17</v>
      </c>
      <c r="C85" s="3" t="s">
        <v>70</v>
      </c>
      <c r="D85" s="20">
        <v>683</v>
      </c>
      <c r="E85" s="24">
        <v>0.03</v>
      </c>
      <c r="F85" s="25">
        <v>0.01</v>
      </c>
      <c r="G85" s="25">
        <v>0.06</v>
      </c>
      <c r="H85" s="25">
        <v>0.17</v>
      </c>
      <c r="I85" s="25">
        <v>0.6</v>
      </c>
      <c r="J85" s="25">
        <v>0.09</v>
      </c>
      <c r="K85" s="25">
        <v>0.04</v>
      </c>
      <c r="L85" s="36">
        <v>4.5</v>
      </c>
      <c r="O85" s="19"/>
      <c r="Q85" s="14" t="b">
        <v>0</v>
      </c>
      <c r="R85" s="14" t="b">
        <v>0</v>
      </c>
      <c r="S85" s="14" t="b">
        <v>0</v>
      </c>
      <c r="T85" s="14" t="b">
        <v>0</v>
      </c>
      <c r="U85" s="14" t="b">
        <v>1</v>
      </c>
      <c r="V85" s="14" t="b">
        <v>0</v>
      </c>
      <c r="W85" s="14" t="e">
        <v>#REF!</v>
      </c>
      <c r="X85" s="14" t="e">
        <v>#REF!</v>
      </c>
      <c r="Y85" s="14" t="e">
        <v>#REF!</v>
      </c>
      <c r="Z85" s="14" t="e">
        <v>#REF!</v>
      </c>
      <c r="AA85" s="14" t="e">
        <v>#REF!</v>
      </c>
      <c r="AB85" s="14" t="e">
        <v>#REF!</v>
      </c>
      <c r="AC85" s="14" t="b">
        <v>0</v>
      </c>
      <c r="AD85" s="14" t="b">
        <v>1</v>
      </c>
    </row>
    <row r="86" spans="1:30" ht="12.75" customHeight="1" x14ac:dyDescent="0.25">
      <c r="A86" s="13">
        <v>17</v>
      </c>
      <c r="C86" s="3" t="s">
        <v>71</v>
      </c>
      <c r="D86" s="20">
        <v>831</v>
      </c>
      <c r="E86" s="24">
        <v>0.02</v>
      </c>
      <c r="F86" s="25">
        <v>0.02</v>
      </c>
      <c r="G86" s="25">
        <v>0.1</v>
      </c>
      <c r="H86" s="25">
        <v>0.26</v>
      </c>
      <c r="I86" s="25">
        <v>0.5</v>
      </c>
      <c r="J86" s="25">
        <v>0.06</v>
      </c>
      <c r="K86" s="25">
        <v>0.05</v>
      </c>
      <c r="L86" s="36">
        <v>4.4000000000000004</v>
      </c>
      <c r="O86" s="19"/>
      <c r="Q86" s="14" t="b">
        <v>0</v>
      </c>
      <c r="R86" s="14" t="b">
        <v>0</v>
      </c>
      <c r="S86" s="14" t="b">
        <v>0</v>
      </c>
      <c r="T86" s="14" t="b">
        <v>1</v>
      </c>
      <c r="U86" s="14" t="b">
        <v>1</v>
      </c>
      <c r="V86" s="14" t="b">
        <v>0</v>
      </c>
      <c r="W86" s="14" t="e">
        <v>#REF!</v>
      </c>
      <c r="X86" s="14" t="e">
        <v>#REF!</v>
      </c>
      <c r="Y86" s="14" t="e">
        <v>#REF!</v>
      </c>
      <c r="Z86" s="14" t="e">
        <v>#REF!</v>
      </c>
      <c r="AA86" s="14" t="e">
        <v>#REF!</v>
      </c>
      <c r="AB86" s="14" t="e">
        <v>#REF!</v>
      </c>
      <c r="AC86" s="14" t="b">
        <v>0</v>
      </c>
      <c r="AD86" s="14" t="b">
        <v>1</v>
      </c>
    </row>
    <row r="87" spans="1:30" ht="12.75" customHeight="1" x14ac:dyDescent="0.25">
      <c r="A87" s="13">
        <v>17</v>
      </c>
      <c r="C87" s="3" t="s">
        <v>72</v>
      </c>
      <c r="D87" s="20">
        <v>600</v>
      </c>
      <c r="E87" s="24">
        <v>0.02</v>
      </c>
      <c r="F87" s="25">
        <v>0.04</v>
      </c>
      <c r="G87" s="25">
        <v>0.12</v>
      </c>
      <c r="H87" s="25">
        <v>0.23</v>
      </c>
      <c r="I87" s="25">
        <v>0.49</v>
      </c>
      <c r="J87" s="25">
        <v>0.04</v>
      </c>
      <c r="K87" s="25">
        <v>0.05</v>
      </c>
      <c r="L87" s="36">
        <v>4.3</v>
      </c>
      <c r="O87" s="19"/>
      <c r="Q87" s="14" t="b">
        <v>0</v>
      </c>
      <c r="R87" s="14" t="b">
        <v>0</v>
      </c>
      <c r="S87" s="14" t="b">
        <v>1</v>
      </c>
      <c r="T87" s="14" t="b">
        <v>1</v>
      </c>
      <c r="U87" s="14" t="b">
        <v>1</v>
      </c>
      <c r="V87" s="14" t="b">
        <v>0</v>
      </c>
      <c r="W87" s="14" t="e">
        <v>#REF!</v>
      </c>
      <c r="X87" s="14" t="e">
        <v>#REF!</v>
      </c>
      <c r="Y87" s="14" t="e">
        <v>#REF!</v>
      </c>
      <c r="Z87" s="14" t="e">
        <v>#REF!</v>
      </c>
      <c r="AA87" s="14" t="e">
        <v>#REF!</v>
      </c>
      <c r="AB87" s="14" t="e">
        <v>#REF!</v>
      </c>
      <c r="AC87" s="14" t="b">
        <v>0</v>
      </c>
      <c r="AD87" s="14" t="b">
        <v>1</v>
      </c>
    </row>
    <row r="88" spans="1:30" ht="12.75" customHeight="1" x14ac:dyDescent="0.25">
      <c r="A88" s="13">
        <v>17</v>
      </c>
      <c r="C88" s="3" t="s">
        <v>83</v>
      </c>
      <c r="D88" s="20">
        <v>63</v>
      </c>
      <c r="E88" s="24">
        <v>0.05</v>
      </c>
      <c r="F88" s="25">
        <v>0.03</v>
      </c>
      <c r="G88" s="25">
        <v>0.03</v>
      </c>
      <c r="H88" s="25">
        <v>0.19</v>
      </c>
      <c r="I88" s="25">
        <v>0.56000000000000005</v>
      </c>
      <c r="J88" s="25">
        <v>0.13</v>
      </c>
      <c r="K88" s="25">
        <v>0.02</v>
      </c>
      <c r="L88" s="36">
        <v>4.4000000000000004</v>
      </c>
      <c r="O88" s="19"/>
      <c r="Q88" s="14" t="b">
        <v>0</v>
      </c>
      <c r="R88" s="14" t="b">
        <v>0</v>
      </c>
      <c r="S88" s="14" t="b">
        <v>0</v>
      </c>
      <c r="T88" s="14" t="b">
        <v>0</v>
      </c>
      <c r="U88" s="14" t="b">
        <v>1</v>
      </c>
      <c r="V88" s="14" t="b">
        <v>1</v>
      </c>
      <c r="W88" s="14" t="e">
        <v>#REF!</v>
      </c>
      <c r="X88" s="14" t="e">
        <v>#REF!</v>
      </c>
      <c r="Y88" s="14" t="e">
        <v>#REF!</v>
      </c>
      <c r="Z88" s="14" t="e">
        <v>#REF!</v>
      </c>
      <c r="AA88" s="14" t="e">
        <v>#REF!</v>
      </c>
      <c r="AB88" s="14" t="e">
        <v>#REF!</v>
      </c>
      <c r="AC88" s="14" t="b">
        <v>0</v>
      </c>
      <c r="AD88" s="14" t="b">
        <v>1</v>
      </c>
    </row>
    <row r="89" spans="1:30" ht="12.75" customHeight="1" x14ac:dyDescent="0.25">
      <c r="C89" s="10" t="s">
        <v>85</v>
      </c>
      <c r="D89" s="23"/>
      <c r="E89" s="24"/>
      <c r="F89" s="25"/>
      <c r="G89" s="25"/>
      <c r="H89" s="25"/>
      <c r="I89" s="25"/>
      <c r="J89" s="25"/>
      <c r="K89" s="25"/>
      <c r="L89" s="36"/>
      <c r="O89" s="19"/>
    </row>
    <row r="90" spans="1:30" ht="12.75" customHeight="1" x14ac:dyDescent="0.25">
      <c r="A90" s="13">
        <v>17</v>
      </c>
      <c r="C90" s="3" t="s">
        <v>70</v>
      </c>
      <c r="D90" s="20">
        <v>120</v>
      </c>
      <c r="E90" s="24">
        <v>7.0000000000000007E-2</v>
      </c>
      <c r="F90" s="25">
        <v>0.08</v>
      </c>
      <c r="G90" s="25">
        <v>0.13</v>
      </c>
      <c r="H90" s="25">
        <v>0.16</v>
      </c>
      <c r="I90" s="25">
        <v>0.43</v>
      </c>
      <c r="J90" s="25">
        <v>0.09</v>
      </c>
      <c r="K90" s="25">
        <v>0.05</v>
      </c>
      <c r="L90" s="36">
        <v>4</v>
      </c>
      <c r="O90" s="19"/>
      <c r="Q90" s="14" t="b">
        <v>0</v>
      </c>
      <c r="R90" s="14" t="b">
        <v>0</v>
      </c>
      <c r="S90" s="14" t="b">
        <v>1</v>
      </c>
      <c r="T90" s="14" t="b">
        <v>0</v>
      </c>
      <c r="U90" s="14" t="b">
        <v>0</v>
      </c>
      <c r="V90" s="14" t="b">
        <v>0</v>
      </c>
      <c r="W90" s="14" t="e">
        <v>#REF!</v>
      </c>
      <c r="X90" s="14" t="e">
        <v>#REF!</v>
      </c>
      <c r="Y90" s="14" t="e">
        <v>#REF!</v>
      </c>
      <c r="Z90" s="14" t="e">
        <v>#REF!</v>
      </c>
      <c r="AA90" s="14" t="e">
        <v>#REF!</v>
      </c>
      <c r="AB90" s="14" t="e">
        <v>#REF!</v>
      </c>
      <c r="AC90" s="14" t="b">
        <v>0</v>
      </c>
      <c r="AD90" s="14" t="b">
        <v>0</v>
      </c>
    </row>
    <row r="91" spans="1:30" ht="12.75" customHeight="1" x14ac:dyDescent="0.25">
      <c r="A91" s="13">
        <v>17</v>
      </c>
      <c r="C91" s="3" t="s">
        <v>71</v>
      </c>
      <c r="D91" s="20">
        <v>802</v>
      </c>
      <c r="E91" s="24">
        <v>0.02</v>
      </c>
      <c r="F91" s="25">
        <v>0.03</v>
      </c>
      <c r="G91" s="25">
        <v>0.13</v>
      </c>
      <c r="H91" s="25">
        <v>0.26</v>
      </c>
      <c r="I91" s="25">
        <v>0.43</v>
      </c>
      <c r="J91" s="25">
        <v>0.06</v>
      </c>
      <c r="K91" s="25">
        <v>0.06</v>
      </c>
      <c r="L91" s="36">
        <v>4.2</v>
      </c>
      <c r="O91" s="19"/>
      <c r="Q91" s="14" t="b">
        <v>0</v>
      </c>
      <c r="R91" s="14" t="b">
        <v>0</v>
      </c>
      <c r="S91" s="14" t="b">
        <v>1</v>
      </c>
      <c r="T91" s="14" t="b">
        <v>1</v>
      </c>
      <c r="U91" s="14" t="b">
        <v>0</v>
      </c>
      <c r="V91" s="14" t="b">
        <v>0</v>
      </c>
      <c r="W91" s="14" t="e">
        <v>#REF!</v>
      </c>
      <c r="X91" s="14" t="e">
        <v>#REF!</v>
      </c>
      <c r="Y91" s="14" t="e">
        <v>#REF!</v>
      </c>
      <c r="Z91" s="14" t="e">
        <v>#REF!</v>
      </c>
      <c r="AA91" s="14" t="e">
        <v>#REF!</v>
      </c>
      <c r="AB91" s="14" t="e">
        <v>#REF!</v>
      </c>
      <c r="AC91" s="14" t="b">
        <v>0</v>
      </c>
      <c r="AD91" s="14" t="b">
        <v>1</v>
      </c>
    </row>
    <row r="92" spans="1:30" ht="12.75" customHeight="1" x14ac:dyDescent="0.25">
      <c r="A92" s="13">
        <v>17</v>
      </c>
      <c r="C92" s="3" t="s">
        <v>72</v>
      </c>
      <c r="D92" s="20">
        <v>1255</v>
      </c>
      <c r="E92" s="24">
        <v>0.02</v>
      </c>
      <c r="F92" s="25">
        <v>0.01</v>
      </c>
      <c r="G92" s="25">
        <v>0.06</v>
      </c>
      <c r="H92" s="25">
        <v>0.2</v>
      </c>
      <c r="I92" s="25">
        <v>0.61</v>
      </c>
      <c r="J92" s="25">
        <v>7.0000000000000007E-2</v>
      </c>
      <c r="K92" s="25">
        <v>0.04</v>
      </c>
      <c r="L92" s="36">
        <v>4.5</v>
      </c>
      <c r="O92" s="19"/>
      <c r="Q92" s="14" t="b">
        <v>0</v>
      </c>
      <c r="R92" s="14" t="b">
        <v>0</v>
      </c>
      <c r="S92" s="14" t="b">
        <v>0</v>
      </c>
      <c r="T92" s="14" t="b">
        <v>0</v>
      </c>
      <c r="U92" s="14" t="b">
        <v>1</v>
      </c>
      <c r="V92" s="14" t="b">
        <v>0</v>
      </c>
      <c r="W92" s="14" t="e">
        <v>#REF!</v>
      </c>
      <c r="X92" s="14" t="e">
        <v>#REF!</v>
      </c>
      <c r="Y92" s="14" t="e">
        <v>#REF!</v>
      </c>
      <c r="Z92" s="14" t="e">
        <v>#REF!</v>
      </c>
      <c r="AA92" s="14" t="e">
        <v>#REF!</v>
      </c>
      <c r="AB92" s="14" t="e">
        <v>#REF!</v>
      </c>
      <c r="AC92" s="14" t="b">
        <v>0</v>
      </c>
      <c r="AD92" s="14" t="b">
        <v>1</v>
      </c>
    </row>
    <row r="93" spans="1:30" ht="12.75" customHeight="1" x14ac:dyDescent="0.25">
      <c r="C93" s="10" t="s">
        <v>84</v>
      </c>
      <c r="D93" s="23"/>
      <c r="E93" s="24"/>
      <c r="F93" s="25"/>
      <c r="G93" s="25"/>
      <c r="H93" s="25"/>
      <c r="I93" s="25"/>
      <c r="J93" s="25"/>
      <c r="K93" s="25"/>
      <c r="L93" s="36"/>
      <c r="O93" s="19"/>
    </row>
    <row r="94" spans="1:30" ht="12.75" customHeight="1" x14ac:dyDescent="0.25">
      <c r="A94" s="13">
        <v>17</v>
      </c>
      <c r="C94" s="3" t="s">
        <v>22</v>
      </c>
      <c r="D94" s="20">
        <v>1482</v>
      </c>
      <c r="E94" s="24">
        <v>0.02</v>
      </c>
      <c r="F94" s="25">
        <v>0.03</v>
      </c>
      <c r="G94" s="25">
        <v>0.1</v>
      </c>
      <c r="H94" s="25">
        <v>0.23</v>
      </c>
      <c r="I94" s="25">
        <v>0.5</v>
      </c>
      <c r="J94" s="25">
        <v>7.0000000000000007E-2</v>
      </c>
      <c r="K94" s="25">
        <v>0.05</v>
      </c>
      <c r="L94" s="36">
        <v>4.3</v>
      </c>
      <c r="O94" s="19"/>
      <c r="Q94" s="14" t="b">
        <v>0</v>
      </c>
      <c r="R94" s="14" t="b">
        <v>0</v>
      </c>
      <c r="S94" s="14" t="b">
        <v>0</v>
      </c>
      <c r="T94" s="14" t="b">
        <v>1</v>
      </c>
      <c r="U94" s="14" t="b">
        <v>1</v>
      </c>
      <c r="V94" s="14" t="b">
        <v>0</v>
      </c>
      <c r="W94" s="14" t="e">
        <v>#REF!</v>
      </c>
      <c r="X94" s="14" t="e">
        <v>#REF!</v>
      </c>
      <c r="Y94" s="14" t="e">
        <v>#REF!</v>
      </c>
      <c r="Z94" s="14" t="e">
        <v>#REF!</v>
      </c>
      <c r="AA94" s="14" t="e">
        <v>#REF!</v>
      </c>
      <c r="AB94" s="14" t="e">
        <v>#REF!</v>
      </c>
      <c r="AC94" s="14" t="b">
        <v>0</v>
      </c>
      <c r="AD94" s="14" t="b">
        <v>1</v>
      </c>
    </row>
    <row r="95" spans="1:30" ht="12.75" customHeight="1" x14ac:dyDescent="0.25">
      <c r="A95" s="13">
        <v>17</v>
      </c>
      <c r="C95" s="3" t="s">
        <v>12</v>
      </c>
      <c r="D95" s="20">
        <v>695</v>
      </c>
      <c r="E95" s="24">
        <v>0.03</v>
      </c>
      <c r="F95" s="25">
        <v>0.01</v>
      </c>
      <c r="G95" s="25">
        <v>0.06</v>
      </c>
      <c r="H95" s="25">
        <v>0.2</v>
      </c>
      <c r="I95" s="25">
        <v>0.6</v>
      </c>
      <c r="J95" s="25">
        <v>7.0000000000000007E-2</v>
      </c>
      <c r="K95" s="25">
        <v>0.04</v>
      </c>
      <c r="L95" s="36">
        <v>4.5</v>
      </c>
      <c r="O95" s="19"/>
      <c r="Q95" s="14" t="b">
        <v>0</v>
      </c>
      <c r="R95" s="14" t="b">
        <v>0</v>
      </c>
      <c r="S95" s="14" t="b">
        <v>0</v>
      </c>
      <c r="T95" s="14" t="b">
        <v>0</v>
      </c>
      <c r="U95" s="14" t="b">
        <v>1</v>
      </c>
      <c r="V95" s="14" t="b">
        <v>0</v>
      </c>
      <c r="W95" s="14" t="e">
        <v>#REF!</v>
      </c>
      <c r="X95" s="14" t="e">
        <v>#REF!</v>
      </c>
      <c r="Y95" s="14" t="e">
        <v>#REF!</v>
      </c>
      <c r="Z95" s="14" t="e">
        <v>#REF!</v>
      </c>
      <c r="AA95" s="14" t="e">
        <v>#REF!</v>
      </c>
      <c r="AB95" s="14" t="e">
        <v>#REF!</v>
      </c>
      <c r="AC95" s="14" t="b">
        <v>0</v>
      </c>
      <c r="AD95" s="14" t="b">
        <v>1</v>
      </c>
    </row>
    <row r="96" spans="1:30" ht="12.75" customHeight="1" x14ac:dyDescent="0.25">
      <c r="C96" s="52" t="s">
        <v>89</v>
      </c>
      <c r="D96" s="23"/>
      <c r="E96" s="24"/>
      <c r="F96" s="25"/>
      <c r="G96" s="25"/>
      <c r="H96" s="25"/>
      <c r="I96" s="25"/>
      <c r="J96" s="25"/>
      <c r="K96" s="25"/>
      <c r="L96" s="36"/>
      <c r="O96" s="19"/>
    </row>
    <row r="97" spans="1:41" ht="12.75" customHeight="1" x14ac:dyDescent="0.25">
      <c r="A97" s="13">
        <v>17</v>
      </c>
      <c r="C97" s="3" t="s">
        <v>22</v>
      </c>
      <c r="D97" s="20">
        <v>1177</v>
      </c>
      <c r="E97" s="24">
        <v>0.02</v>
      </c>
      <c r="F97" s="25">
        <v>0.03</v>
      </c>
      <c r="G97" s="25">
        <v>0.11</v>
      </c>
      <c r="H97" s="25">
        <v>0.25</v>
      </c>
      <c r="I97" s="25">
        <v>0.47</v>
      </c>
      <c r="J97" s="25">
        <v>0.06</v>
      </c>
      <c r="K97" s="25">
        <v>0.05</v>
      </c>
      <c r="L97" s="36">
        <v>4.3</v>
      </c>
      <c r="O97" s="19"/>
      <c r="Q97" s="14" t="b">
        <v>0</v>
      </c>
      <c r="R97" s="14" t="b">
        <v>0</v>
      </c>
      <c r="S97" s="14" t="b">
        <v>1</v>
      </c>
      <c r="T97" s="14" t="b">
        <v>1</v>
      </c>
      <c r="U97" s="14" t="b">
        <v>0</v>
      </c>
      <c r="V97" s="14" t="b">
        <v>0</v>
      </c>
      <c r="W97" s="14" t="e">
        <v>#REF!</v>
      </c>
      <c r="X97" s="14" t="e">
        <v>#REF!</v>
      </c>
      <c r="Y97" s="14" t="e">
        <v>#REF!</v>
      </c>
      <c r="Z97" s="14" t="e">
        <v>#REF!</v>
      </c>
      <c r="AA97" s="14" t="e">
        <v>#REF!</v>
      </c>
      <c r="AB97" s="14" t="e">
        <v>#REF!</v>
      </c>
      <c r="AC97" s="14" t="b">
        <v>0</v>
      </c>
      <c r="AD97" s="14" t="b">
        <v>1</v>
      </c>
    </row>
    <row r="98" spans="1:41" ht="12.75" customHeight="1" x14ac:dyDescent="0.25">
      <c r="A98" s="13">
        <v>17</v>
      </c>
      <c r="C98" s="3" t="s">
        <v>12</v>
      </c>
      <c r="D98" s="20">
        <v>1000</v>
      </c>
      <c r="E98" s="24">
        <v>0.03</v>
      </c>
      <c r="F98" s="25">
        <v>0.01</v>
      </c>
      <c r="G98" s="25">
        <v>0.06</v>
      </c>
      <c r="H98" s="25">
        <v>0.19</v>
      </c>
      <c r="I98" s="25">
        <v>0.6</v>
      </c>
      <c r="J98" s="25">
        <v>0.08</v>
      </c>
      <c r="K98" s="25">
        <v>0.04</v>
      </c>
      <c r="L98" s="36">
        <v>4.5</v>
      </c>
      <c r="O98" s="19"/>
      <c r="Q98" s="14" t="b">
        <v>0</v>
      </c>
      <c r="R98" s="14" t="b">
        <v>0</v>
      </c>
      <c r="S98" s="14" t="b">
        <v>0</v>
      </c>
      <c r="T98" s="14" t="b">
        <v>0</v>
      </c>
      <c r="U98" s="14" t="b">
        <v>1</v>
      </c>
      <c r="V98" s="14" t="b">
        <v>0</v>
      </c>
      <c r="W98" s="14" t="e">
        <v>#REF!</v>
      </c>
      <c r="X98" s="14" t="e">
        <v>#REF!</v>
      </c>
      <c r="Y98" s="14" t="e">
        <v>#REF!</v>
      </c>
      <c r="Z98" s="14" t="e">
        <v>#REF!</v>
      </c>
      <c r="AA98" s="14" t="e">
        <v>#REF!</v>
      </c>
      <c r="AB98" s="14" t="e">
        <v>#REF!</v>
      </c>
      <c r="AC98" s="14" t="b">
        <v>0</v>
      </c>
      <c r="AD98" s="14" t="b">
        <v>1</v>
      </c>
    </row>
    <row r="99" spans="1:41" ht="12.75" customHeight="1" x14ac:dyDescent="0.25">
      <c r="C99" s="10" t="s">
        <v>90</v>
      </c>
      <c r="D99" s="23"/>
      <c r="E99" s="24"/>
      <c r="F99" s="25"/>
      <c r="G99" s="25"/>
      <c r="H99" s="25"/>
      <c r="I99" s="25"/>
      <c r="J99" s="25"/>
      <c r="K99" s="25"/>
      <c r="L99" s="36"/>
      <c r="O99" s="19"/>
    </row>
    <row r="100" spans="1:41" ht="12.75" customHeight="1" x14ac:dyDescent="0.25">
      <c r="A100" s="13">
        <v>17</v>
      </c>
      <c r="C100" s="3" t="s">
        <v>22</v>
      </c>
      <c r="D100" s="20">
        <v>1055</v>
      </c>
      <c r="E100" s="24">
        <v>0.02</v>
      </c>
      <c r="F100" s="25">
        <v>0.03</v>
      </c>
      <c r="G100" s="25">
        <v>0.11</v>
      </c>
      <c r="H100" s="25">
        <v>0.25</v>
      </c>
      <c r="I100" s="25">
        <v>0.48</v>
      </c>
      <c r="J100" s="25">
        <v>0.05</v>
      </c>
      <c r="K100" s="25">
        <v>0.05</v>
      </c>
      <c r="L100" s="36">
        <v>4.3</v>
      </c>
      <c r="O100" s="19"/>
      <c r="Q100" s="14" t="b">
        <v>0</v>
      </c>
      <c r="R100" s="14" t="b">
        <v>0</v>
      </c>
      <c r="S100" s="14" t="b">
        <v>1</v>
      </c>
      <c r="T100" s="14" t="b">
        <v>1</v>
      </c>
      <c r="U100" s="14" t="b">
        <v>1</v>
      </c>
      <c r="V100" s="14" t="b">
        <v>0</v>
      </c>
      <c r="W100" s="14" t="e">
        <v>#REF!</v>
      </c>
      <c r="X100" s="14" t="e">
        <v>#REF!</v>
      </c>
      <c r="Y100" s="14" t="e">
        <v>#REF!</v>
      </c>
      <c r="Z100" s="14" t="e">
        <v>#REF!</v>
      </c>
      <c r="AA100" s="14" t="e">
        <v>#REF!</v>
      </c>
      <c r="AB100" s="14" t="e">
        <v>#REF!</v>
      </c>
      <c r="AC100" s="14" t="b">
        <v>0</v>
      </c>
      <c r="AD100" s="14" t="b">
        <v>1</v>
      </c>
    </row>
    <row r="101" spans="1:41" ht="12.75" customHeight="1" x14ac:dyDescent="0.25">
      <c r="A101" s="13">
        <v>17</v>
      </c>
      <c r="C101" s="3" t="s">
        <v>12</v>
      </c>
      <c r="D101" s="20">
        <v>1122</v>
      </c>
      <c r="E101" s="24">
        <v>0.02</v>
      </c>
      <c r="F101" s="25">
        <v>0.01</v>
      </c>
      <c r="G101" s="25">
        <v>7.0000000000000007E-2</v>
      </c>
      <c r="H101" s="25">
        <v>0.19</v>
      </c>
      <c r="I101" s="25">
        <v>0.57999999999999996</v>
      </c>
      <c r="J101" s="25">
        <v>0.08</v>
      </c>
      <c r="K101" s="25">
        <v>0.05</v>
      </c>
      <c r="L101" s="36">
        <v>4.5</v>
      </c>
      <c r="O101" s="19"/>
      <c r="Q101" s="14" t="b">
        <v>0</v>
      </c>
      <c r="R101" s="14" t="b">
        <v>0</v>
      </c>
      <c r="S101" s="14" t="b">
        <v>0</v>
      </c>
      <c r="T101" s="14" t="b">
        <v>0</v>
      </c>
      <c r="U101" s="14" t="b">
        <v>1</v>
      </c>
      <c r="V101" s="14" t="b">
        <v>0</v>
      </c>
      <c r="W101" s="14" t="e">
        <v>#REF!</v>
      </c>
      <c r="X101" s="14" t="e">
        <v>#REF!</v>
      </c>
      <c r="Y101" s="14" t="e">
        <v>#REF!</v>
      </c>
      <c r="Z101" s="14" t="e">
        <v>#REF!</v>
      </c>
      <c r="AA101" s="14" t="e">
        <v>#REF!</v>
      </c>
      <c r="AB101" s="14" t="e">
        <v>#REF!</v>
      </c>
      <c r="AC101" s="14" t="b">
        <v>0</v>
      </c>
      <c r="AD101" s="14" t="b">
        <v>1</v>
      </c>
    </row>
    <row r="102" spans="1:41" ht="12.75" customHeight="1" x14ac:dyDescent="0.25">
      <c r="C102" s="52" t="s">
        <v>91</v>
      </c>
      <c r="D102" s="23"/>
      <c r="E102" s="24"/>
      <c r="F102" s="25"/>
      <c r="G102" s="25"/>
      <c r="H102" s="25"/>
      <c r="I102" s="25"/>
      <c r="J102" s="25"/>
      <c r="K102" s="25"/>
      <c r="L102" s="36"/>
      <c r="O102" s="19"/>
    </row>
    <row r="103" spans="1:41" ht="12.75" customHeight="1" x14ac:dyDescent="0.25">
      <c r="A103" s="13">
        <v>18</v>
      </c>
      <c r="C103" s="3" t="s">
        <v>87</v>
      </c>
      <c r="D103" s="20">
        <v>247</v>
      </c>
      <c r="E103" s="24">
        <v>0.04</v>
      </c>
      <c r="F103" s="25">
        <v>0.04</v>
      </c>
      <c r="G103" s="25">
        <v>0.13</v>
      </c>
      <c r="H103" s="25">
        <v>0.23</v>
      </c>
      <c r="I103" s="25">
        <v>0.43</v>
      </c>
      <c r="J103" s="25">
        <v>7.0000000000000007E-2</v>
      </c>
      <c r="K103" s="25">
        <v>0.06</v>
      </c>
      <c r="L103" s="36">
        <v>4.0999999999999996</v>
      </c>
      <c r="O103" s="19"/>
      <c r="Q103" s="14" t="b">
        <v>0</v>
      </c>
      <c r="R103" s="14" t="b">
        <v>0</v>
      </c>
      <c r="S103" s="14" t="b">
        <v>0</v>
      </c>
      <c r="T103" s="14" t="b">
        <v>0</v>
      </c>
      <c r="U103" s="14" t="b">
        <v>0</v>
      </c>
      <c r="V103" s="14" t="b">
        <v>0</v>
      </c>
      <c r="W103" s="14" t="e">
        <v>#REF!</v>
      </c>
      <c r="X103" s="14" t="e">
        <v>#REF!</v>
      </c>
      <c r="Y103" s="14" t="e">
        <v>#REF!</v>
      </c>
      <c r="Z103" s="14" t="e">
        <v>#REF!</v>
      </c>
      <c r="AA103" s="14" t="e">
        <v>#REF!</v>
      </c>
      <c r="AB103" s="14" t="e">
        <v>#REF!</v>
      </c>
      <c r="AC103" s="14" t="b">
        <v>0</v>
      </c>
      <c r="AD103" s="14" t="b">
        <v>0</v>
      </c>
    </row>
    <row r="104" spans="1:41" ht="12.75" customHeight="1" x14ac:dyDescent="0.25">
      <c r="A104" s="13">
        <v>18</v>
      </c>
      <c r="C104" s="3" t="s">
        <v>79</v>
      </c>
      <c r="D104" s="20">
        <v>457</v>
      </c>
      <c r="E104" s="24">
        <v>0.01</v>
      </c>
      <c r="F104" s="25">
        <v>0.04</v>
      </c>
      <c r="G104" s="25">
        <v>0.13</v>
      </c>
      <c r="H104" s="25">
        <v>0.28000000000000003</v>
      </c>
      <c r="I104" s="25">
        <v>0.45</v>
      </c>
      <c r="J104" s="25">
        <v>0.04</v>
      </c>
      <c r="K104" s="25">
        <v>0.05</v>
      </c>
      <c r="L104" s="36">
        <v>4.2</v>
      </c>
      <c r="O104" s="19"/>
      <c r="Q104" s="14" t="b">
        <v>0</v>
      </c>
      <c r="R104" s="14" t="b">
        <v>0</v>
      </c>
      <c r="S104" s="14" t="b">
        <v>0</v>
      </c>
      <c r="T104" s="14" t="b">
        <v>1</v>
      </c>
      <c r="U104" s="14" t="b">
        <v>0</v>
      </c>
      <c r="V104" s="14" t="b">
        <v>0</v>
      </c>
      <c r="W104" s="14" t="e">
        <v>#REF!</v>
      </c>
      <c r="X104" s="14" t="e">
        <v>#REF!</v>
      </c>
      <c r="Y104" s="14" t="e">
        <v>#REF!</v>
      </c>
      <c r="Z104" s="14" t="e">
        <v>#REF!</v>
      </c>
      <c r="AA104" s="14" t="e">
        <v>#REF!</v>
      </c>
      <c r="AB104" s="14" t="e">
        <v>#REF!</v>
      </c>
      <c r="AC104" s="14" t="b">
        <v>0</v>
      </c>
      <c r="AD104" s="14" t="b">
        <v>1</v>
      </c>
    </row>
    <row r="105" spans="1:41" ht="12.75" customHeight="1" x14ac:dyDescent="0.25">
      <c r="A105" s="13">
        <v>18</v>
      </c>
      <c r="C105" s="3" t="s">
        <v>79</v>
      </c>
      <c r="D105" s="20">
        <v>923</v>
      </c>
      <c r="E105" s="24">
        <v>0.02</v>
      </c>
      <c r="F105" s="25">
        <v>0.01</v>
      </c>
      <c r="G105" s="25">
        <v>7.0000000000000007E-2</v>
      </c>
      <c r="H105" s="25">
        <v>0.21</v>
      </c>
      <c r="I105" s="25">
        <v>0.62</v>
      </c>
      <c r="J105" s="25">
        <v>0.04</v>
      </c>
      <c r="K105" s="25">
        <v>0.03</v>
      </c>
      <c r="L105" s="36">
        <v>4.5</v>
      </c>
      <c r="O105" s="19"/>
      <c r="Q105" s="14" t="b">
        <v>0</v>
      </c>
      <c r="R105" s="14" t="b">
        <v>0</v>
      </c>
      <c r="S105" s="14" t="b">
        <v>0</v>
      </c>
      <c r="T105" s="14" t="b">
        <v>0</v>
      </c>
      <c r="U105" s="14" t="b">
        <v>1</v>
      </c>
      <c r="V105" s="14" t="b">
        <v>0</v>
      </c>
      <c r="W105" s="14" t="e">
        <v>#REF!</v>
      </c>
      <c r="X105" s="14" t="e">
        <v>#REF!</v>
      </c>
      <c r="Y105" s="14" t="e">
        <v>#REF!</v>
      </c>
      <c r="Z105" s="14" t="e">
        <v>#REF!</v>
      </c>
      <c r="AA105" s="14" t="e">
        <v>#REF!</v>
      </c>
      <c r="AB105" s="14" t="e">
        <v>#REF!</v>
      </c>
      <c r="AC105" s="14" t="b">
        <v>0</v>
      </c>
      <c r="AD105" s="14" t="b">
        <v>1</v>
      </c>
    </row>
    <row r="106" spans="1:41" ht="12.75" customHeight="1" x14ac:dyDescent="0.25">
      <c r="A106" s="13">
        <v>18</v>
      </c>
      <c r="C106" s="3" t="s">
        <v>88</v>
      </c>
      <c r="D106" s="27">
        <v>550</v>
      </c>
      <c r="E106" s="28">
        <v>0.03</v>
      </c>
      <c r="F106" s="29">
        <v>0.02</v>
      </c>
      <c r="G106" s="29">
        <v>7.0000000000000007E-2</v>
      </c>
      <c r="H106" s="29">
        <v>0.19</v>
      </c>
      <c r="I106" s="29">
        <v>0.49</v>
      </c>
      <c r="J106" s="29">
        <v>0.15</v>
      </c>
      <c r="K106" s="29">
        <v>0.06</v>
      </c>
      <c r="L106" s="37">
        <v>4.4000000000000004</v>
      </c>
      <c r="O106" s="19"/>
      <c r="Q106" s="14" t="b">
        <v>0</v>
      </c>
      <c r="R106" s="14" t="b">
        <v>0</v>
      </c>
      <c r="S106" s="14" t="b">
        <v>0</v>
      </c>
      <c r="T106" s="14" t="b">
        <v>0</v>
      </c>
      <c r="U106" s="14" t="b">
        <v>0</v>
      </c>
      <c r="V106" s="14" t="b">
        <v>1</v>
      </c>
      <c r="W106" s="14" t="e">
        <v>#REF!</v>
      </c>
      <c r="X106" s="14" t="e">
        <v>#REF!</v>
      </c>
      <c r="Y106" s="14" t="e">
        <v>#REF!</v>
      </c>
      <c r="Z106" s="14" t="e">
        <v>#REF!</v>
      </c>
      <c r="AA106" s="14" t="e">
        <v>#REF!</v>
      </c>
      <c r="AB106" s="14" t="e">
        <v>#REF!</v>
      </c>
      <c r="AC106" s="14" t="b">
        <v>0</v>
      </c>
      <c r="AD106" s="14" t="b">
        <v>1</v>
      </c>
      <c r="AJ106" s="26"/>
      <c r="AK106" s="26"/>
      <c r="AL106" s="26"/>
    </row>
    <row r="107" spans="1:41" s="39" customFormat="1" ht="12.75" customHeight="1" x14ac:dyDescent="0.25">
      <c r="A107" s="13"/>
      <c r="B107" s="13"/>
      <c r="C107" s="62"/>
      <c r="D107" s="62"/>
      <c r="E107" s="40"/>
      <c r="F107" s="40"/>
      <c r="G107" s="40"/>
      <c r="H107" s="40"/>
      <c r="I107" s="40"/>
      <c r="J107" s="40"/>
      <c r="K107" s="40"/>
      <c r="L107" s="41"/>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row>
    <row r="108" spans="1:41" s="13" customFormat="1" ht="12.75" hidden="1" customHeight="1" x14ac:dyDescent="0.25">
      <c r="A108" s="30"/>
      <c r="B108" s="30"/>
      <c r="C108" s="30" t="s">
        <v>19</v>
      </c>
      <c r="D108" s="31">
        <v>7.0000000000000007E-2</v>
      </c>
      <c r="E108" s="32"/>
      <c r="F108" s="32"/>
      <c r="G108" s="32"/>
      <c r="H108" s="32"/>
      <c r="I108" s="32"/>
      <c r="J108" s="32"/>
      <c r="K108" s="32"/>
      <c r="L108" s="47"/>
      <c r="M108" s="30"/>
      <c r="N108" s="30"/>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0"/>
      <c r="AN108" s="30"/>
      <c r="AO108" s="30"/>
    </row>
    <row r="109" spans="1:41" s="13" customFormat="1" ht="12.75" hidden="1" customHeight="1" x14ac:dyDescent="0.25">
      <c r="A109" s="30"/>
      <c r="B109" s="30"/>
      <c r="C109" s="30" t="s">
        <v>20</v>
      </c>
      <c r="D109" s="31">
        <v>0.1</v>
      </c>
      <c r="E109" s="32"/>
      <c r="F109" s="32"/>
      <c r="G109" s="32"/>
      <c r="H109" s="32"/>
      <c r="I109" s="32"/>
      <c r="J109" s="32"/>
      <c r="K109" s="32"/>
      <c r="L109" s="47"/>
      <c r="M109" s="30"/>
      <c r="N109" s="30"/>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0"/>
      <c r="AN109" s="30"/>
      <c r="AO109" s="30"/>
    </row>
    <row r="110" spans="1:41" s="39" customFormat="1" ht="12.75" customHeight="1" x14ac:dyDescent="0.25">
      <c r="A110" s="13"/>
      <c r="B110" s="13"/>
      <c r="C110" s="62"/>
      <c r="D110" s="62"/>
      <c r="E110" s="40"/>
      <c r="F110" s="40"/>
      <c r="G110" s="40"/>
      <c r="H110" s="40"/>
      <c r="I110" s="40"/>
      <c r="J110" s="40"/>
      <c r="K110" s="40"/>
      <c r="L110" s="41"/>
      <c r="M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row>
    <row r="111" spans="1:41" x14ac:dyDescent="0.25">
      <c r="L111" s="38"/>
      <c r="M111" s="3"/>
    </row>
    <row r="112" spans="1:41" x14ac:dyDescent="0.25">
      <c r="M112" s="3"/>
    </row>
    <row r="113" spans="13:13" x14ac:dyDescent="0.25">
      <c r="M113" s="3"/>
    </row>
    <row r="114" spans="13:13" x14ac:dyDescent="0.25">
      <c r="M114" s="3"/>
    </row>
    <row r="115" spans="13:13" x14ac:dyDescent="0.25">
      <c r="M115" s="3"/>
    </row>
    <row r="116" spans="13:13" x14ac:dyDescent="0.25">
      <c r="M116" s="3"/>
    </row>
    <row r="117" spans="13:13" x14ac:dyDescent="0.25">
      <c r="M117" s="3"/>
    </row>
    <row r="118" spans="13:13" x14ac:dyDescent="0.25">
      <c r="M118" s="3"/>
    </row>
    <row r="119" spans="13:13" x14ac:dyDescent="0.25">
      <c r="M119" s="3"/>
    </row>
    <row r="120" spans="13:13" x14ac:dyDescent="0.25">
      <c r="M120" s="3"/>
    </row>
    <row r="121" spans="13:13" x14ac:dyDescent="0.25">
      <c r="M121" s="3"/>
    </row>
    <row r="122" spans="13:13" x14ac:dyDescent="0.25">
      <c r="M122" s="3"/>
    </row>
    <row r="123" spans="13:13" x14ac:dyDescent="0.25">
      <c r="M123" s="3"/>
    </row>
    <row r="124" spans="13:13" x14ac:dyDescent="0.25">
      <c r="M124" s="3"/>
    </row>
    <row r="125" spans="13:13" x14ac:dyDescent="0.25">
      <c r="M125" s="3"/>
    </row>
    <row r="126" spans="13:13" x14ac:dyDescent="0.25">
      <c r="M126" s="3"/>
    </row>
    <row r="127" spans="13:13" x14ac:dyDescent="0.25">
      <c r="M127" s="3"/>
    </row>
    <row r="128" spans="13:13" x14ac:dyDescent="0.25">
      <c r="M128" s="3"/>
    </row>
    <row r="129" spans="13:13" x14ac:dyDescent="0.25">
      <c r="M129" s="3"/>
    </row>
    <row r="130" spans="13:13" x14ac:dyDescent="0.25">
      <c r="M130" s="3"/>
    </row>
    <row r="131" spans="13:13" x14ac:dyDescent="0.25">
      <c r="M131" s="3"/>
    </row>
    <row r="132" spans="13:13" x14ac:dyDescent="0.25">
      <c r="M132" s="3"/>
    </row>
    <row r="133" spans="13:13" x14ac:dyDescent="0.25">
      <c r="M133" s="3"/>
    </row>
    <row r="134" spans="13:13" x14ac:dyDescent="0.25">
      <c r="M134" s="3"/>
    </row>
    <row r="135" spans="13:13" x14ac:dyDescent="0.25">
      <c r="M135" s="3"/>
    </row>
    <row r="136" spans="13:13" x14ac:dyDescent="0.25">
      <c r="M136" s="3"/>
    </row>
    <row r="137" spans="13:13" x14ac:dyDescent="0.25">
      <c r="M137" s="3"/>
    </row>
    <row r="138" spans="13:13" x14ac:dyDescent="0.25">
      <c r="M138" s="3"/>
    </row>
    <row r="139" spans="13:13" x14ac:dyDescent="0.25">
      <c r="M139" s="3"/>
    </row>
    <row r="140" spans="13:13" x14ac:dyDescent="0.25">
      <c r="M140" s="3"/>
    </row>
    <row r="141" spans="13:13" x14ac:dyDescent="0.25">
      <c r="M141" s="3"/>
    </row>
    <row r="142" spans="13:13" x14ac:dyDescent="0.25">
      <c r="M142" s="3"/>
    </row>
    <row r="143" spans="13:13" x14ac:dyDescent="0.25">
      <c r="M143" s="3"/>
    </row>
    <row r="144" spans="13:13" x14ac:dyDescent="0.25">
      <c r="M144" s="3"/>
    </row>
    <row r="145" spans="13:13" x14ac:dyDescent="0.25">
      <c r="M145" s="3"/>
    </row>
    <row r="146" spans="13:13" x14ac:dyDescent="0.25">
      <c r="M146" s="3"/>
    </row>
    <row r="147" spans="13:13" x14ac:dyDescent="0.25">
      <c r="M147" s="3"/>
    </row>
    <row r="148" spans="13:13" x14ac:dyDescent="0.25">
      <c r="M148" s="3"/>
    </row>
    <row r="149" spans="13:13" x14ac:dyDescent="0.25">
      <c r="M149" s="3"/>
    </row>
    <row r="150" spans="13:13" x14ac:dyDescent="0.25">
      <c r="M150" s="3"/>
    </row>
    <row r="151" spans="13:13" x14ac:dyDescent="0.25">
      <c r="M151" s="3"/>
    </row>
    <row r="152" spans="13:13" x14ac:dyDescent="0.25">
      <c r="M152" s="3"/>
    </row>
    <row r="153" spans="13:13" x14ac:dyDescent="0.25">
      <c r="M153" s="3"/>
    </row>
    <row r="154" spans="13:13" x14ac:dyDescent="0.25">
      <c r="M154" s="3"/>
    </row>
    <row r="155" spans="13:13" x14ac:dyDescent="0.25">
      <c r="M155" s="3"/>
    </row>
    <row r="156" spans="13:13" x14ac:dyDescent="0.25">
      <c r="M156" s="3"/>
    </row>
    <row r="157" spans="13:13" x14ac:dyDescent="0.25">
      <c r="M157" s="3"/>
    </row>
    <row r="158" spans="13:13" x14ac:dyDescent="0.25">
      <c r="M158" s="3"/>
    </row>
    <row r="159" spans="13:13" x14ac:dyDescent="0.25">
      <c r="M159" s="3"/>
    </row>
    <row r="160" spans="13:13" x14ac:dyDescent="0.25">
      <c r="M160" s="3"/>
    </row>
    <row r="161" spans="13:13" x14ac:dyDescent="0.25">
      <c r="M161" s="3"/>
    </row>
    <row r="162" spans="13:13" x14ac:dyDescent="0.25">
      <c r="M162" s="3"/>
    </row>
    <row r="163" spans="13:13" x14ac:dyDescent="0.25">
      <c r="M163" s="3"/>
    </row>
    <row r="164" spans="13:13" x14ac:dyDescent="0.25">
      <c r="M164" s="3"/>
    </row>
    <row r="165" spans="13:13" x14ac:dyDescent="0.25">
      <c r="M165" s="3"/>
    </row>
    <row r="166" spans="13:13" x14ac:dyDescent="0.25">
      <c r="M166" s="3"/>
    </row>
    <row r="167" spans="13:13" x14ac:dyDescent="0.25">
      <c r="M167" s="3"/>
    </row>
    <row r="168" spans="13:13" x14ac:dyDescent="0.25">
      <c r="M168" s="3"/>
    </row>
    <row r="169" spans="13:13" x14ac:dyDescent="0.25">
      <c r="M169" s="3"/>
    </row>
    <row r="170" spans="13:13" x14ac:dyDescent="0.25">
      <c r="M170" s="3"/>
    </row>
    <row r="171" spans="13:13" x14ac:dyDescent="0.25">
      <c r="M171" s="3"/>
    </row>
    <row r="172" spans="13:13" x14ac:dyDescent="0.25">
      <c r="M172" s="3"/>
    </row>
    <row r="173" spans="13:13" x14ac:dyDescent="0.25">
      <c r="M173" s="3"/>
    </row>
    <row r="174" spans="13:13" x14ac:dyDescent="0.25">
      <c r="M174" s="3"/>
    </row>
    <row r="175" spans="13:13" x14ac:dyDescent="0.25">
      <c r="M175" s="3"/>
    </row>
    <row r="176" spans="13:13" x14ac:dyDescent="0.25">
      <c r="M176" s="3"/>
    </row>
    <row r="177" spans="13:13" x14ac:dyDescent="0.25">
      <c r="M177" s="3"/>
    </row>
    <row r="178" spans="13:13" x14ac:dyDescent="0.25">
      <c r="M178" s="3"/>
    </row>
    <row r="179" spans="13:13" x14ac:dyDescent="0.25">
      <c r="M179" s="3"/>
    </row>
    <row r="180" spans="13:13" x14ac:dyDescent="0.25">
      <c r="M180" s="3"/>
    </row>
    <row r="181" spans="13:13" x14ac:dyDescent="0.25">
      <c r="M181" s="3"/>
    </row>
    <row r="182" spans="13:13" x14ac:dyDescent="0.25">
      <c r="M182" s="3"/>
    </row>
    <row r="183" spans="13:13" x14ac:dyDescent="0.25">
      <c r="M183" s="3"/>
    </row>
    <row r="184" spans="13:13" x14ac:dyDescent="0.25">
      <c r="M184" s="3"/>
    </row>
    <row r="185" spans="13:13" x14ac:dyDescent="0.25">
      <c r="M185" s="3"/>
    </row>
    <row r="186" spans="13:13" x14ac:dyDescent="0.25">
      <c r="M186" s="3"/>
    </row>
    <row r="187" spans="13:13" x14ac:dyDescent="0.25">
      <c r="M187" s="3"/>
    </row>
    <row r="188" spans="13:13" x14ac:dyDescent="0.25">
      <c r="M188" s="3"/>
    </row>
    <row r="189" spans="13:13" x14ac:dyDescent="0.25">
      <c r="M189" s="3"/>
    </row>
    <row r="190" spans="13:13" x14ac:dyDescent="0.25">
      <c r="M190" s="3"/>
    </row>
    <row r="191" spans="13:13" x14ac:dyDescent="0.25">
      <c r="M191" s="3"/>
    </row>
    <row r="192" spans="13:13" x14ac:dyDescent="0.25">
      <c r="M192" s="3"/>
    </row>
    <row r="193" spans="13:13" x14ac:dyDescent="0.25">
      <c r="M193" s="3"/>
    </row>
    <row r="194" spans="13:13" x14ac:dyDescent="0.25">
      <c r="M194" s="3"/>
    </row>
    <row r="195" spans="13:13" x14ac:dyDescent="0.25">
      <c r="M195" s="3"/>
    </row>
    <row r="196" spans="13:13" x14ac:dyDescent="0.25">
      <c r="M196" s="3"/>
    </row>
    <row r="197" spans="13:13" x14ac:dyDescent="0.25">
      <c r="M197" s="3"/>
    </row>
    <row r="198" spans="13:13" x14ac:dyDescent="0.25">
      <c r="M198" s="3"/>
    </row>
    <row r="199" spans="13:13" x14ac:dyDescent="0.25">
      <c r="M199" s="3"/>
    </row>
    <row r="200" spans="13:13" x14ac:dyDescent="0.25">
      <c r="M200" s="3"/>
    </row>
    <row r="201" spans="13:13" x14ac:dyDescent="0.25">
      <c r="M201" s="3"/>
    </row>
    <row r="202" spans="13:13" x14ac:dyDescent="0.25">
      <c r="M202" s="3"/>
    </row>
    <row r="203" spans="13:13" x14ac:dyDescent="0.25">
      <c r="M203" s="3"/>
    </row>
    <row r="204" spans="13:13" x14ac:dyDescent="0.25">
      <c r="M204" s="3"/>
    </row>
    <row r="205" spans="13:13" x14ac:dyDescent="0.25">
      <c r="M205" s="3"/>
    </row>
    <row r="206" spans="13:13" x14ac:dyDescent="0.25">
      <c r="M206" s="3"/>
    </row>
    <row r="207" spans="13:13" x14ac:dyDescent="0.25">
      <c r="M207" s="3"/>
    </row>
    <row r="208" spans="13:13" x14ac:dyDescent="0.25">
      <c r="M208" s="3"/>
    </row>
    <row r="209" spans="13:13" x14ac:dyDescent="0.25">
      <c r="M209" s="3"/>
    </row>
    <row r="210" spans="13:13" x14ac:dyDescent="0.25">
      <c r="M210" s="3"/>
    </row>
    <row r="211" spans="13:13" x14ac:dyDescent="0.25">
      <c r="M211" s="3"/>
    </row>
    <row r="212" spans="13:13" x14ac:dyDescent="0.25">
      <c r="M212" s="3"/>
    </row>
    <row r="213" spans="13:13" x14ac:dyDescent="0.25">
      <c r="M213" s="3"/>
    </row>
    <row r="214" spans="13:13" x14ac:dyDescent="0.25">
      <c r="M214" s="3"/>
    </row>
    <row r="215" spans="13:13" x14ac:dyDescent="0.25">
      <c r="M215" s="3"/>
    </row>
    <row r="216" spans="13:13" x14ac:dyDescent="0.25">
      <c r="M216" s="3"/>
    </row>
    <row r="217" spans="13:13" x14ac:dyDescent="0.25">
      <c r="M217" s="3"/>
    </row>
    <row r="218" spans="13:13" x14ac:dyDescent="0.25">
      <c r="M218" s="3"/>
    </row>
    <row r="219" spans="13:13" x14ac:dyDescent="0.25">
      <c r="M219" s="3"/>
    </row>
    <row r="220" spans="13:13" x14ac:dyDescent="0.25">
      <c r="M220" s="3"/>
    </row>
    <row r="221" spans="13:13" x14ac:dyDescent="0.25">
      <c r="M221" s="3"/>
    </row>
    <row r="222" spans="13:13" x14ac:dyDescent="0.25">
      <c r="M222" s="3"/>
    </row>
    <row r="223" spans="13:13" x14ac:dyDescent="0.25">
      <c r="M223" s="3"/>
    </row>
    <row r="224" spans="13:13" x14ac:dyDescent="0.25">
      <c r="M224" s="3"/>
    </row>
    <row r="225" spans="13:13" x14ac:dyDescent="0.25">
      <c r="M225" s="3"/>
    </row>
    <row r="226" spans="13:13" x14ac:dyDescent="0.25">
      <c r="M226" s="3"/>
    </row>
    <row r="227" spans="13:13" x14ac:dyDescent="0.25">
      <c r="M227" s="3"/>
    </row>
    <row r="228" spans="13:13" x14ac:dyDescent="0.25">
      <c r="M228" s="3"/>
    </row>
    <row r="229" spans="13:13" x14ac:dyDescent="0.25">
      <c r="M229" s="3"/>
    </row>
    <row r="230" spans="13:13" x14ac:dyDescent="0.25">
      <c r="M230" s="3"/>
    </row>
    <row r="231" spans="13:13" x14ac:dyDescent="0.25">
      <c r="M231" s="3"/>
    </row>
    <row r="232" spans="13:13" x14ac:dyDescent="0.25">
      <c r="M232" s="3"/>
    </row>
    <row r="233" spans="13:13" x14ac:dyDescent="0.25">
      <c r="M233" s="3"/>
    </row>
    <row r="234" spans="13:13" x14ac:dyDescent="0.25">
      <c r="M234" s="3"/>
    </row>
    <row r="235" spans="13:13" x14ac:dyDescent="0.25">
      <c r="M235" s="3"/>
    </row>
    <row r="236" spans="13:13" x14ac:dyDescent="0.25">
      <c r="M236" s="3"/>
    </row>
    <row r="237" spans="13:13" x14ac:dyDescent="0.25">
      <c r="M237" s="3"/>
    </row>
    <row r="238" spans="13:13" x14ac:dyDescent="0.25">
      <c r="M238" s="3"/>
    </row>
    <row r="239" spans="13:13" x14ac:dyDescent="0.25">
      <c r="M239" s="3"/>
    </row>
    <row r="240" spans="13:13" x14ac:dyDescent="0.25">
      <c r="M240" s="3"/>
    </row>
    <row r="241" spans="13:13" x14ac:dyDescent="0.25">
      <c r="M241" s="3"/>
    </row>
    <row r="242" spans="13:13" x14ac:dyDescent="0.25">
      <c r="M242" s="3"/>
    </row>
    <row r="243" spans="13:13" x14ac:dyDescent="0.25">
      <c r="M243" s="3"/>
    </row>
    <row r="244" spans="13:13" x14ac:dyDescent="0.25">
      <c r="M244" s="3"/>
    </row>
    <row r="245" spans="13:13" x14ac:dyDescent="0.25">
      <c r="M245" s="3"/>
    </row>
    <row r="246" spans="13:13" x14ac:dyDescent="0.25">
      <c r="M246" s="3"/>
    </row>
    <row r="247" spans="13:13" x14ac:dyDescent="0.25">
      <c r="M247" s="3"/>
    </row>
    <row r="248" spans="13:13" x14ac:dyDescent="0.25">
      <c r="M248" s="3"/>
    </row>
    <row r="249" spans="13:13" x14ac:dyDescent="0.25">
      <c r="M249" s="3"/>
    </row>
    <row r="250" spans="13:13" x14ac:dyDescent="0.25">
      <c r="M250" s="3"/>
    </row>
    <row r="251" spans="13:13" x14ac:dyDescent="0.25">
      <c r="M251" s="3"/>
    </row>
    <row r="252" spans="13:13" x14ac:dyDescent="0.25">
      <c r="M252" s="3"/>
    </row>
    <row r="253" spans="13:13" x14ac:dyDescent="0.25">
      <c r="M253" s="3"/>
    </row>
    <row r="254" spans="13:13" x14ac:dyDescent="0.25">
      <c r="M254" s="3"/>
    </row>
    <row r="255" spans="13:13" x14ac:dyDescent="0.25">
      <c r="M255" s="3"/>
    </row>
    <row r="256" spans="13:13" x14ac:dyDescent="0.25">
      <c r="M256" s="3"/>
    </row>
    <row r="257" spans="13:13" x14ac:dyDescent="0.25">
      <c r="M257" s="3"/>
    </row>
    <row r="258" spans="13:13" x14ac:dyDescent="0.25">
      <c r="M258" s="3"/>
    </row>
    <row r="259" spans="13:13" x14ac:dyDescent="0.25">
      <c r="M259" s="3"/>
    </row>
    <row r="260" spans="13:13" x14ac:dyDescent="0.25">
      <c r="M260" s="3"/>
    </row>
    <row r="261" spans="13:13" x14ac:dyDescent="0.25">
      <c r="M261" s="3"/>
    </row>
    <row r="262" spans="13:13" x14ac:dyDescent="0.25">
      <c r="M262" s="3"/>
    </row>
    <row r="263" spans="13:13" x14ac:dyDescent="0.25">
      <c r="M263" s="3"/>
    </row>
    <row r="264" spans="13:13" x14ac:dyDescent="0.25">
      <c r="M264" s="3"/>
    </row>
    <row r="265" spans="13:13" x14ac:dyDescent="0.25">
      <c r="M265" s="3"/>
    </row>
    <row r="266" spans="13:13" x14ac:dyDescent="0.25">
      <c r="M266" s="3"/>
    </row>
    <row r="267" spans="13:13" x14ac:dyDescent="0.25">
      <c r="M267" s="3"/>
    </row>
  </sheetData>
  <conditionalFormatting sqref="E13 E22 E25 E28 E32 E80 E102 E38 E43 E50 E53 E68 E71 E75">
    <cfRule type="expression" dxfId="1234" priority="41">
      <formula>N13=TRUE</formula>
    </cfRule>
  </conditionalFormatting>
  <conditionalFormatting sqref="E35">
    <cfRule type="expression" dxfId="1233" priority="28">
      <formula>N35=TRUE</formula>
    </cfRule>
  </conditionalFormatting>
  <conditionalFormatting sqref="E60">
    <cfRule type="expression" dxfId="1232" priority="25">
      <formula>N60=TRUE</formula>
    </cfRule>
  </conditionalFormatting>
  <conditionalFormatting sqref="E64">
    <cfRule type="expression" dxfId="1231" priority="17">
      <formula>N64=TRUE</formula>
    </cfRule>
  </conditionalFormatting>
  <conditionalFormatting sqref="E84">
    <cfRule type="expression" dxfId="1230" priority="14">
      <formula>N84=TRUE</formula>
    </cfRule>
  </conditionalFormatting>
  <conditionalFormatting sqref="E89">
    <cfRule type="expression" dxfId="1229" priority="12">
      <formula>N89=TRUE</formula>
    </cfRule>
  </conditionalFormatting>
  <conditionalFormatting sqref="E93">
    <cfRule type="expression" dxfId="1228" priority="9">
      <formula>N93=TRUE</formula>
    </cfRule>
  </conditionalFormatting>
  <conditionalFormatting sqref="E96">
    <cfRule type="expression" dxfId="1227" priority="7">
      <formula>N96=TRUE</formula>
    </cfRule>
  </conditionalFormatting>
  <conditionalFormatting sqref="E99">
    <cfRule type="expression" dxfId="1226" priority="4">
      <formula>N99=TRUE</formula>
    </cfRule>
  </conditionalFormatting>
  <conditionalFormatting sqref="E112:E142">
    <cfRule type="expression" dxfId="1225" priority="38">
      <formula>N112=TRUE</formula>
    </cfRule>
  </conditionalFormatting>
  <conditionalFormatting sqref="E154:E195">
    <cfRule type="expression" dxfId="1224" priority="40">
      <formula>N154=TRUE</formula>
    </cfRule>
  </conditionalFormatting>
  <conditionalFormatting sqref="E207:E248">
    <cfRule type="expression" dxfId="1223" priority="39">
      <formula>N207=TRUE</formula>
    </cfRule>
  </conditionalFormatting>
  <conditionalFormatting sqref="K11:L12 K65:L67 K69:L70 K72:L74 K81:L83 K94:L95 K97:L98 K100:L101 K14:L21 K23:L24 K29:L31 K33:L34 K36:L37 K51:L52 K26:L27 K39:L42 K44:L49 K54:L59 K61:L63 K76:L79 K85:L88 K90:L92 K103:L106">
    <cfRule type="expression" dxfId="1222" priority="29">
      <formula>AC11=TRUE</formula>
    </cfRule>
  </conditionalFormatting>
  <conditionalFormatting sqref="K112:K142 K154:K195 K207:K248 K13:L13 K22:L22 K25:L25 K28:L28 K32:L32 K80:L80 K102:L102 K35:L35 K38:L38 K43:L43 K50:L50 K53:L53 K60:L60 K64:L64 K68:L68 K71:L71 K75:L75 K84:L84 K89:L89 K93:L93 K96:L96 K99:L99">
    <cfRule type="expression" dxfId="1221" priority="33">
      <formula>AA13=TRUE</formula>
    </cfRule>
  </conditionalFormatting>
  <conditionalFormatting sqref="L110:M267">
    <cfRule type="expression" dxfId="1220" priority="36">
      <formula>AB110=TRUE</formula>
    </cfRule>
  </conditionalFormatting>
  <conditionalFormatting sqref="O8:O106">
    <cfRule type="cellIs" dxfId="1219" priority="1" operator="notEqual">
      <formula>1</formula>
    </cfRule>
  </conditionalFormatting>
  <conditionalFormatting sqref="E11:J12 E65:J67 E69:J70 E72:J74 E81:J83 E94:J95 E97:J98 E100:J101 E14:J21 E23:J24 E29:J31 E33:J34 E36:J37 E51:J52 E26:J27 E39:J42 E44:J49 E54:J59 E61:J63 E76:J79 E85:J88 E90:J92 E103:J106">
    <cfRule type="expression" dxfId="1218" priority="787">
      <formula>Q11=TRUE</formula>
    </cfRule>
  </conditionalFormatting>
  <conditionalFormatting sqref="F112:J142 F154:J195 F207:J248 F13:J13 F22:J22 F25:J25 F28:J28 F32:J32 F80:J80 F102:J102 F35:J35 F38:J38 F43:J43 F50:J50 F53:J53 F60:J60 F64:J64 F68:J68 F71:J71 F75:J75 F84:J84 F89:J89 F93:J93 F96:J96 F99:J99">
    <cfRule type="expression" dxfId="1217" priority="833">
      <formula>P13=TRUE</formula>
    </cfRule>
  </conditionalFormatting>
  <pageMargins left="0.7" right="0.7" top="0.75" bottom="0.75" header="0.3" footer="0.3"/>
  <pageSetup paperSize="9" orientation="portrait" verticalDpi="0" r:id="rId1"/>
  <drawing r:id="rId2"/>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Worksheet____6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2.42578125" style="3" customWidth="1"/>
    <col min="8" max="8" width="11.85546875" style="3" customWidth="1"/>
    <col min="9" max="9" width="12" style="3" customWidth="1"/>
    <col min="10" max="10" width="12.1406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224</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225</v>
      </c>
      <c r="F7" s="6" t="s">
        <v>226</v>
      </c>
      <c r="G7" s="6" t="s">
        <v>227</v>
      </c>
      <c r="H7" s="6" t="s">
        <v>228</v>
      </c>
      <c r="I7" s="6" t="s">
        <v>229</v>
      </c>
      <c r="J7" s="6" t="s">
        <v>230</v>
      </c>
    </row>
    <row r="8" spans="1:36" x14ac:dyDescent="0.25">
      <c r="C8" s="7" t="s">
        <v>0</v>
      </c>
      <c r="D8" s="8">
        <v>2177</v>
      </c>
      <c r="E8" s="18">
        <v>0.25</v>
      </c>
      <c r="F8" s="18">
        <v>0.18</v>
      </c>
      <c r="G8" s="18">
        <v>0.01</v>
      </c>
      <c r="H8" s="18">
        <v>0.01</v>
      </c>
      <c r="I8" s="18">
        <v>0.5</v>
      </c>
      <c r="J8" s="18">
        <v>0.05</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J10" s="49"/>
    </row>
    <row r="11" spans="1:36" ht="12.75" customHeight="1" x14ac:dyDescent="0.25">
      <c r="A11" s="13">
        <v>1</v>
      </c>
      <c r="C11" s="3" t="s">
        <v>27</v>
      </c>
      <c r="D11" s="20">
        <v>1073</v>
      </c>
      <c r="E11" s="24">
        <v>0.23</v>
      </c>
      <c r="F11" s="25">
        <v>0.25</v>
      </c>
      <c r="G11" s="25">
        <v>0</v>
      </c>
      <c r="H11" s="25">
        <v>0</v>
      </c>
      <c r="I11" s="25">
        <v>0.46</v>
      </c>
      <c r="J11" s="50">
        <v>0.06</v>
      </c>
      <c r="M11" s="19"/>
      <c r="O11" s="14" t="b">
        <v>0</v>
      </c>
      <c r="P11" s="14" t="b">
        <v>1</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0.27</v>
      </c>
      <c r="F12" s="25">
        <v>0.13</v>
      </c>
      <c r="G12" s="25">
        <v>0</v>
      </c>
      <c r="H12" s="25">
        <v>0</v>
      </c>
      <c r="I12" s="25">
        <v>0.55000000000000004</v>
      </c>
      <c r="J12" s="50">
        <v>0.05</v>
      </c>
      <c r="M12" s="19"/>
      <c r="O12" s="14" t="b">
        <v>0</v>
      </c>
      <c r="P12" s="14" t="b">
        <v>0</v>
      </c>
      <c r="Q12" s="14" t="b">
        <v>0</v>
      </c>
      <c r="R12" s="14" t="b">
        <v>0</v>
      </c>
      <c r="S12" s="14" t="b">
        <v>1</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0.3</v>
      </c>
      <c r="F14" s="25">
        <v>0.2</v>
      </c>
      <c r="G14" s="25">
        <v>0</v>
      </c>
      <c r="H14" s="25">
        <v>0</v>
      </c>
      <c r="I14" s="25">
        <v>0.45</v>
      </c>
      <c r="J14" s="50">
        <v>0.05</v>
      </c>
      <c r="M14" s="19"/>
      <c r="O14" s="14" t="b">
        <v>1</v>
      </c>
      <c r="P14" s="14" t="b">
        <v>0</v>
      </c>
      <c r="Q14" s="14" t="b">
        <v>0</v>
      </c>
      <c r="R14" s="14" t="b">
        <v>0</v>
      </c>
      <c r="S14" s="14" t="b">
        <v>0</v>
      </c>
      <c r="T14" s="14" t="e">
        <v>#REF!</v>
      </c>
      <c r="U14" s="14" t="e">
        <v>#REF!</v>
      </c>
      <c r="V14" s="14" t="e">
        <v>#REF!</v>
      </c>
      <c r="W14" s="14" t="e">
        <v>#REF!</v>
      </c>
      <c r="X14" s="14" t="e">
        <v>#REF!</v>
      </c>
      <c r="Y14" s="14" t="e">
        <v>#REF!</v>
      </c>
      <c r="Z14" s="14" t="e">
        <v>#REF!</v>
      </c>
      <c r="AA14" s="14" t="b">
        <v>0</v>
      </c>
      <c r="AB14" s="14" t="e">
        <v>#REF!</v>
      </c>
    </row>
    <row r="15" spans="1:36" ht="12.75" customHeight="1" x14ac:dyDescent="0.25">
      <c r="A15" s="13">
        <v>2</v>
      </c>
      <c r="C15" s="3" t="s">
        <v>31</v>
      </c>
      <c r="D15" s="20">
        <v>357</v>
      </c>
      <c r="E15" s="24">
        <v>0.32</v>
      </c>
      <c r="F15" s="25">
        <v>0.23</v>
      </c>
      <c r="G15" s="25"/>
      <c r="H15" s="25"/>
      <c r="I15" s="25">
        <v>0.43</v>
      </c>
      <c r="J15" s="50">
        <v>0.02</v>
      </c>
      <c r="M15" s="19"/>
      <c r="O15" s="14" t="b">
        <v>1</v>
      </c>
      <c r="P15" s="14" t="b">
        <v>1</v>
      </c>
      <c r="Q15" s="14" t="b">
        <v>0</v>
      </c>
      <c r="R15" s="14" t="b">
        <v>0</v>
      </c>
      <c r="S15" s="14" t="b">
        <v>0</v>
      </c>
      <c r="T15" s="14" t="e">
        <v>#REF!</v>
      </c>
      <c r="U15" s="14" t="e">
        <v>#REF!</v>
      </c>
      <c r="V15" s="14" t="e">
        <v>#REF!</v>
      </c>
      <c r="W15" s="14" t="e">
        <v>#REF!</v>
      </c>
      <c r="X15" s="14" t="e">
        <v>#REF!</v>
      </c>
      <c r="Y15" s="14" t="e">
        <v>#REF!</v>
      </c>
      <c r="Z15" s="14" t="e">
        <v>#REF!</v>
      </c>
      <c r="AA15" s="14" t="b">
        <v>0</v>
      </c>
      <c r="AB15" s="14" t="e">
        <v>#REF!</v>
      </c>
    </row>
    <row r="16" spans="1:36" ht="12.75" customHeight="1" x14ac:dyDescent="0.25">
      <c r="A16" s="13">
        <v>2</v>
      </c>
      <c r="C16" s="3" t="s">
        <v>32</v>
      </c>
      <c r="D16" s="20">
        <v>358</v>
      </c>
      <c r="E16" s="24">
        <v>0.24</v>
      </c>
      <c r="F16" s="25">
        <v>0.18</v>
      </c>
      <c r="G16" s="25">
        <v>0</v>
      </c>
      <c r="H16" s="25">
        <v>0</v>
      </c>
      <c r="I16" s="25">
        <v>0.51</v>
      </c>
      <c r="J16" s="50">
        <v>0.06</v>
      </c>
      <c r="M16" s="19"/>
      <c r="O16" s="14" t="b">
        <v>1</v>
      </c>
      <c r="P16" s="14" t="b">
        <v>0</v>
      </c>
      <c r="Q16" s="14" t="b">
        <v>0</v>
      </c>
      <c r="R16" s="14" t="b">
        <v>0</v>
      </c>
      <c r="S16" s="14" t="b">
        <v>1</v>
      </c>
      <c r="T16" s="14" t="e">
        <v>#REF!</v>
      </c>
      <c r="U16" s="14" t="e">
        <v>#REF!</v>
      </c>
      <c r="V16" s="14" t="e">
        <v>#REF!</v>
      </c>
      <c r="W16" s="14" t="e">
        <v>#REF!</v>
      </c>
      <c r="X16" s="14" t="e">
        <v>#REF!</v>
      </c>
      <c r="Y16" s="14" t="e">
        <v>#REF!</v>
      </c>
      <c r="Z16" s="14" t="e">
        <v>#REF!</v>
      </c>
      <c r="AA16" s="14" t="b">
        <v>0</v>
      </c>
      <c r="AB16" s="14" t="e">
        <v>#REF!</v>
      </c>
    </row>
    <row r="17" spans="1:28" ht="12.75" customHeight="1" x14ac:dyDescent="0.25">
      <c r="A17" s="13">
        <v>2</v>
      </c>
      <c r="C17" s="3" t="s">
        <v>33</v>
      </c>
      <c r="D17" s="20">
        <v>349</v>
      </c>
      <c r="E17" s="24">
        <v>0.23</v>
      </c>
      <c r="F17" s="25">
        <v>0.2</v>
      </c>
      <c r="G17" s="25">
        <v>0.01</v>
      </c>
      <c r="H17" s="25">
        <v>0.01</v>
      </c>
      <c r="I17" s="25">
        <v>0.5</v>
      </c>
      <c r="J17" s="50">
        <v>0.06</v>
      </c>
      <c r="M17" s="19"/>
      <c r="O17" s="14" t="b">
        <v>1</v>
      </c>
      <c r="P17" s="14" t="b">
        <v>0</v>
      </c>
      <c r="Q17" s="14" t="b">
        <v>0</v>
      </c>
      <c r="R17" s="14" t="b">
        <v>0</v>
      </c>
      <c r="S17" s="14" t="b">
        <v>1</v>
      </c>
      <c r="T17" s="14" t="e">
        <v>#REF!</v>
      </c>
      <c r="U17" s="14" t="e">
        <v>#REF!</v>
      </c>
      <c r="V17" s="14" t="e">
        <v>#REF!</v>
      </c>
      <c r="W17" s="14" t="e">
        <v>#REF!</v>
      </c>
      <c r="X17" s="14" t="e">
        <v>#REF!</v>
      </c>
      <c r="Y17" s="14" t="e">
        <v>#REF!</v>
      </c>
      <c r="Z17" s="14" t="e">
        <v>#REF!</v>
      </c>
      <c r="AA17" s="14" t="b">
        <v>0</v>
      </c>
      <c r="AB17" s="14" t="e">
        <v>#REF!</v>
      </c>
    </row>
    <row r="18" spans="1:28" ht="12.75" customHeight="1" x14ac:dyDescent="0.25">
      <c r="A18" s="13">
        <v>2</v>
      </c>
      <c r="C18" s="3" t="s">
        <v>34</v>
      </c>
      <c r="D18" s="20">
        <v>353</v>
      </c>
      <c r="E18" s="24">
        <v>0.25</v>
      </c>
      <c r="F18" s="25">
        <v>0.15</v>
      </c>
      <c r="G18" s="25">
        <v>0</v>
      </c>
      <c r="H18" s="25">
        <v>0.01</v>
      </c>
      <c r="I18" s="25">
        <v>0.51</v>
      </c>
      <c r="J18" s="50">
        <v>7.0000000000000007E-2</v>
      </c>
      <c r="M18" s="19"/>
      <c r="O18" s="14" t="b">
        <v>1</v>
      </c>
      <c r="P18" s="14" t="b">
        <v>0</v>
      </c>
      <c r="Q18" s="14" t="b">
        <v>0</v>
      </c>
      <c r="R18" s="14" t="b">
        <v>0</v>
      </c>
      <c r="S18" s="14" t="b">
        <v>1</v>
      </c>
      <c r="T18" s="14" t="e">
        <v>#REF!</v>
      </c>
      <c r="U18" s="14" t="e">
        <v>#REF!</v>
      </c>
      <c r="V18" s="14" t="e">
        <v>#REF!</v>
      </c>
      <c r="W18" s="14" t="e">
        <v>#REF!</v>
      </c>
      <c r="X18" s="14" t="e">
        <v>#REF!</v>
      </c>
      <c r="Y18" s="14" t="e">
        <v>#REF!</v>
      </c>
      <c r="Z18" s="14" t="e">
        <v>#REF!</v>
      </c>
      <c r="AA18" s="14" t="b">
        <v>0</v>
      </c>
      <c r="AB18" s="14" t="e">
        <v>#REF!</v>
      </c>
    </row>
    <row r="19" spans="1:28" ht="12.75" customHeight="1" x14ac:dyDescent="0.25">
      <c r="A19" s="13">
        <v>2</v>
      </c>
      <c r="C19" s="3" t="s">
        <v>35</v>
      </c>
      <c r="D19" s="20">
        <v>139</v>
      </c>
      <c r="E19" s="24">
        <v>0.22</v>
      </c>
      <c r="F19" s="25">
        <v>0.18</v>
      </c>
      <c r="G19" s="25">
        <v>0.01</v>
      </c>
      <c r="H19" s="25">
        <v>0.01</v>
      </c>
      <c r="I19" s="25">
        <v>0.56000000000000005</v>
      </c>
      <c r="J19" s="50">
        <v>0.03</v>
      </c>
      <c r="M19" s="19"/>
      <c r="O19" s="14" t="b">
        <v>1</v>
      </c>
      <c r="P19" s="14" t="b">
        <v>0</v>
      </c>
      <c r="Q19" s="14" t="b">
        <v>0</v>
      </c>
      <c r="R19" s="14" t="b">
        <v>0</v>
      </c>
      <c r="S19" s="14" t="b">
        <v>1</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0.12</v>
      </c>
      <c r="F20" s="25">
        <v>0.15</v>
      </c>
      <c r="G20" s="25">
        <v>0.01</v>
      </c>
      <c r="H20" s="25">
        <v>0.01</v>
      </c>
      <c r="I20" s="25">
        <v>0.61</v>
      </c>
      <c r="J20" s="50">
        <v>0.09</v>
      </c>
      <c r="M20" s="19"/>
      <c r="O20" s="14" t="b">
        <v>0</v>
      </c>
      <c r="P20" s="14" t="b">
        <v>0</v>
      </c>
      <c r="Q20" s="14" t="b">
        <v>0</v>
      </c>
      <c r="R20" s="14" t="b">
        <v>0</v>
      </c>
      <c r="S20" s="14" t="b">
        <v>1</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0.14000000000000001</v>
      </c>
      <c r="F21" s="25">
        <v>0.14000000000000001</v>
      </c>
      <c r="G21" s="25">
        <v>0.01</v>
      </c>
      <c r="H21" s="25"/>
      <c r="I21" s="25">
        <v>0.65</v>
      </c>
      <c r="J21" s="50">
        <v>7.0000000000000007E-2</v>
      </c>
      <c r="M21" s="19"/>
      <c r="O21" s="14" t="b">
        <v>0</v>
      </c>
      <c r="P21" s="14" t="b">
        <v>0</v>
      </c>
      <c r="Q21" s="14" t="b">
        <v>0</v>
      </c>
      <c r="R21" s="14" t="b">
        <v>0</v>
      </c>
      <c r="S21" s="14" t="b">
        <v>1</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0.27</v>
      </c>
      <c r="F23" s="25">
        <v>0.19</v>
      </c>
      <c r="G23" s="25">
        <v>0</v>
      </c>
      <c r="H23" s="25">
        <v>0</v>
      </c>
      <c r="I23" s="25">
        <v>0.48</v>
      </c>
      <c r="J23" s="50">
        <v>0.05</v>
      </c>
      <c r="M23" s="19"/>
      <c r="O23" s="14" t="b">
        <v>1</v>
      </c>
      <c r="P23" s="14" t="b">
        <v>0</v>
      </c>
      <c r="Q23" s="14" t="b">
        <v>0</v>
      </c>
      <c r="R23" s="14" t="b">
        <v>0</v>
      </c>
      <c r="S23" s="14" t="b">
        <v>0</v>
      </c>
      <c r="T23" s="14" t="e">
        <v>#REF!</v>
      </c>
      <c r="U23" s="14" t="e">
        <v>#REF!</v>
      </c>
      <c r="V23" s="14" t="e">
        <v>#REF!</v>
      </c>
      <c r="W23" s="14" t="e">
        <v>#REF!</v>
      </c>
      <c r="X23" s="14" t="e">
        <v>#REF!</v>
      </c>
      <c r="Y23" s="14" t="e">
        <v>#REF!</v>
      </c>
      <c r="Z23" s="14" t="e">
        <v>#REF!</v>
      </c>
      <c r="AA23" s="14" t="b">
        <v>0</v>
      </c>
      <c r="AB23" s="14" t="e">
        <v>#REF!</v>
      </c>
    </row>
    <row r="24" spans="1:28" ht="12.75" customHeight="1" x14ac:dyDescent="0.25">
      <c r="A24" s="13">
        <v>3</v>
      </c>
      <c r="C24" s="3" t="s">
        <v>40</v>
      </c>
      <c r="D24" s="20">
        <v>409</v>
      </c>
      <c r="E24" s="24">
        <v>0.16</v>
      </c>
      <c r="F24" s="25">
        <v>0.16</v>
      </c>
      <c r="G24" s="25">
        <v>0.01</v>
      </c>
      <c r="H24" s="25">
        <v>0.01</v>
      </c>
      <c r="I24" s="25">
        <v>0.61</v>
      </c>
      <c r="J24" s="50">
        <v>0.06</v>
      </c>
      <c r="M24" s="19"/>
      <c r="O24" s="14" t="b">
        <v>0</v>
      </c>
      <c r="P24" s="14" t="b">
        <v>0</v>
      </c>
      <c r="Q24" s="14" t="b">
        <v>0</v>
      </c>
      <c r="R24" s="14" t="b">
        <v>0</v>
      </c>
      <c r="S24" s="14" t="b">
        <v>1</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0.28000000000000003</v>
      </c>
      <c r="F26" s="25">
        <v>0.21</v>
      </c>
      <c r="G26" s="25"/>
      <c r="H26" s="25">
        <v>0.01</v>
      </c>
      <c r="I26" s="25">
        <v>0.45</v>
      </c>
      <c r="J26" s="50">
        <v>0.05</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0.23</v>
      </c>
      <c r="F27" s="25">
        <v>0.17</v>
      </c>
      <c r="G27" s="25">
        <v>0.01</v>
      </c>
      <c r="H27" s="25">
        <v>0</v>
      </c>
      <c r="I27" s="25">
        <v>0.53</v>
      </c>
      <c r="J27" s="50">
        <v>0.06</v>
      </c>
      <c r="M27" s="19"/>
      <c r="O27" s="14" t="b">
        <v>0</v>
      </c>
      <c r="P27" s="14" t="b">
        <v>0</v>
      </c>
      <c r="Q27" s="14" t="b">
        <v>0</v>
      </c>
      <c r="R27" s="14" t="b">
        <v>0</v>
      </c>
      <c r="S27" s="14" t="b">
        <v>1</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0.26</v>
      </c>
      <c r="F29" s="25">
        <v>0.19</v>
      </c>
      <c r="G29" s="25">
        <v>0</v>
      </c>
      <c r="H29" s="25">
        <v>0.01</v>
      </c>
      <c r="I29" s="25">
        <v>0.49</v>
      </c>
      <c r="J29" s="50">
        <v>0.05</v>
      </c>
      <c r="M29" s="19"/>
      <c r="O29" s="14" t="b">
        <v>0</v>
      </c>
      <c r="P29" s="14" t="b">
        <v>0</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0.23</v>
      </c>
      <c r="F30" s="25">
        <v>0.17</v>
      </c>
      <c r="G30" s="25">
        <v>0</v>
      </c>
      <c r="H30" s="25">
        <v>0</v>
      </c>
      <c r="I30" s="25">
        <v>0.53</v>
      </c>
      <c r="J30" s="50">
        <v>0.06</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0.21</v>
      </c>
      <c r="F31" s="25">
        <v>0.21</v>
      </c>
      <c r="G31" s="25"/>
      <c r="H31" s="25"/>
      <c r="I31" s="25">
        <v>0.52</v>
      </c>
      <c r="J31" s="50">
        <v>0.05</v>
      </c>
      <c r="M31" s="19"/>
      <c r="O31" s="14" t="b">
        <v>0</v>
      </c>
      <c r="P31" s="14" t="b">
        <v>0</v>
      </c>
      <c r="Q31" s="14" t="b">
        <v>0</v>
      </c>
      <c r="R31" s="14" t="b">
        <v>0</v>
      </c>
      <c r="S31" s="14" t="b">
        <v>0</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0.25</v>
      </c>
      <c r="F33" s="25">
        <v>0.19</v>
      </c>
      <c r="G33" s="25">
        <v>0</v>
      </c>
      <c r="H33" s="25">
        <v>0</v>
      </c>
      <c r="I33" s="25">
        <v>0.52</v>
      </c>
      <c r="J33" s="50">
        <v>0.05</v>
      </c>
      <c r="M33" s="19"/>
      <c r="O33" s="14" t="b">
        <v>0</v>
      </c>
      <c r="P33" s="14" t="b">
        <v>0</v>
      </c>
      <c r="Q33" s="14" t="b">
        <v>0</v>
      </c>
      <c r="R33" s="14" t="b">
        <v>0</v>
      </c>
      <c r="S33" s="14" t="b">
        <v>1</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0.26</v>
      </c>
      <c r="F34" s="25">
        <v>0.18</v>
      </c>
      <c r="G34" s="25">
        <v>0.01</v>
      </c>
      <c r="H34" s="25">
        <v>0.01</v>
      </c>
      <c r="I34" s="25">
        <v>0.45</v>
      </c>
      <c r="J34" s="50">
        <v>0.09</v>
      </c>
      <c r="M34" s="19"/>
      <c r="O34" s="14" t="b">
        <v>0</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0.24</v>
      </c>
      <c r="F36" s="25">
        <v>0.18</v>
      </c>
      <c r="G36" s="25">
        <v>0.01</v>
      </c>
      <c r="H36" s="25">
        <v>0</v>
      </c>
      <c r="I36" s="25">
        <v>0.5</v>
      </c>
      <c r="J36" s="50">
        <v>0.06</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0.25</v>
      </c>
      <c r="F37" s="25">
        <v>0.19</v>
      </c>
      <c r="G37" s="25">
        <v>0</v>
      </c>
      <c r="H37" s="25">
        <v>0</v>
      </c>
      <c r="I37" s="25">
        <v>0.51</v>
      </c>
      <c r="J37" s="50">
        <v>0.04</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0.26</v>
      </c>
      <c r="F39" s="25">
        <v>0.18</v>
      </c>
      <c r="G39" s="25">
        <v>0.01</v>
      </c>
      <c r="H39" s="25">
        <v>0.01</v>
      </c>
      <c r="I39" s="25">
        <v>0.49</v>
      </c>
      <c r="J39" s="50">
        <v>0.06</v>
      </c>
      <c r="M39" s="19"/>
      <c r="O39" s="14" t="b">
        <v>0</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0.23</v>
      </c>
      <c r="F40" s="25">
        <v>0.18</v>
      </c>
      <c r="G40" s="25"/>
      <c r="H40" s="25">
        <v>0</v>
      </c>
      <c r="I40" s="25">
        <v>0.54</v>
      </c>
      <c r="J40" s="50">
        <v>0.04</v>
      </c>
      <c r="M40" s="19"/>
      <c r="O40" s="14" t="b">
        <v>0</v>
      </c>
      <c r="P40" s="14" t="b">
        <v>0</v>
      </c>
      <c r="Q40" s="14" t="b">
        <v>0</v>
      </c>
      <c r="R40" s="14" t="b">
        <v>0</v>
      </c>
      <c r="S40" s="14" t="b">
        <v>0</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0.23</v>
      </c>
      <c r="F41" s="25">
        <v>0.21</v>
      </c>
      <c r="G41" s="25">
        <v>0.01</v>
      </c>
      <c r="H41" s="25">
        <v>0.01</v>
      </c>
      <c r="I41" s="25">
        <v>0.49</v>
      </c>
      <c r="J41" s="50">
        <v>0.06</v>
      </c>
      <c r="M41" s="19"/>
      <c r="O41" s="14" t="b">
        <v>0</v>
      </c>
      <c r="P41" s="14" t="b">
        <v>0</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0.26</v>
      </c>
      <c r="F42" s="25">
        <v>0.18</v>
      </c>
      <c r="G42" s="25">
        <v>0</v>
      </c>
      <c r="H42" s="25">
        <v>0</v>
      </c>
      <c r="I42" s="25">
        <v>0.49</v>
      </c>
      <c r="J42" s="50">
        <v>0.06</v>
      </c>
      <c r="M42" s="19"/>
      <c r="O42" s="14" t="b">
        <v>0</v>
      </c>
      <c r="P42" s="14" t="b">
        <v>0</v>
      </c>
      <c r="Q42" s="14" t="b">
        <v>0</v>
      </c>
      <c r="R42" s="14" t="b">
        <v>0</v>
      </c>
      <c r="S42" s="14" t="b">
        <v>0</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0.25</v>
      </c>
      <c r="F44" s="25">
        <v>0.18</v>
      </c>
      <c r="G44" s="25">
        <v>0</v>
      </c>
      <c r="H44" s="25">
        <v>0.01</v>
      </c>
      <c r="I44" s="25">
        <v>0.51</v>
      </c>
      <c r="J44" s="50">
        <v>0.05</v>
      </c>
      <c r="M44" s="19"/>
      <c r="O44" s="14" t="b">
        <v>1</v>
      </c>
      <c r="P44" s="14" t="b">
        <v>0</v>
      </c>
      <c r="Q44" s="14" t="b">
        <v>0</v>
      </c>
      <c r="R44" s="14" t="b">
        <v>0</v>
      </c>
      <c r="S44" s="14" t="b">
        <v>1</v>
      </c>
      <c r="T44" s="14" t="e">
        <v>#REF!</v>
      </c>
      <c r="U44" s="14" t="e">
        <v>#REF!</v>
      </c>
      <c r="V44" s="14" t="e">
        <v>#REF!</v>
      </c>
      <c r="W44" s="14" t="e">
        <v>#REF!</v>
      </c>
      <c r="X44" s="14" t="e">
        <v>#REF!</v>
      </c>
      <c r="Y44" s="14" t="e">
        <v>#REF!</v>
      </c>
      <c r="Z44" s="14" t="e">
        <v>#REF!</v>
      </c>
      <c r="AA44" s="14" t="b">
        <v>0</v>
      </c>
      <c r="AB44" s="14" t="e">
        <v>#REF!</v>
      </c>
    </row>
    <row r="45" spans="1:28" ht="12.75" customHeight="1" x14ac:dyDescent="0.25">
      <c r="A45" s="13">
        <v>9</v>
      </c>
      <c r="C45" s="3" t="s">
        <v>52</v>
      </c>
      <c r="D45" s="20">
        <v>50</v>
      </c>
      <c r="E45" s="24">
        <v>0.18</v>
      </c>
      <c r="F45" s="25">
        <v>0.24</v>
      </c>
      <c r="G45" s="25">
        <v>0.02</v>
      </c>
      <c r="H45" s="25"/>
      <c r="I45" s="25">
        <v>0.46</v>
      </c>
      <c r="J45" s="50">
        <v>0.1</v>
      </c>
      <c r="M45" s="19"/>
      <c r="O45" s="14" t="b">
        <v>0</v>
      </c>
      <c r="P45" s="14" t="b">
        <v>1</v>
      </c>
      <c r="Q45" s="14" t="b">
        <v>0</v>
      </c>
      <c r="R45" s="14" t="b">
        <v>0</v>
      </c>
      <c r="S45" s="14" t="b">
        <v>1</v>
      </c>
      <c r="T45" s="14" t="e">
        <v>#REF!</v>
      </c>
      <c r="U45" s="14" t="e">
        <v>#REF!</v>
      </c>
      <c r="V45" s="14" t="e">
        <v>#REF!</v>
      </c>
      <c r="W45" s="14" t="e">
        <v>#REF!</v>
      </c>
      <c r="X45" s="14" t="e">
        <v>#REF!</v>
      </c>
      <c r="Y45" s="14" t="e">
        <v>#REF!</v>
      </c>
      <c r="Z45" s="14" t="e">
        <v>#REF!</v>
      </c>
      <c r="AA45" s="14" t="b">
        <v>0</v>
      </c>
      <c r="AB45" s="14" t="e">
        <v>#REF!</v>
      </c>
    </row>
    <row r="46" spans="1:28" ht="12.75" customHeight="1" x14ac:dyDescent="0.25">
      <c r="A46" s="13">
        <v>9</v>
      </c>
      <c r="C46" s="3" t="s">
        <v>53</v>
      </c>
      <c r="D46" s="20">
        <v>67</v>
      </c>
      <c r="E46" s="24">
        <v>0.37</v>
      </c>
      <c r="F46" s="25">
        <v>0.18</v>
      </c>
      <c r="G46" s="25">
        <v>0.01</v>
      </c>
      <c r="H46" s="25"/>
      <c r="I46" s="25">
        <v>0.33</v>
      </c>
      <c r="J46" s="50">
        <v>0.1</v>
      </c>
      <c r="M46" s="19"/>
      <c r="O46" s="14" t="b">
        <v>1</v>
      </c>
      <c r="P46" s="14" t="b">
        <v>0</v>
      </c>
      <c r="Q46" s="14" t="b">
        <v>0</v>
      </c>
      <c r="R46" s="14" t="b">
        <v>0</v>
      </c>
      <c r="S46" s="14" t="b">
        <v>0</v>
      </c>
      <c r="T46" s="14" t="e">
        <v>#REF!</v>
      </c>
      <c r="U46" s="14" t="e">
        <v>#REF!</v>
      </c>
      <c r="V46" s="14" t="e">
        <v>#REF!</v>
      </c>
      <c r="W46" s="14" t="e">
        <v>#REF!</v>
      </c>
      <c r="X46" s="14" t="e">
        <v>#REF!</v>
      </c>
      <c r="Y46" s="14" t="e">
        <v>#REF!</v>
      </c>
      <c r="Z46" s="14" t="e">
        <v>#REF!</v>
      </c>
      <c r="AA46" s="14" t="b">
        <v>0</v>
      </c>
      <c r="AB46" s="14" t="e">
        <v>#REF!</v>
      </c>
    </row>
    <row r="47" spans="1:28" ht="12.75" customHeight="1" x14ac:dyDescent="0.25">
      <c r="A47" s="13">
        <v>9</v>
      </c>
      <c r="C47" s="3" t="s">
        <v>54</v>
      </c>
      <c r="D47" s="20">
        <v>83</v>
      </c>
      <c r="E47" s="24">
        <v>0.2</v>
      </c>
      <c r="F47" s="25">
        <v>0.16</v>
      </c>
      <c r="G47" s="25">
        <v>0.02</v>
      </c>
      <c r="H47" s="25"/>
      <c r="I47" s="25">
        <v>0.55000000000000004</v>
      </c>
      <c r="J47" s="50">
        <v>0.06</v>
      </c>
      <c r="M47" s="19"/>
      <c r="O47" s="14" t="b">
        <v>0</v>
      </c>
      <c r="P47" s="14" t="b">
        <v>0</v>
      </c>
      <c r="Q47" s="14" t="b">
        <v>0</v>
      </c>
      <c r="R47" s="14" t="b">
        <v>0</v>
      </c>
      <c r="S47" s="14" t="b">
        <v>1</v>
      </c>
      <c r="T47" s="14" t="e">
        <v>#REF!</v>
      </c>
      <c r="U47" s="14" t="e">
        <v>#REF!</v>
      </c>
      <c r="V47" s="14" t="e">
        <v>#REF!</v>
      </c>
      <c r="W47" s="14" t="e">
        <v>#REF!</v>
      </c>
      <c r="X47" s="14" t="e">
        <v>#REF!</v>
      </c>
      <c r="Y47" s="14" t="e">
        <v>#REF!</v>
      </c>
      <c r="Z47" s="14" t="e">
        <v>#REF!</v>
      </c>
      <c r="AA47" s="14" t="b">
        <v>0</v>
      </c>
      <c r="AB47" s="14" t="e">
        <v>#REF!</v>
      </c>
    </row>
    <row r="48" spans="1:28" ht="12.75" customHeight="1" x14ac:dyDescent="0.25">
      <c r="A48" s="13">
        <v>9</v>
      </c>
      <c r="C48" s="3" t="s">
        <v>55</v>
      </c>
      <c r="D48" s="20">
        <v>64</v>
      </c>
      <c r="E48" s="24">
        <v>0.19</v>
      </c>
      <c r="F48" s="25">
        <v>0.28000000000000003</v>
      </c>
      <c r="G48" s="25"/>
      <c r="H48" s="25"/>
      <c r="I48" s="25">
        <v>0.48</v>
      </c>
      <c r="J48" s="50">
        <v>0.05</v>
      </c>
      <c r="M48" s="19"/>
      <c r="O48" s="14" t="b">
        <v>0</v>
      </c>
      <c r="P48" s="14" t="b">
        <v>1</v>
      </c>
      <c r="Q48" s="14" t="b">
        <v>0</v>
      </c>
      <c r="R48" s="14" t="b">
        <v>0</v>
      </c>
      <c r="S48" s="14" t="b">
        <v>1</v>
      </c>
      <c r="T48" s="14" t="e">
        <v>#REF!</v>
      </c>
      <c r="U48" s="14" t="e">
        <v>#REF!</v>
      </c>
      <c r="V48" s="14" t="e">
        <v>#REF!</v>
      </c>
      <c r="W48" s="14" t="e">
        <v>#REF!</v>
      </c>
      <c r="X48" s="14" t="e">
        <v>#REF!</v>
      </c>
      <c r="Y48" s="14" t="e">
        <v>#REF!</v>
      </c>
      <c r="Z48" s="14" t="e">
        <v>#REF!</v>
      </c>
      <c r="AA48" s="14" t="b">
        <v>0</v>
      </c>
      <c r="AB48" s="14" t="e">
        <v>#REF!</v>
      </c>
    </row>
    <row r="49" spans="1:28" ht="12.75" customHeight="1" x14ac:dyDescent="0.25">
      <c r="A49" s="13">
        <v>9</v>
      </c>
      <c r="C49" s="3" t="s">
        <v>56</v>
      </c>
      <c r="D49" s="20">
        <v>22</v>
      </c>
      <c r="E49" s="24">
        <v>0.27</v>
      </c>
      <c r="F49" s="25">
        <v>0.18</v>
      </c>
      <c r="G49" s="25"/>
      <c r="H49" s="25"/>
      <c r="I49" s="25">
        <v>0.55000000000000004</v>
      </c>
      <c r="J49" s="50"/>
      <c r="M49" s="19"/>
      <c r="O49" s="14" t="b">
        <v>1</v>
      </c>
      <c r="P49" s="14" t="b">
        <v>0</v>
      </c>
      <c r="Q49" s="14" t="b">
        <v>0</v>
      </c>
      <c r="R49" s="14" t="b">
        <v>0</v>
      </c>
      <c r="S49" s="14" t="b">
        <v>1</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0.4</v>
      </c>
      <c r="F51" s="25">
        <v>0.25</v>
      </c>
      <c r="G51" s="25"/>
      <c r="H51" s="25"/>
      <c r="I51" s="25">
        <v>0.28000000000000003</v>
      </c>
      <c r="J51" s="50">
        <v>7.0000000000000007E-2</v>
      </c>
      <c r="M51" s="19"/>
      <c r="O51" s="14" t="b">
        <v>1</v>
      </c>
      <c r="P51" s="14" t="b">
        <v>1</v>
      </c>
      <c r="Q51" s="14" t="b">
        <v>0</v>
      </c>
      <c r="R51" s="14" t="b">
        <v>0</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0.24</v>
      </c>
      <c r="F52" s="25">
        <v>0.18</v>
      </c>
      <c r="G52" s="25">
        <v>0</v>
      </c>
      <c r="H52" s="25">
        <v>0</v>
      </c>
      <c r="I52" s="25">
        <v>0.51</v>
      </c>
      <c r="J52" s="50">
        <v>0.05</v>
      </c>
      <c r="M52" s="19"/>
      <c r="O52" s="14" t="b">
        <v>0</v>
      </c>
      <c r="P52" s="14" t="b">
        <v>0</v>
      </c>
      <c r="Q52" s="14" t="b">
        <v>0</v>
      </c>
      <c r="R52" s="14" t="b">
        <v>0</v>
      </c>
      <c r="S52" s="14" t="b">
        <v>1</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0.41</v>
      </c>
      <c r="F54" s="25">
        <v>0.28999999999999998</v>
      </c>
      <c r="G54" s="25"/>
      <c r="H54" s="25">
        <v>0.02</v>
      </c>
      <c r="I54" s="25">
        <v>0.25</v>
      </c>
      <c r="J54" s="50">
        <v>0.04</v>
      </c>
      <c r="M54" s="19"/>
      <c r="O54" s="14" t="b">
        <v>1</v>
      </c>
      <c r="P54" s="14" t="b">
        <v>1</v>
      </c>
      <c r="Q54" s="14" t="b">
        <v>0</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0.34</v>
      </c>
      <c r="F55" s="25">
        <v>0.17</v>
      </c>
      <c r="G55" s="25">
        <v>0.01</v>
      </c>
      <c r="H55" s="25">
        <v>0.02</v>
      </c>
      <c r="I55" s="25">
        <v>0.42</v>
      </c>
      <c r="J55" s="50">
        <v>0.05</v>
      </c>
      <c r="M55" s="19"/>
      <c r="O55" s="14" t="b">
        <v>1</v>
      </c>
      <c r="P55" s="14" t="b">
        <v>0</v>
      </c>
      <c r="Q55" s="14" t="b">
        <v>0</v>
      </c>
      <c r="R55" s="14" t="b">
        <v>0</v>
      </c>
      <c r="S55" s="14" t="b">
        <v>1</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0.31</v>
      </c>
      <c r="F56" s="25">
        <v>0.2</v>
      </c>
      <c r="G56" s="25"/>
      <c r="H56" s="25">
        <v>0.02</v>
      </c>
      <c r="I56" s="25">
        <v>0.38</v>
      </c>
      <c r="J56" s="50">
        <v>0.09</v>
      </c>
      <c r="M56" s="19"/>
      <c r="O56" s="14" t="b">
        <v>1</v>
      </c>
      <c r="P56" s="14" t="b">
        <v>0</v>
      </c>
      <c r="Q56" s="14" t="b">
        <v>0</v>
      </c>
      <c r="R56" s="14" t="b">
        <v>0</v>
      </c>
      <c r="S56" s="14" t="b">
        <v>1</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0.33</v>
      </c>
      <c r="F57" s="25">
        <v>0.27</v>
      </c>
      <c r="G57" s="25"/>
      <c r="H57" s="25">
        <v>0.02</v>
      </c>
      <c r="I57" s="25">
        <v>0.33</v>
      </c>
      <c r="J57" s="50">
        <v>0.04</v>
      </c>
      <c r="M57" s="19"/>
      <c r="O57" s="14" t="b">
        <v>1</v>
      </c>
      <c r="P57" s="14" t="b">
        <v>1</v>
      </c>
      <c r="Q57" s="14" t="b">
        <v>0</v>
      </c>
      <c r="R57" s="14" t="b">
        <v>0</v>
      </c>
      <c r="S57" s="14" t="b">
        <v>1</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0.22</v>
      </c>
      <c r="F58" s="25">
        <v>0.18</v>
      </c>
      <c r="G58" s="25">
        <v>0</v>
      </c>
      <c r="H58" s="25">
        <v>0</v>
      </c>
      <c r="I58" s="25">
        <v>0.54</v>
      </c>
      <c r="J58" s="50">
        <v>0.06</v>
      </c>
      <c r="M58" s="19"/>
      <c r="O58" s="14" t="b">
        <v>0</v>
      </c>
      <c r="P58" s="14" t="b">
        <v>0</v>
      </c>
      <c r="Q58" s="14" t="b">
        <v>0</v>
      </c>
      <c r="R58" s="14" t="b">
        <v>0</v>
      </c>
      <c r="S58" s="14" t="b">
        <v>1</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0.28000000000000003</v>
      </c>
      <c r="F59" s="25">
        <v>0.19</v>
      </c>
      <c r="G59" s="25">
        <v>0</v>
      </c>
      <c r="H59" s="25">
        <v>0</v>
      </c>
      <c r="I59" s="25">
        <v>0.47</v>
      </c>
      <c r="J59" s="50">
        <v>0.05</v>
      </c>
      <c r="M59" s="19"/>
      <c r="O59" s="14" t="b">
        <v>0</v>
      </c>
      <c r="P59" s="14" t="b">
        <v>0</v>
      </c>
      <c r="Q59" s="14" t="b">
        <v>0</v>
      </c>
      <c r="R59" s="14" t="b">
        <v>0</v>
      </c>
      <c r="S59" s="14" t="b">
        <v>1</v>
      </c>
      <c r="T59" s="14" t="e">
        <v>#REF!</v>
      </c>
      <c r="U59" s="14" t="e">
        <v>#REF!</v>
      </c>
      <c r="V59" s="14" t="e">
        <v>#REF!</v>
      </c>
      <c r="W59" s="14" t="e">
        <v>#REF!</v>
      </c>
      <c r="X59" s="14" t="e">
        <v>#REF!</v>
      </c>
      <c r="Y59" s="14" t="e">
        <v>#REF!</v>
      </c>
      <c r="Z59" s="14" t="e">
        <v>#REF!</v>
      </c>
      <c r="AA59" s="14" t="b">
        <v>0</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0.28999999999999998</v>
      </c>
      <c r="F61" s="25">
        <v>0.12</v>
      </c>
      <c r="G61" s="25">
        <v>0.02</v>
      </c>
      <c r="H61" s="25">
        <v>0.06</v>
      </c>
      <c r="I61" s="25">
        <v>0.42</v>
      </c>
      <c r="J61" s="50">
        <v>0.09</v>
      </c>
      <c r="M61" s="19"/>
      <c r="O61" s="14" t="b">
        <v>1</v>
      </c>
      <c r="P61" s="14" t="b">
        <v>0</v>
      </c>
      <c r="Q61" s="14" t="b">
        <v>0</v>
      </c>
      <c r="R61" s="14" t="b">
        <v>0</v>
      </c>
      <c r="S61" s="14" t="b">
        <v>1</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0.43</v>
      </c>
      <c r="F62" s="25">
        <v>0.11</v>
      </c>
      <c r="G62" s="25">
        <v>0.01</v>
      </c>
      <c r="H62" s="25">
        <v>0</v>
      </c>
      <c r="I62" s="25">
        <v>0.25</v>
      </c>
      <c r="J62" s="50">
        <v>0.19</v>
      </c>
      <c r="M62" s="19"/>
      <c r="O62" s="14" t="b">
        <v>1</v>
      </c>
      <c r="P62" s="14" t="b">
        <v>0</v>
      </c>
      <c r="Q62" s="14" t="b">
        <v>0</v>
      </c>
      <c r="R62" s="14" t="b">
        <v>0</v>
      </c>
      <c r="S62" s="14" t="b">
        <v>0</v>
      </c>
      <c r="T62" s="14" t="e">
        <v>#REF!</v>
      </c>
      <c r="U62" s="14" t="e">
        <v>#REF!</v>
      </c>
      <c r="V62" s="14" t="e">
        <v>#REF!</v>
      </c>
      <c r="W62" s="14" t="e">
        <v>#REF!</v>
      </c>
      <c r="X62" s="14" t="e">
        <v>#REF!</v>
      </c>
      <c r="Y62" s="14" t="e">
        <v>#REF!</v>
      </c>
      <c r="Z62" s="14" t="e">
        <v>#REF!</v>
      </c>
      <c r="AA62" s="14" t="b">
        <v>1</v>
      </c>
      <c r="AB62" s="14" t="e">
        <v>#REF!</v>
      </c>
    </row>
    <row r="63" spans="1:28" ht="12.75" customHeight="1" x14ac:dyDescent="0.25">
      <c r="A63" s="13">
        <v>12</v>
      </c>
      <c r="C63" s="3" t="s">
        <v>68</v>
      </c>
      <c r="D63" s="20">
        <v>1586</v>
      </c>
      <c r="E63" s="24">
        <v>0.19</v>
      </c>
      <c r="F63" s="25">
        <v>0.21</v>
      </c>
      <c r="G63" s="25">
        <v>0</v>
      </c>
      <c r="H63" s="25">
        <v>0</v>
      </c>
      <c r="I63" s="25">
        <v>0.59</v>
      </c>
      <c r="J63" s="50">
        <v>0.01</v>
      </c>
      <c r="M63" s="19"/>
      <c r="O63" s="14" t="b">
        <v>0</v>
      </c>
      <c r="P63" s="14" t="b">
        <v>1</v>
      </c>
      <c r="Q63" s="14" t="b">
        <v>0</v>
      </c>
      <c r="R63" s="14" t="b">
        <v>0</v>
      </c>
      <c r="S63" s="14" t="b">
        <v>1</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0.27</v>
      </c>
      <c r="F65" s="25">
        <v>0.27</v>
      </c>
      <c r="G65" s="25">
        <v>0.01</v>
      </c>
      <c r="H65" s="25">
        <v>0.01</v>
      </c>
      <c r="I65" s="25">
        <v>0.4</v>
      </c>
      <c r="J65" s="50">
        <v>0.04</v>
      </c>
      <c r="M65" s="19"/>
      <c r="O65" s="14" t="b">
        <v>0</v>
      </c>
      <c r="P65" s="14" t="b">
        <v>1</v>
      </c>
      <c r="Q65" s="14" t="b">
        <v>0</v>
      </c>
      <c r="R65" s="14" t="b">
        <v>0</v>
      </c>
      <c r="S65" s="14" t="b">
        <v>0</v>
      </c>
      <c r="T65" s="14" t="e">
        <v>#REF!</v>
      </c>
      <c r="U65" s="14" t="e">
        <v>#REF!</v>
      </c>
      <c r="V65" s="14" t="e">
        <v>#REF!</v>
      </c>
      <c r="W65" s="14" t="e">
        <v>#REF!</v>
      </c>
      <c r="X65" s="14" t="e">
        <v>#REF!</v>
      </c>
      <c r="Y65" s="14" t="e">
        <v>#REF!</v>
      </c>
      <c r="Z65" s="14" t="e">
        <v>#REF!</v>
      </c>
      <c r="AA65" s="14" t="b">
        <v>0</v>
      </c>
      <c r="AB65" s="14" t="e">
        <v>#REF!</v>
      </c>
    </row>
    <row r="66" spans="1:28" ht="12.75" customHeight="1" x14ac:dyDescent="0.25">
      <c r="A66" s="13">
        <v>13</v>
      </c>
      <c r="C66" s="3" t="s">
        <v>71</v>
      </c>
      <c r="D66" s="20">
        <v>713</v>
      </c>
      <c r="E66" s="24">
        <v>0.28000000000000003</v>
      </c>
      <c r="F66" s="25">
        <v>0.23</v>
      </c>
      <c r="G66" s="25">
        <v>0.01</v>
      </c>
      <c r="H66" s="25">
        <v>0</v>
      </c>
      <c r="I66" s="25">
        <v>0.44</v>
      </c>
      <c r="J66" s="50">
        <v>0.05</v>
      </c>
      <c r="M66" s="19"/>
      <c r="O66" s="14" t="b">
        <v>0</v>
      </c>
      <c r="P66" s="14" t="b">
        <v>1</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0.23</v>
      </c>
      <c r="F67" s="25">
        <v>0.15</v>
      </c>
      <c r="G67" s="25">
        <v>0</v>
      </c>
      <c r="H67" s="25">
        <v>0.01</v>
      </c>
      <c r="I67" s="25">
        <v>0.55000000000000004</v>
      </c>
      <c r="J67" s="50">
        <v>0.06</v>
      </c>
      <c r="M67" s="19"/>
      <c r="O67" s="14" t="b">
        <v>0</v>
      </c>
      <c r="P67" s="14" t="b">
        <v>0</v>
      </c>
      <c r="Q67" s="14" t="b">
        <v>0</v>
      </c>
      <c r="R67" s="14" t="b">
        <v>0</v>
      </c>
      <c r="S67" s="14" t="b">
        <v>1</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0.28999999999999998</v>
      </c>
      <c r="F69" s="25">
        <v>0.21</v>
      </c>
      <c r="G69" s="25">
        <v>0</v>
      </c>
      <c r="H69" s="25">
        <v>0.01</v>
      </c>
      <c r="I69" s="25">
        <v>0.43</v>
      </c>
      <c r="J69" s="50">
        <v>0.06</v>
      </c>
      <c r="M69" s="19"/>
      <c r="O69" s="14" t="b">
        <v>0</v>
      </c>
      <c r="P69" s="14" t="b">
        <v>0</v>
      </c>
      <c r="Q69" s="14" t="b">
        <v>0</v>
      </c>
      <c r="R69" s="14" t="b">
        <v>0</v>
      </c>
      <c r="S69" s="14" t="b">
        <v>0</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0.23</v>
      </c>
      <c r="F70" s="25">
        <v>0.18</v>
      </c>
      <c r="G70" s="25">
        <v>0</v>
      </c>
      <c r="H70" s="25">
        <v>0</v>
      </c>
      <c r="I70" s="25">
        <v>0.53</v>
      </c>
      <c r="J70" s="50">
        <v>0.05</v>
      </c>
      <c r="M70" s="19"/>
      <c r="O70" s="14" t="b">
        <v>0</v>
      </c>
      <c r="P70" s="14" t="b">
        <v>0</v>
      </c>
      <c r="Q70" s="14" t="b">
        <v>0</v>
      </c>
      <c r="R70" s="14" t="b">
        <v>0</v>
      </c>
      <c r="S70" s="14" t="b">
        <v>1</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0.28000000000000003</v>
      </c>
      <c r="F72" s="25">
        <v>0.35</v>
      </c>
      <c r="G72" s="25">
        <v>0</v>
      </c>
      <c r="H72" s="25">
        <v>0</v>
      </c>
      <c r="I72" s="25">
        <v>0.28999999999999998</v>
      </c>
      <c r="J72" s="50">
        <v>7.0000000000000007E-2</v>
      </c>
      <c r="M72" s="19"/>
      <c r="O72" s="14" t="b">
        <v>1</v>
      </c>
      <c r="P72" s="14" t="b">
        <v>1</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0.28999999999999998</v>
      </c>
      <c r="F73" s="25">
        <v>0.23</v>
      </c>
      <c r="G73" s="25">
        <v>0.01</v>
      </c>
      <c r="H73" s="25">
        <v>0.01</v>
      </c>
      <c r="I73" s="25">
        <v>0.43</v>
      </c>
      <c r="J73" s="50">
        <v>0.04</v>
      </c>
      <c r="M73" s="19"/>
      <c r="O73" s="14" t="b">
        <v>1</v>
      </c>
      <c r="P73" s="14" t="b">
        <v>1</v>
      </c>
      <c r="Q73" s="14" t="b">
        <v>0</v>
      </c>
      <c r="R73" s="14" t="b">
        <v>0</v>
      </c>
      <c r="S73" s="14" t="b">
        <v>1</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0.21</v>
      </c>
      <c r="F74" s="25">
        <v>0.13</v>
      </c>
      <c r="G74" s="25"/>
      <c r="H74" s="25">
        <v>0</v>
      </c>
      <c r="I74" s="25">
        <v>0.59</v>
      </c>
      <c r="J74" s="50">
        <v>7.0000000000000007E-2</v>
      </c>
      <c r="M74" s="19"/>
      <c r="O74" s="14" t="b">
        <v>0</v>
      </c>
      <c r="P74" s="14" t="b">
        <v>0</v>
      </c>
      <c r="Q74" s="14" t="b">
        <v>0</v>
      </c>
      <c r="R74" s="14" t="b">
        <v>0</v>
      </c>
      <c r="S74" s="14" t="b">
        <v>1</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0.35</v>
      </c>
      <c r="F76" s="25">
        <v>0.26</v>
      </c>
      <c r="G76" s="25">
        <v>0.02</v>
      </c>
      <c r="H76" s="25">
        <v>0.02</v>
      </c>
      <c r="I76" s="25">
        <v>0.28999999999999998</v>
      </c>
      <c r="J76" s="50">
        <v>0.06</v>
      </c>
      <c r="M76" s="19"/>
      <c r="O76" s="14" t="b">
        <v>1</v>
      </c>
      <c r="P76" s="14" t="b">
        <v>1</v>
      </c>
      <c r="Q76" s="14" t="b">
        <v>0</v>
      </c>
      <c r="R76" s="14" t="b">
        <v>0</v>
      </c>
      <c r="S76" s="14" t="b">
        <v>0</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0.27</v>
      </c>
      <c r="F77" s="25">
        <v>0.25</v>
      </c>
      <c r="G77" s="25"/>
      <c r="H77" s="25">
        <v>0.01</v>
      </c>
      <c r="I77" s="25">
        <v>0.45</v>
      </c>
      <c r="J77" s="50">
        <v>0.03</v>
      </c>
      <c r="M77" s="19"/>
      <c r="O77" s="14" t="b">
        <v>0</v>
      </c>
      <c r="P77" s="14" t="b">
        <v>1</v>
      </c>
      <c r="Q77" s="14" t="b">
        <v>0</v>
      </c>
      <c r="R77" s="14" t="b">
        <v>0</v>
      </c>
      <c r="S77" s="14" t="b">
        <v>1</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0.23</v>
      </c>
      <c r="F78" s="25">
        <v>0.18</v>
      </c>
      <c r="G78" s="25">
        <v>0</v>
      </c>
      <c r="H78" s="25">
        <v>0</v>
      </c>
      <c r="I78" s="25">
        <v>0.55000000000000004</v>
      </c>
      <c r="J78" s="50">
        <v>0.03</v>
      </c>
      <c r="M78" s="19"/>
      <c r="O78" s="14" t="b">
        <v>0</v>
      </c>
      <c r="P78" s="14" t="b">
        <v>0</v>
      </c>
      <c r="Q78" s="14" t="b">
        <v>0</v>
      </c>
      <c r="R78" s="14" t="b">
        <v>0</v>
      </c>
      <c r="S78" s="14" t="b">
        <v>1</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0.33</v>
      </c>
      <c r="F79" s="25">
        <v>0.13</v>
      </c>
      <c r="G79" s="25"/>
      <c r="H79" s="25">
        <v>0.02</v>
      </c>
      <c r="I79" s="25">
        <v>0.31</v>
      </c>
      <c r="J79" s="50">
        <v>0.21</v>
      </c>
      <c r="M79" s="19"/>
      <c r="O79" s="14" t="b">
        <v>1</v>
      </c>
      <c r="P79" s="14" t="b">
        <v>0</v>
      </c>
      <c r="Q79" s="14" t="b">
        <v>0</v>
      </c>
      <c r="R79" s="14" t="b">
        <v>0</v>
      </c>
      <c r="S79" s="14" t="b">
        <v>0</v>
      </c>
      <c r="T79" s="14" t="e">
        <v>#REF!</v>
      </c>
      <c r="U79" s="14" t="e">
        <v>#REF!</v>
      </c>
      <c r="V79" s="14" t="e">
        <v>#REF!</v>
      </c>
      <c r="W79" s="14" t="e">
        <v>#REF!</v>
      </c>
      <c r="X79" s="14" t="e">
        <v>#REF!</v>
      </c>
      <c r="Y79" s="14" t="e">
        <v>#REF!</v>
      </c>
      <c r="Z79" s="14" t="e">
        <v>#REF!</v>
      </c>
      <c r="AA79" s="14" t="b">
        <v>1</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0.34</v>
      </c>
      <c r="F81" s="25">
        <v>0.23</v>
      </c>
      <c r="G81" s="25">
        <v>0.01</v>
      </c>
      <c r="H81" s="25"/>
      <c r="I81" s="25">
        <v>0.38</v>
      </c>
      <c r="J81" s="50">
        <v>0.05</v>
      </c>
      <c r="M81" s="19"/>
      <c r="O81" s="14" t="b">
        <v>1</v>
      </c>
      <c r="P81" s="14" t="b">
        <v>1</v>
      </c>
      <c r="Q81" s="14" t="b">
        <v>0</v>
      </c>
      <c r="R81" s="14" t="b">
        <v>0</v>
      </c>
      <c r="S81" s="14" t="b">
        <v>1</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0.27</v>
      </c>
      <c r="F82" s="25">
        <v>0.19</v>
      </c>
      <c r="G82" s="25">
        <v>0</v>
      </c>
      <c r="H82" s="25">
        <v>0.01</v>
      </c>
      <c r="I82" s="25">
        <v>0.46</v>
      </c>
      <c r="J82" s="50">
        <v>7.0000000000000007E-2</v>
      </c>
      <c r="M82" s="19"/>
      <c r="O82" s="14" t="b">
        <v>1</v>
      </c>
      <c r="P82" s="14" t="b">
        <v>0</v>
      </c>
      <c r="Q82" s="14" t="b">
        <v>0</v>
      </c>
      <c r="R82" s="14" t="b">
        <v>0</v>
      </c>
      <c r="S82" s="14" t="b">
        <v>1</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0.23</v>
      </c>
      <c r="F83" s="25">
        <v>0.18</v>
      </c>
      <c r="G83" s="25">
        <v>0</v>
      </c>
      <c r="H83" s="25">
        <v>0</v>
      </c>
      <c r="I83" s="25">
        <v>0.54</v>
      </c>
      <c r="J83" s="50">
        <v>0.05</v>
      </c>
      <c r="M83" s="19"/>
      <c r="O83" s="14" t="b">
        <v>0</v>
      </c>
      <c r="P83" s="14" t="b">
        <v>0</v>
      </c>
      <c r="Q83" s="14" t="b">
        <v>0</v>
      </c>
      <c r="R83" s="14" t="b">
        <v>0</v>
      </c>
      <c r="S83" s="14" t="b">
        <v>1</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0.23</v>
      </c>
      <c r="F85" s="25">
        <v>0.21</v>
      </c>
      <c r="G85" s="25">
        <v>0.01</v>
      </c>
      <c r="H85" s="25">
        <v>0.01</v>
      </c>
      <c r="I85" s="25">
        <v>0.49</v>
      </c>
      <c r="J85" s="50">
        <v>0.05</v>
      </c>
      <c r="M85" s="19"/>
      <c r="O85" s="14" t="b">
        <v>0</v>
      </c>
      <c r="P85" s="14" t="b">
        <v>0</v>
      </c>
      <c r="Q85" s="14" t="b">
        <v>0</v>
      </c>
      <c r="R85" s="14" t="b">
        <v>0</v>
      </c>
      <c r="S85" s="14" t="b">
        <v>1</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v>0.24</v>
      </c>
      <c r="F86" s="25">
        <v>0.16</v>
      </c>
      <c r="G86" s="25">
        <v>0</v>
      </c>
      <c r="H86" s="25">
        <v>0</v>
      </c>
      <c r="I86" s="25">
        <v>0.54</v>
      </c>
      <c r="J86" s="50">
        <v>0.06</v>
      </c>
      <c r="M86" s="19"/>
      <c r="O86" s="14" t="b">
        <v>0</v>
      </c>
      <c r="P86" s="14" t="b">
        <v>0</v>
      </c>
      <c r="Q86" s="14" t="b">
        <v>0</v>
      </c>
      <c r="R86" s="14" t="b">
        <v>0</v>
      </c>
      <c r="S86" s="14" t="b">
        <v>1</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v>0.26</v>
      </c>
      <c r="F87" s="25">
        <v>0.2</v>
      </c>
      <c r="G87" s="25"/>
      <c r="H87" s="25">
        <v>0</v>
      </c>
      <c r="I87" s="25">
        <v>0.48</v>
      </c>
      <c r="J87" s="50">
        <v>0.06</v>
      </c>
      <c r="M87" s="19"/>
      <c r="O87" s="14" t="b">
        <v>1</v>
      </c>
      <c r="P87" s="14" t="b">
        <v>0</v>
      </c>
      <c r="Q87" s="14" t="b">
        <v>0</v>
      </c>
      <c r="R87" s="14" t="b">
        <v>0</v>
      </c>
      <c r="S87" s="14" t="b">
        <v>1</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v>0.4</v>
      </c>
      <c r="F88" s="25">
        <v>0.21</v>
      </c>
      <c r="G88" s="25"/>
      <c r="H88" s="25"/>
      <c r="I88" s="25">
        <v>0.35</v>
      </c>
      <c r="J88" s="50">
        <v>0.05</v>
      </c>
      <c r="M88" s="19"/>
      <c r="O88" s="14" t="b">
        <v>1</v>
      </c>
      <c r="P88" s="14" t="b">
        <v>0</v>
      </c>
      <c r="Q88" s="14" t="b">
        <v>0</v>
      </c>
      <c r="R88" s="14" t="b">
        <v>0</v>
      </c>
      <c r="S88" s="14" t="b">
        <v>0</v>
      </c>
      <c r="T88" s="14" t="e">
        <v>#REF!</v>
      </c>
      <c r="U88" s="14" t="e">
        <v>#REF!</v>
      </c>
      <c r="V88" s="14" t="e">
        <v>#REF!</v>
      </c>
      <c r="W88" s="14" t="e">
        <v>#REF!</v>
      </c>
      <c r="X88" s="14" t="e">
        <v>#REF!</v>
      </c>
      <c r="Y88" s="14" t="e">
        <v>#REF!</v>
      </c>
      <c r="Z88" s="14" t="e">
        <v>#REF!</v>
      </c>
      <c r="AA88" s="14" t="b">
        <v>0</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0.41</v>
      </c>
      <c r="F90" s="25">
        <v>0.23</v>
      </c>
      <c r="G90" s="25"/>
      <c r="H90" s="25">
        <v>0.01</v>
      </c>
      <c r="I90" s="25">
        <v>0.28999999999999998</v>
      </c>
      <c r="J90" s="50">
        <v>0.06</v>
      </c>
      <c r="M90" s="19"/>
      <c r="O90" s="14" t="b">
        <v>1</v>
      </c>
      <c r="P90" s="14" t="b">
        <v>1</v>
      </c>
      <c r="Q90" s="14" t="b">
        <v>0</v>
      </c>
      <c r="R90" s="14" t="b">
        <v>0</v>
      </c>
      <c r="S90" s="14" t="b">
        <v>0</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0.27</v>
      </c>
      <c r="F91" s="25">
        <v>0.18</v>
      </c>
      <c r="G91" s="25">
        <v>0.01</v>
      </c>
      <c r="H91" s="25">
        <v>0.01</v>
      </c>
      <c r="I91" s="25">
        <v>0.47</v>
      </c>
      <c r="J91" s="50">
        <v>7.0000000000000007E-2</v>
      </c>
      <c r="M91" s="19"/>
      <c r="O91" s="14" t="b">
        <v>1</v>
      </c>
      <c r="P91" s="14" t="b">
        <v>0</v>
      </c>
      <c r="Q91" s="14" t="b">
        <v>0</v>
      </c>
      <c r="R91" s="14" t="b">
        <v>0</v>
      </c>
      <c r="S91" s="14" t="b">
        <v>1</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0.22</v>
      </c>
      <c r="F92" s="25">
        <v>0.18</v>
      </c>
      <c r="G92" s="25">
        <v>0</v>
      </c>
      <c r="H92" s="25">
        <v>0</v>
      </c>
      <c r="I92" s="25">
        <v>0.54</v>
      </c>
      <c r="J92" s="50">
        <v>0.05</v>
      </c>
      <c r="M92" s="19"/>
      <c r="O92" s="14" t="b">
        <v>0</v>
      </c>
      <c r="P92" s="14" t="b">
        <v>0</v>
      </c>
      <c r="Q92" s="14" t="b">
        <v>0</v>
      </c>
      <c r="R92" s="14" t="b">
        <v>0</v>
      </c>
      <c r="S92" s="14" t="b">
        <v>1</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0.28000000000000003</v>
      </c>
      <c r="F94" s="25">
        <v>0.19</v>
      </c>
      <c r="G94" s="25">
        <v>0</v>
      </c>
      <c r="H94" s="25">
        <v>0</v>
      </c>
      <c r="I94" s="25">
        <v>0.46</v>
      </c>
      <c r="J94" s="50">
        <v>0.06</v>
      </c>
      <c r="M94" s="19"/>
      <c r="O94" s="14" t="b">
        <v>1</v>
      </c>
      <c r="P94" s="14" t="b">
        <v>0</v>
      </c>
      <c r="Q94" s="14" t="b">
        <v>0</v>
      </c>
      <c r="R94" s="14" t="b">
        <v>0</v>
      </c>
      <c r="S94" s="14" t="b">
        <v>1</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0.18</v>
      </c>
      <c r="F95" s="25">
        <v>0.17</v>
      </c>
      <c r="G95" s="25">
        <v>0</v>
      </c>
      <c r="H95" s="25">
        <v>0.01</v>
      </c>
      <c r="I95" s="25">
        <v>0.59</v>
      </c>
      <c r="J95" s="50">
        <v>0.05</v>
      </c>
      <c r="M95" s="19"/>
      <c r="O95" s="14" t="b">
        <v>0</v>
      </c>
      <c r="P95" s="14" t="b">
        <v>0</v>
      </c>
      <c r="Q95" s="14" t="b">
        <v>0</v>
      </c>
      <c r="R95" s="14" t="b">
        <v>0</v>
      </c>
      <c r="S95" s="14" t="b">
        <v>1</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0.27</v>
      </c>
      <c r="F97" s="25">
        <v>0.2</v>
      </c>
      <c r="G97" s="25">
        <v>0</v>
      </c>
      <c r="H97" s="25">
        <v>0</v>
      </c>
      <c r="I97" s="25">
        <v>0.46</v>
      </c>
      <c r="J97" s="50">
        <v>0.05</v>
      </c>
      <c r="M97" s="19"/>
      <c r="O97" s="14" t="b">
        <v>1</v>
      </c>
      <c r="P97" s="14" t="b">
        <v>0</v>
      </c>
      <c r="Q97" s="14" t="b">
        <v>0</v>
      </c>
      <c r="R97" s="14" t="b">
        <v>0</v>
      </c>
      <c r="S97" s="14" t="b">
        <v>1</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0.22</v>
      </c>
      <c r="F98" s="25">
        <v>0.17</v>
      </c>
      <c r="G98" s="25">
        <v>0</v>
      </c>
      <c r="H98" s="25">
        <v>0.01</v>
      </c>
      <c r="I98" s="25">
        <v>0.55000000000000004</v>
      </c>
      <c r="J98" s="50">
        <v>0.06</v>
      </c>
      <c r="M98" s="19"/>
      <c r="O98" s="14" t="b">
        <v>0</v>
      </c>
      <c r="P98" s="14" t="b">
        <v>0</v>
      </c>
      <c r="Q98" s="14" t="b">
        <v>0</v>
      </c>
      <c r="R98" s="14" t="b">
        <v>0</v>
      </c>
      <c r="S98" s="14" t="b">
        <v>1</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0.28000000000000003</v>
      </c>
      <c r="F100" s="25">
        <v>0.18</v>
      </c>
      <c r="G100" s="25">
        <v>0</v>
      </c>
      <c r="H100" s="25">
        <v>0</v>
      </c>
      <c r="I100" s="25">
        <v>0.47</v>
      </c>
      <c r="J100" s="50">
        <v>0.05</v>
      </c>
      <c r="M100" s="19"/>
      <c r="O100" s="14" t="b">
        <v>1</v>
      </c>
      <c r="P100" s="14" t="b">
        <v>0</v>
      </c>
      <c r="Q100" s="14" t="b">
        <v>0</v>
      </c>
      <c r="R100" s="14" t="b">
        <v>0</v>
      </c>
      <c r="S100" s="14" t="b">
        <v>1</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0.21</v>
      </c>
      <c r="F101" s="25">
        <v>0.19</v>
      </c>
      <c r="G101" s="25">
        <v>0</v>
      </c>
      <c r="H101" s="25">
        <v>0</v>
      </c>
      <c r="I101" s="25">
        <v>0.53</v>
      </c>
      <c r="J101" s="50">
        <v>0.06</v>
      </c>
      <c r="M101" s="19"/>
      <c r="O101" s="14" t="b">
        <v>0</v>
      </c>
      <c r="P101" s="14" t="b">
        <v>0</v>
      </c>
      <c r="Q101" s="14" t="b">
        <v>0</v>
      </c>
      <c r="R101" s="14" t="b">
        <v>0</v>
      </c>
      <c r="S101" s="14" t="b">
        <v>1</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0.32</v>
      </c>
      <c r="F103" s="25">
        <v>0.24</v>
      </c>
      <c r="G103" s="25">
        <v>0</v>
      </c>
      <c r="H103" s="25"/>
      <c r="I103" s="25">
        <v>0.36</v>
      </c>
      <c r="J103" s="50">
        <v>7.0000000000000007E-2</v>
      </c>
      <c r="M103" s="19"/>
      <c r="O103" s="14" t="b">
        <v>1</v>
      </c>
      <c r="P103" s="14" t="b">
        <v>1</v>
      </c>
      <c r="Q103" s="14" t="b">
        <v>0</v>
      </c>
      <c r="R103" s="14" t="b">
        <v>0</v>
      </c>
      <c r="S103" s="14" t="b">
        <v>0</v>
      </c>
      <c r="T103" s="14" t="e">
        <v>#REF!</v>
      </c>
      <c r="U103" s="14" t="e">
        <v>#REF!</v>
      </c>
      <c r="V103" s="14" t="e">
        <v>#REF!</v>
      </c>
      <c r="W103" s="14" t="e">
        <v>#REF!</v>
      </c>
      <c r="X103" s="14" t="e">
        <v>#REF!</v>
      </c>
      <c r="Y103" s="14" t="e">
        <v>#REF!</v>
      </c>
      <c r="Z103" s="14" t="e">
        <v>#REF!</v>
      </c>
      <c r="AA103" s="14" t="b">
        <v>0</v>
      </c>
      <c r="AB103" s="14" t="e">
        <v>#REF!</v>
      </c>
    </row>
    <row r="104" spans="1:39" ht="12.75" customHeight="1" x14ac:dyDescent="0.25">
      <c r="A104" s="13">
        <v>18</v>
      </c>
      <c r="C104" s="3" t="s">
        <v>79</v>
      </c>
      <c r="D104" s="20">
        <v>457</v>
      </c>
      <c r="E104" s="24">
        <v>0.27</v>
      </c>
      <c r="F104" s="25">
        <v>0.17</v>
      </c>
      <c r="G104" s="25">
        <v>0</v>
      </c>
      <c r="H104" s="25">
        <v>0</v>
      </c>
      <c r="I104" s="25">
        <v>0.49</v>
      </c>
      <c r="J104" s="50">
        <v>0.06</v>
      </c>
      <c r="M104" s="19"/>
      <c r="O104" s="14" t="b">
        <v>0</v>
      </c>
      <c r="P104" s="14" t="b">
        <v>0</v>
      </c>
      <c r="Q104" s="14" t="b">
        <v>0</v>
      </c>
      <c r="R104" s="14" t="b">
        <v>0</v>
      </c>
      <c r="S104" s="14" t="b">
        <v>1</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0.22</v>
      </c>
      <c r="F105" s="25">
        <v>0.16</v>
      </c>
      <c r="G105" s="25">
        <v>0</v>
      </c>
      <c r="H105" s="25">
        <v>0.01</v>
      </c>
      <c r="I105" s="25">
        <v>0.56000000000000005</v>
      </c>
      <c r="J105" s="50">
        <v>0.04</v>
      </c>
      <c r="M105" s="19"/>
      <c r="O105" s="14" t="b">
        <v>0</v>
      </c>
      <c r="P105" s="14" t="b">
        <v>0</v>
      </c>
      <c r="Q105" s="14" t="b">
        <v>0</v>
      </c>
      <c r="R105" s="14" t="b">
        <v>0</v>
      </c>
      <c r="S105" s="14" t="b">
        <v>1</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0.24</v>
      </c>
      <c r="F106" s="29">
        <v>0.21</v>
      </c>
      <c r="G106" s="29">
        <v>0.01</v>
      </c>
      <c r="H106" s="29">
        <v>0</v>
      </c>
      <c r="I106" s="29">
        <v>0.48</v>
      </c>
      <c r="J106" s="51">
        <v>0.06</v>
      </c>
      <c r="M106" s="19"/>
      <c r="O106" s="14" t="b">
        <v>0</v>
      </c>
      <c r="P106" s="14" t="b">
        <v>0</v>
      </c>
      <c r="Q106" s="14" t="b">
        <v>0</v>
      </c>
      <c r="R106" s="14" t="b">
        <v>0</v>
      </c>
      <c r="S106" s="14" t="b">
        <v>1</v>
      </c>
      <c r="T106" s="14" t="e">
        <v>#REF!</v>
      </c>
      <c r="U106" s="14" t="e">
        <v>#REF!</v>
      </c>
      <c r="V106" s="14" t="e">
        <v>#REF!</v>
      </c>
      <c r="W106" s="14" t="e">
        <v>#REF!</v>
      </c>
      <c r="X106" s="14" t="e">
        <v>#REF!</v>
      </c>
      <c r="Y106" s="14" t="e">
        <v>#REF!</v>
      </c>
      <c r="Z106" s="14" t="e">
        <v>#REF!</v>
      </c>
      <c r="AA106" s="14" t="b">
        <v>0</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38 E43 E50 E53 E68 E71 E75 E80 E102">
    <cfRule type="expression" dxfId="1216" priority="41">
      <formula>L13=TRUE</formula>
    </cfRule>
  </conditionalFormatting>
  <conditionalFormatting sqref="E35">
    <cfRule type="expression" dxfId="1215" priority="28">
      <formula>L35=TRUE</formula>
    </cfRule>
  </conditionalFormatting>
  <conditionalFormatting sqref="E60">
    <cfRule type="expression" dxfId="1214" priority="25">
      <formula>L60=TRUE</formula>
    </cfRule>
  </conditionalFormatting>
  <conditionalFormatting sqref="E64">
    <cfRule type="expression" dxfId="1213" priority="17">
      <formula>L64=TRUE</formula>
    </cfRule>
  </conditionalFormatting>
  <conditionalFormatting sqref="E84">
    <cfRule type="expression" dxfId="1212" priority="14">
      <formula>L84=TRUE</formula>
    </cfRule>
  </conditionalFormatting>
  <conditionalFormatting sqref="E89">
    <cfRule type="expression" dxfId="1211" priority="12">
      <formula>L89=TRUE</formula>
    </cfRule>
  </conditionalFormatting>
  <conditionalFormatting sqref="E93">
    <cfRule type="expression" dxfId="1210" priority="9">
      <formula>L93=TRUE</formula>
    </cfRule>
  </conditionalFormatting>
  <conditionalFormatting sqref="E96">
    <cfRule type="expression" dxfId="1209" priority="7">
      <formula>L96=TRUE</formula>
    </cfRule>
  </conditionalFormatting>
  <conditionalFormatting sqref="E99">
    <cfRule type="expression" dxfId="1208" priority="4">
      <formula>L99=TRUE</formula>
    </cfRule>
  </conditionalFormatting>
  <conditionalFormatting sqref="E112:E142">
    <cfRule type="expression" dxfId="1207" priority="38">
      <formula>L112=TRUE</formula>
    </cfRule>
  </conditionalFormatting>
  <conditionalFormatting sqref="E154:E195">
    <cfRule type="expression" dxfId="1206" priority="40">
      <formula>L154=TRUE</formula>
    </cfRule>
  </conditionalFormatting>
  <conditionalFormatting sqref="E207:E248">
    <cfRule type="expression" dxfId="1205" priority="39">
      <formula>L207=TRUE</formula>
    </cfRule>
  </conditionalFormatting>
  <conditionalFormatting sqref="J11:J12 J29:J31 J33:J34 J36:J37 J51:J52 J65:J67 J69:J70 J72:J74 J81:J83 J94:J95 J97:J98 J100:J101 J14:J21 J23:J24 J26:J27 J39:J42 J44:J49 J54:J59 J61:J63 J76:J79 J85:J88 J90:J92 J103:J106">
    <cfRule type="expression" dxfId="1204" priority="29">
      <formula>AA11=TRUE</formula>
    </cfRule>
  </conditionalFormatting>
  <conditionalFormatting sqref="J13 J22 J25 J28 J32 J43 J50 J53 J71 J75 J80 J102 J112:J142 J35 J38 J60 J64 J68 J84 J89 J93 J96 J99 J154:J195 J207:J248">
    <cfRule type="expression" dxfId="1203" priority="31">
      <formula>Y13=TRUE</formula>
    </cfRule>
  </conditionalFormatting>
  <conditionalFormatting sqref="K110:K267">
    <cfRule type="expression" dxfId="1202" priority="36">
      <formula>AA110=TRUE</formula>
    </cfRule>
  </conditionalFormatting>
  <conditionalFormatting sqref="M8:M106">
    <cfRule type="cellIs" dxfId="1201" priority="1" operator="notEqual">
      <formula>1</formula>
    </cfRule>
  </conditionalFormatting>
  <conditionalFormatting sqref="E11:I12 E29:I31 E33:I34 E36:I37 E51:I52 E65:I67 E69:I70 E72:I74 E81:I83 E94:I95 E97:I98 E100:I101 E14:I21 E23:I24 E26:I27 E39:I42 E44:I49 E54:I59 E61:I63 E76:I79 E85:I88 E90:I92 E103:I106">
    <cfRule type="expression" dxfId="1200" priority="847">
      <formula>O11=TRUE</formula>
    </cfRule>
  </conditionalFormatting>
  <conditionalFormatting sqref="F13:I13 F22:I22 F25:I25 F28:I28 F32:I32 F43:I43 F50:I50 F53:I53 F71:I71 F75:I75 F80:I80 F102:I102 F112:I142 F35:I35 F38:I38 F60:I60 F64:I64 F68:I68 F84:I84 F89:I89 F93:I93 F96:I96 F99:I99 F154:I195 F207:I248">
    <cfRule type="expression" dxfId="1199" priority="893">
      <formula>N13=TRUE</formula>
    </cfRule>
  </conditionalFormatting>
  <pageMargins left="0.7" right="0.7" top="0.75" bottom="0.75" header="0.3" footer="0.3"/>
  <pageSetup paperSize="9" orientation="portrait" verticalDpi="0" r:id="rId1"/>
  <drawing r:id="rId2"/>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Worksheet____64"/>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231</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232</v>
      </c>
    </row>
    <row r="8" spans="1:33" x14ac:dyDescent="0.25">
      <c r="C8" s="7" t="s">
        <v>0</v>
      </c>
      <c r="D8" s="8">
        <v>2177</v>
      </c>
      <c r="E8" s="18">
        <v>0.45</v>
      </c>
      <c r="F8" s="18">
        <v>0.14000000000000001</v>
      </c>
      <c r="G8" s="18">
        <v>0.41</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0.43</v>
      </c>
      <c r="F11" s="25">
        <v>0.15</v>
      </c>
      <c r="G11" s="50">
        <v>0.42</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0.48</v>
      </c>
      <c r="F12" s="25">
        <v>0.13</v>
      </c>
      <c r="G12" s="50">
        <v>0.4</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0.41</v>
      </c>
      <c r="F14" s="25">
        <v>0.13</v>
      </c>
      <c r="G14" s="50">
        <v>0.45</v>
      </c>
      <c r="J14" s="19"/>
      <c r="L14" s="14" t="b">
        <v>0</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0.41</v>
      </c>
      <c r="F15" s="25">
        <v>0.14000000000000001</v>
      </c>
      <c r="G15" s="50">
        <v>0.45</v>
      </c>
      <c r="J15" s="19"/>
      <c r="L15" s="14" t="b">
        <v>0</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0.44</v>
      </c>
      <c r="F16" s="25">
        <v>0.13</v>
      </c>
      <c r="G16" s="50">
        <v>0.43</v>
      </c>
      <c r="J16" s="19"/>
      <c r="L16" s="14" t="b">
        <v>0</v>
      </c>
      <c r="M16" s="14" t="b">
        <v>0</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0.5</v>
      </c>
      <c r="F17" s="25">
        <v>0.12</v>
      </c>
      <c r="G17" s="50">
        <v>0.39</v>
      </c>
      <c r="J17" s="19"/>
      <c r="L17" s="14" t="b">
        <v>1</v>
      </c>
      <c r="M17" s="14" t="b">
        <v>0</v>
      </c>
      <c r="N17" s="14" t="e">
        <v>#REF!</v>
      </c>
      <c r="O17" s="14" t="e">
        <v>#REF!</v>
      </c>
      <c r="P17" s="14" t="e">
        <v>#REF!</v>
      </c>
      <c r="Q17" s="14" t="e">
        <v>#REF!</v>
      </c>
      <c r="R17" s="14" t="e">
        <v>#REF!</v>
      </c>
      <c r="S17" s="14" t="e">
        <v>#REF!</v>
      </c>
      <c r="T17" s="14" t="e">
        <v>#REF!</v>
      </c>
      <c r="U17" s="14" t="e">
        <v>#REF!</v>
      </c>
      <c r="V17" s="14" t="e">
        <v>#REF!</v>
      </c>
      <c r="W17" s="14" t="e">
        <v>#REF!</v>
      </c>
      <c r="X17" s="14" t="b">
        <v>0</v>
      </c>
      <c r="Y17" s="14" t="e">
        <v>#REF!</v>
      </c>
    </row>
    <row r="18" spans="1:25" ht="12.75" customHeight="1" x14ac:dyDescent="0.25">
      <c r="A18" s="13">
        <v>2</v>
      </c>
      <c r="C18" s="3" t="s">
        <v>34</v>
      </c>
      <c r="D18" s="20">
        <v>353</v>
      </c>
      <c r="E18" s="24">
        <v>0.45</v>
      </c>
      <c r="F18" s="25">
        <v>0.16</v>
      </c>
      <c r="G18" s="50">
        <v>0.39</v>
      </c>
      <c r="J18" s="19"/>
      <c r="L18" s="14" t="b">
        <v>0</v>
      </c>
      <c r="M18" s="14" t="b">
        <v>0</v>
      </c>
      <c r="N18" s="14" t="e">
        <v>#REF!</v>
      </c>
      <c r="O18" s="14" t="e">
        <v>#REF!</v>
      </c>
      <c r="P18" s="14" t="e">
        <v>#REF!</v>
      </c>
      <c r="Q18" s="14" t="e">
        <v>#REF!</v>
      </c>
      <c r="R18" s="14" t="e">
        <v>#REF!</v>
      </c>
      <c r="S18" s="14" t="e">
        <v>#REF!</v>
      </c>
      <c r="T18" s="14" t="e">
        <v>#REF!</v>
      </c>
      <c r="U18" s="14" t="e">
        <v>#REF!</v>
      </c>
      <c r="V18" s="14" t="e">
        <v>#REF!</v>
      </c>
      <c r="W18" s="14" t="e">
        <v>#REF!</v>
      </c>
      <c r="X18" s="14" t="b">
        <v>0</v>
      </c>
      <c r="Y18" s="14" t="e">
        <v>#REF!</v>
      </c>
    </row>
    <row r="19" spans="1:25" ht="12.75" customHeight="1" x14ac:dyDescent="0.25">
      <c r="A19" s="13">
        <v>2</v>
      </c>
      <c r="C19" s="3" t="s">
        <v>35</v>
      </c>
      <c r="D19" s="20">
        <v>139</v>
      </c>
      <c r="E19" s="24">
        <v>0.47</v>
      </c>
      <c r="F19" s="25">
        <v>0.17</v>
      </c>
      <c r="G19" s="50">
        <v>0.35</v>
      </c>
      <c r="J19" s="19"/>
      <c r="L19" s="14" t="b">
        <v>0</v>
      </c>
      <c r="M19" s="14" t="b">
        <v>0</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0.5</v>
      </c>
      <c r="F20" s="25">
        <v>0.12</v>
      </c>
      <c r="G20" s="50">
        <v>0.38</v>
      </c>
      <c r="J20" s="19"/>
      <c r="L20" s="14" t="b">
        <v>1</v>
      </c>
      <c r="M20" s="14" t="b">
        <v>0</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0.54</v>
      </c>
      <c r="F21" s="25">
        <v>0.12</v>
      </c>
      <c r="G21" s="50">
        <v>0.34</v>
      </c>
      <c r="J21" s="19"/>
      <c r="L21" s="14" t="b">
        <v>1</v>
      </c>
      <c r="M21" s="14" t="b">
        <v>0</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0.44</v>
      </c>
      <c r="F23" s="25">
        <v>0.14000000000000001</v>
      </c>
      <c r="G23" s="50">
        <v>0.42</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0.5</v>
      </c>
      <c r="F24" s="25">
        <v>0.14000000000000001</v>
      </c>
      <c r="G24" s="50">
        <v>0.36</v>
      </c>
      <c r="J24" s="19"/>
      <c r="L24" s="14" t="b">
        <v>0</v>
      </c>
      <c r="M24" s="14" t="b">
        <v>0</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0.51</v>
      </c>
      <c r="F26" s="25">
        <v>0.1</v>
      </c>
      <c r="G26" s="50">
        <v>0.39</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0.42</v>
      </c>
      <c r="F27" s="25">
        <v>0.16</v>
      </c>
      <c r="G27" s="50">
        <v>0.42</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0.48</v>
      </c>
      <c r="F29" s="25">
        <v>0.12</v>
      </c>
      <c r="G29" s="50">
        <v>0.4</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0.41</v>
      </c>
      <c r="F30" s="25">
        <v>0.18</v>
      </c>
      <c r="G30" s="50">
        <v>0.41</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0.41</v>
      </c>
      <c r="F31" s="25">
        <v>0.14000000000000001</v>
      </c>
      <c r="G31" s="50">
        <v>0.46</v>
      </c>
      <c r="J31" s="19"/>
      <c r="L31" s="14" t="b">
        <v>0</v>
      </c>
      <c r="M31" s="14" t="b">
        <v>0</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0.49</v>
      </c>
      <c r="F33" s="25">
        <v>0.12</v>
      </c>
      <c r="G33" s="50">
        <v>0.39</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0.3</v>
      </c>
      <c r="F34" s="25">
        <v>0.21</v>
      </c>
      <c r="G34" s="50">
        <v>0.48</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1</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0.39</v>
      </c>
      <c r="F36" s="25">
        <v>0.17</v>
      </c>
      <c r="G36" s="50">
        <v>0.43</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0.52</v>
      </c>
      <c r="F37" s="25">
        <v>0.1</v>
      </c>
      <c r="G37" s="50">
        <v>0.39</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0.49</v>
      </c>
      <c r="F39" s="25">
        <v>0.1</v>
      </c>
      <c r="G39" s="50">
        <v>0.41</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0.55000000000000004</v>
      </c>
      <c r="F40" s="25">
        <v>0.1</v>
      </c>
      <c r="G40" s="50">
        <v>0.35</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0.42</v>
      </c>
      <c r="F41" s="25">
        <v>0.17</v>
      </c>
      <c r="G41" s="50">
        <v>0.41</v>
      </c>
      <c r="J41" s="19"/>
      <c r="L41" s="14" t="b">
        <v>1</v>
      </c>
      <c r="M41" s="14" t="b">
        <v>1</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0.35</v>
      </c>
      <c r="F42" s="25">
        <v>0.18</v>
      </c>
      <c r="G42" s="50">
        <v>0.46</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1</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0.47</v>
      </c>
      <c r="F44" s="25">
        <v>0.12</v>
      </c>
      <c r="G44" s="50">
        <v>0.4</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0</v>
      </c>
      <c r="Y44" s="14" t="e">
        <v>#REF!</v>
      </c>
    </row>
    <row r="45" spans="1:25" ht="12.75" customHeight="1" x14ac:dyDescent="0.25">
      <c r="A45" s="13">
        <v>9</v>
      </c>
      <c r="C45" s="3" t="s">
        <v>52</v>
      </c>
      <c r="D45" s="20">
        <v>50</v>
      </c>
      <c r="E45" s="24">
        <v>0.38</v>
      </c>
      <c r="F45" s="25">
        <v>0.24</v>
      </c>
      <c r="G45" s="50">
        <v>0.38</v>
      </c>
      <c r="J45" s="19"/>
      <c r="L45" s="14" t="b">
        <v>1</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0.39</v>
      </c>
      <c r="F46" s="25">
        <v>0.21</v>
      </c>
      <c r="G46" s="50">
        <v>0.4</v>
      </c>
      <c r="J46" s="19"/>
      <c r="L46" s="14" t="b">
        <v>1</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0.31</v>
      </c>
      <c r="F47" s="25">
        <v>0.27</v>
      </c>
      <c r="G47" s="50">
        <v>0.42</v>
      </c>
      <c r="J47" s="19"/>
      <c r="L47" s="14" t="b">
        <v>1</v>
      </c>
      <c r="M47" s="14" t="b">
        <v>1</v>
      </c>
      <c r="N47" s="14" t="e">
        <v>#REF!</v>
      </c>
      <c r="O47" s="14" t="e">
        <v>#REF!</v>
      </c>
      <c r="P47" s="14" t="e">
        <v>#REF!</v>
      </c>
      <c r="Q47" s="14" t="e">
        <v>#REF!</v>
      </c>
      <c r="R47" s="14" t="e">
        <v>#REF!</v>
      </c>
      <c r="S47" s="14" t="e">
        <v>#REF!</v>
      </c>
      <c r="T47" s="14" t="e">
        <v>#REF!</v>
      </c>
      <c r="U47" s="14" t="e">
        <v>#REF!</v>
      </c>
      <c r="V47" s="14" t="e">
        <v>#REF!</v>
      </c>
      <c r="W47" s="14" t="e">
        <v>#REF!</v>
      </c>
      <c r="X47" s="14" t="b">
        <v>0</v>
      </c>
      <c r="Y47" s="14" t="e">
        <v>#REF!</v>
      </c>
    </row>
    <row r="48" spans="1:25" ht="12.75" customHeight="1" x14ac:dyDescent="0.25">
      <c r="A48" s="13">
        <v>9</v>
      </c>
      <c r="C48" s="3" t="s">
        <v>55</v>
      </c>
      <c r="D48" s="20">
        <v>64</v>
      </c>
      <c r="E48" s="24">
        <v>0.25</v>
      </c>
      <c r="F48" s="25">
        <v>0.16</v>
      </c>
      <c r="G48" s="50">
        <v>0.59</v>
      </c>
      <c r="J48" s="19"/>
      <c r="L48" s="14" t="b">
        <v>1</v>
      </c>
      <c r="M48" s="14" t="b">
        <v>0</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0.18</v>
      </c>
      <c r="F49" s="25">
        <v>0.27</v>
      </c>
      <c r="G49" s="50">
        <v>0.55000000000000004</v>
      </c>
      <c r="J49" s="19"/>
      <c r="L49" s="14" t="b">
        <v>0</v>
      </c>
      <c r="M49" s="14" t="b">
        <v>1</v>
      </c>
      <c r="N49" s="14" t="e">
        <v>#REF!</v>
      </c>
      <c r="O49" s="14" t="e">
        <v>#REF!</v>
      </c>
      <c r="P49" s="14" t="e">
        <v>#REF!</v>
      </c>
      <c r="Q49" s="14" t="e">
        <v>#REF!</v>
      </c>
      <c r="R49" s="14" t="e">
        <v>#REF!</v>
      </c>
      <c r="S49" s="14" t="e">
        <v>#REF!</v>
      </c>
      <c r="T49" s="14" t="e">
        <v>#REF!</v>
      </c>
      <c r="U49" s="14" t="e">
        <v>#REF!</v>
      </c>
      <c r="V49" s="14" t="e">
        <v>#REF!</v>
      </c>
      <c r="W49" s="14" t="e">
        <v>#REF!</v>
      </c>
      <c r="X49" s="14" t="b">
        <v>1</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0.44</v>
      </c>
      <c r="F51" s="25">
        <v>0.2</v>
      </c>
      <c r="G51" s="50">
        <v>0.37</v>
      </c>
      <c r="J51" s="19"/>
      <c r="L51" s="14" t="b">
        <v>0</v>
      </c>
      <c r="M51" s="14" t="b">
        <v>1</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0.45</v>
      </c>
      <c r="F52" s="25">
        <v>0.13</v>
      </c>
      <c r="G52" s="50">
        <v>0.41</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0.43</v>
      </c>
      <c r="F54" s="25">
        <v>0.19</v>
      </c>
      <c r="G54" s="50">
        <v>0.39</v>
      </c>
      <c r="J54" s="19"/>
      <c r="L54" s="14" t="b">
        <v>1</v>
      </c>
      <c r="M54" s="14" t="b">
        <v>1</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0.43</v>
      </c>
      <c r="F55" s="25">
        <v>0.15</v>
      </c>
      <c r="G55" s="50">
        <v>0.42</v>
      </c>
      <c r="J55" s="19"/>
      <c r="L55" s="14" t="b">
        <v>1</v>
      </c>
      <c r="M55" s="14" t="b">
        <v>0</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0.48</v>
      </c>
      <c r="F56" s="25">
        <v>0.16</v>
      </c>
      <c r="G56" s="50">
        <v>0.36</v>
      </c>
      <c r="J56" s="19"/>
      <c r="L56" s="14" t="b">
        <v>1</v>
      </c>
      <c r="M56" s="14" t="b">
        <v>1</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0.53</v>
      </c>
      <c r="F57" s="25">
        <v>0.09</v>
      </c>
      <c r="G57" s="50">
        <v>0.38</v>
      </c>
      <c r="J57" s="19"/>
      <c r="L57" s="14" t="b">
        <v>1</v>
      </c>
      <c r="M57" s="14" t="b">
        <v>0</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0.47</v>
      </c>
      <c r="F58" s="25">
        <v>0.14000000000000001</v>
      </c>
      <c r="G58" s="50">
        <v>0.39</v>
      </c>
      <c r="J58" s="19"/>
      <c r="L58" s="14" t="b">
        <v>1</v>
      </c>
      <c r="M58" s="14" t="b">
        <v>0</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0.35</v>
      </c>
      <c r="F59" s="25">
        <v>0.1</v>
      </c>
      <c r="G59" s="50">
        <v>0.54</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0.49</v>
      </c>
      <c r="F61" s="25">
        <v>0.12</v>
      </c>
      <c r="G61" s="50">
        <v>0.39</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0.43</v>
      </c>
      <c r="F62" s="25">
        <v>0.17</v>
      </c>
      <c r="G62" s="50">
        <v>0.4</v>
      </c>
      <c r="J62" s="19"/>
      <c r="L62" s="14" t="b">
        <v>0</v>
      </c>
      <c r="M62" s="14" t="b">
        <v>0</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0.46</v>
      </c>
      <c r="F63" s="25">
        <v>0.13</v>
      </c>
      <c r="G63" s="50">
        <v>0.42</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0.39</v>
      </c>
      <c r="F65" s="25">
        <v>0.15</v>
      </c>
      <c r="G65" s="50">
        <v>0.47</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0.37</v>
      </c>
      <c r="F66" s="25">
        <v>0.16</v>
      </c>
      <c r="G66" s="50">
        <v>0.47</v>
      </c>
      <c r="J66" s="19"/>
      <c r="L66" s="14" t="b">
        <v>0</v>
      </c>
      <c r="M66" s="14" t="b">
        <v>0</v>
      </c>
      <c r="N66" s="14" t="e">
        <v>#REF!</v>
      </c>
      <c r="O66" s="14" t="e">
        <v>#REF!</v>
      </c>
      <c r="P66" s="14" t="e">
        <v>#REF!</v>
      </c>
      <c r="Q66" s="14" t="e">
        <v>#REF!</v>
      </c>
      <c r="R66" s="14" t="e">
        <v>#REF!</v>
      </c>
      <c r="S66" s="14" t="e">
        <v>#REF!</v>
      </c>
      <c r="T66" s="14" t="e">
        <v>#REF!</v>
      </c>
      <c r="U66" s="14" t="e">
        <v>#REF!</v>
      </c>
      <c r="V66" s="14" t="e">
        <v>#REF!</v>
      </c>
      <c r="W66" s="14" t="e">
        <v>#REF!</v>
      </c>
      <c r="X66" s="14" t="b">
        <v>1</v>
      </c>
      <c r="Y66" s="14" t="e">
        <v>#REF!</v>
      </c>
    </row>
    <row r="67" spans="1:25" ht="12.75" customHeight="1" x14ac:dyDescent="0.25">
      <c r="A67" s="13">
        <v>13</v>
      </c>
      <c r="C67" s="3" t="s">
        <v>72</v>
      </c>
      <c r="D67" s="20">
        <v>1301</v>
      </c>
      <c r="E67" s="24">
        <v>0.51</v>
      </c>
      <c r="F67" s="25">
        <v>0.12</v>
      </c>
      <c r="G67" s="50">
        <v>0.37</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0.45</v>
      </c>
      <c r="F69" s="25">
        <v>0.2</v>
      </c>
      <c r="G69" s="50">
        <v>0.35</v>
      </c>
      <c r="J69" s="19"/>
      <c r="L69" s="14" t="b">
        <v>0</v>
      </c>
      <c r="M69" s="14" t="b">
        <v>1</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0.45</v>
      </c>
      <c r="F70" s="25">
        <v>0.11</v>
      </c>
      <c r="G70" s="50">
        <v>0.43</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1</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0.39</v>
      </c>
      <c r="F72" s="25">
        <v>0.18</v>
      </c>
      <c r="G72" s="50">
        <v>0.43</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0.41</v>
      </c>
      <c r="F73" s="25">
        <v>0.14000000000000001</v>
      </c>
      <c r="G73" s="50">
        <v>0.45</v>
      </c>
      <c r="J73" s="19"/>
      <c r="L73" s="14" t="b">
        <v>0</v>
      </c>
      <c r="M73" s="14" t="b">
        <v>0</v>
      </c>
      <c r="N73" s="14" t="e">
        <v>#REF!</v>
      </c>
      <c r="O73" s="14" t="e">
        <v>#REF!</v>
      </c>
      <c r="P73" s="14" t="e">
        <v>#REF!</v>
      </c>
      <c r="Q73" s="14" t="e">
        <v>#REF!</v>
      </c>
      <c r="R73" s="14" t="e">
        <v>#REF!</v>
      </c>
      <c r="S73" s="14" t="e">
        <v>#REF!</v>
      </c>
      <c r="T73" s="14" t="e">
        <v>#REF!</v>
      </c>
      <c r="U73" s="14" t="e">
        <v>#REF!</v>
      </c>
      <c r="V73" s="14" t="e">
        <v>#REF!</v>
      </c>
      <c r="W73" s="14" t="e">
        <v>#REF!</v>
      </c>
      <c r="X73" s="14" t="b">
        <v>1</v>
      </c>
      <c r="Y73" s="14" t="e">
        <v>#REF!</v>
      </c>
    </row>
    <row r="74" spans="1:25" ht="12.75" customHeight="1" x14ac:dyDescent="0.25">
      <c r="A74" s="13">
        <v>15</v>
      </c>
      <c r="C74" s="3" t="s">
        <v>78</v>
      </c>
      <c r="D74" s="20">
        <v>1164</v>
      </c>
      <c r="E74" s="24">
        <v>0.49</v>
      </c>
      <c r="F74" s="25">
        <v>0.13</v>
      </c>
      <c r="G74" s="50">
        <v>0.38</v>
      </c>
      <c r="J74" s="19"/>
      <c r="L74" s="14" t="b">
        <v>1</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0.32</v>
      </c>
      <c r="F76" s="25">
        <v>0.32</v>
      </c>
      <c r="G76" s="50">
        <v>0.36</v>
      </c>
      <c r="J76" s="19"/>
      <c r="L76" s="14" t="b">
        <v>1</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0.37</v>
      </c>
      <c r="F77" s="25">
        <v>0.15</v>
      </c>
      <c r="G77" s="50">
        <v>0.48</v>
      </c>
      <c r="J77" s="19"/>
      <c r="L77" s="14" t="b">
        <v>1</v>
      </c>
      <c r="M77" s="14" t="b">
        <v>0</v>
      </c>
      <c r="N77" s="14" t="e">
        <v>#REF!</v>
      </c>
      <c r="O77" s="14" t="e">
        <v>#REF!</v>
      </c>
      <c r="P77" s="14" t="e">
        <v>#REF!</v>
      </c>
      <c r="Q77" s="14" t="e">
        <v>#REF!</v>
      </c>
      <c r="R77" s="14" t="e">
        <v>#REF!</v>
      </c>
      <c r="S77" s="14" t="e">
        <v>#REF!</v>
      </c>
      <c r="T77" s="14" t="e">
        <v>#REF!</v>
      </c>
      <c r="U77" s="14" t="e">
        <v>#REF!</v>
      </c>
      <c r="V77" s="14" t="e">
        <v>#REF!</v>
      </c>
      <c r="W77" s="14" t="e">
        <v>#REF!</v>
      </c>
      <c r="X77" s="14" t="b">
        <v>1</v>
      </c>
      <c r="Y77" s="14" t="e">
        <v>#REF!</v>
      </c>
    </row>
    <row r="78" spans="1:25" ht="12.75" customHeight="1" x14ac:dyDescent="0.25">
      <c r="A78" s="13">
        <v>16</v>
      </c>
      <c r="C78" s="3" t="s">
        <v>78</v>
      </c>
      <c r="D78" s="20">
        <v>1635</v>
      </c>
      <c r="E78" s="24">
        <v>0.5</v>
      </c>
      <c r="F78" s="25">
        <v>0.12</v>
      </c>
      <c r="G78" s="50">
        <v>0.38</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0.24</v>
      </c>
      <c r="F79" s="25">
        <v>0.2</v>
      </c>
      <c r="G79" s="50">
        <v>0.56000000000000005</v>
      </c>
      <c r="J79" s="19"/>
      <c r="L79" s="14" t="b">
        <v>0</v>
      </c>
      <c r="M79" s="14" t="b">
        <v>1</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0.37</v>
      </c>
      <c r="F81" s="25">
        <v>0.22</v>
      </c>
      <c r="G81" s="50">
        <v>0.42</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1</v>
      </c>
      <c r="Y81" s="14" t="e">
        <v>#REF!</v>
      </c>
    </row>
    <row r="82" spans="1:25" ht="12.75" customHeight="1" x14ac:dyDescent="0.25">
      <c r="A82" s="13">
        <v>17</v>
      </c>
      <c r="C82" s="3" t="s">
        <v>71</v>
      </c>
      <c r="D82" s="20">
        <v>696</v>
      </c>
      <c r="E82" s="24">
        <v>0.41</v>
      </c>
      <c r="F82" s="25">
        <v>0.18</v>
      </c>
      <c r="G82" s="50">
        <v>0.42</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1</v>
      </c>
      <c r="Y82" s="14" t="e">
        <v>#REF!</v>
      </c>
    </row>
    <row r="83" spans="1:25" ht="12.75" customHeight="1" x14ac:dyDescent="0.25">
      <c r="A83" s="13">
        <v>17</v>
      </c>
      <c r="C83" s="3" t="s">
        <v>72</v>
      </c>
      <c r="D83" s="20">
        <v>1375</v>
      </c>
      <c r="E83" s="24">
        <v>0.48</v>
      </c>
      <c r="F83" s="25">
        <v>0.11</v>
      </c>
      <c r="G83" s="50">
        <v>0.41</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1</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0.49</v>
      </c>
      <c r="F85" s="25">
        <v>0.1</v>
      </c>
      <c r="G85" s="50">
        <v>0.41</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0.47</v>
      </c>
      <c r="F86" s="25">
        <v>0.12</v>
      </c>
      <c r="G86" s="50">
        <v>0.41</v>
      </c>
      <c r="J86" s="19"/>
      <c r="L86" s="14" t="b">
        <v>1</v>
      </c>
      <c r="M86" s="14" t="b">
        <v>0</v>
      </c>
      <c r="N86" s="14" t="e">
        <v>#REF!</v>
      </c>
      <c r="O86" s="14" t="e">
        <v>#REF!</v>
      </c>
      <c r="P86" s="14" t="e">
        <v>#REF!</v>
      </c>
      <c r="Q86" s="14" t="e">
        <v>#REF!</v>
      </c>
      <c r="R86" s="14" t="e">
        <v>#REF!</v>
      </c>
      <c r="S86" s="14" t="e">
        <v>#REF!</v>
      </c>
      <c r="T86" s="14" t="e">
        <v>#REF!</v>
      </c>
      <c r="U86" s="14" t="e">
        <v>#REF!</v>
      </c>
      <c r="V86" s="14" t="e">
        <v>#REF!</v>
      </c>
      <c r="W86" s="14" t="e">
        <v>#REF!</v>
      </c>
      <c r="X86" s="14" t="b">
        <v>1</v>
      </c>
      <c r="Y86" s="14" t="e">
        <v>#REF!</v>
      </c>
    </row>
    <row r="87" spans="1:25" ht="12.75" customHeight="1" x14ac:dyDescent="0.25">
      <c r="A87" s="13">
        <v>17</v>
      </c>
      <c r="C87" s="3" t="s">
        <v>72</v>
      </c>
      <c r="D87" s="20">
        <v>600</v>
      </c>
      <c r="E87" s="24">
        <v>0.42</v>
      </c>
      <c r="F87" s="25">
        <v>0.2</v>
      </c>
      <c r="G87" s="50">
        <v>0.39</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1</v>
      </c>
      <c r="Y87" s="14" t="e">
        <v>#REF!</v>
      </c>
    </row>
    <row r="88" spans="1:25" ht="12.75" customHeight="1" x14ac:dyDescent="0.25">
      <c r="A88" s="13">
        <v>17</v>
      </c>
      <c r="C88" s="3" t="s">
        <v>83</v>
      </c>
      <c r="D88" s="20">
        <v>63</v>
      </c>
      <c r="E88" s="24">
        <v>0.16</v>
      </c>
      <c r="F88" s="25">
        <v>0.19</v>
      </c>
      <c r="G88" s="50">
        <v>0.65</v>
      </c>
      <c r="J88" s="19"/>
      <c r="L88" s="14" t="b">
        <v>0</v>
      </c>
      <c r="M88" s="14" t="b">
        <v>1</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0.28000000000000003</v>
      </c>
      <c r="F90" s="25">
        <v>0.4</v>
      </c>
      <c r="G90" s="50">
        <v>0.32</v>
      </c>
      <c r="J90" s="19"/>
      <c r="L90" s="14" t="b">
        <v>1</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0.39</v>
      </c>
      <c r="F91" s="25">
        <v>0.17</v>
      </c>
      <c r="G91" s="50">
        <v>0.44</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1</v>
      </c>
      <c r="Y91" s="14" t="e">
        <v>#REF!</v>
      </c>
    </row>
    <row r="92" spans="1:25" ht="12.75" customHeight="1" x14ac:dyDescent="0.25">
      <c r="A92" s="13">
        <v>17</v>
      </c>
      <c r="C92" s="3" t="s">
        <v>72</v>
      </c>
      <c r="D92" s="20">
        <v>1255</v>
      </c>
      <c r="E92" s="24">
        <v>0.51</v>
      </c>
      <c r="F92" s="25">
        <v>0.09</v>
      </c>
      <c r="G92" s="50">
        <v>0.4</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1</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0.44</v>
      </c>
      <c r="F94" s="25">
        <v>0.15</v>
      </c>
      <c r="G94" s="50">
        <v>0.41</v>
      </c>
      <c r="J94" s="19"/>
      <c r="L94" s="14" t="b">
        <v>1</v>
      </c>
      <c r="M94" s="14" t="b">
        <v>0</v>
      </c>
      <c r="N94" s="14" t="e">
        <v>#REF!</v>
      </c>
      <c r="O94" s="14" t="e">
        <v>#REF!</v>
      </c>
      <c r="P94" s="14" t="e">
        <v>#REF!</v>
      </c>
      <c r="Q94" s="14" t="e">
        <v>#REF!</v>
      </c>
      <c r="R94" s="14" t="e">
        <v>#REF!</v>
      </c>
      <c r="S94" s="14" t="e">
        <v>#REF!</v>
      </c>
      <c r="T94" s="14" t="e">
        <v>#REF!</v>
      </c>
      <c r="U94" s="14" t="e">
        <v>#REF!</v>
      </c>
      <c r="V94" s="14" t="e">
        <v>#REF!</v>
      </c>
      <c r="W94" s="14" t="e">
        <v>#REF!</v>
      </c>
      <c r="X94" s="14" t="b">
        <v>1</v>
      </c>
      <c r="Y94" s="14" t="e">
        <v>#REF!</v>
      </c>
    </row>
    <row r="95" spans="1:25" ht="12.75" customHeight="1" x14ac:dyDescent="0.25">
      <c r="A95" s="13">
        <v>17</v>
      </c>
      <c r="C95" s="3" t="s">
        <v>12</v>
      </c>
      <c r="D95" s="20">
        <v>695</v>
      </c>
      <c r="E95" s="24">
        <v>0.48</v>
      </c>
      <c r="F95" s="25">
        <v>0.11</v>
      </c>
      <c r="G95" s="50">
        <v>0.41</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1</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0.43</v>
      </c>
      <c r="F97" s="25">
        <v>0.15</v>
      </c>
      <c r="G97" s="50">
        <v>0.42</v>
      </c>
      <c r="J97" s="19"/>
      <c r="L97" s="14" t="b">
        <v>1</v>
      </c>
      <c r="M97" s="14" t="b">
        <v>0</v>
      </c>
      <c r="N97" s="14" t="e">
        <v>#REF!</v>
      </c>
      <c r="O97" s="14" t="e">
        <v>#REF!</v>
      </c>
      <c r="P97" s="14" t="e">
        <v>#REF!</v>
      </c>
      <c r="Q97" s="14" t="e">
        <v>#REF!</v>
      </c>
      <c r="R97" s="14" t="e">
        <v>#REF!</v>
      </c>
      <c r="S97" s="14" t="e">
        <v>#REF!</v>
      </c>
      <c r="T97" s="14" t="e">
        <v>#REF!</v>
      </c>
      <c r="U97" s="14" t="e">
        <v>#REF!</v>
      </c>
      <c r="V97" s="14" t="e">
        <v>#REF!</v>
      </c>
      <c r="W97" s="14" t="e">
        <v>#REF!</v>
      </c>
      <c r="X97" s="14" t="b">
        <v>1</v>
      </c>
      <c r="Y97" s="14" t="e">
        <v>#REF!</v>
      </c>
    </row>
    <row r="98" spans="1:36" ht="12.75" customHeight="1" x14ac:dyDescent="0.25">
      <c r="A98" s="13">
        <v>17</v>
      </c>
      <c r="C98" s="3" t="s">
        <v>12</v>
      </c>
      <c r="D98" s="20">
        <v>1000</v>
      </c>
      <c r="E98" s="24">
        <v>0.48</v>
      </c>
      <c r="F98" s="25">
        <v>0.12</v>
      </c>
      <c r="G98" s="50">
        <v>0.4</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0.44</v>
      </c>
      <c r="F100" s="25">
        <v>0.15</v>
      </c>
      <c r="G100" s="50">
        <v>0.4</v>
      </c>
      <c r="J100" s="19"/>
      <c r="L100" s="14" t="b">
        <v>1</v>
      </c>
      <c r="M100" s="14" t="b">
        <v>0</v>
      </c>
      <c r="N100" s="14" t="e">
        <v>#REF!</v>
      </c>
      <c r="O100" s="14" t="e">
        <v>#REF!</v>
      </c>
      <c r="P100" s="14" t="e">
        <v>#REF!</v>
      </c>
      <c r="Q100" s="14" t="e">
        <v>#REF!</v>
      </c>
      <c r="R100" s="14" t="e">
        <v>#REF!</v>
      </c>
      <c r="S100" s="14" t="e">
        <v>#REF!</v>
      </c>
      <c r="T100" s="14" t="e">
        <v>#REF!</v>
      </c>
      <c r="U100" s="14" t="e">
        <v>#REF!</v>
      </c>
      <c r="V100" s="14" t="e">
        <v>#REF!</v>
      </c>
      <c r="W100" s="14" t="e">
        <v>#REF!</v>
      </c>
      <c r="X100" s="14" t="b">
        <v>1</v>
      </c>
      <c r="Y100" s="14" t="e">
        <v>#REF!</v>
      </c>
    </row>
    <row r="101" spans="1:36" ht="12.75" customHeight="1" x14ac:dyDescent="0.25">
      <c r="A101" s="13">
        <v>17</v>
      </c>
      <c r="C101" s="3" t="s">
        <v>12</v>
      </c>
      <c r="D101" s="20">
        <v>1122</v>
      </c>
      <c r="E101" s="24">
        <v>0.46</v>
      </c>
      <c r="F101" s="25">
        <v>0.12</v>
      </c>
      <c r="G101" s="50">
        <v>0.42</v>
      </c>
      <c r="J101" s="19"/>
      <c r="L101" s="14" t="b">
        <v>1</v>
      </c>
      <c r="M101" s="14" t="b">
        <v>0</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0.36</v>
      </c>
      <c r="F103" s="25">
        <v>0.26</v>
      </c>
      <c r="G103" s="50">
        <v>0.38</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0.41</v>
      </c>
      <c r="F104" s="25">
        <v>0.17</v>
      </c>
      <c r="G104" s="50">
        <v>0.42</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1</v>
      </c>
      <c r="Y104" s="14" t="e">
        <v>#REF!</v>
      </c>
    </row>
    <row r="105" spans="1:36" ht="12.75" customHeight="1" x14ac:dyDescent="0.25">
      <c r="A105" s="13">
        <v>18</v>
      </c>
      <c r="C105" s="3" t="s">
        <v>79</v>
      </c>
      <c r="D105" s="20">
        <v>923</v>
      </c>
      <c r="E105" s="24">
        <v>0.57999999999999996</v>
      </c>
      <c r="F105" s="25">
        <v>0.09</v>
      </c>
      <c r="G105" s="50">
        <v>0.33</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0.31</v>
      </c>
      <c r="F106" s="29">
        <v>0.14000000000000001</v>
      </c>
      <c r="G106" s="51">
        <v>0.55000000000000004</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198" priority="16">
      <formula>I13=TRUE</formula>
    </cfRule>
  </conditionalFormatting>
  <conditionalFormatting sqref="E35">
    <cfRule type="expression" dxfId="1197" priority="9">
      <formula>I35=TRUE</formula>
    </cfRule>
  </conditionalFormatting>
  <conditionalFormatting sqref="E60">
    <cfRule type="expression" dxfId="1196" priority="8">
      <formula>I60=TRUE</formula>
    </cfRule>
  </conditionalFormatting>
  <conditionalFormatting sqref="E64">
    <cfRule type="expression" dxfId="1195" priority="7">
      <formula>I64=TRUE</formula>
    </cfRule>
  </conditionalFormatting>
  <conditionalFormatting sqref="E84">
    <cfRule type="expression" dxfId="1194" priority="6">
      <formula>I84=TRUE</formula>
    </cfRule>
  </conditionalFormatting>
  <conditionalFormatting sqref="E89">
    <cfRule type="expression" dxfId="1193" priority="5">
      <formula>I89=TRUE</formula>
    </cfRule>
  </conditionalFormatting>
  <conditionalFormatting sqref="E93">
    <cfRule type="expression" dxfId="1192" priority="4">
      <formula>I93=TRUE</formula>
    </cfRule>
  </conditionalFormatting>
  <conditionalFormatting sqref="E96">
    <cfRule type="expression" dxfId="1191" priority="3">
      <formula>I96=TRUE</formula>
    </cfRule>
  </conditionalFormatting>
  <conditionalFormatting sqref="E99">
    <cfRule type="expression" dxfId="1190" priority="2">
      <formula>I99=TRUE</formula>
    </cfRule>
  </conditionalFormatting>
  <conditionalFormatting sqref="E112:E142">
    <cfRule type="expression" dxfId="1189" priority="13">
      <formula>I112=TRUE</formula>
    </cfRule>
  </conditionalFormatting>
  <conditionalFormatting sqref="E154:E195">
    <cfRule type="expression" dxfId="1188" priority="15">
      <formula>I154=TRUE</formula>
    </cfRule>
  </conditionalFormatting>
  <conditionalFormatting sqref="E207:E248">
    <cfRule type="expression" dxfId="1187"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186" priority="10">
      <formula>X11=TRUE</formula>
    </cfRule>
  </conditionalFormatting>
  <conditionalFormatting sqref="G13 G22 G25 G28 G32 G43 G50 G53 G71 G75 G80 G102 G112:G142 G35 G38 G60 G64 G68 G84 G89 G93 G96 G99 G154:G195 G207:G248">
    <cfRule type="expression" dxfId="1185" priority="11">
      <formula>V13=TRUE</formula>
    </cfRule>
  </conditionalFormatting>
  <conditionalFormatting sqref="H110:H267">
    <cfRule type="expression" dxfId="1184" priority="12">
      <formula>X110=TRUE</formula>
    </cfRule>
  </conditionalFormatting>
  <conditionalFormatting sqref="J8:J106">
    <cfRule type="cellIs" dxfId="1183"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182" priority="17">
      <formula>L11=TRUE</formula>
    </cfRule>
  </conditionalFormatting>
  <conditionalFormatting sqref="F13 F22 F25 F28 F32 F43 F50 F53 F71 F75 F80 F102 F112:F142 F35 F38 F60 F64 F68 F84 F89 F93 F96 F99 F154:F195 F207:F248">
    <cfRule type="expression" dxfId="1181" priority="18">
      <formula>K13=TRUE</formula>
    </cfRule>
  </conditionalFormatting>
  <pageMargins left="0.7" right="0.7" top="0.75" bottom="0.75" header="0.3" footer="0.3"/>
  <pageSetup paperSize="9" orientation="portrait" verticalDpi="0" r:id="rId1"/>
  <drawing r:id="rId2"/>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Worksheet____6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233</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0.08</v>
      </c>
      <c r="F8" s="18">
        <v>0.16</v>
      </c>
      <c r="G8" s="18">
        <v>0.26</v>
      </c>
      <c r="H8" s="18">
        <v>0.44</v>
      </c>
      <c r="I8" s="18">
        <v>0.06</v>
      </c>
      <c r="J8" s="57">
        <v>3.1</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v>
      </c>
      <c r="F11" s="25">
        <v>0.17</v>
      </c>
      <c r="G11" s="25">
        <v>0.25</v>
      </c>
      <c r="H11" s="25">
        <v>0.41</v>
      </c>
      <c r="I11" s="25">
        <v>7.0000000000000007E-2</v>
      </c>
      <c r="J11" s="36">
        <v>3</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0.05</v>
      </c>
      <c r="F12" s="25">
        <v>0.15</v>
      </c>
      <c r="G12" s="25">
        <v>0.27</v>
      </c>
      <c r="H12" s="25">
        <v>0.47</v>
      </c>
      <c r="I12" s="25">
        <v>0.05</v>
      </c>
      <c r="J12" s="36">
        <v>3.2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0.04</v>
      </c>
      <c r="F14" s="25">
        <v>0.09</v>
      </c>
      <c r="G14" s="25">
        <v>0.24</v>
      </c>
      <c r="H14" s="25">
        <v>0.54</v>
      </c>
      <c r="I14" s="25">
        <v>0.1</v>
      </c>
      <c r="J14" s="36">
        <v>3.4</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0.1</v>
      </c>
      <c r="F15" s="25">
        <v>0.13</v>
      </c>
      <c r="G15" s="25">
        <v>0.25</v>
      </c>
      <c r="H15" s="25">
        <v>0.46</v>
      </c>
      <c r="I15" s="25">
        <v>7.0000000000000007E-2</v>
      </c>
      <c r="J15" s="36">
        <v>3.1</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0.09</v>
      </c>
      <c r="F16" s="25">
        <v>0.19</v>
      </c>
      <c r="G16" s="25">
        <v>0.25</v>
      </c>
      <c r="H16" s="25">
        <v>0.41</v>
      </c>
      <c r="I16" s="25">
        <v>0.06</v>
      </c>
      <c r="J16" s="36">
        <v>3</v>
      </c>
      <c r="M16" s="19"/>
      <c r="O16" s="14" t="b">
        <v>0</v>
      </c>
      <c r="P16" s="14" t="b">
        <v>1</v>
      </c>
      <c r="Q16" s="14" t="b">
        <v>0</v>
      </c>
      <c r="R16" s="14" t="b">
        <v>0</v>
      </c>
      <c r="S16" s="14" t="e">
        <v>#REF!</v>
      </c>
      <c r="T16" s="14" t="e">
        <v>#REF!</v>
      </c>
      <c r="U16" s="14" t="e">
        <v>#REF!</v>
      </c>
      <c r="V16" s="14" t="e">
        <v>#REF!</v>
      </c>
      <c r="W16" s="14" t="e">
        <v>#REF!</v>
      </c>
      <c r="X16" s="14" t="e">
        <v>#REF!</v>
      </c>
      <c r="Y16" s="14" t="e">
        <v>#REF!</v>
      </c>
      <c r="Z16" s="14" t="e">
        <v>#REF!</v>
      </c>
      <c r="AA16" s="14" t="b">
        <v>0</v>
      </c>
      <c r="AB16" s="14" t="b">
        <v>0</v>
      </c>
    </row>
    <row r="17" spans="1:28" ht="12.75" customHeight="1" x14ac:dyDescent="0.25">
      <c r="A17" s="13">
        <v>2</v>
      </c>
      <c r="C17" s="3" t="s">
        <v>33</v>
      </c>
      <c r="D17" s="20">
        <v>349</v>
      </c>
      <c r="E17" s="24">
        <v>0.08</v>
      </c>
      <c r="F17" s="25">
        <v>0.19</v>
      </c>
      <c r="G17" s="25">
        <v>0.28000000000000003</v>
      </c>
      <c r="H17" s="25">
        <v>0.41</v>
      </c>
      <c r="I17" s="25">
        <v>0.05</v>
      </c>
      <c r="J17" s="36">
        <v>3.1</v>
      </c>
      <c r="M17" s="19"/>
      <c r="O17" s="14" t="b">
        <v>0</v>
      </c>
      <c r="P17" s="14" t="b">
        <v>1</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0.08</v>
      </c>
      <c r="F18" s="25">
        <v>0.18</v>
      </c>
      <c r="G18" s="25">
        <v>0.27</v>
      </c>
      <c r="H18" s="25">
        <v>0.41</v>
      </c>
      <c r="I18" s="25">
        <v>0.06</v>
      </c>
      <c r="J18" s="36">
        <v>3.1</v>
      </c>
      <c r="M18" s="19"/>
      <c r="O18" s="14" t="b">
        <v>0</v>
      </c>
      <c r="P18" s="14" t="b">
        <v>1</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0.08</v>
      </c>
      <c r="F19" s="25">
        <v>0.22</v>
      </c>
      <c r="G19" s="25">
        <v>0.28000000000000003</v>
      </c>
      <c r="H19" s="25">
        <v>0.42</v>
      </c>
      <c r="I19" s="25"/>
      <c r="J19" s="36">
        <v>3.1</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0.08</v>
      </c>
      <c r="F20" s="25">
        <v>0.15</v>
      </c>
      <c r="G20" s="25">
        <v>0.31</v>
      </c>
      <c r="H20" s="25">
        <v>0.42</v>
      </c>
      <c r="I20" s="25">
        <v>0.04</v>
      </c>
      <c r="J20" s="36">
        <v>3.1</v>
      </c>
      <c r="M20" s="19"/>
      <c r="O20" s="14" t="b">
        <v>0</v>
      </c>
      <c r="P20" s="14" t="b">
        <v>0</v>
      </c>
      <c r="Q20" s="14" t="b">
        <v>1</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0.08</v>
      </c>
      <c r="F21" s="25">
        <v>0.15</v>
      </c>
      <c r="G21" s="25">
        <v>0.3</v>
      </c>
      <c r="H21" s="25">
        <v>0.45</v>
      </c>
      <c r="I21" s="25">
        <v>0.02</v>
      </c>
      <c r="J21" s="36">
        <v>3.2</v>
      </c>
      <c r="M21" s="19"/>
      <c r="O21" s="14" t="b">
        <v>0</v>
      </c>
      <c r="P21" s="14" t="b">
        <v>0</v>
      </c>
      <c r="Q21" s="14" t="b">
        <v>0</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0.08</v>
      </c>
      <c r="F23" s="25">
        <v>0.16</v>
      </c>
      <c r="G23" s="25">
        <v>0.26</v>
      </c>
      <c r="H23" s="25">
        <v>0.44</v>
      </c>
      <c r="I23" s="25">
        <v>7.0000000000000007E-2</v>
      </c>
      <c r="J23" s="36">
        <v>3.1</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0.08</v>
      </c>
      <c r="F24" s="25">
        <v>0.17</v>
      </c>
      <c r="G24" s="25">
        <v>0.3</v>
      </c>
      <c r="H24" s="25">
        <v>0.43</v>
      </c>
      <c r="I24" s="25">
        <v>0.02</v>
      </c>
      <c r="J24" s="36">
        <v>3.1</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7.0000000000000007E-2</v>
      </c>
      <c r="F26" s="25">
        <v>0.13</v>
      </c>
      <c r="G26" s="25">
        <v>0.26</v>
      </c>
      <c r="H26" s="25">
        <v>0.46</v>
      </c>
      <c r="I26" s="25">
        <v>7.0000000000000007E-2</v>
      </c>
      <c r="J26" s="36">
        <v>3.2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0.08</v>
      </c>
      <c r="F27" s="25">
        <v>0.17</v>
      </c>
      <c r="G27" s="25">
        <v>0.27</v>
      </c>
      <c r="H27" s="25">
        <v>0.43</v>
      </c>
      <c r="I27" s="25">
        <v>0.05</v>
      </c>
      <c r="J27" s="36">
        <v>3.1</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7.0000000000000007E-2</v>
      </c>
      <c r="F29" s="25">
        <v>0.13</v>
      </c>
      <c r="G29" s="25">
        <v>0.25</v>
      </c>
      <c r="H29" s="25">
        <v>0.48</v>
      </c>
      <c r="I29" s="25">
        <v>0.06</v>
      </c>
      <c r="J29" s="36">
        <v>3.2</v>
      </c>
      <c r="M29" s="19"/>
      <c r="O29" s="14" t="b">
        <v>0</v>
      </c>
      <c r="P29" s="14" t="b">
        <v>0</v>
      </c>
      <c r="Q29" s="14" t="b">
        <v>0</v>
      </c>
      <c r="R29" s="14" t="b">
        <v>1</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0.08</v>
      </c>
      <c r="F30" s="25">
        <v>0.18</v>
      </c>
      <c r="G30" s="25">
        <v>0.3</v>
      </c>
      <c r="H30" s="25">
        <v>0.39</v>
      </c>
      <c r="I30" s="25">
        <v>0.05</v>
      </c>
      <c r="J30" s="36">
        <v>3.1</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0.08</v>
      </c>
      <c r="F31" s="25">
        <v>0.23</v>
      </c>
      <c r="G31" s="25">
        <v>0.27</v>
      </c>
      <c r="H31" s="25">
        <v>0.36</v>
      </c>
      <c r="I31" s="25">
        <v>0.06</v>
      </c>
      <c r="J31" s="36">
        <v>3</v>
      </c>
      <c r="M31" s="19"/>
      <c r="O31" s="14" t="b">
        <v>0</v>
      </c>
      <c r="P31" s="14" t="b">
        <v>1</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0.08</v>
      </c>
      <c r="F33" s="25">
        <v>0.16</v>
      </c>
      <c r="G33" s="25">
        <v>0.27</v>
      </c>
      <c r="H33" s="25">
        <v>0.42</v>
      </c>
      <c r="I33" s="25">
        <v>0.06</v>
      </c>
      <c r="J33" s="36">
        <v>3.1</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0.06</v>
      </c>
      <c r="F34" s="25">
        <v>0.14000000000000001</v>
      </c>
      <c r="G34" s="25">
        <v>0.25</v>
      </c>
      <c r="H34" s="25">
        <v>0.51</v>
      </c>
      <c r="I34" s="25">
        <v>0.04</v>
      </c>
      <c r="J34" s="36">
        <v>3.3</v>
      </c>
      <c r="M34" s="19"/>
      <c r="O34" s="14" t="b">
        <v>0</v>
      </c>
      <c r="P34" s="14" t="b">
        <v>0</v>
      </c>
      <c r="Q34" s="14" t="b">
        <v>0</v>
      </c>
      <c r="R34" s="14" t="b">
        <v>1</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0.08</v>
      </c>
      <c r="F36" s="25">
        <v>0.17</v>
      </c>
      <c r="G36" s="25">
        <v>0.26</v>
      </c>
      <c r="H36" s="25">
        <v>0.43</v>
      </c>
      <c r="I36" s="25">
        <v>0.06</v>
      </c>
      <c r="J36" s="36">
        <v>3.1</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7.0000000000000007E-2</v>
      </c>
      <c r="F37" s="25">
        <v>0.14000000000000001</v>
      </c>
      <c r="G37" s="25">
        <v>0.27</v>
      </c>
      <c r="H37" s="25">
        <v>0.45</v>
      </c>
      <c r="I37" s="25">
        <v>0.06</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0.06</v>
      </c>
      <c r="F39" s="25">
        <v>0.13</v>
      </c>
      <c r="G39" s="25">
        <v>0.24</v>
      </c>
      <c r="H39" s="25">
        <v>0.5</v>
      </c>
      <c r="I39" s="25">
        <v>7.0000000000000007E-2</v>
      </c>
      <c r="J39" s="36">
        <v>3.3</v>
      </c>
      <c r="M39" s="19"/>
      <c r="O39" s="14" t="b">
        <v>0</v>
      </c>
      <c r="P39" s="14" t="b">
        <v>0</v>
      </c>
      <c r="Q39" s="14" t="b">
        <v>0</v>
      </c>
      <c r="R39" s="14" t="b">
        <v>1</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7.0000000000000007E-2</v>
      </c>
      <c r="F40" s="25">
        <v>0.16</v>
      </c>
      <c r="G40" s="25">
        <v>0.28999999999999998</v>
      </c>
      <c r="H40" s="25">
        <v>0.42</v>
      </c>
      <c r="I40" s="25">
        <v>0.06</v>
      </c>
      <c r="J40" s="36">
        <v>3.1</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0.08</v>
      </c>
      <c r="F41" s="25">
        <v>0.13</v>
      </c>
      <c r="G41" s="25">
        <v>0.21</v>
      </c>
      <c r="H41" s="25">
        <v>0.52</v>
      </c>
      <c r="I41" s="25">
        <v>0.06</v>
      </c>
      <c r="J41" s="36">
        <v>3.3</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0.09</v>
      </c>
      <c r="F42" s="25">
        <v>0.2</v>
      </c>
      <c r="G42" s="25">
        <v>0.28000000000000003</v>
      </c>
      <c r="H42" s="25">
        <v>0.38</v>
      </c>
      <c r="I42" s="25">
        <v>0.05</v>
      </c>
      <c r="J42" s="36">
        <v>3</v>
      </c>
      <c r="M42" s="19"/>
      <c r="O42" s="14" t="b">
        <v>0</v>
      </c>
      <c r="P42" s="14" t="b">
        <v>1</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0.08</v>
      </c>
      <c r="F44" s="25">
        <v>0.16</v>
      </c>
      <c r="G44" s="25">
        <v>0.27</v>
      </c>
      <c r="H44" s="25">
        <v>0.43</v>
      </c>
      <c r="I44" s="25">
        <v>0.06</v>
      </c>
      <c r="J44" s="36">
        <v>3.1</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0.02</v>
      </c>
      <c r="F45" s="25">
        <v>0.16</v>
      </c>
      <c r="G45" s="25">
        <v>0.36</v>
      </c>
      <c r="H45" s="25">
        <v>0.42</v>
      </c>
      <c r="I45" s="25">
        <v>0.04</v>
      </c>
      <c r="J45" s="36">
        <v>3.2</v>
      </c>
      <c r="M45" s="19"/>
      <c r="O45" s="14" t="b">
        <v>0</v>
      </c>
      <c r="P45" s="14" t="b">
        <v>0</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7.0000000000000007E-2</v>
      </c>
      <c r="F46" s="25">
        <v>0.16</v>
      </c>
      <c r="G46" s="25">
        <v>0.28000000000000003</v>
      </c>
      <c r="H46" s="25">
        <v>0.43</v>
      </c>
      <c r="I46" s="25">
        <v>0.04</v>
      </c>
      <c r="J46" s="36">
        <v>3.1</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v>7.0000000000000007E-2</v>
      </c>
      <c r="F47" s="25">
        <v>0.16</v>
      </c>
      <c r="G47" s="25">
        <v>0.25</v>
      </c>
      <c r="H47" s="25">
        <v>0.49</v>
      </c>
      <c r="I47" s="25">
        <v>0.02</v>
      </c>
      <c r="J47" s="36">
        <v>3.2</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0.06</v>
      </c>
      <c r="F48" s="25">
        <v>0.11</v>
      </c>
      <c r="G48" s="25">
        <v>0.2</v>
      </c>
      <c r="H48" s="25">
        <v>0.61</v>
      </c>
      <c r="I48" s="25">
        <v>0.02</v>
      </c>
      <c r="J48" s="36">
        <v>3.4</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0.14000000000000001</v>
      </c>
      <c r="G49" s="25">
        <v>0.05</v>
      </c>
      <c r="H49" s="25">
        <v>0.55000000000000004</v>
      </c>
      <c r="I49" s="25">
        <v>0.14000000000000001</v>
      </c>
      <c r="J49" s="36">
        <v>3.2</v>
      </c>
      <c r="M49" s="19"/>
      <c r="O49" s="14" t="b">
        <v>1</v>
      </c>
      <c r="P49" s="14" t="b">
        <v>0</v>
      </c>
      <c r="Q49" s="14" t="b">
        <v>0</v>
      </c>
      <c r="R49" s="14" t="b">
        <v>1</v>
      </c>
      <c r="S49" s="14" t="e">
        <v>#REF!</v>
      </c>
      <c r="T49" s="14" t="e">
        <v>#REF!</v>
      </c>
      <c r="U49" s="14" t="e">
        <v>#REF!</v>
      </c>
      <c r="V49" s="14" t="e">
        <v>#REF!</v>
      </c>
      <c r="W49" s="14" t="e">
        <v>#REF!</v>
      </c>
      <c r="X49" s="14" t="e">
        <v>#REF!</v>
      </c>
      <c r="Y49" s="14" t="e">
        <v>#REF!</v>
      </c>
      <c r="Z49" s="14" t="e">
        <v>#REF!</v>
      </c>
      <c r="AA49" s="14" t="b">
        <v>1</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v>
      </c>
      <c r="F51" s="25">
        <v>0.14000000000000001</v>
      </c>
      <c r="G51" s="25">
        <v>0.22</v>
      </c>
      <c r="H51" s="25">
        <v>0.39</v>
      </c>
      <c r="I51" s="25">
        <v>0.15</v>
      </c>
      <c r="J51" s="36">
        <v>3.1</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0.08</v>
      </c>
      <c r="F52" s="25">
        <v>0.16</v>
      </c>
      <c r="G52" s="25">
        <v>0.27</v>
      </c>
      <c r="H52" s="25">
        <v>0.44</v>
      </c>
      <c r="I52" s="25">
        <v>0.06</v>
      </c>
      <c r="J52" s="36">
        <v>3.1</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0.12</v>
      </c>
      <c r="F54" s="25">
        <v>0.14000000000000001</v>
      </c>
      <c r="G54" s="25">
        <v>0.23</v>
      </c>
      <c r="H54" s="25">
        <v>0.42</v>
      </c>
      <c r="I54" s="25">
        <v>0.1</v>
      </c>
      <c r="J54" s="36">
        <v>3</v>
      </c>
      <c r="M54" s="19"/>
      <c r="O54" s="14" t="b">
        <v>0</v>
      </c>
      <c r="P54" s="14" t="b">
        <v>0</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7.0000000000000007E-2</v>
      </c>
      <c r="F55" s="25">
        <v>0.26</v>
      </c>
      <c r="G55" s="25">
        <v>0.26</v>
      </c>
      <c r="H55" s="25">
        <v>0.37</v>
      </c>
      <c r="I55" s="25">
        <v>0.05</v>
      </c>
      <c r="J55" s="36">
        <v>3</v>
      </c>
      <c r="M55" s="19"/>
      <c r="O55" s="14" t="b">
        <v>0</v>
      </c>
      <c r="P55" s="14" t="b">
        <v>1</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0.11</v>
      </c>
      <c r="F56" s="25">
        <v>0.17</v>
      </c>
      <c r="G56" s="25">
        <v>0.27</v>
      </c>
      <c r="H56" s="25">
        <v>0.38</v>
      </c>
      <c r="I56" s="25">
        <v>0.08</v>
      </c>
      <c r="J56" s="36">
        <v>3</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0.24</v>
      </c>
      <c r="F57" s="25">
        <v>0.16</v>
      </c>
      <c r="G57" s="25">
        <v>0.24</v>
      </c>
      <c r="H57" s="25">
        <v>0.27</v>
      </c>
      <c r="I57" s="25">
        <v>0.09</v>
      </c>
      <c r="J57" s="36">
        <v>2.6</v>
      </c>
      <c r="M57" s="19"/>
      <c r="O57" s="14" t="b">
        <v>1</v>
      </c>
      <c r="P57" s="14" t="b">
        <v>0</v>
      </c>
      <c r="Q57" s="14" t="b">
        <v>0</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7.0000000000000007E-2</v>
      </c>
      <c r="F58" s="25">
        <v>0.15</v>
      </c>
      <c r="G58" s="25">
        <v>0.27</v>
      </c>
      <c r="H58" s="25">
        <v>0.46</v>
      </c>
      <c r="I58" s="25">
        <v>0.04</v>
      </c>
      <c r="J58" s="36">
        <v>3.2</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0.06</v>
      </c>
      <c r="F59" s="25">
        <v>0.14000000000000001</v>
      </c>
      <c r="G59" s="25">
        <v>0.23</v>
      </c>
      <c r="H59" s="25">
        <v>0.43</v>
      </c>
      <c r="I59" s="25">
        <v>0.14000000000000001</v>
      </c>
      <c r="J59" s="36">
        <v>3.2</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0.09</v>
      </c>
      <c r="F61" s="25">
        <v>0.09</v>
      </c>
      <c r="G61" s="25">
        <v>0.27</v>
      </c>
      <c r="H61" s="25">
        <v>0.49</v>
      </c>
      <c r="I61" s="25">
        <v>0.06</v>
      </c>
      <c r="J61" s="36">
        <v>3.2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0.09</v>
      </c>
      <c r="F62" s="25">
        <v>0.15</v>
      </c>
      <c r="G62" s="25">
        <v>0.26</v>
      </c>
      <c r="H62" s="25">
        <v>0.44</v>
      </c>
      <c r="I62" s="25">
        <v>0.06</v>
      </c>
      <c r="J62" s="36">
        <v>3.1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7.0000000000000007E-2</v>
      </c>
      <c r="F63" s="25">
        <v>0.17</v>
      </c>
      <c r="G63" s="25">
        <v>0.26</v>
      </c>
      <c r="H63" s="25">
        <v>0.44</v>
      </c>
      <c r="I63" s="25">
        <v>0.06</v>
      </c>
      <c r="J63" s="36">
        <v>3.1</v>
      </c>
      <c r="M63" s="19"/>
      <c r="O63" s="14" t="b">
        <v>0</v>
      </c>
      <c r="P63" s="14" t="b">
        <v>1</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0.14000000000000001</v>
      </c>
      <c r="F65" s="25">
        <v>0.12</v>
      </c>
      <c r="G65" s="25">
        <v>0.28999999999999998</v>
      </c>
      <c r="H65" s="25">
        <v>0.33</v>
      </c>
      <c r="I65" s="25">
        <v>0.12</v>
      </c>
      <c r="J65" s="36">
        <v>2.9</v>
      </c>
      <c r="M65" s="19"/>
      <c r="O65" s="14" t="b">
        <v>1</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0.08</v>
      </c>
      <c r="F66" s="25">
        <v>0.18</v>
      </c>
      <c r="G66" s="25">
        <v>0.26</v>
      </c>
      <c r="H66" s="25">
        <v>0.4</v>
      </c>
      <c r="I66" s="25">
        <v>0.08</v>
      </c>
      <c r="J66" s="36">
        <v>3.1</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0.06</v>
      </c>
      <c r="F67" s="25">
        <v>0.15</v>
      </c>
      <c r="G67" s="25">
        <v>0.26</v>
      </c>
      <c r="H67" s="25">
        <v>0.48</v>
      </c>
      <c r="I67" s="25">
        <v>0.04</v>
      </c>
      <c r="J67" s="36">
        <v>3.2</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0.17</v>
      </c>
      <c r="F69" s="25">
        <v>0.22</v>
      </c>
      <c r="G69" s="25">
        <v>0.26</v>
      </c>
      <c r="H69" s="25">
        <v>0.28000000000000003</v>
      </c>
      <c r="I69" s="25">
        <v>7.0000000000000007E-2</v>
      </c>
      <c r="J69" s="36">
        <v>2.7</v>
      </c>
      <c r="M69" s="19"/>
      <c r="O69" s="14" t="b">
        <v>1</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0.04</v>
      </c>
      <c r="F70" s="25">
        <v>0.14000000000000001</v>
      </c>
      <c r="G70" s="25">
        <v>0.27</v>
      </c>
      <c r="H70" s="25">
        <v>0.5</v>
      </c>
      <c r="I70" s="25">
        <v>0.06</v>
      </c>
      <c r="J70" s="36">
        <v>3.3</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0.17</v>
      </c>
      <c r="F72" s="25">
        <v>0.21</v>
      </c>
      <c r="G72" s="25">
        <v>0.21</v>
      </c>
      <c r="H72" s="25">
        <v>0.31</v>
      </c>
      <c r="I72" s="25">
        <v>0.1</v>
      </c>
      <c r="J72" s="36">
        <v>2.7</v>
      </c>
      <c r="M72" s="19"/>
      <c r="O72" s="14" t="b">
        <v>1</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7.0000000000000007E-2</v>
      </c>
      <c r="F73" s="25">
        <v>0.17</v>
      </c>
      <c r="G73" s="25">
        <v>0.3</v>
      </c>
      <c r="H73" s="25">
        <v>0.4</v>
      </c>
      <c r="I73" s="25">
        <v>0.06</v>
      </c>
      <c r="J73" s="36">
        <v>3.1</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0.06</v>
      </c>
      <c r="F74" s="25">
        <v>0.15</v>
      </c>
      <c r="G74" s="25">
        <v>0.26</v>
      </c>
      <c r="H74" s="25">
        <v>0.49</v>
      </c>
      <c r="I74" s="25">
        <v>0.04</v>
      </c>
      <c r="J74" s="36">
        <v>3.2</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0.09</v>
      </c>
      <c r="F76" s="25">
        <v>0.24</v>
      </c>
      <c r="G76" s="25">
        <v>0.19</v>
      </c>
      <c r="H76" s="25">
        <v>0.41</v>
      </c>
      <c r="I76" s="25">
        <v>0.06</v>
      </c>
      <c r="J76" s="36">
        <v>3</v>
      </c>
      <c r="M76" s="19"/>
      <c r="O76" s="14" t="b">
        <v>0</v>
      </c>
      <c r="P76" s="14" t="b">
        <v>1</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7.0000000000000007E-2</v>
      </c>
      <c r="F77" s="25">
        <v>0.25</v>
      </c>
      <c r="G77" s="25">
        <v>0.36</v>
      </c>
      <c r="H77" s="25">
        <v>0.24</v>
      </c>
      <c r="I77" s="25">
        <v>0.08</v>
      </c>
      <c r="J77" s="36">
        <v>2.8</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0.08</v>
      </c>
      <c r="F78" s="25">
        <v>0.15</v>
      </c>
      <c r="G78" s="25">
        <v>0.26</v>
      </c>
      <c r="H78" s="25">
        <v>0.47</v>
      </c>
      <c r="I78" s="25">
        <v>0.05</v>
      </c>
      <c r="J78" s="36">
        <v>3.2</v>
      </c>
      <c r="M78" s="19"/>
      <c r="O78" s="14" t="b">
        <v>0</v>
      </c>
      <c r="P78" s="14" t="b">
        <v>0</v>
      </c>
      <c r="Q78" s="14" t="b">
        <v>1</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0.06</v>
      </c>
      <c r="F79" s="25">
        <v>0.14000000000000001</v>
      </c>
      <c r="G79" s="25">
        <v>0.26</v>
      </c>
      <c r="H79" s="25">
        <v>0.41</v>
      </c>
      <c r="I79" s="25">
        <v>0.14000000000000001</v>
      </c>
      <c r="J79" s="36">
        <v>3.2</v>
      </c>
      <c r="M79" s="19"/>
      <c r="O79" s="14" t="b">
        <v>0</v>
      </c>
      <c r="P79" s="14" t="b">
        <v>0</v>
      </c>
      <c r="Q79" s="14" t="b">
        <v>1</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0.25</v>
      </c>
      <c r="F81" s="25">
        <v>0.19</v>
      </c>
      <c r="G81" s="25">
        <v>0.16</v>
      </c>
      <c r="H81" s="25">
        <v>0.35</v>
      </c>
      <c r="I81" s="25">
        <v>0.06</v>
      </c>
      <c r="J81" s="36">
        <v>2.6</v>
      </c>
      <c r="M81" s="19"/>
      <c r="O81" s="14" t="b">
        <v>1</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0.09</v>
      </c>
      <c r="F82" s="25">
        <v>0.23</v>
      </c>
      <c r="G82" s="25">
        <v>0.31</v>
      </c>
      <c r="H82" s="25">
        <v>0.3</v>
      </c>
      <c r="I82" s="25">
        <v>7.0000000000000007E-2</v>
      </c>
      <c r="J82" s="36">
        <v>2.9</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0.05</v>
      </c>
      <c r="F83" s="25">
        <v>0.12</v>
      </c>
      <c r="G83" s="25">
        <v>0.25</v>
      </c>
      <c r="H83" s="25">
        <v>0.52</v>
      </c>
      <c r="I83" s="25">
        <v>0.05</v>
      </c>
      <c r="J83" s="36">
        <v>3.3</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0.05</v>
      </c>
      <c r="F85" s="25">
        <v>0.1</v>
      </c>
      <c r="G85" s="25">
        <v>0.19</v>
      </c>
      <c r="H85" s="25">
        <v>0.59</v>
      </c>
      <c r="I85" s="25">
        <v>0.06</v>
      </c>
      <c r="J85" s="36">
        <v>3.4</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0.05</v>
      </c>
      <c r="F86" s="25">
        <v>0.16</v>
      </c>
      <c r="G86" s="25">
        <v>0.32</v>
      </c>
      <c r="H86" s="25">
        <v>0.42</v>
      </c>
      <c r="I86" s="25">
        <v>0.05</v>
      </c>
      <c r="J86" s="36">
        <v>3.2</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0.13</v>
      </c>
      <c r="F87" s="25">
        <v>0.23</v>
      </c>
      <c r="G87" s="25">
        <v>0.28000000000000003</v>
      </c>
      <c r="H87" s="25">
        <v>0.31</v>
      </c>
      <c r="I87" s="25">
        <v>0.05</v>
      </c>
      <c r="J87" s="36">
        <v>2.8</v>
      </c>
      <c r="M87" s="19"/>
      <c r="O87" s="14" t="b">
        <v>1</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0.08</v>
      </c>
      <c r="G88" s="25">
        <v>0.21</v>
      </c>
      <c r="H88" s="25">
        <v>0.37</v>
      </c>
      <c r="I88" s="25">
        <v>0.25</v>
      </c>
      <c r="J88" s="36">
        <v>3.1</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0.37</v>
      </c>
      <c r="F90" s="25">
        <v>0.22</v>
      </c>
      <c r="G90" s="25">
        <v>0.18</v>
      </c>
      <c r="H90" s="25">
        <v>0.18</v>
      </c>
      <c r="I90" s="25">
        <v>0.06</v>
      </c>
      <c r="J90" s="36">
        <v>2.2000000000000002</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0.09</v>
      </c>
      <c r="F91" s="25">
        <v>0.24</v>
      </c>
      <c r="G91" s="25">
        <v>0.31</v>
      </c>
      <c r="H91" s="25">
        <v>0.3</v>
      </c>
      <c r="I91" s="25">
        <v>0.06</v>
      </c>
      <c r="J91" s="36">
        <v>2.9</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0.04</v>
      </c>
      <c r="F92" s="25">
        <v>0.1</v>
      </c>
      <c r="G92" s="25">
        <v>0.24</v>
      </c>
      <c r="H92" s="25">
        <v>0.56000000000000005</v>
      </c>
      <c r="I92" s="25">
        <v>0.06</v>
      </c>
      <c r="J92" s="36">
        <v>3.4</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v>
      </c>
      <c r="F94" s="25">
        <v>0.19</v>
      </c>
      <c r="G94" s="25">
        <v>0.27</v>
      </c>
      <c r="H94" s="25">
        <v>0.38</v>
      </c>
      <c r="I94" s="25">
        <v>0.06</v>
      </c>
      <c r="J94" s="36">
        <v>3</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0.03</v>
      </c>
      <c r="F95" s="25">
        <v>0.09</v>
      </c>
      <c r="G95" s="25">
        <v>0.25</v>
      </c>
      <c r="H95" s="25">
        <v>0.56000000000000005</v>
      </c>
      <c r="I95" s="25">
        <v>0.06</v>
      </c>
      <c r="J95" s="36">
        <v>3.4</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v>
      </c>
      <c r="F97" s="25">
        <v>0.21</v>
      </c>
      <c r="G97" s="25">
        <v>0.27</v>
      </c>
      <c r="H97" s="25">
        <v>0.36</v>
      </c>
      <c r="I97" s="25">
        <v>0.06</v>
      </c>
      <c r="J97" s="36">
        <v>3</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0.05</v>
      </c>
      <c r="F98" s="25">
        <v>0.1</v>
      </c>
      <c r="G98" s="25">
        <v>0.25</v>
      </c>
      <c r="H98" s="25">
        <v>0.53</v>
      </c>
      <c r="I98" s="25">
        <v>7.0000000000000007E-2</v>
      </c>
      <c r="J98" s="36">
        <v>3.4</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0.11</v>
      </c>
      <c r="F100" s="25">
        <v>0.21</v>
      </c>
      <c r="G100" s="25">
        <v>0.27</v>
      </c>
      <c r="H100" s="25">
        <v>0.36</v>
      </c>
      <c r="I100" s="25">
        <v>0.05</v>
      </c>
      <c r="J100" s="36">
        <v>2.9</v>
      </c>
      <c r="M100" s="19"/>
      <c r="O100" s="14" t="b">
        <v>1</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0.05</v>
      </c>
      <c r="F101" s="25">
        <v>0.11</v>
      </c>
      <c r="G101" s="25">
        <v>0.26</v>
      </c>
      <c r="H101" s="25">
        <v>0.51</v>
      </c>
      <c r="I101" s="25">
        <v>7.0000000000000007E-2</v>
      </c>
      <c r="J101" s="36">
        <v>3.3</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0.21</v>
      </c>
      <c r="F103" s="25">
        <v>0.21</v>
      </c>
      <c r="G103" s="25">
        <v>0.19</v>
      </c>
      <c r="H103" s="25">
        <v>0.35</v>
      </c>
      <c r="I103" s="25">
        <v>0.04</v>
      </c>
      <c r="J103" s="36">
        <v>2.7</v>
      </c>
      <c r="M103" s="19"/>
      <c r="O103" s="14" t="b">
        <v>1</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7.0000000000000007E-2</v>
      </c>
      <c r="F104" s="25">
        <v>0.25</v>
      </c>
      <c r="G104" s="25">
        <v>0.36</v>
      </c>
      <c r="H104" s="25">
        <v>0.28999999999999998</v>
      </c>
      <c r="I104" s="25">
        <v>0.04</v>
      </c>
      <c r="J104" s="36">
        <v>2.9</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0.05</v>
      </c>
      <c r="F105" s="25">
        <v>0.12</v>
      </c>
      <c r="G105" s="25">
        <v>0.25</v>
      </c>
      <c r="H105" s="25">
        <v>0.54</v>
      </c>
      <c r="I105" s="25">
        <v>0.03</v>
      </c>
      <c r="J105" s="36">
        <v>3.3</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0.06</v>
      </c>
      <c r="F106" s="29">
        <v>0.13</v>
      </c>
      <c r="G106" s="29">
        <v>0.23</v>
      </c>
      <c r="H106" s="29">
        <v>0.45</v>
      </c>
      <c r="I106" s="29">
        <v>0.13</v>
      </c>
      <c r="J106" s="37">
        <v>3.2</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180" priority="16">
      <formula>L13=TRUE</formula>
    </cfRule>
  </conditionalFormatting>
  <conditionalFormatting sqref="E35">
    <cfRule type="expression" dxfId="1179" priority="9">
      <formula>L35=TRUE</formula>
    </cfRule>
  </conditionalFormatting>
  <conditionalFormatting sqref="E60">
    <cfRule type="expression" dxfId="1178" priority="8">
      <formula>L60=TRUE</formula>
    </cfRule>
  </conditionalFormatting>
  <conditionalFormatting sqref="E64">
    <cfRule type="expression" dxfId="1177" priority="7">
      <formula>L64=TRUE</formula>
    </cfRule>
  </conditionalFormatting>
  <conditionalFormatting sqref="E84">
    <cfRule type="expression" dxfId="1176" priority="6">
      <formula>L84=TRUE</formula>
    </cfRule>
  </conditionalFormatting>
  <conditionalFormatting sqref="E89">
    <cfRule type="expression" dxfId="1175" priority="5">
      <formula>L89=TRUE</formula>
    </cfRule>
  </conditionalFormatting>
  <conditionalFormatting sqref="E93">
    <cfRule type="expression" dxfId="1174" priority="4">
      <formula>L93=TRUE</formula>
    </cfRule>
  </conditionalFormatting>
  <conditionalFormatting sqref="E96">
    <cfRule type="expression" dxfId="1173" priority="3">
      <formula>L96=TRUE</formula>
    </cfRule>
  </conditionalFormatting>
  <conditionalFormatting sqref="E99">
    <cfRule type="expression" dxfId="1172" priority="2">
      <formula>L99=TRUE</formula>
    </cfRule>
  </conditionalFormatting>
  <conditionalFormatting sqref="E112:E142">
    <cfRule type="expression" dxfId="1171" priority="13">
      <formula>L112=TRUE</formula>
    </cfRule>
  </conditionalFormatting>
  <conditionalFormatting sqref="E154:E195">
    <cfRule type="expression" dxfId="1170" priority="15">
      <formula>L154=TRUE</formula>
    </cfRule>
  </conditionalFormatting>
  <conditionalFormatting sqref="E207:E248">
    <cfRule type="expression" dxfId="116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16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167" priority="11">
      <formula>Y13=TRUE</formula>
    </cfRule>
  </conditionalFormatting>
  <conditionalFormatting sqref="J110:K267">
    <cfRule type="expression" dxfId="1166" priority="12">
      <formula>Z110=TRUE</formula>
    </cfRule>
  </conditionalFormatting>
  <conditionalFormatting sqref="M8:M106">
    <cfRule type="cellIs" dxfId="116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16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163" priority="18">
      <formula>N13=TRUE</formula>
    </cfRule>
  </conditionalFormatting>
  <pageMargins left="0.7" right="0.7" top="0.75" bottom="0.75" header="0.3" footer="0.3"/>
  <pageSetup paperSize="9" orientation="portrait" verticalDpi="0" r:id="rId1"/>
  <drawing r:id="rId2"/>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Worksheet____6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234</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0.03</v>
      </c>
      <c r="F8" s="18">
        <v>0.06</v>
      </c>
      <c r="G8" s="18">
        <v>0.28000000000000003</v>
      </c>
      <c r="H8" s="18">
        <v>0.56999999999999995</v>
      </c>
      <c r="I8" s="18">
        <v>0.06</v>
      </c>
      <c r="J8" s="57">
        <v>3.5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7.0000000000000007E-2</v>
      </c>
      <c r="G11" s="25">
        <v>0.31</v>
      </c>
      <c r="H11" s="25">
        <v>0.53</v>
      </c>
      <c r="I11" s="25">
        <v>7.0000000000000007E-2</v>
      </c>
      <c r="J11" s="36">
        <v>3.4</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0.02</v>
      </c>
      <c r="F12" s="25">
        <v>0.06</v>
      </c>
      <c r="G12" s="25">
        <v>0.25</v>
      </c>
      <c r="H12" s="25">
        <v>0.63</v>
      </c>
      <c r="I12" s="25">
        <v>0.04</v>
      </c>
      <c r="J12" s="36">
        <v>3.5</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0.02</v>
      </c>
      <c r="F14" s="25">
        <v>0.04</v>
      </c>
      <c r="G14" s="25">
        <v>0.23</v>
      </c>
      <c r="H14" s="25">
        <v>0.66</v>
      </c>
      <c r="I14" s="25">
        <v>0.06</v>
      </c>
      <c r="J14" s="36">
        <v>3.6</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0.03</v>
      </c>
      <c r="F15" s="25">
        <v>0.05</v>
      </c>
      <c r="G15" s="25">
        <v>0.27</v>
      </c>
      <c r="H15" s="25">
        <v>0.56999999999999995</v>
      </c>
      <c r="I15" s="25">
        <v>0.08</v>
      </c>
      <c r="J15" s="36">
        <v>3.5</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0.02</v>
      </c>
      <c r="F16" s="25">
        <v>7.0000000000000007E-2</v>
      </c>
      <c r="G16" s="25">
        <v>0.27</v>
      </c>
      <c r="H16" s="25">
        <v>0.55000000000000004</v>
      </c>
      <c r="I16" s="25">
        <v>0.09</v>
      </c>
      <c r="J16" s="36">
        <v>3.5</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0.03</v>
      </c>
      <c r="F17" s="25">
        <v>7.0000000000000007E-2</v>
      </c>
      <c r="G17" s="25">
        <v>0.31</v>
      </c>
      <c r="H17" s="25">
        <v>0.54</v>
      </c>
      <c r="I17" s="25">
        <v>0.05</v>
      </c>
      <c r="J17" s="36">
        <v>3.4</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0.05</v>
      </c>
      <c r="F18" s="25">
        <v>7.0000000000000007E-2</v>
      </c>
      <c r="G18" s="25">
        <v>0.27</v>
      </c>
      <c r="H18" s="25">
        <v>0.56000000000000005</v>
      </c>
      <c r="I18" s="25">
        <v>0.04</v>
      </c>
      <c r="J18" s="36">
        <v>3.4</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0.04</v>
      </c>
      <c r="F19" s="25">
        <v>0.09</v>
      </c>
      <c r="G19" s="25">
        <v>0.3</v>
      </c>
      <c r="H19" s="25">
        <v>0.56999999999999995</v>
      </c>
      <c r="I19" s="25">
        <v>0.01</v>
      </c>
      <c r="J19" s="36">
        <v>3.4</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0.01</v>
      </c>
      <c r="F20" s="25">
        <v>0.06</v>
      </c>
      <c r="G20" s="25">
        <v>0.28000000000000003</v>
      </c>
      <c r="H20" s="25">
        <v>0.62</v>
      </c>
      <c r="I20" s="25">
        <v>0.03</v>
      </c>
      <c r="J20" s="36">
        <v>3.5</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0.01</v>
      </c>
      <c r="F21" s="25">
        <v>7.0000000000000007E-2</v>
      </c>
      <c r="G21" s="25">
        <v>0.32</v>
      </c>
      <c r="H21" s="25">
        <v>0.59</v>
      </c>
      <c r="I21" s="25">
        <v>0.02</v>
      </c>
      <c r="J21" s="36">
        <v>3.5</v>
      </c>
      <c r="M21" s="19"/>
      <c r="O21" s="14" t="b">
        <v>0</v>
      </c>
      <c r="P21" s="14" t="b">
        <v>0</v>
      </c>
      <c r="Q21" s="14" t="b">
        <v>1</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0.03</v>
      </c>
      <c r="F23" s="25">
        <v>0.06</v>
      </c>
      <c r="G23" s="25">
        <v>0.27</v>
      </c>
      <c r="H23" s="25">
        <v>0.57999999999999996</v>
      </c>
      <c r="I23" s="25">
        <v>0.06</v>
      </c>
      <c r="J23" s="36">
        <v>3.5</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0.02</v>
      </c>
      <c r="F24" s="25">
        <v>7.0000000000000007E-2</v>
      </c>
      <c r="G24" s="25">
        <v>0.3</v>
      </c>
      <c r="H24" s="25">
        <v>0.59</v>
      </c>
      <c r="I24" s="25">
        <v>0.02</v>
      </c>
      <c r="J24" s="36">
        <v>3.5</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0.03</v>
      </c>
      <c r="F26" s="25">
        <v>0.06</v>
      </c>
      <c r="G26" s="25">
        <v>0.28000000000000003</v>
      </c>
      <c r="H26" s="25">
        <v>0.56000000000000005</v>
      </c>
      <c r="I26" s="25">
        <v>7.0000000000000007E-2</v>
      </c>
      <c r="J26" s="36">
        <v>3.5</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0.06</v>
      </c>
      <c r="G27" s="25">
        <v>0.28000000000000003</v>
      </c>
      <c r="H27" s="25">
        <v>0.59</v>
      </c>
      <c r="I27" s="25">
        <v>0.05</v>
      </c>
      <c r="J27" s="36">
        <v>3.5</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0.03</v>
      </c>
      <c r="F29" s="25">
        <v>0.06</v>
      </c>
      <c r="G29" s="25">
        <v>0.27</v>
      </c>
      <c r="H29" s="25">
        <v>0.57999999999999996</v>
      </c>
      <c r="I29" s="25">
        <v>0.06</v>
      </c>
      <c r="J29" s="36">
        <v>3.5</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0.02</v>
      </c>
      <c r="F30" s="25">
        <v>0.06</v>
      </c>
      <c r="G30" s="25">
        <v>0.28999999999999998</v>
      </c>
      <c r="H30" s="25">
        <v>0.57999999999999996</v>
      </c>
      <c r="I30" s="25">
        <v>0.05</v>
      </c>
      <c r="J30" s="36">
        <v>3.5</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0.04</v>
      </c>
      <c r="F31" s="25">
        <v>7.0000000000000007E-2</v>
      </c>
      <c r="G31" s="25">
        <v>0.28000000000000003</v>
      </c>
      <c r="H31" s="25">
        <v>0.56999999999999995</v>
      </c>
      <c r="I31" s="25">
        <v>0.04</v>
      </c>
      <c r="J31" s="36">
        <v>3.4</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0.02</v>
      </c>
      <c r="F33" s="25">
        <v>0.06</v>
      </c>
      <c r="G33" s="25">
        <v>0.28000000000000003</v>
      </c>
      <c r="H33" s="25">
        <v>0.56999999999999995</v>
      </c>
      <c r="I33" s="25">
        <v>0.06</v>
      </c>
      <c r="J33" s="36">
        <v>3.5</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0.03</v>
      </c>
      <c r="F34" s="25">
        <v>0.06</v>
      </c>
      <c r="G34" s="25">
        <v>0.27</v>
      </c>
      <c r="H34" s="25">
        <v>0.61</v>
      </c>
      <c r="I34" s="25">
        <v>0.04</v>
      </c>
      <c r="J34" s="36">
        <v>3.5</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0.06</v>
      </c>
      <c r="G36" s="25">
        <v>0.28999999999999998</v>
      </c>
      <c r="H36" s="25">
        <v>0.57999999999999996</v>
      </c>
      <c r="I36" s="25">
        <v>0.05</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0.03</v>
      </c>
      <c r="F37" s="25">
        <v>0.06</v>
      </c>
      <c r="G37" s="25">
        <v>0.26</v>
      </c>
      <c r="H37" s="25">
        <v>0.57999999999999996</v>
      </c>
      <c r="I37" s="25">
        <v>0.06</v>
      </c>
      <c r="J37" s="36">
        <v>3.5</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0.02</v>
      </c>
      <c r="F39" s="25">
        <v>7.0000000000000007E-2</v>
      </c>
      <c r="G39" s="25">
        <v>0.26</v>
      </c>
      <c r="H39" s="25">
        <v>0.6</v>
      </c>
      <c r="I39" s="25">
        <v>0.05</v>
      </c>
      <c r="J39" s="36">
        <v>3.5</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0.02</v>
      </c>
      <c r="F40" s="25">
        <v>0.05</v>
      </c>
      <c r="G40" s="25">
        <v>0.28000000000000003</v>
      </c>
      <c r="H40" s="25">
        <v>0.59</v>
      </c>
      <c r="I40" s="25">
        <v>0.05</v>
      </c>
      <c r="J40" s="36">
        <v>3.5</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0.03</v>
      </c>
      <c r="F41" s="25">
        <v>7.0000000000000007E-2</v>
      </c>
      <c r="G41" s="25">
        <v>0.21</v>
      </c>
      <c r="H41" s="25">
        <v>0.61</v>
      </c>
      <c r="I41" s="25">
        <v>0.08</v>
      </c>
      <c r="J41" s="36">
        <v>3.5</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0.03</v>
      </c>
      <c r="F42" s="25">
        <v>0.06</v>
      </c>
      <c r="G42" s="25">
        <v>0.32</v>
      </c>
      <c r="H42" s="25">
        <v>0.54</v>
      </c>
      <c r="I42" s="25">
        <v>0.05</v>
      </c>
      <c r="J42" s="36">
        <v>3.4</v>
      </c>
      <c r="M42" s="19"/>
      <c r="O42" s="14" t="b">
        <v>0</v>
      </c>
      <c r="P42" s="14" t="b">
        <v>0</v>
      </c>
      <c r="Q42" s="14" t="b">
        <v>1</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0.03</v>
      </c>
      <c r="F44" s="25">
        <v>0.06</v>
      </c>
      <c r="G44" s="25">
        <v>0.28000000000000003</v>
      </c>
      <c r="H44" s="25">
        <v>0.57999999999999996</v>
      </c>
      <c r="I44" s="25">
        <v>0.06</v>
      </c>
      <c r="J44" s="36">
        <v>3.5</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c r="F45" s="25">
        <v>0.06</v>
      </c>
      <c r="G45" s="25">
        <v>0.3</v>
      </c>
      <c r="H45" s="25">
        <v>0.57999999999999996</v>
      </c>
      <c r="I45" s="25">
        <v>0.06</v>
      </c>
      <c r="J45" s="36">
        <v>3.6</v>
      </c>
      <c r="M45" s="19"/>
      <c r="O45" s="14" t="b">
        <v>0</v>
      </c>
      <c r="P45" s="14" t="b">
        <v>0</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c r="F46" s="25">
        <v>0.04</v>
      </c>
      <c r="G46" s="25">
        <v>0.31</v>
      </c>
      <c r="H46" s="25">
        <v>0.57999999999999996</v>
      </c>
      <c r="I46" s="25">
        <v>0.06</v>
      </c>
      <c r="J46" s="36">
        <v>3.6</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0.04</v>
      </c>
      <c r="F47" s="25">
        <v>0.04</v>
      </c>
      <c r="G47" s="25">
        <v>0.24</v>
      </c>
      <c r="H47" s="25">
        <v>0.65</v>
      </c>
      <c r="I47" s="25">
        <v>0.04</v>
      </c>
      <c r="J47" s="36">
        <v>3.6</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0.05</v>
      </c>
      <c r="F48" s="25">
        <v>0.09</v>
      </c>
      <c r="G48" s="25">
        <v>0.17</v>
      </c>
      <c r="H48" s="25">
        <v>0.63</v>
      </c>
      <c r="I48" s="25">
        <v>0.06</v>
      </c>
      <c r="J48" s="36">
        <v>3.5</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0.14000000000000001</v>
      </c>
      <c r="G49" s="25">
        <v>0.27</v>
      </c>
      <c r="H49" s="25">
        <v>0.55000000000000004</v>
      </c>
      <c r="I49" s="25">
        <v>0.05</v>
      </c>
      <c r="J49" s="36">
        <v>3.4</v>
      </c>
      <c r="M49" s="19"/>
      <c r="O49" s="14" t="b">
        <v>0</v>
      </c>
      <c r="P49" s="14" t="b">
        <v>1</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0.06</v>
      </c>
      <c r="F51" s="25">
        <v>0.09</v>
      </c>
      <c r="G51" s="25">
        <v>0.22</v>
      </c>
      <c r="H51" s="25">
        <v>0.49</v>
      </c>
      <c r="I51" s="25">
        <v>0.14000000000000001</v>
      </c>
      <c r="J51" s="36">
        <v>3.3</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0.02</v>
      </c>
      <c r="F52" s="25">
        <v>0.06</v>
      </c>
      <c r="G52" s="25">
        <v>0.28000000000000003</v>
      </c>
      <c r="H52" s="25">
        <v>0.57999999999999996</v>
      </c>
      <c r="I52" s="25">
        <v>0.05</v>
      </c>
      <c r="J52" s="36">
        <v>3.5</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0.06</v>
      </c>
      <c r="F54" s="25">
        <v>0.12</v>
      </c>
      <c r="G54" s="25">
        <v>0.26</v>
      </c>
      <c r="H54" s="25">
        <v>0.48</v>
      </c>
      <c r="I54" s="25">
        <v>0.09</v>
      </c>
      <c r="J54" s="36">
        <v>3.3</v>
      </c>
      <c r="M54" s="19"/>
      <c r="O54" s="14" t="b">
        <v>0</v>
      </c>
      <c r="P54" s="14" t="b">
        <v>1</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0.05</v>
      </c>
      <c r="F55" s="25">
        <v>0.1</v>
      </c>
      <c r="G55" s="25">
        <v>0.3</v>
      </c>
      <c r="H55" s="25">
        <v>0.5</v>
      </c>
      <c r="I55" s="25">
        <v>0.04</v>
      </c>
      <c r="J55" s="36">
        <v>3.3</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0.09</v>
      </c>
      <c r="F56" s="25">
        <v>0.09</v>
      </c>
      <c r="G56" s="25">
        <v>0.28000000000000003</v>
      </c>
      <c r="H56" s="25">
        <v>0.48</v>
      </c>
      <c r="I56" s="25">
        <v>0.06</v>
      </c>
      <c r="J56" s="36">
        <v>3.2</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0.13</v>
      </c>
      <c r="F57" s="25">
        <v>0.13</v>
      </c>
      <c r="G57" s="25">
        <v>0.28999999999999998</v>
      </c>
      <c r="H57" s="25">
        <v>0.33</v>
      </c>
      <c r="I57" s="25">
        <v>0.11</v>
      </c>
      <c r="J57" s="36">
        <v>2.9</v>
      </c>
      <c r="M57" s="19"/>
      <c r="O57" s="14" t="b">
        <v>1</v>
      </c>
      <c r="P57" s="14" t="b">
        <v>1</v>
      </c>
      <c r="Q57" s="14" t="b">
        <v>0</v>
      </c>
      <c r="R57" s="14" t="b">
        <v>0</v>
      </c>
      <c r="S57" s="14" t="e">
        <v>#REF!</v>
      </c>
      <c r="T57" s="14" t="e">
        <v>#REF!</v>
      </c>
      <c r="U57" s="14" t="e">
        <v>#REF!</v>
      </c>
      <c r="V57" s="14" t="e">
        <v>#REF!</v>
      </c>
      <c r="W57" s="14" t="e">
        <v>#REF!</v>
      </c>
      <c r="X57" s="14" t="e">
        <v>#REF!</v>
      </c>
      <c r="Y57" s="14" t="e">
        <v>#REF!</v>
      </c>
      <c r="Z57" s="14" t="e">
        <v>#REF!</v>
      </c>
      <c r="AA57" s="14" t="b">
        <v>1</v>
      </c>
      <c r="AB57" s="14" t="b">
        <v>0</v>
      </c>
    </row>
    <row r="58" spans="1:28" ht="12.75" customHeight="1" x14ac:dyDescent="0.25">
      <c r="A58" s="13">
        <v>11</v>
      </c>
      <c r="C58" s="3" t="s">
        <v>63</v>
      </c>
      <c r="D58" s="20">
        <v>1511</v>
      </c>
      <c r="E58" s="24">
        <v>0.02</v>
      </c>
      <c r="F58" s="25">
        <v>0.06</v>
      </c>
      <c r="G58" s="25">
        <v>0.27</v>
      </c>
      <c r="H58" s="25">
        <v>0.61</v>
      </c>
      <c r="I58" s="25">
        <v>0.04</v>
      </c>
      <c r="J58" s="36">
        <v>3.5</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0.01</v>
      </c>
      <c r="F59" s="25">
        <v>0.05</v>
      </c>
      <c r="G59" s="25">
        <v>0.28000000000000003</v>
      </c>
      <c r="H59" s="25">
        <v>0.53</v>
      </c>
      <c r="I59" s="25">
        <v>0.13</v>
      </c>
      <c r="J59" s="36">
        <v>3.5</v>
      </c>
      <c r="M59" s="19"/>
      <c r="O59" s="14" t="b">
        <v>0</v>
      </c>
      <c r="P59" s="14" t="b">
        <v>0</v>
      </c>
      <c r="Q59" s="14" t="b">
        <v>0</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0.03</v>
      </c>
      <c r="F61" s="25">
        <v>0.09</v>
      </c>
      <c r="G61" s="25">
        <v>0.21</v>
      </c>
      <c r="H61" s="25">
        <v>0.59</v>
      </c>
      <c r="I61" s="25">
        <v>0.08</v>
      </c>
      <c r="J61" s="36">
        <v>3.5</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0.03</v>
      </c>
      <c r="F62" s="25">
        <v>0.06</v>
      </c>
      <c r="G62" s="25">
        <v>0.27</v>
      </c>
      <c r="H62" s="25">
        <v>0.56999999999999995</v>
      </c>
      <c r="I62" s="25">
        <v>7.0000000000000007E-2</v>
      </c>
      <c r="J62" s="36">
        <v>3.5</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0.03</v>
      </c>
      <c r="F63" s="25">
        <v>0.06</v>
      </c>
      <c r="G63" s="25">
        <v>0.28000000000000003</v>
      </c>
      <c r="H63" s="25">
        <v>0.57999999999999996</v>
      </c>
      <c r="I63" s="25">
        <v>0.05</v>
      </c>
      <c r="J63" s="36">
        <v>3.5</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0.04</v>
      </c>
      <c r="F65" s="25">
        <v>0.08</v>
      </c>
      <c r="G65" s="25">
        <v>0.31</v>
      </c>
      <c r="H65" s="25">
        <v>0.43</v>
      </c>
      <c r="I65" s="25">
        <v>0.14000000000000001</v>
      </c>
      <c r="J65" s="36">
        <v>3.3</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0.03</v>
      </c>
      <c r="F66" s="25">
        <v>0.08</v>
      </c>
      <c r="G66" s="25">
        <v>0.28999999999999998</v>
      </c>
      <c r="H66" s="25">
        <v>0.52</v>
      </c>
      <c r="I66" s="25">
        <v>0.08</v>
      </c>
      <c r="J66" s="36">
        <v>3.4</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0.02</v>
      </c>
      <c r="F67" s="25">
        <v>0.05</v>
      </c>
      <c r="G67" s="25">
        <v>0.26</v>
      </c>
      <c r="H67" s="25">
        <v>0.63</v>
      </c>
      <c r="I67" s="25">
        <v>0.03</v>
      </c>
      <c r="J67" s="36">
        <v>3.6</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0.06</v>
      </c>
      <c r="F69" s="25">
        <v>0.1</v>
      </c>
      <c r="G69" s="25">
        <v>0.32</v>
      </c>
      <c r="H69" s="25">
        <v>0.46</v>
      </c>
      <c r="I69" s="25">
        <v>7.0000000000000007E-2</v>
      </c>
      <c r="J69" s="36">
        <v>3.3</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0.05</v>
      </c>
      <c r="G70" s="25">
        <v>0.26</v>
      </c>
      <c r="H70" s="25">
        <v>0.62</v>
      </c>
      <c r="I70" s="25">
        <v>0.05</v>
      </c>
      <c r="J70" s="36">
        <v>3.6</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0.11</v>
      </c>
      <c r="G72" s="25">
        <v>0.33</v>
      </c>
      <c r="H72" s="25">
        <v>0.39</v>
      </c>
      <c r="I72" s="25">
        <v>0.12</v>
      </c>
      <c r="J72" s="36">
        <v>3.2</v>
      </c>
      <c r="M72" s="19"/>
      <c r="O72" s="14" t="b">
        <v>0</v>
      </c>
      <c r="P72" s="14" t="b">
        <v>1</v>
      </c>
      <c r="Q72" s="14" t="b">
        <v>1</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0.03</v>
      </c>
      <c r="F73" s="25">
        <v>7.0000000000000007E-2</v>
      </c>
      <c r="G73" s="25">
        <v>0.35</v>
      </c>
      <c r="H73" s="25">
        <v>0.48</v>
      </c>
      <c r="I73" s="25">
        <v>0.06</v>
      </c>
      <c r="J73" s="36">
        <v>3.4</v>
      </c>
      <c r="M73" s="19"/>
      <c r="O73" s="14" t="b">
        <v>0</v>
      </c>
      <c r="P73" s="14" t="b">
        <v>0</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0.04</v>
      </c>
      <c r="G74" s="25">
        <v>0.22</v>
      </c>
      <c r="H74" s="25">
        <v>0.69</v>
      </c>
      <c r="I74" s="25">
        <v>0.03</v>
      </c>
      <c r="J74" s="36">
        <v>3.6</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v>
      </c>
      <c r="F76" s="25">
        <v>7.0000000000000007E-2</v>
      </c>
      <c r="G76" s="25">
        <v>0.26</v>
      </c>
      <c r="H76" s="25">
        <v>0.52</v>
      </c>
      <c r="I76" s="25">
        <v>0.05</v>
      </c>
      <c r="J76" s="36">
        <v>3.3</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0.03</v>
      </c>
      <c r="F77" s="25">
        <v>0.11</v>
      </c>
      <c r="G77" s="25">
        <v>0.37</v>
      </c>
      <c r="H77" s="25">
        <v>0.43</v>
      </c>
      <c r="I77" s="25">
        <v>0.06</v>
      </c>
      <c r="J77" s="36">
        <v>3.3</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0.03</v>
      </c>
      <c r="F78" s="25">
        <v>0.06</v>
      </c>
      <c r="G78" s="25">
        <v>0.27</v>
      </c>
      <c r="H78" s="25">
        <v>0.61</v>
      </c>
      <c r="I78" s="25">
        <v>0.04</v>
      </c>
      <c r="J78" s="36">
        <v>3.5</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0.01</v>
      </c>
      <c r="F79" s="25">
        <v>0.06</v>
      </c>
      <c r="G79" s="25">
        <v>0.27</v>
      </c>
      <c r="H79" s="25">
        <v>0.53</v>
      </c>
      <c r="I79" s="25">
        <v>0.14000000000000001</v>
      </c>
      <c r="J79" s="36">
        <v>3.5</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0.11</v>
      </c>
      <c r="F81" s="25">
        <v>0.09</v>
      </c>
      <c r="G81" s="25">
        <v>0.31</v>
      </c>
      <c r="H81" s="25">
        <v>0.42</v>
      </c>
      <c r="I81" s="25">
        <v>0.06</v>
      </c>
      <c r="J81" s="36">
        <v>3.1</v>
      </c>
      <c r="M81" s="19"/>
      <c r="O81" s="14" t="b">
        <v>1</v>
      </c>
      <c r="P81" s="14" t="b">
        <v>0</v>
      </c>
      <c r="Q81" s="14" t="b">
        <v>1</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0.1</v>
      </c>
      <c r="G82" s="25">
        <v>0.31</v>
      </c>
      <c r="H82" s="25">
        <v>0.49</v>
      </c>
      <c r="I82" s="25">
        <v>7.0000000000000007E-2</v>
      </c>
      <c r="J82" s="36">
        <v>3.4</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0.04</v>
      </c>
      <c r="G83" s="25">
        <v>0.25</v>
      </c>
      <c r="H83" s="25">
        <v>0.64</v>
      </c>
      <c r="I83" s="25">
        <v>0.05</v>
      </c>
      <c r="J83" s="36">
        <v>3.6</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0.02</v>
      </c>
      <c r="F85" s="25">
        <v>0.04</v>
      </c>
      <c r="G85" s="25">
        <v>0.24</v>
      </c>
      <c r="H85" s="25">
        <v>0.62</v>
      </c>
      <c r="I85" s="25">
        <v>7.0000000000000007E-2</v>
      </c>
      <c r="J85" s="36">
        <v>3.6</v>
      </c>
      <c r="M85" s="19"/>
      <c r="O85" s="14" t="b">
        <v>0</v>
      </c>
      <c r="P85" s="14" t="b">
        <v>0</v>
      </c>
      <c r="Q85" s="14" t="b">
        <v>1</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0.02</v>
      </c>
      <c r="F86" s="25">
        <v>0.06</v>
      </c>
      <c r="G86" s="25">
        <v>0.3</v>
      </c>
      <c r="H86" s="25">
        <v>0.59</v>
      </c>
      <c r="I86" s="25">
        <v>0.04</v>
      </c>
      <c r="J86" s="36">
        <v>3.5</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0.04</v>
      </c>
      <c r="F87" s="25">
        <v>0.09</v>
      </c>
      <c r="G87" s="25">
        <v>0.3</v>
      </c>
      <c r="H87" s="25">
        <v>0.54</v>
      </c>
      <c r="I87" s="25">
        <v>0.04</v>
      </c>
      <c r="J87" s="36">
        <v>3.4</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0.08</v>
      </c>
      <c r="F88" s="25">
        <v>0.08</v>
      </c>
      <c r="G88" s="25">
        <v>0.13</v>
      </c>
      <c r="H88" s="25">
        <v>0.46</v>
      </c>
      <c r="I88" s="25">
        <v>0.25</v>
      </c>
      <c r="J88" s="36">
        <v>3.3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0.16</v>
      </c>
      <c r="F90" s="25">
        <v>0.11</v>
      </c>
      <c r="G90" s="25">
        <v>0.26</v>
      </c>
      <c r="H90" s="25">
        <v>0.44</v>
      </c>
      <c r="I90" s="25">
        <v>0.03</v>
      </c>
      <c r="J90" s="36">
        <v>3</v>
      </c>
      <c r="M90" s="19"/>
      <c r="O90" s="14" t="b">
        <v>1</v>
      </c>
      <c r="P90" s="14" t="b">
        <v>1</v>
      </c>
      <c r="Q90" s="14" t="b">
        <v>1</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0.01</v>
      </c>
      <c r="F91" s="25">
        <v>0.1</v>
      </c>
      <c r="G91" s="25">
        <v>0.34</v>
      </c>
      <c r="H91" s="25">
        <v>0.48</v>
      </c>
      <c r="I91" s="25">
        <v>7.0000000000000007E-2</v>
      </c>
      <c r="J91" s="36">
        <v>3.4</v>
      </c>
      <c r="M91" s="19"/>
      <c r="O91" s="14" t="b">
        <v>0</v>
      </c>
      <c r="P91" s="14" t="b">
        <v>0</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0.04</v>
      </c>
      <c r="G92" s="25">
        <v>0.24</v>
      </c>
      <c r="H92" s="25">
        <v>0.66</v>
      </c>
      <c r="I92" s="25">
        <v>0.05</v>
      </c>
      <c r="J92" s="36">
        <v>3.6</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0.03</v>
      </c>
      <c r="F94" s="25">
        <v>0.08</v>
      </c>
      <c r="G94" s="25">
        <v>0.28999999999999998</v>
      </c>
      <c r="H94" s="25">
        <v>0.54</v>
      </c>
      <c r="I94" s="25">
        <v>0.06</v>
      </c>
      <c r="J94" s="36">
        <v>3.4</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0.03</v>
      </c>
      <c r="G95" s="25">
        <v>0.23</v>
      </c>
      <c r="H95" s="25">
        <v>0.66</v>
      </c>
      <c r="I95" s="25">
        <v>0.06</v>
      </c>
      <c r="J95" s="36">
        <v>3.6</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0.03</v>
      </c>
      <c r="F97" s="25">
        <v>0.08</v>
      </c>
      <c r="G97" s="25">
        <v>0.31</v>
      </c>
      <c r="H97" s="25">
        <v>0.54</v>
      </c>
      <c r="I97" s="25">
        <v>0.05</v>
      </c>
      <c r="J97" s="36">
        <v>3.4</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0.05</v>
      </c>
      <c r="G98" s="25">
        <v>0.24</v>
      </c>
      <c r="H98" s="25">
        <v>0.63</v>
      </c>
      <c r="I98" s="25">
        <v>0.06</v>
      </c>
      <c r="J98" s="36">
        <v>3.6</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0.04</v>
      </c>
      <c r="F100" s="25">
        <v>0.09</v>
      </c>
      <c r="G100" s="25">
        <v>0.3</v>
      </c>
      <c r="H100" s="25">
        <v>0.53</v>
      </c>
      <c r="I100" s="25">
        <v>0.05</v>
      </c>
      <c r="J100" s="36">
        <v>3.4</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0.04</v>
      </c>
      <c r="G101" s="25">
        <v>0.26</v>
      </c>
      <c r="H101" s="25">
        <v>0.63</v>
      </c>
      <c r="I101" s="25">
        <v>0.06</v>
      </c>
      <c r="J101" s="36">
        <v>3.6</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0.06</v>
      </c>
      <c r="F103" s="25">
        <v>0.13</v>
      </c>
      <c r="G103" s="25">
        <v>0.32</v>
      </c>
      <c r="H103" s="25">
        <v>0.44</v>
      </c>
      <c r="I103" s="25">
        <v>0.06</v>
      </c>
      <c r="J103" s="36">
        <v>3.2</v>
      </c>
      <c r="M103" s="19"/>
      <c r="O103" s="14" t="b">
        <v>0</v>
      </c>
      <c r="P103" s="14" t="b">
        <v>1</v>
      </c>
      <c r="Q103" s="14" t="b">
        <v>1</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0.02</v>
      </c>
      <c r="F104" s="25">
        <v>0.09</v>
      </c>
      <c r="G104" s="25">
        <v>0.37</v>
      </c>
      <c r="H104" s="25">
        <v>0.47</v>
      </c>
      <c r="I104" s="25">
        <v>0.05</v>
      </c>
      <c r="J104" s="36">
        <v>3.4</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0.02</v>
      </c>
      <c r="F105" s="25">
        <v>0.04</v>
      </c>
      <c r="G105" s="25">
        <v>0.23</v>
      </c>
      <c r="H105" s="25">
        <v>0.68</v>
      </c>
      <c r="I105" s="25">
        <v>0.03</v>
      </c>
      <c r="J105" s="36">
        <v>3.6</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0.02</v>
      </c>
      <c r="F106" s="29">
        <v>0.05</v>
      </c>
      <c r="G106" s="29">
        <v>0.26</v>
      </c>
      <c r="H106" s="29">
        <v>0.56999999999999995</v>
      </c>
      <c r="I106" s="29">
        <v>0.11</v>
      </c>
      <c r="J106" s="37">
        <v>3.5</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162" priority="16">
      <formula>L13=TRUE</formula>
    </cfRule>
  </conditionalFormatting>
  <conditionalFormatting sqref="E35">
    <cfRule type="expression" dxfId="1161" priority="9">
      <formula>L35=TRUE</formula>
    </cfRule>
  </conditionalFormatting>
  <conditionalFormatting sqref="E60">
    <cfRule type="expression" dxfId="1160" priority="8">
      <formula>L60=TRUE</formula>
    </cfRule>
  </conditionalFormatting>
  <conditionalFormatting sqref="E64">
    <cfRule type="expression" dxfId="1159" priority="7">
      <formula>L64=TRUE</formula>
    </cfRule>
  </conditionalFormatting>
  <conditionalFormatting sqref="E84">
    <cfRule type="expression" dxfId="1158" priority="6">
      <formula>L84=TRUE</formula>
    </cfRule>
  </conditionalFormatting>
  <conditionalFormatting sqref="E89">
    <cfRule type="expression" dxfId="1157" priority="5">
      <formula>L89=TRUE</formula>
    </cfRule>
  </conditionalFormatting>
  <conditionalFormatting sqref="E93">
    <cfRule type="expression" dxfId="1156" priority="4">
      <formula>L93=TRUE</formula>
    </cfRule>
  </conditionalFormatting>
  <conditionalFormatting sqref="E96">
    <cfRule type="expression" dxfId="1155" priority="3">
      <formula>L96=TRUE</formula>
    </cfRule>
  </conditionalFormatting>
  <conditionalFormatting sqref="E99">
    <cfRule type="expression" dxfId="1154" priority="2">
      <formula>L99=TRUE</formula>
    </cfRule>
  </conditionalFormatting>
  <conditionalFormatting sqref="E112:E142">
    <cfRule type="expression" dxfId="1153" priority="13">
      <formula>L112=TRUE</formula>
    </cfRule>
  </conditionalFormatting>
  <conditionalFormatting sqref="E154:E195">
    <cfRule type="expression" dxfId="1152" priority="15">
      <formula>L154=TRUE</formula>
    </cfRule>
  </conditionalFormatting>
  <conditionalFormatting sqref="E207:E248">
    <cfRule type="expression" dxfId="115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15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149" priority="11">
      <formula>Y13=TRUE</formula>
    </cfRule>
  </conditionalFormatting>
  <conditionalFormatting sqref="J110:K267">
    <cfRule type="expression" dxfId="1148" priority="12">
      <formula>Z110=TRUE</formula>
    </cfRule>
  </conditionalFormatting>
  <conditionalFormatting sqref="M8:M106">
    <cfRule type="cellIs" dxfId="114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14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145" priority="18">
      <formula>N13=TRUE</formula>
    </cfRule>
  </conditionalFormatting>
  <pageMargins left="0.7" right="0.7" top="0.75" bottom="0.75" header="0.3" footer="0.3"/>
  <pageSetup paperSize="9" orientation="portrait" verticalDpi="0" r:id="rId1"/>
  <drawing r:id="rId2"/>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Worksheet____67"/>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235</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0.33</v>
      </c>
      <c r="F8" s="18">
        <v>0.3</v>
      </c>
      <c r="G8" s="18">
        <v>0.16</v>
      </c>
      <c r="H8" s="18">
        <v>0.1</v>
      </c>
      <c r="I8" s="18">
        <v>0.11</v>
      </c>
      <c r="J8" s="57">
        <v>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0.24</v>
      </c>
      <c r="F11" s="25">
        <v>0.26</v>
      </c>
      <c r="G11" s="25">
        <v>0.2</v>
      </c>
      <c r="H11" s="25">
        <v>0.17</v>
      </c>
      <c r="I11" s="25">
        <v>0.13</v>
      </c>
      <c r="J11" s="36">
        <v>2.2999999999999998</v>
      </c>
      <c r="M11" s="19"/>
      <c r="O11" s="14" t="b">
        <v>0</v>
      </c>
      <c r="P11" s="14" t="b">
        <v>0</v>
      </c>
      <c r="Q11" s="14" t="b">
        <v>1</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0.41</v>
      </c>
      <c r="F12" s="25">
        <v>0.35</v>
      </c>
      <c r="G12" s="25">
        <v>0.11</v>
      </c>
      <c r="H12" s="25">
        <v>0.04</v>
      </c>
      <c r="I12" s="25">
        <v>0.09</v>
      </c>
      <c r="J12" s="36">
        <v>1.8</v>
      </c>
      <c r="M12" s="19"/>
      <c r="O12" s="14" t="b">
        <v>1</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0.37</v>
      </c>
      <c r="F14" s="25">
        <v>0.31</v>
      </c>
      <c r="G14" s="25">
        <v>0.1</v>
      </c>
      <c r="H14" s="25">
        <v>0.08</v>
      </c>
      <c r="I14" s="25">
        <v>0.13</v>
      </c>
      <c r="J14" s="36">
        <v>1.9</v>
      </c>
      <c r="M14" s="19"/>
      <c r="O14" s="14" t="b">
        <v>1</v>
      </c>
      <c r="P14" s="14" t="b">
        <v>0</v>
      </c>
      <c r="Q14" s="14" t="b">
        <v>0</v>
      </c>
      <c r="R14" s="14" t="b">
        <v>0</v>
      </c>
      <c r="S14" s="14" t="e">
        <v>#REF!</v>
      </c>
      <c r="T14" s="14" t="e">
        <v>#REF!</v>
      </c>
      <c r="U14" s="14" t="e">
        <v>#REF!</v>
      </c>
      <c r="V14" s="14" t="e">
        <v>#REF!</v>
      </c>
      <c r="W14" s="14" t="e">
        <v>#REF!</v>
      </c>
      <c r="X14" s="14" t="e">
        <v>#REF!</v>
      </c>
      <c r="Y14" s="14" t="e">
        <v>#REF!</v>
      </c>
      <c r="Z14" s="14" t="e">
        <v>#REF!</v>
      </c>
      <c r="AA14" s="14" t="b">
        <v>1</v>
      </c>
      <c r="AB14" s="14" t="b">
        <v>0</v>
      </c>
    </row>
    <row r="15" spans="1:36" ht="12.75" customHeight="1" x14ac:dyDescent="0.25">
      <c r="A15" s="13">
        <v>2</v>
      </c>
      <c r="C15" s="3" t="s">
        <v>31</v>
      </c>
      <c r="D15" s="20">
        <v>357</v>
      </c>
      <c r="E15" s="24">
        <v>0.33</v>
      </c>
      <c r="F15" s="25">
        <v>0.27</v>
      </c>
      <c r="G15" s="25">
        <v>0.19</v>
      </c>
      <c r="H15" s="25">
        <v>0.06</v>
      </c>
      <c r="I15" s="25">
        <v>0.14000000000000001</v>
      </c>
      <c r="J15" s="36">
        <v>2</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0.31</v>
      </c>
      <c r="F16" s="25">
        <v>0.31</v>
      </c>
      <c r="G16" s="25">
        <v>0.18</v>
      </c>
      <c r="H16" s="25">
        <v>0.09</v>
      </c>
      <c r="I16" s="25">
        <v>0.11</v>
      </c>
      <c r="J16" s="36">
        <v>2.1</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0.28999999999999998</v>
      </c>
      <c r="F17" s="25">
        <v>0.31</v>
      </c>
      <c r="G17" s="25">
        <v>0.15</v>
      </c>
      <c r="H17" s="25">
        <v>0.13</v>
      </c>
      <c r="I17" s="25">
        <v>0.12</v>
      </c>
      <c r="J17" s="36">
        <v>2.1</v>
      </c>
      <c r="M17" s="19"/>
      <c r="O17" s="14" t="b">
        <v>0</v>
      </c>
      <c r="P17" s="14" t="b">
        <v>0</v>
      </c>
      <c r="Q17" s="14" t="b">
        <v>0</v>
      </c>
      <c r="R17" s="14" t="b">
        <v>1</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0.3</v>
      </c>
      <c r="F18" s="25">
        <v>0.3</v>
      </c>
      <c r="G18" s="25">
        <v>0.14000000000000001</v>
      </c>
      <c r="H18" s="25">
        <v>0.16</v>
      </c>
      <c r="I18" s="25">
        <v>0.1</v>
      </c>
      <c r="J18" s="36">
        <v>2.2000000000000002</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0.34</v>
      </c>
      <c r="F19" s="25">
        <v>0.3</v>
      </c>
      <c r="G19" s="25">
        <v>0.18</v>
      </c>
      <c r="H19" s="25">
        <v>0.1</v>
      </c>
      <c r="I19" s="25">
        <v>0.08</v>
      </c>
      <c r="J19" s="36">
        <v>2</v>
      </c>
      <c r="M19" s="19"/>
      <c r="O19" s="14" t="b">
        <v>0</v>
      </c>
      <c r="P19" s="14" t="b">
        <v>0</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0.34</v>
      </c>
      <c r="F20" s="25">
        <v>0.34</v>
      </c>
      <c r="G20" s="25">
        <v>0.19</v>
      </c>
      <c r="H20" s="25">
        <v>0.08</v>
      </c>
      <c r="I20" s="25">
        <v>0.06</v>
      </c>
      <c r="J20" s="36">
        <v>2</v>
      </c>
      <c r="M20" s="19"/>
      <c r="O20" s="14" t="b">
        <v>0</v>
      </c>
      <c r="P20" s="14" t="b">
        <v>1</v>
      </c>
      <c r="Q20" s="14" t="b">
        <v>1</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0.35</v>
      </c>
      <c r="F21" s="25">
        <v>0.33</v>
      </c>
      <c r="G21" s="25">
        <v>0.16</v>
      </c>
      <c r="H21" s="25">
        <v>0.12</v>
      </c>
      <c r="I21" s="25">
        <v>0.05</v>
      </c>
      <c r="J21" s="36">
        <v>2.1</v>
      </c>
      <c r="M21" s="19"/>
      <c r="O21" s="14" t="b">
        <v>0</v>
      </c>
      <c r="P21" s="14" t="b">
        <v>0</v>
      </c>
      <c r="Q21" s="14" t="b">
        <v>0</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0.32</v>
      </c>
      <c r="F23" s="25">
        <v>0.3</v>
      </c>
      <c r="G23" s="25">
        <v>0.15</v>
      </c>
      <c r="H23" s="25">
        <v>0.11</v>
      </c>
      <c r="I23" s="25">
        <v>0.12</v>
      </c>
      <c r="J23" s="36">
        <v>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0.34</v>
      </c>
      <c r="F24" s="25">
        <v>0.32</v>
      </c>
      <c r="G24" s="25">
        <v>0.18</v>
      </c>
      <c r="H24" s="25">
        <v>0.1</v>
      </c>
      <c r="I24" s="25">
        <v>0.06</v>
      </c>
      <c r="J24" s="36">
        <v>2</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0.32</v>
      </c>
      <c r="F26" s="25">
        <v>0.27</v>
      </c>
      <c r="G26" s="25">
        <v>0.16</v>
      </c>
      <c r="H26" s="25">
        <v>0.12</v>
      </c>
      <c r="I26" s="25">
        <v>0.13</v>
      </c>
      <c r="J26" s="36">
        <v>2.1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0.33</v>
      </c>
      <c r="F27" s="25">
        <v>0.32</v>
      </c>
      <c r="G27" s="25">
        <v>0.16</v>
      </c>
      <c r="H27" s="25">
        <v>0.09</v>
      </c>
      <c r="I27" s="25">
        <v>0.1</v>
      </c>
      <c r="J27" s="36">
        <v>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0.33</v>
      </c>
      <c r="F29" s="25">
        <v>0.3</v>
      </c>
      <c r="G29" s="25">
        <v>0.14000000000000001</v>
      </c>
      <c r="H29" s="25">
        <v>0.11</v>
      </c>
      <c r="I29" s="25">
        <v>0.11</v>
      </c>
      <c r="J29" s="36">
        <v>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0.33</v>
      </c>
      <c r="F30" s="25">
        <v>0.31</v>
      </c>
      <c r="G30" s="25">
        <v>0.16</v>
      </c>
      <c r="H30" s="25">
        <v>0.09</v>
      </c>
      <c r="I30" s="25">
        <v>0.11</v>
      </c>
      <c r="J30" s="36">
        <v>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0.3</v>
      </c>
      <c r="F31" s="25">
        <v>0.3</v>
      </c>
      <c r="G31" s="25">
        <v>0.21</v>
      </c>
      <c r="H31" s="25">
        <v>0.1</v>
      </c>
      <c r="I31" s="25">
        <v>0.09</v>
      </c>
      <c r="J31" s="36">
        <v>2.1</v>
      </c>
      <c r="M31" s="19"/>
      <c r="O31" s="14" t="b">
        <v>0</v>
      </c>
      <c r="P31" s="14" t="b">
        <v>0</v>
      </c>
      <c r="Q31" s="14" t="b">
        <v>1</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v>
      </c>
      <c r="F33" s="25">
        <v>0.3</v>
      </c>
      <c r="G33" s="25">
        <v>0.17</v>
      </c>
      <c r="H33" s="25">
        <v>0.11</v>
      </c>
      <c r="I33" s="25">
        <v>0.12</v>
      </c>
      <c r="J33" s="36">
        <v>2.1</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0.43</v>
      </c>
      <c r="F34" s="25">
        <v>0.3</v>
      </c>
      <c r="G34" s="25">
        <v>0.11</v>
      </c>
      <c r="H34" s="25">
        <v>7.0000000000000007E-2</v>
      </c>
      <c r="I34" s="25">
        <v>0.09</v>
      </c>
      <c r="J34" s="36">
        <v>1.8</v>
      </c>
      <c r="M34" s="19"/>
      <c r="O34" s="14" t="b">
        <v>1</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0.33</v>
      </c>
      <c r="F36" s="25">
        <v>0.3</v>
      </c>
      <c r="G36" s="25">
        <v>0.17</v>
      </c>
      <c r="H36" s="25">
        <v>0.09</v>
      </c>
      <c r="I36" s="25">
        <v>0.11</v>
      </c>
      <c r="J36" s="36">
        <v>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0.32</v>
      </c>
      <c r="F37" s="25">
        <v>0.31</v>
      </c>
      <c r="G37" s="25">
        <v>0.15</v>
      </c>
      <c r="H37" s="25">
        <v>0.12</v>
      </c>
      <c r="I37" s="25">
        <v>0.11</v>
      </c>
      <c r="J37" s="36">
        <v>2.1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0.32</v>
      </c>
      <c r="F39" s="25">
        <v>0.33</v>
      </c>
      <c r="G39" s="25">
        <v>0.12</v>
      </c>
      <c r="H39" s="25">
        <v>0.12</v>
      </c>
      <c r="I39" s="25">
        <v>0.11</v>
      </c>
      <c r="J39" s="36">
        <v>2</v>
      </c>
      <c r="M39" s="19"/>
      <c r="O39" s="14" t="b">
        <v>0</v>
      </c>
      <c r="P39" s="14" t="b">
        <v>1</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0.3</v>
      </c>
      <c r="F40" s="25">
        <v>0.32</v>
      </c>
      <c r="G40" s="25">
        <v>0.17</v>
      </c>
      <c r="H40" s="25">
        <v>0.11</v>
      </c>
      <c r="I40" s="25">
        <v>0.11</v>
      </c>
      <c r="J40" s="36">
        <v>2.1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0.38</v>
      </c>
      <c r="F41" s="25">
        <v>0.26</v>
      </c>
      <c r="G41" s="25">
        <v>0.13</v>
      </c>
      <c r="H41" s="25">
        <v>0.11</v>
      </c>
      <c r="I41" s="25">
        <v>0.11</v>
      </c>
      <c r="J41" s="36">
        <v>2</v>
      </c>
      <c r="M41" s="19"/>
      <c r="O41" s="14" t="b">
        <v>1</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0.32</v>
      </c>
      <c r="F42" s="25">
        <v>0.28999999999999998</v>
      </c>
      <c r="G42" s="25">
        <v>0.18</v>
      </c>
      <c r="H42" s="25">
        <v>0.09</v>
      </c>
      <c r="I42" s="25">
        <v>0.11</v>
      </c>
      <c r="J42" s="36">
        <v>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0.31</v>
      </c>
      <c r="F44" s="25">
        <v>0.31</v>
      </c>
      <c r="G44" s="25">
        <v>0.16</v>
      </c>
      <c r="H44" s="25">
        <v>0.11</v>
      </c>
      <c r="I44" s="25">
        <v>0.11</v>
      </c>
      <c r="J44" s="36">
        <v>2.1</v>
      </c>
      <c r="M44" s="19"/>
      <c r="O44" s="14" t="b">
        <v>0</v>
      </c>
      <c r="P44" s="14" t="b">
        <v>1</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0.46</v>
      </c>
      <c r="F45" s="25">
        <v>0.36</v>
      </c>
      <c r="G45" s="25">
        <v>0.06</v>
      </c>
      <c r="H45" s="25">
        <v>0.04</v>
      </c>
      <c r="I45" s="25">
        <v>0.08</v>
      </c>
      <c r="J45" s="36">
        <v>1.7</v>
      </c>
      <c r="M45" s="19"/>
      <c r="O45" s="14" t="b">
        <v>1</v>
      </c>
      <c r="P45" s="14" t="b">
        <v>1</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0.33</v>
      </c>
      <c r="F46" s="25">
        <v>0.21</v>
      </c>
      <c r="G46" s="25">
        <v>0.19</v>
      </c>
      <c r="H46" s="25">
        <v>0.13</v>
      </c>
      <c r="I46" s="25">
        <v>0.13</v>
      </c>
      <c r="J46" s="36">
        <v>2.2000000000000002</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1</v>
      </c>
      <c r="AB46" s="14" t="b">
        <v>1</v>
      </c>
    </row>
    <row r="47" spans="1:28" ht="12.75" customHeight="1" x14ac:dyDescent="0.25">
      <c r="A47" s="13">
        <v>9</v>
      </c>
      <c r="C47" s="3" t="s">
        <v>54</v>
      </c>
      <c r="D47" s="20">
        <v>83</v>
      </c>
      <c r="E47" s="24">
        <v>0.41</v>
      </c>
      <c r="F47" s="25">
        <v>0.3</v>
      </c>
      <c r="G47" s="25">
        <v>0.13</v>
      </c>
      <c r="H47" s="25">
        <v>0.1</v>
      </c>
      <c r="I47" s="25">
        <v>0.06</v>
      </c>
      <c r="J47" s="36">
        <v>1.9</v>
      </c>
      <c r="M47" s="19"/>
      <c r="O47" s="14" t="b">
        <v>1</v>
      </c>
      <c r="P47" s="14" t="b">
        <v>1</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0.52</v>
      </c>
      <c r="F48" s="25">
        <v>0.27</v>
      </c>
      <c r="G48" s="25">
        <v>0.06</v>
      </c>
      <c r="H48" s="25">
        <v>0.05</v>
      </c>
      <c r="I48" s="25">
        <v>0.11</v>
      </c>
      <c r="J48" s="36">
        <v>1.6</v>
      </c>
      <c r="M48" s="19"/>
      <c r="O48" s="14" t="b">
        <v>1</v>
      </c>
      <c r="P48" s="14" t="b">
        <v>0</v>
      </c>
      <c r="Q48" s="14" t="b">
        <v>0</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0.5</v>
      </c>
      <c r="F49" s="25">
        <v>0.23</v>
      </c>
      <c r="G49" s="25">
        <v>0.05</v>
      </c>
      <c r="H49" s="25">
        <v>0.05</v>
      </c>
      <c r="I49" s="25">
        <v>0.18</v>
      </c>
      <c r="J49" s="36">
        <v>1.6</v>
      </c>
      <c r="M49" s="19"/>
      <c r="O49" s="14" t="b">
        <v>1</v>
      </c>
      <c r="P49" s="14" t="b">
        <v>0</v>
      </c>
      <c r="Q49" s="14" t="b">
        <v>0</v>
      </c>
      <c r="R49" s="14" t="b">
        <v>0</v>
      </c>
      <c r="S49" s="14" t="e">
        <v>#REF!</v>
      </c>
      <c r="T49" s="14" t="e">
        <v>#REF!</v>
      </c>
      <c r="U49" s="14" t="e">
        <v>#REF!</v>
      </c>
      <c r="V49" s="14" t="e">
        <v>#REF!</v>
      </c>
      <c r="W49" s="14" t="e">
        <v>#REF!</v>
      </c>
      <c r="X49" s="14" t="e">
        <v>#REF!</v>
      </c>
      <c r="Y49" s="14" t="e">
        <v>#REF!</v>
      </c>
      <c r="Z49" s="14" t="e">
        <v>#REF!</v>
      </c>
      <c r="AA49" s="14" t="b">
        <v>1</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0.26</v>
      </c>
      <c r="F51" s="25">
        <v>0.2</v>
      </c>
      <c r="G51" s="25">
        <v>0.2</v>
      </c>
      <c r="H51" s="25">
        <v>0.18</v>
      </c>
      <c r="I51" s="25">
        <v>0.16</v>
      </c>
      <c r="J51" s="36">
        <v>2.4</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0.33</v>
      </c>
      <c r="F52" s="25">
        <v>0.31</v>
      </c>
      <c r="G52" s="25">
        <v>0.16</v>
      </c>
      <c r="H52" s="25">
        <v>0.1</v>
      </c>
      <c r="I52" s="25">
        <v>0.11</v>
      </c>
      <c r="J52" s="36">
        <v>2</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0.33</v>
      </c>
      <c r="F54" s="25">
        <v>0.28000000000000003</v>
      </c>
      <c r="G54" s="25">
        <v>0.17</v>
      </c>
      <c r="H54" s="25">
        <v>0.14000000000000001</v>
      </c>
      <c r="I54" s="25">
        <v>0.09</v>
      </c>
      <c r="J54" s="36">
        <v>2.1</v>
      </c>
      <c r="M54" s="19"/>
      <c r="O54" s="14" t="b">
        <v>1</v>
      </c>
      <c r="P54" s="14" t="b">
        <v>0</v>
      </c>
      <c r="Q54" s="14" t="b">
        <v>0</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0.27</v>
      </c>
      <c r="F55" s="25">
        <v>0.37</v>
      </c>
      <c r="G55" s="25">
        <v>0.16</v>
      </c>
      <c r="H55" s="25">
        <v>0.1</v>
      </c>
      <c r="I55" s="25">
        <v>0.1</v>
      </c>
      <c r="J55" s="36">
        <v>2.1</v>
      </c>
      <c r="M55" s="19"/>
      <c r="O55" s="14" t="b">
        <v>0</v>
      </c>
      <c r="P55" s="14" t="b">
        <v>1</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0.32</v>
      </c>
      <c r="F56" s="25">
        <v>0.3</v>
      </c>
      <c r="G56" s="25">
        <v>0.17</v>
      </c>
      <c r="H56" s="25">
        <v>0.09</v>
      </c>
      <c r="I56" s="25">
        <v>0.12</v>
      </c>
      <c r="J56" s="36">
        <v>2</v>
      </c>
      <c r="M56" s="19"/>
      <c r="O56" s="14" t="b">
        <v>1</v>
      </c>
      <c r="P56" s="14" t="b">
        <v>0</v>
      </c>
      <c r="Q56" s="14" t="b">
        <v>0</v>
      </c>
      <c r="R56" s="14" t="b">
        <v>0</v>
      </c>
      <c r="S56" s="14" t="e">
        <v>#REF!</v>
      </c>
      <c r="T56" s="14" t="e">
        <v>#REF!</v>
      </c>
      <c r="U56" s="14" t="e">
        <v>#REF!</v>
      </c>
      <c r="V56" s="14" t="e">
        <v>#REF!</v>
      </c>
      <c r="W56" s="14" t="e">
        <v>#REF!</v>
      </c>
      <c r="X56" s="14" t="e">
        <v>#REF!</v>
      </c>
      <c r="Y56" s="14" t="e">
        <v>#REF!</v>
      </c>
      <c r="Z56" s="14" t="e">
        <v>#REF!</v>
      </c>
      <c r="AA56" s="14" t="b">
        <v>0</v>
      </c>
      <c r="AB56" s="14" t="b">
        <v>0</v>
      </c>
    </row>
    <row r="57" spans="1:28" ht="12.75" customHeight="1" x14ac:dyDescent="0.25">
      <c r="A57" s="13">
        <v>11</v>
      </c>
      <c r="C57" s="3" t="s">
        <v>62</v>
      </c>
      <c r="D57" s="20">
        <v>45</v>
      </c>
      <c r="E57" s="24">
        <v>0.24</v>
      </c>
      <c r="F57" s="25">
        <v>0.31</v>
      </c>
      <c r="G57" s="25">
        <v>0.2</v>
      </c>
      <c r="H57" s="25">
        <v>0.18</v>
      </c>
      <c r="I57" s="25">
        <v>7.0000000000000007E-2</v>
      </c>
      <c r="J57" s="36">
        <v>2.2999999999999998</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0.33</v>
      </c>
      <c r="F58" s="25">
        <v>0.31</v>
      </c>
      <c r="G58" s="25">
        <v>0.15</v>
      </c>
      <c r="H58" s="25">
        <v>0.1</v>
      </c>
      <c r="I58" s="25">
        <v>0.1</v>
      </c>
      <c r="J58" s="36">
        <v>2</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0.3</v>
      </c>
      <c r="F59" s="25">
        <v>0.24</v>
      </c>
      <c r="G59" s="25">
        <v>0.16</v>
      </c>
      <c r="H59" s="25">
        <v>0.13</v>
      </c>
      <c r="I59" s="25">
        <v>0.18</v>
      </c>
      <c r="J59" s="36">
        <v>2.1</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0.3</v>
      </c>
      <c r="F61" s="25">
        <v>0.37</v>
      </c>
      <c r="G61" s="25">
        <v>0.09</v>
      </c>
      <c r="H61" s="25">
        <v>0.08</v>
      </c>
      <c r="I61" s="25">
        <v>0.16</v>
      </c>
      <c r="J61" s="36">
        <v>1.9</v>
      </c>
      <c r="M61" s="19"/>
      <c r="O61" s="14" t="b">
        <v>0</v>
      </c>
      <c r="P61" s="14" t="b">
        <v>1</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0.33</v>
      </c>
      <c r="F62" s="25">
        <v>0.3</v>
      </c>
      <c r="G62" s="25">
        <v>0.17</v>
      </c>
      <c r="H62" s="25">
        <v>0.09</v>
      </c>
      <c r="I62" s="25">
        <v>0.11</v>
      </c>
      <c r="J62" s="36">
        <v>2</v>
      </c>
      <c r="M62" s="19"/>
      <c r="O62" s="14" t="b">
        <v>0</v>
      </c>
      <c r="P62" s="14" t="b">
        <v>0</v>
      </c>
      <c r="Q62" s="14" t="b">
        <v>1</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0.33</v>
      </c>
      <c r="F63" s="25">
        <v>0.3</v>
      </c>
      <c r="G63" s="25">
        <v>0.16</v>
      </c>
      <c r="H63" s="25">
        <v>0.11</v>
      </c>
      <c r="I63" s="25">
        <v>0.11</v>
      </c>
      <c r="J63" s="36">
        <v>2.1</v>
      </c>
      <c r="M63" s="19"/>
      <c r="O63" s="14" t="b">
        <v>0</v>
      </c>
      <c r="P63" s="14" t="b">
        <v>0</v>
      </c>
      <c r="Q63" s="14" t="b">
        <v>1</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0.23</v>
      </c>
      <c r="F65" s="25">
        <v>0.2</v>
      </c>
      <c r="G65" s="25">
        <v>0.19</v>
      </c>
      <c r="H65" s="25">
        <v>0.2</v>
      </c>
      <c r="I65" s="25">
        <v>0.19</v>
      </c>
      <c r="J65" s="36">
        <v>2.4</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0.27</v>
      </c>
      <c r="F66" s="25">
        <v>0.28000000000000003</v>
      </c>
      <c r="G66" s="25">
        <v>0.18</v>
      </c>
      <c r="H66" s="25">
        <v>0.12</v>
      </c>
      <c r="I66" s="25">
        <v>0.13</v>
      </c>
      <c r="J66" s="36">
        <v>2.2000000000000002</v>
      </c>
      <c r="M66" s="19"/>
      <c r="O66" s="14" t="b">
        <v>0</v>
      </c>
      <c r="P66" s="14" t="b">
        <v>1</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0.37</v>
      </c>
      <c r="F67" s="25">
        <v>0.33</v>
      </c>
      <c r="G67" s="25">
        <v>0.14000000000000001</v>
      </c>
      <c r="H67" s="25">
        <v>0.08</v>
      </c>
      <c r="I67" s="25">
        <v>0.09</v>
      </c>
      <c r="J67" s="36">
        <v>1.9</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0.26</v>
      </c>
      <c r="F69" s="25">
        <v>0.28000000000000003</v>
      </c>
      <c r="G69" s="25">
        <v>0.21</v>
      </c>
      <c r="H69" s="25">
        <v>0.14000000000000001</v>
      </c>
      <c r="I69" s="25">
        <v>0.1</v>
      </c>
      <c r="J69" s="36">
        <v>2.2999999999999998</v>
      </c>
      <c r="M69" s="19"/>
      <c r="O69" s="14" t="b">
        <v>0</v>
      </c>
      <c r="P69" s="14" t="b">
        <v>0</v>
      </c>
      <c r="Q69" s="14" t="b">
        <v>1</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0.35</v>
      </c>
      <c r="F70" s="25">
        <v>0.31</v>
      </c>
      <c r="G70" s="25">
        <v>0.14000000000000001</v>
      </c>
      <c r="H70" s="25">
        <v>0.09</v>
      </c>
      <c r="I70" s="25">
        <v>0.11</v>
      </c>
      <c r="J70" s="36">
        <v>2</v>
      </c>
      <c r="M70" s="19"/>
      <c r="O70" s="14" t="b">
        <v>1</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0.17</v>
      </c>
      <c r="F72" s="25">
        <v>0.23</v>
      </c>
      <c r="G72" s="25">
        <v>0.2</v>
      </c>
      <c r="H72" s="25">
        <v>0.28999999999999998</v>
      </c>
      <c r="I72" s="25">
        <v>0.12</v>
      </c>
      <c r="J72" s="36">
        <v>2.7</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0.23</v>
      </c>
      <c r="F73" s="25">
        <v>0.31</v>
      </c>
      <c r="G73" s="25">
        <v>0.2</v>
      </c>
      <c r="H73" s="25">
        <v>0.14000000000000001</v>
      </c>
      <c r="I73" s="25">
        <v>0.12</v>
      </c>
      <c r="J73" s="36">
        <v>2.2999999999999998</v>
      </c>
      <c r="M73" s="19"/>
      <c r="O73" s="14" t="b">
        <v>0</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0.42</v>
      </c>
      <c r="F74" s="25">
        <v>0.32</v>
      </c>
      <c r="G74" s="25">
        <v>0.12</v>
      </c>
      <c r="H74" s="25">
        <v>0.04</v>
      </c>
      <c r="I74" s="25">
        <v>0.09</v>
      </c>
      <c r="J74" s="36">
        <v>1.8</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0.38</v>
      </c>
      <c r="F76" s="25">
        <v>0.28999999999999998</v>
      </c>
      <c r="G76" s="25">
        <v>0.16</v>
      </c>
      <c r="H76" s="25">
        <v>0.09</v>
      </c>
      <c r="I76" s="25">
        <v>0.09</v>
      </c>
      <c r="J76" s="36">
        <v>1.9</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0.31</v>
      </c>
      <c r="F77" s="25">
        <v>0.3</v>
      </c>
      <c r="G77" s="25">
        <v>0.22</v>
      </c>
      <c r="H77" s="25">
        <v>0.09</v>
      </c>
      <c r="I77" s="25">
        <v>0.08</v>
      </c>
      <c r="J77" s="36">
        <v>2.1</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0.33</v>
      </c>
      <c r="F78" s="25">
        <v>0.31</v>
      </c>
      <c r="G78" s="25">
        <v>0.15</v>
      </c>
      <c r="H78" s="25">
        <v>0.11</v>
      </c>
      <c r="I78" s="25">
        <v>0.1</v>
      </c>
      <c r="J78" s="36">
        <v>2.1</v>
      </c>
      <c r="M78" s="19"/>
      <c r="O78" s="14" t="b">
        <v>0</v>
      </c>
      <c r="P78" s="14" t="b">
        <v>0</v>
      </c>
      <c r="Q78" s="14" t="b">
        <v>0</v>
      </c>
      <c r="R78" s="14" t="b">
        <v>0</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0.3</v>
      </c>
      <c r="F79" s="25">
        <v>0.3</v>
      </c>
      <c r="G79" s="25">
        <v>0.13</v>
      </c>
      <c r="H79" s="25">
        <v>0.09</v>
      </c>
      <c r="I79" s="25">
        <v>0.18</v>
      </c>
      <c r="J79" s="36">
        <v>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0.36</v>
      </c>
      <c r="F81" s="25">
        <v>0.18</v>
      </c>
      <c r="G81" s="25">
        <v>0.14000000000000001</v>
      </c>
      <c r="H81" s="25">
        <v>0.21</v>
      </c>
      <c r="I81" s="25">
        <v>0.11</v>
      </c>
      <c r="J81" s="36">
        <v>2.2000000000000002</v>
      </c>
      <c r="M81" s="19"/>
      <c r="O81" s="14" t="b">
        <v>1</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0.28999999999999998</v>
      </c>
      <c r="F82" s="25">
        <v>0.31</v>
      </c>
      <c r="G82" s="25">
        <v>0.2</v>
      </c>
      <c r="H82" s="25">
        <v>0.1</v>
      </c>
      <c r="I82" s="25">
        <v>0.1</v>
      </c>
      <c r="J82" s="36">
        <v>2.1</v>
      </c>
      <c r="M82" s="19"/>
      <c r="O82" s="14" t="b">
        <v>1</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0.34</v>
      </c>
      <c r="F83" s="25">
        <v>0.31</v>
      </c>
      <c r="G83" s="25">
        <v>0.14000000000000001</v>
      </c>
      <c r="H83" s="25">
        <v>0.1</v>
      </c>
      <c r="I83" s="25">
        <v>0.11</v>
      </c>
      <c r="J83" s="36">
        <v>2</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0.37</v>
      </c>
      <c r="F85" s="25">
        <v>0.28000000000000003</v>
      </c>
      <c r="G85" s="25">
        <v>0.12</v>
      </c>
      <c r="H85" s="25">
        <v>0.1</v>
      </c>
      <c r="I85" s="25">
        <v>0.14000000000000001</v>
      </c>
      <c r="J85" s="36">
        <v>1.9</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1</v>
      </c>
      <c r="AB85" s="14" t="b">
        <v>0</v>
      </c>
    </row>
    <row r="86" spans="1:28" ht="12.75" customHeight="1" x14ac:dyDescent="0.25">
      <c r="A86" s="13">
        <v>17</v>
      </c>
      <c r="C86" s="3" t="s">
        <v>71</v>
      </c>
      <c r="D86" s="20">
        <v>831</v>
      </c>
      <c r="E86" s="24">
        <v>0.28999999999999998</v>
      </c>
      <c r="F86" s="25">
        <v>0.36</v>
      </c>
      <c r="G86" s="25">
        <v>0.17</v>
      </c>
      <c r="H86" s="25">
        <v>0.08</v>
      </c>
      <c r="I86" s="25">
        <v>0.09</v>
      </c>
      <c r="J86" s="36">
        <v>2</v>
      </c>
      <c r="M86" s="19"/>
      <c r="O86" s="14" t="b">
        <v>1</v>
      </c>
      <c r="P86" s="14" t="b">
        <v>1</v>
      </c>
      <c r="Q86" s="14" t="b">
        <v>0</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0.33</v>
      </c>
      <c r="F87" s="25">
        <v>0.27</v>
      </c>
      <c r="G87" s="25">
        <v>0.19</v>
      </c>
      <c r="H87" s="25">
        <v>0.14000000000000001</v>
      </c>
      <c r="I87" s="25">
        <v>7.0000000000000007E-2</v>
      </c>
      <c r="J87" s="36">
        <v>2.2000000000000002</v>
      </c>
      <c r="M87" s="19"/>
      <c r="O87" s="14" t="b">
        <v>1</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0.21</v>
      </c>
      <c r="F88" s="25">
        <v>0.17</v>
      </c>
      <c r="G88" s="25">
        <v>0.11</v>
      </c>
      <c r="H88" s="25">
        <v>0.16</v>
      </c>
      <c r="I88" s="25">
        <v>0.35</v>
      </c>
      <c r="J88" s="36">
        <v>2.2999999999999998</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0.37</v>
      </c>
      <c r="F90" s="25">
        <v>0.17</v>
      </c>
      <c r="G90" s="25">
        <v>0.15</v>
      </c>
      <c r="H90" s="25">
        <v>0.24</v>
      </c>
      <c r="I90" s="25">
        <v>0.08</v>
      </c>
      <c r="J90" s="36">
        <v>2.2999999999999998</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0.26</v>
      </c>
      <c r="F91" s="25">
        <v>0.3</v>
      </c>
      <c r="G91" s="25">
        <v>0.22</v>
      </c>
      <c r="H91" s="25">
        <v>0.11</v>
      </c>
      <c r="I91" s="25">
        <v>0.11</v>
      </c>
      <c r="J91" s="36">
        <v>2.2000000000000002</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0.36</v>
      </c>
      <c r="F92" s="25">
        <v>0.32</v>
      </c>
      <c r="G92" s="25">
        <v>0.12</v>
      </c>
      <c r="H92" s="25">
        <v>0.09</v>
      </c>
      <c r="I92" s="25">
        <v>0.11</v>
      </c>
      <c r="J92" s="36">
        <v>1.9</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0</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0.28999999999999998</v>
      </c>
      <c r="F94" s="25">
        <v>0.31</v>
      </c>
      <c r="G94" s="25">
        <v>0.18</v>
      </c>
      <c r="H94" s="25">
        <v>0.12</v>
      </c>
      <c r="I94" s="25">
        <v>0.1</v>
      </c>
      <c r="J94" s="36">
        <v>2.1</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0.39</v>
      </c>
      <c r="F95" s="25">
        <v>0.28999999999999998</v>
      </c>
      <c r="G95" s="25">
        <v>0.12</v>
      </c>
      <c r="H95" s="25">
        <v>7.0000000000000007E-2</v>
      </c>
      <c r="I95" s="25">
        <v>0.13</v>
      </c>
      <c r="J95" s="36">
        <v>1.9</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0.28000000000000003</v>
      </c>
      <c r="F97" s="25">
        <v>0.3</v>
      </c>
      <c r="G97" s="25">
        <v>0.19</v>
      </c>
      <c r="H97" s="25">
        <v>0.13</v>
      </c>
      <c r="I97" s="25">
        <v>0.1</v>
      </c>
      <c r="J97" s="36">
        <v>2.2000000000000002</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0.38</v>
      </c>
      <c r="F98" s="25">
        <v>0.31</v>
      </c>
      <c r="G98" s="25">
        <v>0.12</v>
      </c>
      <c r="H98" s="25">
        <v>0.08</v>
      </c>
      <c r="I98" s="25">
        <v>0.12</v>
      </c>
      <c r="J98" s="36">
        <v>1.9</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0</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0.3</v>
      </c>
      <c r="F100" s="25">
        <v>0.32</v>
      </c>
      <c r="G100" s="25">
        <v>0.18</v>
      </c>
      <c r="H100" s="25">
        <v>0.13</v>
      </c>
      <c r="I100" s="25">
        <v>0.08</v>
      </c>
      <c r="J100" s="36">
        <v>2.2000000000000002</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0.35</v>
      </c>
      <c r="F101" s="25">
        <v>0.28999999999999998</v>
      </c>
      <c r="G101" s="25">
        <v>0.13</v>
      </c>
      <c r="H101" s="25">
        <v>0.08</v>
      </c>
      <c r="I101" s="25">
        <v>0.14000000000000001</v>
      </c>
      <c r="J101" s="36">
        <v>1.9</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1</v>
      </c>
      <c r="AB101" s="14" t="b">
        <v>0</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0.31</v>
      </c>
      <c r="F103" s="25">
        <v>0.22</v>
      </c>
      <c r="G103" s="25">
        <v>0.23</v>
      </c>
      <c r="H103" s="25">
        <v>0.15</v>
      </c>
      <c r="I103" s="25">
        <v>0.1</v>
      </c>
      <c r="J103" s="36">
        <v>2.2000000000000002</v>
      </c>
      <c r="M103" s="19"/>
      <c r="O103" s="14" t="b">
        <v>0</v>
      </c>
      <c r="P103" s="14" t="b">
        <v>0</v>
      </c>
      <c r="Q103" s="14" t="b">
        <v>1</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0.28000000000000003</v>
      </c>
      <c r="F104" s="25">
        <v>0.33</v>
      </c>
      <c r="G104" s="25">
        <v>0.22</v>
      </c>
      <c r="H104" s="25">
        <v>0.08</v>
      </c>
      <c r="I104" s="25">
        <v>0.08</v>
      </c>
      <c r="J104" s="36">
        <v>2.1</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0.36</v>
      </c>
      <c r="F105" s="25">
        <v>0.32</v>
      </c>
      <c r="G105" s="25">
        <v>0.13</v>
      </c>
      <c r="H105" s="25">
        <v>0.12</v>
      </c>
      <c r="I105" s="25">
        <v>7.0000000000000007E-2</v>
      </c>
      <c r="J105" s="36">
        <v>2</v>
      </c>
      <c r="M105" s="19"/>
      <c r="O105" s="14" t="b">
        <v>1</v>
      </c>
      <c r="P105" s="14" t="b">
        <v>1</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0.31</v>
      </c>
      <c r="F106" s="29">
        <v>0.28999999999999998</v>
      </c>
      <c r="G106" s="29">
        <v>0.12</v>
      </c>
      <c r="H106" s="29">
        <v>0.08</v>
      </c>
      <c r="I106" s="29">
        <v>0.2</v>
      </c>
      <c r="J106" s="37">
        <v>2</v>
      </c>
      <c r="M106" s="19"/>
      <c r="O106" s="14" t="b">
        <v>0</v>
      </c>
      <c r="P106" s="14" t="b">
        <v>1</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144" priority="16">
      <formula>L13=TRUE</formula>
    </cfRule>
  </conditionalFormatting>
  <conditionalFormatting sqref="E35">
    <cfRule type="expression" dxfId="1143" priority="9">
      <formula>L35=TRUE</formula>
    </cfRule>
  </conditionalFormatting>
  <conditionalFormatting sqref="E60">
    <cfRule type="expression" dxfId="1142" priority="8">
      <formula>L60=TRUE</formula>
    </cfRule>
  </conditionalFormatting>
  <conditionalFormatting sqref="E64">
    <cfRule type="expression" dxfId="1141" priority="7">
      <formula>L64=TRUE</formula>
    </cfRule>
  </conditionalFormatting>
  <conditionalFormatting sqref="E84">
    <cfRule type="expression" dxfId="1140" priority="6">
      <formula>L84=TRUE</formula>
    </cfRule>
  </conditionalFormatting>
  <conditionalFormatting sqref="E89">
    <cfRule type="expression" dxfId="1139" priority="5">
      <formula>L89=TRUE</formula>
    </cfRule>
  </conditionalFormatting>
  <conditionalFormatting sqref="E93">
    <cfRule type="expression" dxfId="1138" priority="4">
      <formula>L93=TRUE</formula>
    </cfRule>
  </conditionalFormatting>
  <conditionalFormatting sqref="E96">
    <cfRule type="expression" dxfId="1137" priority="3">
      <formula>L96=TRUE</formula>
    </cfRule>
  </conditionalFormatting>
  <conditionalFormatting sqref="E99">
    <cfRule type="expression" dxfId="1136" priority="2">
      <formula>L99=TRUE</formula>
    </cfRule>
  </conditionalFormatting>
  <conditionalFormatting sqref="E112:E142">
    <cfRule type="expression" dxfId="1135" priority="13">
      <formula>L112=TRUE</formula>
    </cfRule>
  </conditionalFormatting>
  <conditionalFormatting sqref="E154:E195">
    <cfRule type="expression" dxfId="1134" priority="15">
      <formula>L154=TRUE</formula>
    </cfRule>
  </conditionalFormatting>
  <conditionalFormatting sqref="E207:E248">
    <cfRule type="expression" dxfId="113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13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131" priority="11">
      <formula>Y13=TRUE</formula>
    </cfRule>
  </conditionalFormatting>
  <conditionalFormatting sqref="J110:K267">
    <cfRule type="expression" dxfId="1130" priority="12">
      <formula>Z110=TRUE</formula>
    </cfRule>
  </conditionalFormatting>
  <conditionalFormatting sqref="M8:M106">
    <cfRule type="cellIs" dxfId="112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12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127" priority="18">
      <formula>N13=TRUE</formula>
    </cfRule>
  </conditionalFormatting>
  <pageMargins left="0.7" right="0.7" top="0.75" bottom="0.75" header="0.3" footer="0.3"/>
  <pageSetup paperSize="9" orientation="portrait" verticalDpi="0" r:id="rId1"/>
  <drawing r:id="rId2"/>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Worksheet____6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236</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0.11</v>
      </c>
      <c r="F8" s="18">
        <v>0.17</v>
      </c>
      <c r="G8" s="18">
        <v>0.36</v>
      </c>
      <c r="H8" s="18">
        <v>0.26</v>
      </c>
      <c r="I8" s="18">
        <v>0.1</v>
      </c>
      <c r="J8" s="57">
        <v>2.9</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0.08</v>
      </c>
      <c r="F11" s="25">
        <v>0.14000000000000001</v>
      </c>
      <c r="G11" s="25">
        <v>0.34</v>
      </c>
      <c r="H11" s="25">
        <v>0.36</v>
      </c>
      <c r="I11" s="25">
        <v>0.08</v>
      </c>
      <c r="J11" s="36">
        <v>3.1</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0.14000000000000001</v>
      </c>
      <c r="F12" s="25">
        <v>0.21</v>
      </c>
      <c r="G12" s="25">
        <v>0.37</v>
      </c>
      <c r="H12" s="25">
        <v>0.17</v>
      </c>
      <c r="I12" s="25">
        <v>0.11</v>
      </c>
      <c r="J12" s="36">
        <v>2.6</v>
      </c>
      <c r="M12" s="19"/>
      <c r="O12" s="14" t="b">
        <v>0</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v>
      </c>
      <c r="F14" s="25">
        <v>0.1</v>
      </c>
      <c r="G14" s="25">
        <v>0.36</v>
      </c>
      <c r="H14" s="25">
        <v>0.28999999999999998</v>
      </c>
      <c r="I14" s="25">
        <v>0.15</v>
      </c>
      <c r="J14" s="36">
        <v>3</v>
      </c>
      <c r="M14" s="19"/>
      <c r="O14" s="14" t="b">
        <v>0</v>
      </c>
      <c r="P14" s="14" t="b">
        <v>0</v>
      </c>
      <c r="Q14" s="14" t="b">
        <v>0</v>
      </c>
      <c r="R14" s="14" t="b">
        <v>1</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0.11</v>
      </c>
      <c r="F15" s="25">
        <v>0.16</v>
      </c>
      <c r="G15" s="25">
        <v>0.3</v>
      </c>
      <c r="H15" s="25">
        <v>0.28999999999999998</v>
      </c>
      <c r="I15" s="25">
        <v>0.14000000000000001</v>
      </c>
      <c r="J15" s="36">
        <v>2.9</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0.1</v>
      </c>
      <c r="F16" s="25">
        <v>0.17</v>
      </c>
      <c r="G16" s="25">
        <v>0.37</v>
      </c>
      <c r="H16" s="25">
        <v>0.25</v>
      </c>
      <c r="I16" s="25">
        <v>0.1</v>
      </c>
      <c r="J16" s="36">
        <v>2.9</v>
      </c>
      <c r="M16" s="19"/>
      <c r="O16" s="14" t="b">
        <v>0</v>
      </c>
      <c r="P16" s="14" t="b">
        <v>1</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0.11</v>
      </c>
      <c r="F17" s="25">
        <v>0.17</v>
      </c>
      <c r="G17" s="25">
        <v>0.33</v>
      </c>
      <c r="H17" s="25">
        <v>0.31</v>
      </c>
      <c r="I17" s="25">
        <v>0.08</v>
      </c>
      <c r="J17" s="36">
        <v>2.9</v>
      </c>
      <c r="M17" s="19"/>
      <c r="O17" s="14" t="b">
        <v>0</v>
      </c>
      <c r="P17" s="14" t="b">
        <v>1</v>
      </c>
      <c r="Q17" s="14" t="b">
        <v>0</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0.11</v>
      </c>
      <c r="F18" s="25">
        <v>0.23</v>
      </c>
      <c r="G18" s="25">
        <v>0.36</v>
      </c>
      <c r="H18" s="25">
        <v>0.24</v>
      </c>
      <c r="I18" s="25">
        <v>7.0000000000000007E-2</v>
      </c>
      <c r="J18" s="36">
        <v>2.8</v>
      </c>
      <c r="M18" s="19"/>
      <c r="O18" s="14" t="b">
        <v>0</v>
      </c>
      <c r="P18" s="14" t="b">
        <v>1</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0.1</v>
      </c>
      <c r="F19" s="25">
        <v>0.19</v>
      </c>
      <c r="G19" s="25">
        <v>0.45</v>
      </c>
      <c r="H19" s="25">
        <v>0.22</v>
      </c>
      <c r="I19" s="25">
        <v>0.04</v>
      </c>
      <c r="J19" s="36">
        <v>2.8</v>
      </c>
      <c r="M19" s="19"/>
      <c r="O19" s="14" t="b">
        <v>0</v>
      </c>
      <c r="P19" s="14" t="b">
        <v>1</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0.12</v>
      </c>
      <c r="F20" s="25">
        <v>0.2</v>
      </c>
      <c r="G20" s="25">
        <v>0.38</v>
      </c>
      <c r="H20" s="25">
        <v>0.23</v>
      </c>
      <c r="I20" s="25">
        <v>7.0000000000000007E-2</v>
      </c>
      <c r="J20" s="36">
        <v>2.8</v>
      </c>
      <c r="M20" s="19"/>
      <c r="O20" s="14" t="b">
        <v>0</v>
      </c>
      <c r="P20" s="14" t="b">
        <v>1</v>
      </c>
      <c r="Q20" s="14" t="b">
        <v>1</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0.14000000000000001</v>
      </c>
      <c r="F21" s="25">
        <v>0.22</v>
      </c>
      <c r="G21" s="25">
        <v>0.38</v>
      </c>
      <c r="H21" s="25">
        <v>0.18</v>
      </c>
      <c r="I21" s="25">
        <v>0.08</v>
      </c>
      <c r="J21" s="36">
        <v>2.7</v>
      </c>
      <c r="M21" s="19"/>
      <c r="O21" s="14" t="b">
        <v>0</v>
      </c>
      <c r="P21" s="14" t="b">
        <v>1</v>
      </c>
      <c r="Q21" s="14" t="b">
        <v>1</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0.11</v>
      </c>
      <c r="F23" s="25">
        <v>0.17</v>
      </c>
      <c r="G23" s="25">
        <v>0.34</v>
      </c>
      <c r="H23" s="25">
        <v>0.28000000000000003</v>
      </c>
      <c r="I23" s="25">
        <v>0.11</v>
      </c>
      <c r="J23" s="36">
        <v>2.9</v>
      </c>
      <c r="M23" s="19"/>
      <c r="O23" s="14" t="b">
        <v>0</v>
      </c>
      <c r="P23" s="14" t="b">
        <v>0</v>
      </c>
      <c r="Q23" s="14" t="b">
        <v>0</v>
      </c>
      <c r="R23" s="14" t="b">
        <v>1</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0.12</v>
      </c>
      <c r="F24" s="25">
        <v>0.21</v>
      </c>
      <c r="G24" s="25">
        <v>0.4</v>
      </c>
      <c r="H24" s="25">
        <v>0.21</v>
      </c>
      <c r="I24" s="25">
        <v>0.06</v>
      </c>
      <c r="J24" s="36">
        <v>2.8</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v>
      </c>
      <c r="F26" s="25">
        <v>0.17</v>
      </c>
      <c r="G26" s="25">
        <v>0.31</v>
      </c>
      <c r="H26" s="25">
        <v>0.31</v>
      </c>
      <c r="I26" s="25">
        <v>0.11</v>
      </c>
      <c r="J26" s="36">
        <v>2.9</v>
      </c>
      <c r="M26" s="19"/>
      <c r="O26" s="14" t="b">
        <v>0</v>
      </c>
      <c r="P26" s="14" t="b">
        <v>0</v>
      </c>
      <c r="Q26" s="14" t="b">
        <v>0</v>
      </c>
      <c r="R26" s="14" t="b">
        <v>1</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0.11</v>
      </c>
      <c r="F27" s="25">
        <v>0.17</v>
      </c>
      <c r="G27" s="25">
        <v>0.38</v>
      </c>
      <c r="H27" s="25">
        <v>0.24</v>
      </c>
      <c r="I27" s="25">
        <v>0.09</v>
      </c>
      <c r="J27" s="36">
        <v>2.8</v>
      </c>
      <c r="M27" s="19"/>
      <c r="O27" s="14" t="b">
        <v>0</v>
      </c>
      <c r="P27" s="14" t="b">
        <v>0</v>
      </c>
      <c r="Q27" s="14" t="b">
        <v>1</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v>
      </c>
      <c r="F29" s="25">
        <v>0.17</v>
      </c>
      <c r="G29" s="25">
        <v>0.34</v>
      </c>
      <c r="H29" s="25">
        <v>0.28000000000000003</v>
      </c>
      <c r="I29" s="25">
        <v>0.11</v>
      </c>
      <c r="J29" s="36">
        <v>2.9</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0.1</v>
      </c>
      <c r="F30" s="25">
        <v>0.16</v>
      </c>
      <c r="G30" s="25">
        <v>0.4</v>
      </c>
      <c r="H30" s="25">
        <v>0.25</v>
      </c>
      <c r="I30" s="25">
        <v>0.09</v>
      </c>
      <c r="J30" s="36">
        <v>2.9</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0.15</v>
      </c>
      <c r="F31" s="25">
        <v>0.2</v>
      </c>
      <c r="G31" s="25">
        <v>0.32</v>
      </c>
      <c r="H31" s="25">
        <v>0.25</v>
      </c>
      <c r="I31" s="25">
        <v>0.08</v>
      </c>
      <c r="J31" s="36">
        <v>2.7</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0.11</v>
      </c>
      <c r="F33" s="25">
        <v>0.17</v>
      </c>
      <c r="G33" s="25">
        <v>0.34</v>
      </c>
      <c r="H33" s="25">
        <v>0.28000000000000003</v>
      </c>
      <c r="I33" s="25">
        <v>0.09</v>
      </c>
      <c r="J33" s="36">
        <v>2.9</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0.09</v>
      </c>
      <c r="F34" s="25">
        <v>0.18</v>
      </c>
      <c r="G34" s="25">
        <v>0.4</v>
      </c>
      <c r="H34" s="25">
        <v>0.21</v>
      </c>
      <c r="I34" s="25">
        <v>0.12</v>
      </c>
      <c r="J34" s="36">
        <v>2.8</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0.12</v>
      </c>
      <c r="F36" s="25">
        <v>0.18</v>
      </c>
      <c r="G36" s="25">
        <v>0.37</v>
      </c>
      <c r="H36" s="25">
        <v>0.25</v>
      </c>
      <c r="I36" s="25">
        <v>0.09</v>
      </c>
      <c r="J36" s="36">
        <v>2.8</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0.1</v>
      </c>
      <c r="F37" s="25">
        <v>0.17</v>
      </c>
      <c r="G37" s="25">
        <v>0.34</v>
      </c>
      <c r="H37" s="25">
        <v>0.28000000000000003</v>
      </c>
      <c r="I37" s="25">
        <v>0.11</v>
      </c>
      <c r="J37" s="36">
        <v>2.9</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0.08</v>
      </c>
      <c r="F39" s="25">
        <v>0.16</v>
      </c>
      <c r="G39" s="25">
        <v>0.35</v>
      </c>
      <c r="H39" s="25">
        <v>0.3</v>
      </c>
      <c r="I39" s="25">
        <v>0.11</v>
      </c>
      <c r="J39" s="36">
        <v>3</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0.12</v>
      </c>
      <c r="F40" s="25">
        <v>0.17</v>
      </c>
      <c r="G40" s="25">
        <v>0.37</v>
      </c>
      <c r="H40" s="25">
        <v>0.27</v>
      </c>
      <c r="I40" s="25">
        <v>7.0000000000000007E-2</v>
      </c>
      <c r="J40" s="36">
        <v>2.9</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0.12</v>
      </c>
      <c r="F41" s="25">
        <v>0.16</v>
      </c>
      <c r="G41" s="25">
        <v>0.34</v>
      </c>
      <c r="H41" s="25">
        <v>0.24</v>
      </c>
      <c r="I41" s="25">
        <v>0.13</v>
      </c>
      <c r="J41" s="36">
        <v>2.8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0.11</v>
      </c>
      <c r="F42" s="25">
        <v>0.19</v>
      </c>
      <c r="G42" s="25">
        <v>0.36</v>
      </c>
      <c r="H42" s="25">
        <v>0.24</v>
      </c>
      <c r="I42" s="25">
        <v>0.1</v>
      </c>
      <c r="J42" s="36">
        <v>2.8</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0.11</v>
      </c>
      <c r="F44" s="25">
        <v>0.17</v>
      </c>
      <c r="G44" s="25">
        <v>0.35</v>
      </c>
      <c r="H44" s="25">
        <v>0.27</v>
      </c>
      <c r="I44" s="25">
        <v>0.09</v>
      </c>
      <c r="J44" s="36">
        <v>2.9</v>
      </c>
      <c r="M44" s="19"/>
      <c r="O44" s="14" t="b">
        <v>1</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0.14000000000000001</v>
      </c>
      <c r="F45" s="25">
        <v>0.18</v>
      </c>
      <c r="G45" s="25">
        <v>0.4</v>
      </c>
      <c r="H45" s="25">
        <v>0.18</v>
      </c>
      <c r="I45" s="25">
        <v>0.1</v>
      </c>
      <c r="J45" s="36">
        <v>2.7</v>
      </c>
      <c r="M45" s="19"/>
      <c r="O45" s="14" t="b">
        <v>1</v>
      </c>
      <c r="P45" s="14" t="b">
        <v>0</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0.04</v>
      </c>
      <c r="F46" s="25">
        <v>0.19</v>
      </c>
      <c r="G46" s="25">
        <v>0.24</v>
      </c>
      <c r="H46" s="25">
        <v>0.4</v>
      </c>
      <c r="I46" s="25">
        <v>0.12</v>
      </c>
      <c r="J46" s="36">
        <v>3.1</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0.04</v>
      </c>
      <c r="F47" s="25">
        <v>0.23</v>
      </c>
      <c r="G47" s="25">
        <v>0.39</v>
      </c>
      <c r="H47" s="25">
        <v>0.18</v>
      </c>
      <c r="I47" s="25">
        <v>0.17</v>
      </c>
      <c r="J47" s="36">
        <v>2.9</v>
      </c>
      <c r="M47" s="19"/>
      <c r="O47" s="14" t="b">
        <v>0</v>
      </c>
      <c r="P47" s="14" t="b">
        <v>1</v>
      </c>
      <c r="Q47" s="14" t="b">
        <v>1</v>
      </c>
      <c r="R47" s="14" t="b">
        <v>0</v>
      </c>
      <c r="S47" s="14" t="e">
        <v>#REF!</v>
      </c>
      <c r="T47" s="14" t="e">
        <v>#REF!</v>
      </c>
      <c r="U47" s="14" t="e">
        <v>#REF!</v>
      </c>
      <c r="V47" s="14" t="e">
        <v>#REF!</v>
      </c>
      <c r="W47" s="14" t="e">
        <v>#REF!</v>
      </c>
      <c r="X47" s="14" t="e">
        <v>#REF!</v>
      </c>
      <c r="Y47" s="14" t="e">
        <v>#REF!</v>
      </c>
      <c r="Z47" s="14" t="e">
        <v>#REF!</v>
      </c>
      <c r="AA47" s="14" t="b">
        <v>1</v>
      </c>
      <c r="AB47" s="14" t="b">
        <v>1</v>
      </c>
    </row>
    <row r="48" spans="1:28" ht="12.75" customHeight="1" x14ac:dyDescent="0.25">
      <c r="A48" s="13">
        <v>9</v>
      </c>
      <c r="C48" s="3" t="s">
        <v>55</v>
      </c>
      <c r="D48" s="20">
        <v>64</v>
      </c>
      <c r="E48" s="24">
        <v>0.06</v>
      </c>
      <c r="F48" s="25">
        <v>0.16</v>
      </c>
      <c r="G48" s="25">
        <v>0.48</v>
      </c>
      <c r="H48" s="25">
        <v>0.2</v>
      </c>
      <c r="I48" s="25">
        <v>0.09</v>
      </c>
      <c r="J48" s="36">
        <v>2.9</v>
      </c>
      <c r="M48" s="19"/>
      <c r="O48" s="14" t="b">
        <v>0</v>
      </c>
      <c r="P48" s="14" t="b">
        <v>0</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0.23</v>
      </c>
      <c r="G49" s="25">
        <v>0.18</v>
      </c>
      <c r="H49" s="25">
        <v>0.14000000000000001</v>
      </c>
      <c r="I49" s="25">
        <v>0.32</v>
      </c>
      <c r="J49" s="36">
        <v>2.5</v>
      </c>
      <c r="M49" s="19"/>
      <c r="O49" s="14" t="b">
        <v>1</v>
      </c>
      <c r="P49" s="14" t="b">
        <v>1</v>
      </c>
      <c r="Q49" s="14" t="b">
        <v>0</v>
      </c>
      <c r="R49" s="14" t="b">
        <v>0</v>
      </c>
      <c r="S49" s="14" t="e">
        <v>#REF!</v>
      </c>
      <c r="T49" s="14" t="e">
        <v>#REF!</v>
      </c>
      <c r="U49" s="14" t="e">
        <v>#REF!</v>
      </c>
      <c r="V49" s="14" t="e">
        <v>#REF!</v>
      </c>
      <c r="W49" s="14" t="e">
        <v>#REF!</v>
      </c>
      <c r="X49" s="14" t="e">
        <v>#REF!</v>
      </c>
      <c r="Y49" s="14" t="e">
        <v>#REF!</v>
      </c>
      <c r="Z49" s="14" t="e">
        <v>#REF!</v>
      </c>
      <c r="AA49" s="14" t="b">
        <v>1</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0.14000000000000001</v>
      </c>
      <c r="F51" s="25">
        <v>0.1</v>
      </c>
      <c r="G51" s="25">
        <v>0.28999999999999998</v>
      </c>
      <c r="H51" s="25">
        <v>0.28999999999999998</v>
      </c>
      <c r="I51" s="25">
        <v>0.18</v>
      </c>
      <c r="J51" s="36">
        <v>2.9</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0.11</v>
      </c>
      <c r="F52" s="25">
        <v>0.18</v>
      </c>
      <c r="G52" s="25">
        <v>0.36</v>
      </c>
      <c r="H52" s="25">
        <v>0.26</v>
      </c>
      <c r="I52" s="25">
        <v>0.1</v>
      </c>
      <c r="J52" s="36">
        <v>2.9</v>
      </c>
      <c r="M52" s="19"/>
      <c r="O52" s="14" t="b">
        <v>0</v>
      </c>
      <c r="P52" s="14" t="b">
        <v>1</v>
      </c>
      <c r="Q52" s="14" t="b">
        <v>1</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0.13</v>
      </c>
      <c r="F54" s="25">
        <v>0.26</v>
      </c>
      <c r="G54" s="25">
        <v>0.21</v>
      </c>
      <c r="H54" s="25">
        <v>0.34</v>
      </c>
      <c r="I54" s="25">
        <v>7.0000000000000007E-2</v>
      </c>
      <c r="J54" s="36">
        <v>2.8</v>
      </c>
      <c r="M54" s="19"/>
      <c r="O54" s="14" t="b">
        <v>1</v>
      </c>
      <c r="P54" s="14" t="b">
        <v>1</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0.09</v>
      </c>
      <c r="F55" s="25">
        <v>0.15</v>
      </c>
      <c r="G55" s="25">
        <v>0.41</v>
      </c>
      <c r="H55" s="25">
        <v>0.25</v>
      </c>
      <c r="I55" s="25">
        <v>0.1</v>
      </c>
      <c r="J55" s="36">
        <v>2.9</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0.13</v>
      </c>
      <c r="F56" s="25">
        <v>0.15</v>
      </c>
      <c r="G56" s="25">
        <v>0.34</v>
      </c>
      <c r="H56" s="25">
        <v>0.27</v>
      </c>
      <c r="I56" s="25">
        <v>0.12</v>
      </c>
      <c r="J56" s="36">
        <v>2.8</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v>
      </c>
      <c r="F57" s="25">
        <v>0.24</v>
      </c>
      <c r="G57" s="25">
        <v>0.22</v>
      </c>
      <c r="H57" s="25">
        <v>0.27</v>
      </c>
      <c r="I57" s="25">
        <v>7.0000000000000007E-2</v>
      </c>
      <c r="J57" s="36">
        <v>2.6</v>
      </c>
      <c r="M57" s="19"/>
      <c r="O57" s="14" t="b">
        <v>1</v>
      </c>
      <c r="P57" s="14" t="b">
        <v>1</v>
      </c>
      <c r="Q57" s="14" t="b">
        <v>0</v>
      </c>
      <c r="R57" s="14" t="b">
        <v>0</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0.12</v>
      </c>
      <c r="F58" s="25">
        <v>0.18</v>
      </c>
      <c r="G58" s="25">
        <v>0.37</v>
      </c>
      <c r="H58" s="25">
        <v>0.25</v>
      </c>
      <c r="I58" s="25">
        <v>0.08</v>
      </c>
      <c r="J58" s="36">
        <v>2.8</v>
      </c>
      <c r="M58" s="19"/>
      <c r="O58" s="14" t="b">
        <v>1</v>
      </c>
      <c r="P58" s="14" t="b">
        <v>0</v>
      </c>
      <c r="Q58" s="14" t="b">
        <v>1</v>
      </c>
      <c r="R58" s="14" t="b">
        <v>0</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0.04</v>
      </c>
      <c r="F59" s="25">
        <v>0.13</v>
      </c>
      <c r="G59" s="25">
        <v>0.32</v>
      </c>
      <c r="H59" s="25">
        <v>0.32</v>
      </c>
      <c r="I59" s="25">
        <v>0.19</v>
      </c>
      <c r="J59" s="36">
        <v>3.1</v>
      </c>
      <c r="M59" s="19"/>
      <c r="O59" s="14" t="b">
        <v>0</v>
      </c>
      <c r="P59" s="14" t="b">
        <v>0</v>
      </c>
      <c r="Q59" s="14" t="b">
        <v>1</v>
      </c>
      <c r="R59" s="14" t="b">
        <v>1</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0.15</v>
      </c>
      <c r="F61" s="25">
        <v>0.12</v>
      </c>
      <c r="G61" s="25">
        <v>0.32</v>
      </c>
      <c r="H61" s="25">
        <v>0.3</v>
      </c>
      <c r="I61" s="25">
        <v>0.11</v>
      </c>
      <c r="J61" s="36">
        <v>2.9</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0.1</v>
      </c>
      <c r="F62" s="25">
        <v>0.2</v>
      </c>
      <c r="G62" s="25">
        <v>0.32</v>
      </c>
      <c r="H62" s="25">
        <v>0.27</v>
      </c>
      <c r="I62" s="25">
        <v>0.11</v>
      </c>
      <c r="J62" s="36">
        <v>2.8</v>
      </c>
      <c r="M62" s="19"/>
      <c r="O62" s="14" t="b">
        <v>0</v>
      </c>
      <c r="P62" s="14" t="b">
        <v>1</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0.11</v>
      </c>
      <c r="F63" s="25">
        <v>0.17</v>
      </c>
      <c r="G63" s="25">
        <v>0.37</v>
      </c>
      <c r="H63" s="25">
        <v>0.26</v>
      </c>
      <c r="I63" s="25">
        <v>0.1</v>
      </c>
      <c r="J63" s="36">
        <v>2.9</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0.05</v>
      </c>
      <c r="F65" s="25">
        <v>0.09</v>
      </c>
      <c r="G65" s="25">
        <v>0.34</v>
      </c>
      <c r="H65" s="25">
        <v>0.39</v>
      </c>
      <c r="I65" s="25">
        <v>0.13</v>
      </c>
      <c r="J65" s="36">
        <v>3.2</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0.09</v>
      </c>
      <c r="F66" s="25">
        <v>0.13</v>
      </c>
      <c r="G66" s="25">
        <v>0.35</v>
      </c>
      <c r="H66" s="25">
        <v>0.32</v>
      </c>
      <c r="I66" s="25">
        <v>0.11</v>
      </c>
      <c r="J66" s="36">
        <v>3</v>
      </c>
      <c r="M66" s="19"/>
      <c r="O66" s="14" t="b">
        <v>0</v>
      </c>
      <c r="P66" s="14" t="b">
        <v>0</v>
      </c>
      <c r="Q66" s="14" t="b">
        <v>0</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0.13</v>
      </c>
      <c r="F67" s="25">
        <v>0.21</v>
      </c>
      <c r="G67" s="25">
        <v>0.36</v>
      </c>
      <c r="H67" s="25">
        <v>0.22</v>
      </c>
      <c r="I67" s="25">
        <v>0.09</v>
      </c>
      <c r="J67" s="36">
        <v>2.7</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0.11</v>
      </c>
      <c r="F69" s="25">
        <v>0.14000000000000001</v>
      </c>
      <c r="G69" s="25">
        <v>0.37</v>
      </c>
      <c r="H69" s="25">
        <v>0.3</v>
      </c>
      <c r="I69" s="25">
        <v>0.08</v>
      </c>
      <c r="J69" s="36">
        <v>2.9</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0.11</v>
      </c>
      <c r="F70" s="25">
        <v>0.18</v>
      </c>
      <c r="G70" s="25">
        <v>0.35</v>
      </c>
      <c r="H70" s="25">
        <v>0.25</v>
      </c>
      <c r="I70" s="25">
        <v>0.1</v>
      </c>
      <c r="J70" s="36">
        <v>2.8</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0.09</v>
      </c>
      <c r="F72" s="25">
        <v>0.05</v>
      </c>
      <c r="G72" s="25">
        <v>0.23</v>
      </c>
      <c r="H72" s="25">
        <v>0.52</v>
      </c>
      <c r="I72" s="25">
        <v>0.11</v>
      </c>
      <c r="J72" s="36">
        <v>3.3</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0.04</v>
      </c>
      <c r="F73" s="25">
        <v>0.14000000000000001</v>
      </c>
      <c r="G73" s="25">
        <v>0.39</v>
      </c>
      <c r="H73" s="25">
        <v>0.34</v>
      </c>
      <c r="I73" s="25">
        <v>0.09</v>
      </c>
      <c r="J73" s="36">
        <v>3.1</v>
      </c>
      <c r="M73" s="19"/>
      <c r="O73" s="14" t="b">
        <v>0</v>
      </c>
      <c r="P73" s="14" t="b">
        <v>1</v>
      </c>
      <c r="Q73" s="14" t="b">
        <v>1</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0.16</v>
      </c>
      <c r="F74" s="25">
        <v>0.22</v>
      </c>
      <c r="G74" s="25">
        <v>0.36</v>
      </c>
      <c r="H74" s="25">
        <v>0.17</v>
      </c>
      <c r="I74" s="25">
        <v>0.09</v>
      </c>
      <c r="J74" s="36">
        <v>2.6</v>
      </c>
      <c r="M74" s="19"/>
      <c r="O74" s="14" t="b">
        <v>1</v>
      </c>
      <c r="P74" s="14" t="b">
        <v>1</v>
      </c>
      <c r="Q74" s="14" t="b">
        <v>1</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0.15</v>
      </c>
      <c r="F76" s="25">
        <v>0.11</v>
      </c>
      <c r="G76" s="25">
        <v>0.38</v>
      </c>
      <c r="H76" s="25">
        <v>0.24</v>
      </c>
      <c r="I76" s="25">
        <v>0.12</v>
      </c>
      <c r="J76" s="36">
        <v>2.8</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0.09</v>
      </c>
      <c r="F77" s="25">
        <v>0.26</v>
      </c>
      <c r="G77" s="25">
        <v>0.36</v>
      </c>
      <c r="H77" s="25">
        <v>0.18</v>
      </c>
      <c r="I77" s="25">
        <v>0.11</v>
      </c>
      <c r="J77" s="36">
        <v>2.7</v>
      </c>
      <c r="M77" s="19"/>
      <c r="O77" s="14" t="b">
        <v>0</v>
      </c>
      <c r="P77" s="14" t="b">
        <v>1</v>
      </c>
      <c r="Q77" s="14" t="b">
        <v>0</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0.11</v>
      </c>
      <c r="F78" s="25">
        <v>0.17</v>
      </c>
      <c r="G78" s="25">
        <v>0.35</v>
      </c>
      <c r="H78" s="25">
        <v>0.28000000000000003</v>
      </c>
      <c r="I78" s="25">
        <v>0.08</v>
      </c>
      <c r="J78" s="36">
        <v>2.9</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0.08</v>
      </c>
      <c r="F79" s="25">
        <v>0.14000000000000001</v>
      </c>
      <c r="G79" s="25">
        <v>0.34</v>
      </c>
      <c r="H79" s="25">
        <v>0.23</v>
      </c>
      <c r="I79" s="25">
        <v>0.21</v>
      </c>
      <c r="J79" s="36">
        <v>2.9</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0.12</v>
      </c>
      <c r="F81" s="25">
        <v>0.17</v>
      </c>
      <c r="G81" s="25">
        <v>0.32</v>
      </c>
      <c r="H81" s="25">
        <v>0.27</v>
      </c>
      <c r="I81" s="25">
        <v>0.11</v>
      </c>
      <c r="J81" s="36">
        <v>2.8</v>
      </c>
      <c r="M81" s="19"/>
      <c r="O81" s="14" t="b">
        <v>0</v>
      </c>
      <c r="P81" s="14" t="b">
        <v>1</v>
      </c>
      <c r="Q81" s="14" t="b">
        <v>0</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0.1</v>
      </c>
      <c r="F82" s="25">
        <v>0.17</v>
      </c>
      <c r="G82" s="25">
        <v>0.38</v>
      </c>
      <c r="H82" s="25">
        <v>0.25</v>
      </c>
      <c r="I82" s="25">
        <v>0.1</v>
      </c>
      <c r="J82" s="36">
        <v>2.9</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0.11</v>
      </c>
      <c r="F83" s="25">
        <v>0.17</v>
      </c>
      <c r="G83" s="25">
        <v>0.35</v>
      </c>
      <c r="H83" s="25">
        <v>0.27</v>
      </c>
      <c r="I83" s="25">
        <v>0.1</v>
      </c>
      <c r="J83" s="36">
        <v>2.9</v>
      </c>
      <c r="M83" s="19"/>
      <c r="O83" s="14" t="b">
        <v>0</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v>
      </c>
      <c r="F85" s="25">
        <v>0.19</v>
      </c>
      <c r="G85" s="25">
        <v>0.33</v>
      </c>
      <c r="H85" s="25">
        <v>0.27</v>
      </c>
      <c r="I85" s="25">
        <v>0.11</v>
      </c>
      <c r="J85" s="36">
        <v>2.9</v>
      </c>
      <c r="M85" s="19"/>
      <c r="O85" s="14" t="b">
        <v>0</v>
      </c>
      <c r="P85" s="14" t="b">
        <v>1</v>
      </c>
      <c r="Q85" s="14" t="b">
        <v>0</v>
      </c>
      <c r="R85" s="14" t="b">
        <v>0</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0.1</v>
      </c>
      <c r="F86" s="25">
        <v>0.17</v>
      </c>
      <c r="G86" s="25">
        <v>0.38</v>
      </c>
      <c r="H86" s="25">
        <v>0.26</v>
      </c>
      <c r="I86" s="25">
        <v>0.09</v>
      </c>
      <c r="J86" s="36">
        <v>2.9</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0.13</v>
      </c>
      <c r="F87" s="25">
        <v>0.17</v>
      </c>
      <c r="G87" s="25">
        <v>0.35</v>
      </c>
      <c r="H87" s="25">
        <v>0.27</v>
      </c>
      <c r="I87" s="25">
        <v>0.08</v>
      </c>
      <c r="J87" s="36">
        <v>2.8</v>
      </c>
      <c r="M87" s="19"/>
      <c r="O87" s="14" t="b">
        <v>0</v>
      </c>
      <c r="P87" s="14" t="b">
        <v>1</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0.11</v>
      </c>
      <c r="F88" s="25">
        <v>0.03</v>
      </c>
      <c r="G88" s="25">
        <v>0.27</v>
      </c>
      <c r="H88" s="25">
        <v>0.27</v>
      </c>
      <c r="I88" s="25">
        <v>0.32</v>
      </c>
      <c r="J88" s="36">
        <v>3</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0.16</v>
      </c>
      <c r="F90" s="25">
        <v>0.13</v>
      </c>
      <c r="G90" s="25">
        <v>0.28000000000000003</v>
      </c>
      <c r="H90" s="25">
        <v>0.34</v>
      </c>
      <c r="I90" s="25">
        <v>0.08</v>
      </c>
      <c r="J90" s="36">
        <v>2.9</v>
      </c>
      <c r="M90" s="19"/>
      <c r="O90" s="14" t="b">
        <v>1</v>
      </c>
      <c r="P90" s="14" t="b">
        <v>1</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0.08</v>
      </c>
      <c r="F91" s="25">
        <v>0.17</v>
      </c>
      <c r="G91" s="25">
        <v>0.39</v>
      </c>
      <c r="H91" s="25">
        <v>0.26</v>
      </c>
      <c r="I91" s="25">
        <v>0.1</v>
      </c>
      <c r="J91" s="36">
        <v>2.9</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0.12</v>
      </c>
      <c r="F92" s="25">
        <v>0.18</v>
      </c>
      <c r="G92" s="25">
        <v>0.34</v>
      </c>
      <c r="H92" s="25">
        <v>0.26</v>
      </c>
      <c r="I92" s="25">
        <v>0.1</v>
      </c>
      <c r="J92" s="36">
        <v>2.8</v>
      </c>
      <c r="M92" s="19"/>
      <c r="O92" s="14" t="b">
        <v>0</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v>
      </c>
      <c r="F94" s="25">
        <v>0.16</v>
      </c>
      <c r="G94" s="25">
        <v>0.36</v>
      </c>
      <c r="H94" s="25">
        <v>0.28999999999999998</v>
      </c>
      <c r="I94" s="25">
        <v>0.09</v>
      </c>
      <c r="J94" s="36">
        <v>2.9</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0.13</v>
      </c>
      <c r="F95" s="25">
        <v>0.21</v>
      </c>
      <c r="G95" s="25">
        <v>0.35</v>
      </c>
      <c r="H95" s="25">
        <v>0.21</v>
      </c>
      <c r="I95" s="25">
        <v>0.11</v>
      </c>
      <c r="J95" s="36">
        <v>2.7</v>
      </c>
      <c r="M95" s="19"/>
      <c r="O95" s="14" t="b">
        <v>0</v>
      </c>
      <c r="P95" s="14" t="b">
        <v>1</v>
      </c>
      <c r="Q95" s="14" t="b">
        <v>1</v>
      </c>
      <c r="R95" s="14" t="b">
        <v>0</v>
      </c>
      <c r="S95" s="14" t="e">
        <v>#REF!</v>
      </c>
      <c r="T95" s="14" t="e">
        <v>#REF!</v>
      </c>
      <c r="U95" s="14" t="e">
        <v>#REF!</v>
      </c>
      <c r="V95" s="14" t="e">
        <v>#REF!</v>
      </c>
      <c r="W95" s="14" t="e">
        <v>#REF!</v>
      </c>
      <c r="X95" s="14" t="e">
        <v>#REF!</v>
      </c>
      <c r="Y95" s="14" t="e">
        <v>#REF!</v>
      </c>
      <c r="Z95" s="14" t="e">
        <v>#REF!</v>
      </c>
      <c r="AA95" s="14" t="b">
        <v>0</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0.09</v>
      </c>
      <c r="F97" s="25">
        <v>0.17</v>
      </c>
      <c r="G97" s="25">
        <v>0.37</v>
      </c>
      <c r="H97" s="25">
        <v>0.28999999999999998</v>
      </c>
      <c r="I97" s="25">
        <v>0.08</v>
      </c>
      <c r="J97" s="36">
        <v>2.9</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0.13</v>
      </c>
      <c r="F98" s="25">
        <v>0.18</v>
      </c>
      <c r="G98" s="25">
        <v>0.34</v>
      </c>
      <c r="H98" s="25">
        <v>0.24</v>
      </c>
      <c r="I98" s="25">
        <v>0.12</v>
      </c>
      <c r="J98" s="36">
        <v>2.8</v>
      </c>
      <c r="M98" s="19"/>
      <c r="O98" s="14" t="b">
        <v>0</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v>
      </c>
      <c r="F100" s="25">
        <v>0.17</v>
      </c>
      <c r="G100" s="25">
        <v>0.37</v>
      </c>
      <c r="H100" s="25">
        <v>0.28000000000000003</v>
      </c>
      <c r="I100" s="25">
        <v>7.0000000000000007E-2</v>
      </c>
      <c r="J100" s="36">
        <v>2.9</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0.12</v>
      </c>
      <c r="F101" s="25">
        <v>0.17</v>
      </c>
      <c r="G101" s="25">
        <v>0.34</v>
      </c>
      <c r="H101" s="25">
        <v>0.25</v>
      </c>
      <c r="I101" s="25">
        <v>0.12</v>
      </c>
      <c r="J101" s="36">
        <v>2.8</v>
      </c>
      <c r="M101" s="19"/>
      <c r="O101" s="14" t="b">
        <v>0</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0.09</v>
      </c>
      <c r="F103" s="25">
        <v>0.14000000000000001</v>
      </c>
      <c r="G103" s="25">
        <v>0.34</v>
      </c>
      <c r="H103" s="25">
        <v>0.34</v>
      </c>
      <c r="I103" s="25">
        <v>0.09</v>
      </c>
      <c r="J103" s="36">
        <v>3</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0.09</v>
      </c>
      <c r="F104" s="25">
        <v>0.19</v>
      </c>
      <c r="G104" s="25">
        <v>0.4</v>
      </c>
      <c r="H104" s="25">
        <v>0.27</v>
      </c>
      <c r="I104" s="25">
        <v>0.05</v>
      </c>
      <c r="J104" s="36">
        <v>2.9</v>
      </c>
      <c r="M104" s="19"/>
      <c r="O104" s="14" t="b">
        <v>0</v>
      </c>
      <c r="P104" s="14" t="b">
        <v>0</v>
      </c>
      <c r="Q104" s="14" t="b">
        <v>0</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0.14000000000000001</v>
      </c>
      <c r="F105" s="25">
        <v>0.19</v>
      </c>
      <c r="G105" s="25">
        <v>0.35</v>
      </c>
      <c r="H105" s="25">
        <v>0.26</v>
      </c>
      <c r="I105" s="25">
        <v>7.0000000000000007E-2</v>
      </c>
      <c r="J105" s="36">
        <v>2.8</v>
      </c>
      <c r="M105" s="19"/>
      <c r="O105" s="14" t="b">
        <v>0</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0.08</v>
      </c>
      <c r="F106" s="29">
        <v>0.15</v>
      </c>
      <c r="G106" s="29">
        <v>0.34</v>
      </c>
      <c r="H106" s="29">
        <v>0.23</v>
      </c>
      <c r="I106" s="29">
        <v>0.2</v>
      </c>
      <c r="J106" s="37">
        <v>2.9</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126" priority="16">
      <formula>L13=TRUE</formula>
    </cfRule>
  </conditionalFormatting>
  <conditionalFormatting sqref="E35">
    <cfRule type="expression" dxfId="1125" priority="9">
      <formula>L35=TRUE</formula>
    </cfRule>
  </conditionalFormatting>
  <conditionalFormatting sqref="E60">
    <cfRule type="expression" dxfId="1124" priority="8">
      <formula>L60=TRUE</formula>
    </cfRule>
  </conditionalFormatting>
  <conditionalFormatting sqref="E64">
    <cfRule type="expression" dxfId="1123" priority="7">
      <formula>L64=TRUE</formula>
    </cfRule>
  </conditionalFormatting>
  <conditionalFormatting sqref="E84">
    <cfRule type="expression" dxfId="1122" priority="6">
      <formula>L84=TRUE</formula>
    </cfRule>
  </conditionalFormatting>
  <conditionalFormatting sqref="E89">
    <cfRule type="expression" dxfId="1121" priority="5">
      <formula>L89=TRUE</formula>
    </cfRule>
  </conditionalFormatting>
  <conditionalFormatting sqref="E93">
    <cfRule type="expression" dxfId="1120" priority="4">
      <formula>L93=TRUE</formula>
    </cfRule>
  </conditionalFormatting>
  <conditionalFormatting sqref="E96">
    <cfRule type="expression" dxfId="1119" priority="3">
      <formula>L96=TRUE</formula>
    </cfRule>
  </conditionalFormatting>
  <conditionalFormatting sqref="E99">
    <cfRule type="expression" dxfId="1118" priority="2">
      <formula>L99=TRUE</formula>
    </cfRule>
  </conditionalFormatting>
  <conditionalFormatting sqref="E112:E142">
    <cfRule type="expression" dxfId="1117" priority="13">
      <formula>L112=TRUE</formula>
    </cfRule>
  </conditionalFormatting>
  <conditionalFormatting sqref="E154:E195">
    <cfRule type="expression" dxfId="1116" priority="15">
      <formula>L154=TRUE</formula>
    </cfRule>
  </conditionalFormatting>
  <conditionalFormatting sqref="E207:E248">
    <cfRule type="expression" dxfId="111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11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113" priority="11">
      <formula>Y13=TRUE</formula>
    </cfRule>
  </conditionalFormatting>
  <conditionalFormatting sqref="J110:K267">
    <cfRule type="expression" dxfId="1112" priority="12">
      <formula>Z110=TRUE</formula>
    </cfRule>
  </conditionalFormatting>
  <conditionalFormatting sqref="M8:M106">
    <cfRule type="cellIs" dxfId="111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11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109" priority="18">
      <formula>N13=TRUE</formula>
    </cfRule>
  </conditionalFormatting>
  <pageMargins left="0.7" right="0.7" top="0.75" bottom="0.75" header="0.3" footer="0.3"/>
  <pageSetup paperSize="9" orientation="portrait" verticalDpi="0" r:id="rId1"/>
  <drawing r:id="rId2"/>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Worksheet____69"/>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 style="3" customWidth="1"/>
    <col min="6" max="6" width="12.28515625" style="3" customWidth="1"/>
    <col min="7" max="7" width="13.5703125"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237</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0.22</v>
      </c>
      <c r="F8" s="18">
        <v>0.31</v>
      </c>
      <c r="G8" s="18">
        <v>0.21</v>
      </c>
      <c r="H8" s="18">
        <v>0.09</v>
      </c>
      <c r="I8" s="18">
        <v>0.17</v>
      </c>
      <c r="J8" s="57">
        <v>2.2000000000000002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0.19</v>
      </c>
      <c r="F11" s="25">
        <v>0.27</v>
      </c>
      <c r="G11" s="25">
        <v>0.21</v>
      </c>
      <c r="H11" s="25">
        <v>0.13</v>
      </c>
      <c r="I11" s="25">
        <v>0.19</v>
      </c>
      <c r="J11" s="36">
        <v>2.4</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0.25</v>
      </c>
      <c r="F12" s="25">
        <v>0.34</v>
      </c>
      <c r="G12" s="25">
        <v>0.2</v>
      </c>
      <c r="H12" s="25">
        <v>0.05</v>
      </c>
      <c r="I12" s="25">
        <v>0.15</v>
      </c>
      <c r="J12" s="36">
        <v>2.1</v>
      </c>
      <c r="M12" s="19"/>
      <c r="O12" s="14" t="b">
        <v>0</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0.21</v>
      </c>
      <c r="F14" s="25">
        <v>0.28000000000000003</v>
      </c>
      <c r="G14" s="25">
        <v>0.17</v>
      </c>
      <c r="H14" s="25">
        <v>7.0000000000000007E-2</v>
      </c>
      <c r="I14" s="25">
        <v>0.28000000000000003</v>
      </c>
      <c r="J14" s="36">
        <v>2.1</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0.22</v>
      </c>
      <c r="F15" s="25">
        <v>0.28999999999999998</v>
      </c>
      <c r="G15" s="25">
        <v>0.18</v>
      </c>
      <c r="H15" s="25">
        <v>0.11</v>
      </c>
      <c r="I15" s="25">
        <v>0.2</v>
      </c>
      <c r="J15" s="36">
        <v>2.2000000000000002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0.21</v>
      </c>
      <c r="F16" s="25">
        <v>0.27</v>
      </c>
      <c r="G16" s="25">
        <v>0.25</v>
      </c>
      <c r="H16" s="25">
        <v>0.11</v>
      </c>
      <c r="I16" s="25">
        <v>0.16</v>
      </c>
      <c r="J16" s="36">
        <v>2.2999999999999998</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1</v>
      </c>
      <c r="AB16" s="14" t="b">
        <v>1</v>
      </c>
    </row>
    <row r="17" spans="1:28" ht="12.75" customHeight="1" x14ac:dyDescent="0.25">
      <c r="A17" s="13">
        <v>2</v>
      </c>
      <c r="C17" s="3" t="s">
        <v>33</v>
      </c>
      <c r="D17" s="20">
        <v>349</v>
      </c>
      <c r="E17" s="24">
        <v>0.19</v>
      </c>
      <c r="F17" s="25">
        <v>0.3</v>
      </c>
      <c r="G17" s="25">
        <v>0.26</v>
      </c>
      <c r="H17" s="25">
        <v>0.09</v>
      </c>
      <c r="I17" s="25">
        <v>0.16</v>
      </c>
      <c r="J17" s="36">
        <v>2.2999999999999998</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1</v>
      </c>
      <c r="AB17" s="14" t="b">
        <v>1</v>
      </c>
    </row>
    <row r="18" spans="1:28" ht="12.75" customHeight="1" x14ac:dyDescent="0.25">
      <c r="A18" s="13">
        <v>2</v>
      </c>
      <c r="C18" s="3" t="s">
        <v>34</v>
      </c>
      <c r="D18" s="20">
        <v>353</v>
      </c>
      <c r="E18" s="24">
        <v>0.23</v>
      </c>
      <c r="F18" s="25">
        <v>0.3</v>
      </c>
      <c r="G18" s="25">
        <v>0.21</v>
      </c>
      <c r="H18" s="25">
        <v>0.11</v>
      </c>
      <c r="I18" s="25">
        <v>0.15</v>
      </c>
      <c r="J18" s="36">
        <v>2.2000000000000002</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1</v>
      </c>
      <c r="AB18" s="14" t="b">
        <v>1</v>
      </c>
    </row>
    <row r="19" spans="1:28" ht="12.75" customHeight="1" x14ac:dyDescent="0.25">
      <c r="A19" s="13">
        <v>2</v>
      </c>
      <c r="C19" s="3" t="s">
        <v>35</v>
      </c>
      <c r="D19" s="20">
        <v>139</v>
      </c>
      <c r="E19" s="24">
        <v>0.2</v>
      </c>
      <c r="F19" s="25">
        <v>0.42</v>
      </c>
      <c r="G19" s="25">
        <v>0.22</v>
      </c>
      <c r="H19" s="25">
        <v>0.09</v>
      </c>
      <c r="I19" s="25">
        <v>0.08</v>
      </c>
      <c r="J19" s="36">
        <v>2.2000000000000002</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0.26</v>
      </c>
      <c r="F20" s="25">
        <v>0.38</v>
      </c>
      <c r="G20" s="25">
        <v>0.16</v>
      </c>
      <c r="H20" s="25">
        <v>7.0000000000000007E-2</v>
      </c>
      <c r="I20" s="25">
        <v>0.13</v>
      </c>
      <c r="J20" s="36">
        <v>2</v>
      </c>
      <c r="M20" s="19"/>
      <c r="O20" s="14" t="b">
        <v>1</v>
      </c>
      <c r="P20" s="14" t="b">
        <v>1</v>
      </c>
      <c r="Q20" s="14" t="b">
        <v>0</v>
      </c>
      <c r="R20" s="14" t="b">
        <v>0</v>
      </c>
      <c r="S20" s="14" t="e">
        <v>#REF!</v>
      </c>
      <c r="T20" s="14" t="e">
        <v>#REF!</v>
      </c>
      <c r="U20" s="14" t="e">
        <v>#REF!</v>
      </c>
      <c r="V20" s="14" t="e">
        <v>#REF!</v>
      </c>
      <c r="W20" s="14" t="e">
        <v>#REF!</v>
      </c>
      <c r="X20" s="14" t="e">
        <v>#REF!</v>
      </c>
      <c r="Y20" s="14" t="e">
        <v>#REF!</v>
      </c>
      <c r="Z20" s="14" t="e">
        <v>#REF!</v>
      </c>
      <c r="AA20" s="14" t="b">
        <v>0</v>
      </c>
      <c r="AB20" s="14" t="b">
        <v>0</v>
      </c>
    </row>
    <row r="21" spans="1:28" ht="12.75" customHeight="1" x14ac:dyDescent="0.25">
      <c r="A21" s="13">
        <v>2</v>
      </c>
      <c r="C21" s="3" t="s">
        <v>37</v>
      </c>
      <c r="D21" s="20">
        <v>133</v>
      </c>
      <c r="E21" s="24">
        <v>0.28999999999999998</v>
      </c>
      <c r="F21" s="25">
        <v>0.4</v>
      </c>
      <c r="G21" s="25">
        <v>0.18</v>
      </c>
      <c r="H21" s="25">
        <v>0.05</v>
      </c>
      <c r="I21" s="25">
        <v>0.08</v>
      </c>
      <c r="J21" s="36">
        <v>2</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0.21</v>
      </c>
      <c r="F23" s="25">
        <v>0.28999999999999998</v>
      </c>
      <c r="G23" s="25">
        <v>0.21</v>
      </c>
      <c r="H23" s="25">
        <v>0.1</v>
      </c>
      <c r="I23" s="25">
        <v>0.19</v>
      </c>
      <c r="J23" s="36">
        <v>2.2000000000000002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1</v>
      </c>
      <c r="AB23" s="14" t="b">
        <v>1</v>
      </c>
    </row>
    <row r="24" spans="1:28" ht="12.75" customHeight="1" x14ac:dyDescent="0.25">
      <c r="A24" s="13">
        <v>3</v>
      </c>
      <c r="C24" s="3" t="s">
        <v>40</v>
      </c>
      <c r="D24" s="20">
        <v>409</v>
      </c>
      <c r="E24" s="24">
        <v>0.25</v>
      </c>
      <c r="F24" s="25">
        <v>0.4</v>
      </c>
      <c r="G24" s="25">
        <v>0.19</v>
      </c>
      <c r="H24" s="25">
        <v>7.0000000000000007E-2</v>
      </c>
      <c r="I24" s="25">
        <v>0.1</v>
      </c>
      <c r="J24" s="36">
        <v>2.1</v>
      </c>
      <c r="M24" s="19"/>
      <c r="O24" s="14" t="b">
        <v>0</v>
      </c>
      <c r="P24" s="14" t="b">
        <v>1</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v>
      </c>
      <c r="F26" s="25">
        <v>0.28000000000000003</v>
      </c>
      <c r="G26" s="25">
        <v>0.23</v>
      </c>
      <c r="H26" s="25">
        <v>0.1</v>
      </c>
      <c r="I26" s="25">
        <v>0.19</v>
      </c>
      <c r="J26" s="36">
        <v>2.2999999999999998</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0.23</v>
      </c>
      <c r="F27" s="25">
        <v>0.32</v>
      </c>
      <c r="G27" s="25">
        <v>0.2</v>
      </c>
      <c r="H27" s="25">
        <v>0.08</v>
      </c>
      <c r="I27" s="25">
        <v>0.16</v>
      </c>
      <c r="J27" s="36">
        <v>2.2000000000000002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0.22</v>
      </c>
      <c r="F29" s="25">
        <v>0.28999999999999998</v>
      </c>
      <c r="G29" s="25">
        <v>0.21</v>
      </c>
      <c r="H29" s="25">
        <v>0.09</v>
      </c>
      <c r="I29" s="25">
        <v>0.18</v>
      </c>
      <c r="J29" s="36">
        <v>2.2000000000000002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0.21</v>
      </c>
      <c r="F30" s="25">
        <v>0.33</v>
      </c>
      <c r="G30" s="25">
        <v>0.21</v>
      </c>
      <c r="H30" s="25">
        <v>0.09</v>
      </c>
      <c r="I30" s="25">
        <v>0.16</v>
      </c>
      <c r="J30" s="36">
        <v>2.2000000000000002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0.25</v>
      </c>
      <c r="F31" s="25">
        <v>0.33</v>
      </c>
      <c r="G31" s="25">
        <v>0.19</v>
      </c>
      <c r="H31" s="25">
        <v>0.08</v>
      </c>
      <c r="I31" s="25">
        <v>0.15</v>
      </c>
      <c r="J31" s="36">
        <v>2.1</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0.22</v>
      </c>
      <c r="F33" s="25">
        <v>0.32</v>
      </c>
      <c r="G33" s="25">
        <v>0.2</v>
      </c>
      <c r="H33" s="25">
        <v>0.09</v>
      </c>
      <c r="I33" s="25">
        <v>0.17</v>
      </c>
      <c r="J33" s="36">
        <v>2.2000000000000002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0.23</v>
      </c>
      <c r="F34" s="25">
        <v>0.28000000000000003</v>
      </c>
      <c r="G34" s="25">
        <v>0.23</v>
      </c>
      <c r="H34" s="25">
        <v>0.08</v>
      </c>
      <c r="I34" s="25">
        <v>0.18</v>
      </c>
      <c r="J34" s="36">
        <v>2.2000000000000002</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0.23</v>
      </c>
      <c r="F36" s="25">
        <v>0.31</v>
      </c>
      <c r="G36" s="25">
        <v>0.21</v>
      </c>
      <c r="H36" s="25">
        <v>0.08</v>
      </c>
      <c r="I36" s="25">
        <v>0.17</v>
      </c>
      <c r="J36" s="36">
        <v>2.2000000000000002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0.21</v>
      </c>
      <c r="F37" s="25">
        <v>0.31</v>
      </c>
      <c r="G37" s="25">
        <v>0.21</v>
      </c>
      <c r="H37" s="25">
        <v>0.1</v>
      </c>
      <c r="I37" s="25">
        <v>0.18</v>
      </c>
      <c r="J37" s="36">
        <v>2.2000000000000002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0.25</v>
      </c>
      <c r="F39" s="25">
        <v>0.28999999999999998</v>
      </c>
      <c r="G39" s="25">
        <v>0.2</v>
      </c>
      <c r="H39" s="25">
        <v>0.08</v>
      </c>
      <c r="I39" s="25">
        <v>0.19</v>
      </c>
      <c r="J39" s="36">
        <v>2.1</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0.21</v>
      </c>
      <c r="F40" s="25">
        <v>0.32</v>
      </c>
      <c r="G40" s="25">
        <v>0.22</v>
      </c>
      <c r="H40" s="25">
        <v>0.09</v>
      </c>
      <c r="I40" s="25">
        <v>0.15</v>
      </c>
      <c r="J40" s="36">
        <v>2.2000000000000002</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0.2</v>
      </c>
      <c r="F41" s="25">
        <v>0.27</v>
      </c>
      <c r="G41" s="25">
        <v>0.23</v>
      </c>
      <c r="H41" s="25">
        <v>0.1</v>
      </c>
      <c r="I41" s="25">
        <v>0.19</v>
      </c>
      <c r="J41" s="36">
        <v>2.2999999999999998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0.22</v>
      </c>
      <c r="F42" s="25">
        <v>0.32</v>
      </c>
      <c r="G42" s="25">
        <v>0.19</v>
      </c>
      <c r="H42" s="25">
        <v>0.1</v>
      </c>
      <c r="I42" s="25">
        <v>0.17</v>
      </c>
      <c r="J42" s="36">
        <v>2.2000000000000002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0.22</v>
      </c>
      <c r="F44" s="25">
        <v>0.32</v>
      </c>
      <c r="G44" s="25">
        <v>0.2</v>
      </c>
      <c r="H44" s="25">
        <v>0.09</v>
      </c>
      <c r="I44" s="25">
        <v>0.17</v>
      </c>
      <c r="J44" s="36">
        <v>2.2000000000000002</v>
      </c>
      <c r="M44" s="19"/>
      <c r="O44" s="14" t="b">
        <v>0</v>
      </c>
      <c r="P44" s="14" t="b">
        <v>1</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0.24</v>
      </c>
      <c r="F45" s="25">
        <v>0.34</v>
      </c>
      <c r="G45" s="25">
        <v>0.18</v>
      </c>
      <c r="H45" s="25">
        <v>0.08</v>
      </c>
      <c r="I45" s="25">
        <v>0.16</v>
      </c>
      <c r="J45" s="36">
        <v>2.1</v>
      </c>
      <c r="M45" s="19"/>
      <c r="O45" s="14" t="b">
        <v>0</v>
      </c>
      <c r="P45" s="14" t="b">
        <v>1</v>
      </c>
      <c r="Q45" s="14" t="b">
        <v>0</v>
      </c>
      <c r="R45" s="14" t="b">
        <v>0</v>
      </c>
      <c r="S45" s="14" t="e">
        <v>#REF!</v>
      </c>
      <c r="T45" s="14" t="e">
        <v>#REF!</v>
      </c>
      <c r="U45" s="14" t="e">
        <v>#REF!</v>
      </c>
      <c r="V45" s="14" t="e">
        <v>#REF!</v>
      </c>
      <c r="W45" s="14" t="e">
        <v>#REF!</v>
      </c>
      <c r="X45" s="14" t="e">
        <v>#REF!</v>
      </c>
      <c r="Y45" s="14" t="e">
        <v>#REF!</v>
      </c>
      <c r="Z45" s="14" t="e">
        <v>#REF!</v>
      </c>
      <c r="AA45" s="14" t="b">
        <v>0</v>
      </c>
      <c r="AB45" s="14" t="b">
        <v>0</v>
      </c>
    </row>
    <row r="46" spans="1:28" ht="12.75" customHeight="1" x14ac:dyDescent="0.25">
      <c r="A46" s="13">
        <v>9</v>
      </c>
      <c r="C46" s="3" t="s">
        <v>53</v>
      </c>
      <c r="D46" s="20">
        <v>67</v>
      </c>
      <c r="E46" s="24">
        <v>0.25</v>
      </c>
      <c r="F46" s="25">
        <v>0.18</v>
      </c>
      <c r="G46" s="25">
        <v>0.27</v>
      </c>
      <c r="H46" s="25">
        <v>0.12</v>
      </c>
      <c r="I46" s="25">
        <v>0.18</v>
      </c>
      <c r="J46" s="36">
        <v>2.2999999999999998</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0.19</v>
      </c>
      <c r="F47" s="25">
        <v>0.23</v>
      </c>
      <c r="G47" s="25">
        <v>0.25</v>
      </c>
      <c r="H47" s="25">
        <v>0.11</v>
      </c>
      <c r="I47" s="25">
        <v>0.22</v>
      </c>
      <c r="J47" s="36">
        <v>2.4</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0.22</v>
      </c>
      <c r="F48" s="25">
        <v>0.31</v>
      </c>
      <c r="G48" s="25">
        <v>0.22</v>
      </c>
      <c r="H48" s="25">
        <v>0.06</v>
      </c>
      <c r="I48" s="25">
        <v>0.19</v>
      </c>
      <c r="J48" s="36">
        <v>2.2000000000000002</v>
      </c>
      <c r="M48" s="19"/>
      <c r="O48" s="14" t="b">
        <v>0</v>
      </c>
      <c r="P48" s="14" t="b">
        <v>1</v>
      </c>
      <c r="Q48" s="14" t="b">
        <v>0</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0.27</v>
      </c>
      <c r="F49" s="25">
        <v>0.27</v>
      </c>
      <c r="G49" s="25">
        <v>0.23</v>
      </c>
      <c r="H49" s="25">
        <v>0.05</v>
      </c>
      <c r="I49" s="25">
        <v>0.18</v>
      </c>
      <c r="J49" s="36">
        <v>2.1</v>
      </c>
      <c r="M49" s="19"/>
      <c r="O49" s="14" t="b">
        <v>1</v>
      </c>
      <c r="P49" s="14" t="b">
        <v>1</v>
      </c>
      <c r="Q49" s="14" t="b">
        <v>0</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0.17</v>
      </c>
      <c r="F51" s="25">
        <v>0.25</v>
      </c>
      <c r="G51" s="25">
        <v>0.21</v>
      </c>
      <c r="H51" s="25">
        <v>0.2</v>
      </c>
      <c r="I51" s="25">
        <v>0.17</v>
      </c>
      <c r="J51" s="36">
        <v>2.5</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0.22</v>
      </c>
      <c r="F52" s="25">
        <v>0.31</v>
      </c>
      <c r="G52" s="25">
        <v>0.21</v>
      </c>
      <c r="H52" s="25">
        <v>0.09</v>
      </c>
      <c r="I52" s="25">
        <v>0.17</v>
      </c>
      <c r="J52" s="36">
        <v>2.2000000000000002</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0.14000000000000001</v>
      </c>
      <c r="F54" s="25">
        <v>0.28999999999999998</v>
      </c>
      <c r="G54" s="25">
        <v>0.28000000000000003</v>
      </c>
      <c r="H54" s="25">
        <v>0.16</v>
      </c>
      <c r="I54" s="25">
        <v>0.14000000000000001</v>
      </c>
      <c r="J54" s="36">
        <v>2.5</v>
      </c>
      <c r="M54" s="19"/>
      <c r="O54" s="14" t="b">
        <v>0</v>
      </c>
      <c r="P54" s="14" t="b">
        <v>0</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0.13</v>
      </c>
      <c r="F55" s="25">
        <v>0.35</v>
      </c>
      <c r="G55" s="25">
        <v>0.28999999999999998</v>
      </c>
      <c r="H55" s="25">
        <v>0.1</v>
      </c>
      <c r="I55" s="25">
        <v>0.12</v>
      </c>
      <c r="J55" s="36">
        <v>2.4</v>
      </c>
      <c r="M55" s="19"/>
      <c r="O55" s="14" t="b">
        <v>0</v>
      </c>
      <c r="P55" s="14" t="b">
        <v>1</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0.2</v>
      </c>
      <c r="F56" s="25">
        <v>0.27</v>
      </c>
      <c r="G56" s="25">
        <v>0.24</v>
      </c>
      <c r="H56" s="25">
        <v>0.13</v>
      </c>
      <c r="I56" s="25">
        <v>0.16</v>
      </c>
      <c r="J56" s="36">
        <v>2.4</v>
      </c>
      <c r="M56" s="19"/>
      <c r="O56" s="14" t="b">
        <v>1</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0.22</v>
      </c>
      <c r="F57" s="25">
        <v>0.24</v>
      </c>
      <c r="G57" s="25">
        <v>0.22</v>
      </c>
      <c r="H57" s="25">
        <v>0.16</v>
      </c>
      <c r="I57" s="25">
        <v>0.16</v>
      </c>
      <c r="J57" s="36">
        <v>2.4</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0.25</v>
      </c>
      <c r="F58" s="25">
        <v>0.31</v>
      </c>
      <c r="G58" s="25">
        <v>0.2</v>
      </c>
      <c r="H58" s="25">
        <v>0.08</v>
      </c>
      <c r="I58" s="25">
        <v>0.15</v>
      </c>
      <c r="J58" s="36">
        <v>2.1</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0.17</v>
      </c>
      <c r="F59" s="25">
        <v>0.27</v>
      </c>
      <c r="G59" s="25">
        <v>0.17</v>
      </c>
      <c r="H59" s="25">
        <v>0.1</v>
      </c>
      <c r="I59" s="25">
        <v>0.3</v>
      </c>
      <c r="J59" s="36">
        <v>2.2999999999999998</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0.23</v>
      </c>
      <c r="F61" s="25">
        <v>0.25</v>
      </c>
      <c r="G61" s="25">
        <v>0.2</v>
      </c>
      <c r="H61" s="25">
        <v>0.11</v>
      </c>
      <c r="I61" s="25">
        <v>0.21</v>
      </c>
      <c r="J61" s="36">
        <v>2.2000000000000002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0.22</v>
      </c>
      <c r="F62" s="25">
        <v>0.31</v>
      </c>
      <c r="G62" s="25">
        <v>0.22</v>
      </c>
      <c r="H62" s="25">
        <v>0.08</v>
      </c>
      <c r="I62" s="25">
        <v>0.17</v>
      </c>
      <c r="J62" s="36">
        <v>2.2000000000000002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0.22</v>
      </c>
      <c r="F63" s="25">
        <v>0.31</v>
      </c>
      <c r="G63" s="25">
        <v>0.2</v>
      </c>
      <c r="H63" s="25">
        <v>0.09</v>
      </c>
      <c r="I63" s="25">
        <v>0.17</v>
      </c>
      <c r="J63" s="36">
        <v>2.2000000000000002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0.15</v>
      </c>
      <c r="F65" s="25">
        <v>0.25</v>
      </c>
      <c r="G65" s="25">
        <v>0.18</v>
      </c>
      <c r="H65" s="25">
        <v>0.15</v>
      </c>
      <c r="I65" s="25">
        <v>0.26</v>
      </c>
      <c r="J65" s="36">
        <v>2.5</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0.18</v>
      </c>
      <c r="F66" s="25">
        <v>0.28999999999999998</v>
      </c>
      <c r="G66" s="25">
        <v>0.23</v>
      </c>
      <c r="H66" s="25">
        <v>0.11</v>
      </c>
      <c r="I66" s="25">
        <v>0.2</v>
      </c>
      <c r="J66" s="36">
        <v>2.2999999999999998</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0.26</v>
      </c>
      <c r="F67" s="25">
        <v>0.33</v>
      </c>
      <c r="G67" s="25">
        <v>0.2</v>
      </c>
      <c r="H67" s="25">
        <v>0.08</v>
      </c>
      <c r="I67" s="25">
        <v>0.15</v>
      </c>
      <c r="J67" s="36">
        <v>2.1</v>
      </c>
      <c r="M67" s="19"/>
      <c r="O67" s="14" t="b">
        <v>1</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0.21</v>
      </c>
      <c r="F69" s="25">
        <v>0.27</v>
      </c>
      <c r="G69" s="25">
        <v>0.24</v>
      </c>
      <c r="H69" s="25">
        <v>0.14000000000000001</v>
      </c>
      <c r="I69" s="25">
        <v>0.14000000000000001</v>
      </c>
      <c r="J69" s="36">
        <v>2.4</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0.23</v>
      </c>
      <c r="F70" s="25">
        <v>0.32</v>
      </c>
      <c r="G70" s="25">
        <v>0.2</v>
      </c>
      <c r="H70" s="25">
        <v>7.0000000000000007E-2</v>
      </c>
      <c r="I70" s="25">
        <v>0.18</v>
      </c>
      <c r="J70" s="36">
        <v>2.1</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0.23</v>
      </c>
      <c r="G72" s="25">
        <v>0.26</v>
      </c>
      <c r="H72" s="25">
        <v>0.26</v>
      </c>
      <c r="I72" s="25">
        <v>0.13</v>
      </c>
      <c r="J72" s="36">
        <v>2.7</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0.15</v>
      </c>
      <c r="F73" s="25">
        <v>0.32</v>
      </c>
      <c r="G73" s="25">
        <v>0.23</v>
      </c>
      <c r="H73" s="25">
        <v>0.11</v>
      </c>
      <c r="I73" s="25">
        <v>0.2</v>
      </c>
      <c r="J73" s="36">
        <v>2.4</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1</v>
      </c>
      <c r="AB73" s="14" t="b">
        <v>1</v>
      </c>
    </row>
    <row r="74" spans="1:28" ht="12.75" customHeight="1" x14ac:dyDescent="0.25">
      <c r="A74" s="13">
        <v>15</v>
      </c>
      <c r="C74" s="3" t="s">
        <v>78</v>
      </c>
      <c r="D74" s="20">
        <v>1164</v>
      </c>
      <c r="E74" s="24">
        <v>0.28999999999999998</v>
      </c>
      <c r="F74" s="25">
        <v>0.32</v>
      </c>
      <c r="G74" s="25">
        <v>0.18</v>
      </c>
      <c r="H74" s="25">
        <v>0.05</v>
      </c>
      <c r="I74" s="25">
        <v>0.15</v>
      </c>
      <c r="J74" s="36">
        <v>2</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0.21</v>
      </c>
      <c r="F76" s="25">
        <v>0.24</v>
      </c>
      <c r="G76" s="25">
        <v>0.27</v>
      </c>
      <c r="H76" s="25">
        <v>0.13</v>
      </c>
      <c r="I76" s="25">
        <v>0.15</v>
      </c>
      <c r="J76" s="36">
        <v>2.4</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0.15</v>
      </c>
      <c r="F77" s="25">
        <v>0.32</v>
      </c>
      <c r="G77" s="25">
        <v>0.27</v>
      </c>
      <c r="H77" s="25">
        <v>0.08</v>
      </c>
      <c r="I77" s="25">
        <v>0.18</v>
      </c>
      <c r="J77" s="36">
        <v>2.2999999999999998</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0.24</v>
      </c>
      <c r="F78" s="25">
        <v>0.31</v>
      </c>
      <c r="G78" s="25">
        <v>0.2</v>
      </c>
      <c r="H78" s="25">
        <v>0.09</v>
      </c>
      <c r="I78" s="25">
        <v>0.15</v>
      </c>
      <c r="J78" s="36">
        <v>2.2000000000000002</v>
      </c>
      <c r="M78" s="19"/>
      <c r="O78" s="14" t="b">
        <v>1</v>
      </c>
      <c r="P78" s="14" t="b">
        <v>1</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0.17</v>
      </c>
      <c r="F79" s="25">
        <v>0.28000000000000003</v>
      </c>
      <c r="G79" s="25">
        <v>0.16</v>
      </c>
      <c r="H79" s="25">
        <v>0.09</v>
      </c>
      <c r="I79" s="25">
        <v>0.3</v>
      </c>
      <c r="J79" s="36">
        <v>2.2000000000000002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0.23</v>
      </c>
      <c r="F81" s="25">
        <v>0.24</v>
      </c>
      <c r="G81" s="25">
        <v>0.18</v>
      </c>
      <c r="H81" s="25">
        <v>0.16</v>
      </c>
      <c r="I81" s="25">
        <v>0.2</v>
      </c>
      <c r="J81" s="36">
        <v>2.2999999999999998</v>
      </c>
      <c r="M81" s="19"/>
      <c r="O81" s="14" t="b">
        <v>1</v>
      </c>
      <c r="P81" s="14" t="b">
        <v>1</v>
      </c>
      <c r="Q81" s="14" t="b">
        <v>0</v>
      </c>
      <c r="R81" s="14" t="b">
        <v>1</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0.18</v>
      </c>
      <c r="F82" s="25">
        <v>0.31</v>
      </c>
      <c r="G82" s="25">
        <v>0.25</v>
      </c>
      <c r="H82" s="25">
        <v>0.1</v>
      </c>
      <c r="I82" s="25">
        <v>0.16</v>
      </c>
      <c r="J82" s="36">
        <v>2.2999999999999998</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0.24</v>
      </c>
      <c r="F83" s="25">
        <v>0.31</v>
      </c>
      <c r="G83" s="25">
        <v>0.19</v>
      </c>
      <c r="H83" s="25">
        <v>0.08</v>
      </c>
      <c r="I83" s="25">
        <v>0.18</v>
      </c>
      <c r="J83" s="36">
        <v>2.1</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1</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0.25</v>
      </c>
      <c r="F85" s="25">
        <v>0.28999999999999998</v>
      </c>
      <c r="G85" s="25">
        <v>0.16</v>
      </c>
      <c r="H85" s="25">
        <v>0.08</v>
      </c>
      <c r="I85" s="25">
        <v>0.22</v>
      </c>
      <c r="J85" s="36">
        <v>2.1</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1</v>
      </c>
      <c r="AB85" s="14" t="b">
        <v>1</v>
      </c>
    </row>
    <row r="86" spans="1:28" ht="12.75" customHeight="1" x14ac:dyDescent="0.25">
      <c r="A86" s="13">
        <v>17</v>
      </c>
      <c r="C86" s="3" t="s">
        <v>71</v>
      </c>
      <c r="D86" s="20">
        <v>831</v>
      </c>
      <c r="E86" s="24">
        <v>0.21</v>
      </c>
      <c r="F86" s="25">
        <v>0.34</v>
      </c>
      <c r="G86" s="25">
        <v>0.24</v>
      </c>
      <c r="H86" s="25">
        <v>0.06</v>
      </c>
      <c r="I86" s="25">
        <v>0.16</v>
      </c>
      <c r="J86" s="36">
        <v>2.2000000000000002</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0.21</v>
      </c>
      <c r="F87" s="25">
        <v>0.32</v>
      </c>
      <c r="G87" s="25">
        <v>0.23</v>
      </c>
      <c r="H87" s="25">
        <v>0.14000000000000001</v>
      </c>
      <c r="I87" s="25">
        <v>0.11</v>
      </c>
      <c r="J87" s="36">
        <v>2.2999999999999998</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0.19</v>
      </c>
      <c r="F88" s="25">
        <v>0.1</v>
      </c>
      <c r="G88" s="25">
        <v>0.22</v>
      </c>
      <c r="H88" s="25">
        <v>0.1</v>
      </c>
      <c r="I88" s="25">
        <v>0.4</v>
      </c>
      <c r="J88" s="36">
        <v>2.4</v>
      </c>
      <c r="M88" s="19"/>
      <c r="O88" s="14" t="b">
        <v>0</v>
      </c>
      <c r="P88" s="14" t="b">
        <v>0</v>
      </c>
      <c r="Q88" s="14" t="b">
        <v>0</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0.23</v>
      </c>
      <c r="F90" s="25">
        <v>0.15</v>
      </c>
      <c r="G90" s="25">
        <v>0.25</v>
      </c>
      <c r="H90" s="25">
        <v>0.23</v>
      </c>
      <c r="I90" s="25">
        <v>0.14000000000000001</v>
      </c>
      <c r="J90" s="36">
        <v>2.5</v>
      </c>
      <c r="M90" s="19"/>
      <c r="O90" s="14" t="b">
        <v>1</v>
      </c>
      <c r="P90" s="14" t="b">
        <v>0</v>
      </c>
      <c r="Q90" s="14" t="b">
        <v>1</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0.15</v>
      </c>
      <c r="F91" s="25">
        <v>0.33</v>
      </c>
      <c r="G91" s="25">
        <v>0.25</v>
      </c>
      <c r="H91" s="25">
        <v>0.09</v>
      </c>
      <c r="I91" s="25">
        <v>0.17</v>
      </c>
      <c r="J91" s="36">
        <v>2.4</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0.27</v>
      </c>
      <c r="F92" s="25">
        <v>0.31</v>
      </c>
      <c r="G92" s="25">
        <v>0.18</v>
      </c>
      <c r="H92" s="25">
        <v>0.08</v>
      </c>
      <c r="I92" s="25">
        <v>0.18</v>
      </c>
      <c r="J92" s="36">
        <v>2.1</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1</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0.19</v>
      </c>
      <c r="F94" s="25">
        <v>0.31</v>
      </c>
      <c r="G94" s="25">
        <v>0.23</v>
      </c>
      <c r="H94" s="25">
        <v>0.11</v>
      </c>
      <c r="I94" s="25">
        <v>0.16</v>
      </c>
      <c r="J94" s="36">
        <v>2.2999999999999998</v>
      </c>
      <c r="M94" s="19"/>
      <c r="O94" s="14" t="b">
        <v>0</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0.28000000000000003</v>
      </c>
      <c r="F95" s="25">
        <v>0.31</v>
      </c>
      <c r="G95" s="25">
        <v>0.16</v>
      </c>
      <c r="H95" s="25">
        <v>0.05</v>
      </c>
      <c r="I95" s="25">
        <v>0.2</v>
      </c>
      <c r="J95" s="36">
        <v>2</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1</v>
      </c>
      <c r="AB95" s="14" t="b">
        <v>0</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0.18</v>
      </c>
      <c r="F97" s="25">
        <v>0.3</v>
      </c>
      <c r="G97" s="25">
        <v>0.25</v>
      </c>
      <c r="H97" s="25">
        <v>0.11</v>
      </c>
      <c r="I97" s="25">
        <v>0.15</v>
      </c>
      <c r="J97" s="36">
        <v>2.4</v>
      </c>
      <c r="M97" s="19"/>
      <c r="O97" s="14" t="b">
        <v>0</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0.27</v>
      </c>
      <c r="F98" s="25">
        <v>0.31</v>
      </c>
      <c r="G98" s="25">
        <v>0.16</v>
      </c>
      <c r="H98" s="25">
        <v>0.06</v>
      </c>
      <c r="I98" s="25">
        <v>0.2</v>
      </c>
      <c r="J98" s="36">
        <v>2</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1</v>
      </c>
      <c r="AB98" s="14" t="b">
        <v>0</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0.2</v>
      </c>
      <c r="F100" s="25">
        <v>0.32</v>
      </c>
      <c r="G100" s="25">
        <v>0.25</v>
      </c>
      <c r="H100" s="25">
        <v>0.11</v>
      </c>
      <c r="I100" s="25">
        <v>0.13</v>
      </c>
      <c r="J100" s="36">
        <v>2.2999999999999998</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0.24</v>
      </c>
      <c r="F101" s="25">
        <v>0.3</v>
      </c>
      <c r="G101" s="25">
        <v>0.17</v>
      </c>
      <c r="H101" s="25">
        <v>0.08</v>
      </c>
      <c r="I101" s="25">
        <v>0.21</v>
      </c>
      <c r="J101" s="36">
        <v>2.1</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1</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0.21</v>
      </c>
      <c r="F103" s="25">
        <v>0.26</v>
      </c>
      <c r="G103" s="25">
        <v>0.22</v>
      </c>
      <c r="H103" s="25">
        <v>0.18</v>
      </c>
      <c r="I103" s="25">
        <v>0.13</v>
      </c>
      <c r="J103" s="36">
        <v>2.4</v>
      </c>
      <c r="M103" s="19"/>
      <c r="O103" s="14" t="b">
        <v>1</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0.14000000000000001</v>
      </c>
      <c r="F104" s="25">
        <v>0.4</v>
      </c>
      <c r="G104" s="25">
        <v>0.27</v>
      </c>
      <c r="H104" s="25">
        <v>0.08</v>
      </c>
      <c r="I104" s="25">
        <v>0.12</v>
      </c>
      <c r="J104" s="36">
        <v>2.2999999999999998</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0.28999999999999998</v>
      </c>
      <c r="F105" s="25">
        <v>0.31</v>
      </c>
      <c r="G105" s="25">
        <v>0.2</v>
      </c>
      <c r="H105" s="25">
        <v>0.09</v>
      </c>
      <c r="I105" s="25">
        <v>0.12</v>
      </c>
      <c r="J105" s="36">
        <v>2.1</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0.19</v>
      </c>
      <c r="F106" s="29">
        <v>0.26</v>
      </c>
      <c r="G106" s="29">
        <v>0.17</v>
      </c>
      <c r="H106" s="29">
        <v>0.06</v>
      </c>
      <c r="I106" s="29">
        <v>0.33</v>
      </c>
      <c r="J106" s="37">
        <v>2.2000000000000002</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1108" priority="16">
      <formula>L13=TRUE</formula>
    </cfRule>
  </conditionalFormatting>
  <conditionalFormatting sqref="E35">
    <cfRule type="expression" dxfId="1107" priority="9">
      <formula>L35=TRUE</formula>
    </cfRule>
  </conditionalFormatting>
  <conditionalFormatting sqref="E60">
    <cfRule type="expression" dxfId="1106" priority="8">
      <formula>L60=TRUE</formula>
    </cfRule>
  </conditionalFormatting>
  <conditionalFormatting sqref="E64">
    <cfRule type="expression" dxfId="1105" priority="7">
      <formula>L64=TRUE</formula>
    </cfRule>
  </conditionalFormatting>
  <conditionalFormatting sqref="E84">
    <cfRule type="expression" dxfId="1104" priority="6">
      <formula>L84=TRUE</formula>
    </cfRule>
  </conditionalFormatting>
  <conditionalFormatting sqref="E89">
    <cfRule type="expression" dxfId="1103" priority="5">
      <formula>L89=TRUE</formula>
    </cfRule>
  </conditionalFormatting>
  <conditionalFormatting sqref="E93">
    <cfRule type="expression" dxfId="1102" priority="4">
      <formula>L93=TRUE</formula>
    </cfRule>
  </conditionalFormatting>
  <conditionalFormatting sqref="E96">
    <cfRule type="expression" dxfId="1101" priority="3">
      <formula>L96=TRUE</formula>
    </cfRule>
  </conditionalFormatting>
  <conditionalFormatting sqref="E99">
    <cfRule type="expression" dxfId="1100" priority="2">
      <formula>L99=TRUE</formula>
    </cfRule>
  </conditionalFormatting>
  <conditionalFormatting sqref="E112:E142">
    <cfRule type="expression" dxfId="1099" priority="13">
      <formula>L112=TRUE</formula>
    </cfRule>
  </conditionalFormatting>
  <conditionalFormatting sqref="E154:E195">
    <cfRule type="expression" dxfId="1098" priority="15">
      <formula>L154=TRUE</formula>
    </cfRule>
  </conditionalFormatting>
  <conditionalFormatting sqref="E207:E248">
    <cfRule type="expression" dxfId="109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109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1095" priority="11">
      <formula>Y13=TRUE</formula>
    </cfRule>
  </conditionalFormatting>
  <conditionalFormatting sqref="J110:K267">
    <cfRule type="expression" dxfId="1094" priority="12">
      <formula>Z110=TRUE</formula>
    </cfRule>
  </conditionalFormatting>
  <conditionalFormatting sqref="M8:M106">
    <cfRule type="cellIs" dxfId="109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109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1091" priority="18">
      <formula>N13=TRUE</formula>
    </cfRule>
  </conditionalFormatting>
  <pageMargins left="0.7" right="0.7" top="0.75" bottom="0.75" header="0.3" footer="0.3"/>
  <pageSetup paperSize="9" orientation="portrait" verticalDpi="0" r:id="rId1"/>
  <drawing r:id="rId2"/>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Worksheet____70"/>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238</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0.36</v>
      </c>
      <c r="F8" s="18">
        <v>0.28000000000000003</v>
      </c>
      <c r="G8" s="18">
        <v>0.36</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0.36</v>
      </c>
      <c r="F11" s="25">
        <v>0.27</v>
      </c>
      <c r="G11" s="50">
        <v>0.38</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0.36</v>
      </c>
      <c r="F12" s="25">
        <v>0.3</v>
      </c>
      <c r="G12" s="50">
        <v>0.34</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0.5</v>
      </c>
      <c r="F14" s="25">
        <v>0.18</v>
      </c>
      <c r="G14" s="50">
        <v>0.32</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0</v>
      </c>
      <c r="Y14" s="14" t="e">
        <v>#REF!</v>
      </c>
    </row>
    <row r="15" spans="1:33" ht="12.75" customHeight="1" x14ac:dyDescent="0.25">
      <c r="A15" s="13">
        <v>2</v>
      </c>
      <c r="C15" s="3" t="s">
        <v>31</v>
      </c>
      <c r="D15" s="20">
        <v>357</v>
      </c>
      <c r="E15" s="24">
        <v>0.45</v>
      </c>
      <c r="F15" s="25">
        <v>0.19</v>
      </c>
      <c r="G15" s="50">
        <v>0.36</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0.31</v>
      </c>
      <c r="F16" s="25">
        <v>0.26</v>
      </c>
      <c r="G16" s="50">
        <v>0.43</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0.32</v>
      </c>
      <c r="F17" s="25">
        <v>0.32</v>
      </c>
      <c r="G17" s="50">
        <v>0.36</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0.28999999999999998</v>
      </c>
      <c r="F18" s="25">
        <v>0.34</v>
      </c>
      <c r="G18" s="50">
        <v>0.37</v>
      </c>
      <c r="J18" s="19"/>
      <c r="L18" s="14" t="b">
        <v>0</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0.33</v>
      </c>
      <c r="F19" s="25">
        <v>0.35</v>
      </c>
      <c r="G19" s="50">
        <v>0.32</v>
      </c>
      <c r="J19" s="19"/>
      <c r="L19" s="14" t="b">
        <v>1</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0.24</v>
      </c>
      <c r="F20" s="25">
        <v>0.42</v>
      </c>
      <c r="G20" s="50">
        <v>0.34</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0.3</v>
      </c>
      <c r="F21" s="25">
        <v>0.41</v>
      </c>
      <c r="G21" s="50">
        <v>0.28999999999999998</v>
      </c>
      <c r="J21" s="19"/>
      <c r="L21" s="14" t="b">
        <v>0</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0.37</v>
      </c>
      <c r="F23" s="25">
        <v>0.26</v>
      </c>
      <c r="G23" s="50">
        <v>0.37</v>
      </c>
      <c r="J23" s="19"/>
      <c r="L23" s="14" t="b">
        <v>1</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0.28999999999999998</v>
      </c>
      <c r="F24" s="25">
        <v>0.39</v>
      </c>
      <c r="G24" s="50">
        <v>0.32</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0.44</v>
      </c>
      <c r="F26" s="25">
        <v>0.25</v>
      </c>
      <c r="G26" s="50">
        <v>0.32</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0.32</v>
      </c>
      <c r="F27" s="25">
        <v>0.3</v>
      </c>
      <c r="G27" s="50">
        <v>0.38</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0.39</v>
      </c>
      <c r="F29" s="25">
        <v>0.28000000000000003</v>
      </c>
      <c r="G29" s="50">
        <v>0.34</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0.3</v>
      </c>
      <c r="F30" s="25">
        <v>0.3</v>
      </c>
      <c r="G30" s="50">
        <v>0.4</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0.38</v>
      </c>
      <c r="F31" s="25">
        <v>0.28000000000000003</v>
      </c>
      <c r="G31" s="50">
        <v>0.35</v>
      </c>
      <c r="J31" s="19"/>
      <c r="L31" s="14" t="b">
        <v>1</v>
      </c>
      <c r="M31" s="14" t="b">
        <v>0</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0.4</v>
      </c>
      <c r="F33" s="25">
        <v>0.25</v>
      </c>
      <c r="G33" s="50">
        <v>0.34</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0.18</v>
      </c>
      <c r="F34" s="25">
        <v>0.4</v>
      </c>
      <c r="G34" s="50">
        <v>0.42</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1</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0.32</v>
      </c>
      <c r="F36" s="25">
        <v>0.3</v>
      </c>
      <c r="G36" s="50">
        <v>0.38</v>
      </c>
      <c r="J36" s="19"/>
      <c r="L36" s="14" t="b">
        <v>0</v>
      </c>
      <c r="M36" s="14" t="b">
        <v>0</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v>
      </c>
      <c r="F37" s="25">
        <v>0.26</v>
      </c>
      <c r="G37" s="50">
        <v>0.34</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0.38</v>
      </c>
      <c r="F39" s="25">
        <v>0.27</v>
      </c>
      <c r="G39" s="50">
        <v>0.35</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0.42</v>
      </c>
      <c r="F40" s="25">
        <v>0.26</v>
      </c>
      <c r="G40" s="50">
        <v>0.32</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0.3</v>
      </c>
      <c r="F41" s="25">
        <v>0.31</v>
      </c>
      <c r="G41" s="50">
        <v>0.39</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1</v>
      </c>
      <c r="Y41" s="14" t="e">
        <v>#REF!</v>
      </c>
    </row>
    <row r="42" spans="1:25" ht="12.75" customHeight="1" x14ac:dyDescent="0.25">
      <c r="A42" s="13">
        <v>8</v>
      </c>
      <c r="C42" s="3" t="s">
        <v>11</v>
      </c>
      <c r="D42" s="20">
        <v>700</v>
      </c>
      <c r="E42" s="24">
        <v>0.31</v>
      </c>
      <c r="F42" s="25">
        <v>0.31</v>
      </c>
      <c r="G42" s="50">
        <v>0.38</v>
      </c>
      <c r="J42" s="19"/>
      <c r="L42" s="14" t="b">
        <v>0</v>
      </c>
      <c r="M42" s="14" t="b">
        <v>0</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0.38</v>
      </c>
      <c r="F44" s="25">
        <v>0.27</v>
      </c>
      <c r="G44" s="50">
        <v>0.35</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0</v>
      </c>
      <c r="Y44" s="14" t="e">
        <v>#REF!</v>
      </c>
    </row>
    <row r="45" spans="1:25" ht="12.75" customHeight="1" x14ac:dyDescent="0.25">
      <c r="A45" s="13">
        <v>9</v>
      </c>
      <c r="C45" s="3" t="s">
        <v>52</v>
      </c>
      <c r="D45" s="20">
        <v>50</v>
      </c>
      <c r="E45" s="24">
        <v>0.24</v>
      </c>
      <c r="F45" s="25">
        <v>0.42</v>
      </c>
      <c r="G45" s="50">
        <v>0.34</v>
      </c>
      <c r="J45" s="19"/>
      <c r="L45" s="14" t="b">
        <v>1</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0.24</v>
      </c>
      <c r="F46" s="25">
        <v>0.45</v>
      </c>
      <c r="G46" s="50">
        <v>0.31</v>
      </c>
      <c r="J46" s="19"/>
      <c r="L46" s="14" t="b">
        <v>1</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0.18</v>
      </c>
      <c r="F47" s="25">
        <v>0.4</v>
      </c>
      <c r="G47" s="50">
        <v>0.42</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0.14000000000000001</v>
      </c>
      <c r="F48" s="25">
        <v>0.38</v>
      </c>
      <c r="G48" s="50">
        <v>0.48</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0.32</v>
      </c>
      <c r="F49" s="25">
        <v>0.27</v>
      </c>
      <c r="G49" s="50">
        <v>0.41</v>
      </c>
      <c r="J49" s="19"/>
      <c r="L49" s="14" t="b">
        <v>1</v>
      </c>
      <c r="M49" s="14" t="b">
        <v>0</v>
      </c>
      <c r="N49" s="14" t="e">
        <v>#REF!</v>
      </c>
      <c r="O49" s="14" t="e">
        <v>#REF!</v>
      </c>
      <c r="P49" s="14" t="e">
        <v>#REF!</v>
      </c>
      <c r="Q49" s="14" t="e">
        <v>#REF!</v>
      </c>
      <c r="R49" s="14" t="e">
        <v>#REF!</v>
      </c>
      <c r="S49" s="14" t="e">
        <v>#REF!</v>
      </c>
      <c r="T49" s="14" t="e">
        <v>#REF!</v>
      </c>
      <c r="U49" s="14" t="e">
        <v>#REF!</v>
      </c>
      <c r="V49" s="14" t="e">
        <v>#REF!</v>
      </c>
      <c r="W49" s="14" t="e">
        <v>#REF!</v>
      </c>
      <c r="X49" s="14" t="b">
        <v>1</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0.47</v>
      </c>
      <c r="F51" s="25">
        <v>0.26</v>
      </c>
      <c r="G51" s="50">
        <v>0.26</v>
      </c>
      <c r="J51" s="19"/>
      <c r="L51" s="14" t="b">
        <v>1</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0.35</v>
      </c>
      <c r="F52" s="25">
        <v>0.28000000000000003</v>
      </c>
      <c r="G52" s="50">
        <v>0.36</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1</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0.42</v>
      </c>
      <c r="F54" s="25">
        <v>0.21</v>
      </c>
      <c r="G54" s="50">
        <v>0.38</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0.37</v>
      </c>
      <c r="F55" s="25">
        <v>0.24</v>
      </c>
      <c r="G55" s="50">
        <v>0.38</v>
      </c>
      <c r="J55" s="19"/>
      <c r="L55" s="14" t="b">
        <v>0</v>
      </c>
      <c r="M55" s="14" t="b">
        <v>0</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0.31</v>
      </c>
      <c r="F56" s="25">
        <v>0.35</v>
      </c>
      <c r="G56" s="50">
        <v>0.34</v>
      </c>
      <c r="J56" s="19"/>
      <c r="L56" s="14" t="b">
        <v>0</v>
      </c>
      <c r="M56" s="14" t="b">
        <v>1</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0.38</v>
      </c>
      <c r="F57" s="25">
        <v>0.24</v>
      </c>
      <c r="G57" s="50">
        <v>0.38</v>
      </c>
      <c r="J57" s="19"/>
      <c r="L57" s="14" t="b">
        <v>1</v>
      </c>
      <c r="M57" s="14" t="b">
        <v>0</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0.36</v>
      </c>
      <c r="F58" s="25">
        <v>0.28999999999999998</v>
      </c>
      <c r="G58" s="50">
        <v>0.35</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0.36</v>
      </c>
      <c r="F59" s="25">
        <v>0.22</v>
      </c>
      <c r="G59" s="50">
        <v>0.42</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0.39</v>
      </c>
      <c r="F61" s="25">
        <v>0.25</v>
      </c>
      <c r="G61" s="50">
        <v>0.37</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0.33</v>
      </c>
      <c r="F62" s="25">
        <v>0.33</v>
      </c>
      <c r="G62" s="50">
        <v>0.34</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0.37</v>
      </c>
      <c r="F63" s="25">
        <v>0.27</v>
      </c>
      <c r="G63" s="50">
        <v>0.36</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0.39</v>
      </c>
      <c r="F65" s="25">
        <v>0.21</v>
      </c>
      <c r="G65" s="50">
        <v>0.4</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0</v>
      </c>
      <c r="Y65" s="14" t="e">
        <v>#REF!</v>
      </c>
    </row>
    <row r="66" spans="1:25" ht="12.75" customHeight="1" x14ac:dyDescent="0.25">
      <c r="A66" s="13">
        <v>13</v>
      </c>
      <c r="C66" s="3" t="s">
        <v>71</v>
      </c>
      <c r="D66" s="20">
        <v>713</v>
      </c>
      <c r="E66" s="24">
        <v>0.37</v>
      </c>
      <c r="F66" s="25">
        <v>0.27</v>
      </c>
      <c r="G66" s="50">
        <v>0.36</v>
      </c>
      <c r="J66" s="19"/>
      <c r="L66" s="14" t="b">
        <v>0</v>
      </c>
      <c r="M66" s="14" t="b">
        <v>0</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0.35</v>
      </c>
      <c r="F67" s="25">
        <v>0.3</v>
      </c>
      <c r="G67" s="50">
        <v>0.35</v>
      </c>
      <c r="J67" s="19"/>
      <c r="L67" s="14" t="b">
        <v>0</v>
      </c>
      <c r="M67" s="14" t="b">
        <v>1</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0.4</v>
      </c>
      <c r="F69" s="25">
        <v>0.32</v>
      </c>
      <c r="G69" s="50">
        <v>0.28000000000000003</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0.34</v>
      </c>
      <c r="F70" s="25">
        <v>0.27</v>
      </c>
      <c r="G70" s="50">
        <v>0.39</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1</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0.36</v>
      </c>
      <c r="F72" s="25">
        <v>0.26</v>
      </c>
      <c r="G72" s="50">
        <v>0.38</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0.39</v>
      </c>
      <c r="F73" s="25">
        <v>0.25</v>
      </c>
      <c r="G73" s="50">
        <v>0.36</v>
      </c>
      <c r="J73" s="19"/>
      <c r="L73" s="14" t="b">
        <v>0</v>
      </c>
      <c r="M73" s="14" t="b">
        <v>0</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0.34</v>
      </c>
      <c r="F74" s="25">
        <v>0.31</v>
      </c>
      <c r="G74" s="50">
        <v>0.35</v>
      </c>
      <c r="J74" s="19"/>
      <c r="L74" s="14" t="b">
        <v>0</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0.27</v>
      </c>
      <c r="F76" s="25">
        <v>0.46</v>
      </c>
      <c r="G76" s="50">
        <v>0.28000000000000003</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0.28999999999999998</v>
      </c>
      <c r="F77" s="25">
        <v>0.36</v>
      </c>
      <c r="G77" s="50">
        <v>0.35</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1</v>
      </c>
      <c r="Y77" s="14" t="e">
        <v>#REF!</v>
      </c>
    </row>
    <row r="78" spans="1:25" ht="12.75" customHeight="1" x14ac:dyDescent="0.25">
      <c r="A78" s="13">
        <v>16</v>
      </c>
      <c r="C78" s="3" t="s">
        <v>78</v>
      </c>
      <c r="D78" s="20">
        <v>1635</v>
      </c>
      <c r="E78" s="24">
        <v>0.39</v>
      </c>
      <c r="F78" s="25">
        <v>0.26</v>
      </c>
      <c r="G78" s="50">
        <v>0.34</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0.21</v>
      </c>
      <c r="F79" s="25">
        <v>0.28999999999999998</v>
      </c>
      <c r="G79" s="50">
        <v>0.49</v>
      </c>
      <c r="J79" s="19"/>
      <c r="L79" s="14" t="b">
        <v>0</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0.28000000000000003</v>
      </c>
      <c r="F81" s="25">
        <v>0.42</v>
      </c>
      <c r="G81" s="50">
        <v>0.28999999999999998</v>
      </c>
      <c r="J81" s="19"/>
      <c r="L81" s="14" t="b">
        <v>0</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0.35</v>
      </c>
      <c r="F82" s="25">
        <v>0.3</v>
      </c>
      <c r="G82" s="50">
        <v>0.35</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1</v>
      </c>
      <c r="Y82" s="14" t="e">
        <v>#REF!</v>
      </c>
    </row>
    <row r="83" spans="1:25" ht="12.75" customHeight="1" x14ac:dyDescent="0.25">
      <c r="A83" s="13">
        <v>17</v>
      </c>
      <c r="C83" s="3" t="s">
        <v>72</v>
      </c>
      <c r="D83" s="20">
        <v>1375</v>
      </c>
      <c r="E83" s="24">
        <v>0.37</v>
      </c>
      <c r="F83" s="25">
        <v>0.26</v>
      </c>
      <c r="G83" s="50">
        <v>0.37</v>
      </c>
      <c r="J83" s="19"/>
      <c r="L83" s="14" t="b">
        <v>1</v>
      </c>
      <c r="M83" s="14" t="b">
        <v>1</v>
      </c>
      <c r="N83" s="14" t="e">
        <v>#REF!</v>
      </c>
      <c r="O83" s="14" t="e">
        <v>#REF!</v>
      </c>
      <c r="P83" s="14" t="e">
        <v>#REF!</v>
      </c>
      <c r="Q83" s="14" t="e">
        <v>#REF!</v>
      </c>
      <c r="R83" s="14" t="e">
        <v>#REF!</v>
      </c>
      <c r="S83" s="14" t="e">
        <v>#REF!</v>
      </c>
      <c r="T83" s="14" t="e">
        <v>#REF!</v>
      </c>
      <c r="U83" s="14" t="e">
        <v>#REF!</v>
      </c>
      <c r="V83" s="14" t="e">
        <v>#REF!</v>
      </c>
      <c r="W83" s="14" t="e">
        <v>#REF!</v>
      </c>
      <c r="X83" s="14" t="b">
        <v>1</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0.37</v>
      </c>
      <c r="F85" s="25">
        <v>0.24</v>
      </c>
      <c r="G85" s="50">
        <v>0.39</v>
      </c>
      <c r="J85" s="19"/>
      <c r="L85" s="14" t="b">
        <v>1</v>
      </c>
      <c r="M85" s="14" t="b">
        <v>1</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0.35</v>
      </c>
      <c r="F86" s="25">
        <v>0.28999999999999998</v>
      </c>
      <c r="G86" s="50">
        <v>0.36</v>
      </c>
      <c r="J86" s="19"/>
      <c r="L86" s="14" t="b">
        <v>1</v>
      </c>
      <c r="M86" s="14" t="b">
        <v>1</v>
      </c>
      <c r="N86" s="14" t="e">
        <v>#REF!</v>
      </c>
      <c r="O86" s="14" t="e">
        <v>#REF!</v>
      </c>
      <c r="P86" s="14" t="e">
        <v>#REF!</v>
      </c>
      <c r="Q86" s="14" t="e">
        <v>#REF!</v>
      </c>
      <c r="R86" s="14" t="e">
        <v>#REF!</v>
      </c>
      <c r="S86" s="14" t="e">
        <v>#REF!</v>
      </c>
      <c r="T86" s="14" t="e">
        <v>#REF!</v>
      </c>
      <c r="U86" s="14" t="e">
        <v>#REF!</v>
      </c>
      <c r="V86" s="14" t="e">
        <v>#REF!</v>
      </c>
      <c r="W86" s="14" t="e">
        <v>#REF!</v>
      </c>
      <c r="X86" s="14" t="b">
        <v>1</v>
      </c>
      <c r="Y86" s="14" t="e">
        <v>#REF!</v>
      </c>
    </row>
    <row r="87" spans="1:25" ht="12.75" customHeight="1" x14ac:dyDescent="0.25">
      <c r="A87" s="13">
        <v>17</v>
      </c>
      <c r="C87" s="3" t="s">
        <v>72</v>
      </c>
      <c r="D87" s="20">
        <v>600</v>
      </c>
      <c r="E87" s="24">
        <v>0.35</v>
      </c>
      <c r="F87" s="25">
        <v>0.33</v>
      </c>
      <c r="G87" s="50">
        <v>0.32</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0.41</v>
      </c>
      <c r="F88" s="25">
        <v>0.13</v>
      </c>
      <c r="G88" s="50">
        <v>0.46</v>
      </c>
      <c r="J88" s="19"/>
      <c r="L88" s="14" t="b">
        <v>1</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0.42</v>
      </c>
      <c r="G90" s="50">
        <v>0.27</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0.32</v>
      </c>
      <c r="F91" s="25">
        <v>0.32</v>
      </c>
      <c r="G91" s="50">
        <v>0.36</v>
      </c>
      <c r="J91" s="19"/>
      <c r="L91" s="14" t="b">
        <v>0</v>
      </c>
      <c r="M91" s="14" t="b">
        <v>1</v>
      </c>
      <c r="N91" s="14" t="e">
        <v>#REF!</v>
      </c>
      <c r="O91" s="14" t="e">
        <v>#REF!</v>
      </c>
      <c r="P91" s="14" t="e">
        <v>#REF!</v>
      </c>
      <c r="Q91" s="14" t="e">
        <v>#REF!</v>
      </c>
      <c r="R91" s="14" t="e">
        <v>#REF!</v>
      </c>
      <c r="S91" s="14" t="e">
        <v>#REF!</v>
      </c>
      <c r="T91" s="14" t="e">
        <v>#REF!</v>
      </c>
      <c r="U91" s="14" t="e">
        <v>#REF!</v>
      </c>
      <c r="V91" s="14" t="e">
        <v>#REF!</v>
      </c>
      <c r="W91" s="14" t="e">
        <v>#REF!</v>
      </c>
      <c r="X91" s="14" t="b">
        <v>1</v>
      </c>
      <c r="Y91" s="14" t="e">
        <v>#REF!</v>
      </c>
    </row>
    <row r="92" spans="1:25" ht="12.75" customHeight="1" x14ac:dyDescent="0.25">
      <c r="A92" s="13">
        <v>17</v>
      </c>
      <c r="C92" s="3" t="s">
        <v>72</v>
      </c>
      <c r="D92" s="20">
        <v>1255</v>
      </c>
      <c r="E92" s="24">
        <v>0.39</v>
      </c>
      <c r="F92" s="25">
        <v>0.25</v>
      </c>
      <c r="G92" s="50">
        <v>0.36</v>
      </c>
      <c r="J92" s="19"/>
      <c r="L92" s="14" t="b">
        <v>1</v>
      </c>
      <c r="M92" s="14" t="b">
        <v>1</v>
      </c>
      <c r="N92" s="14" t="e">
        <v>#REF!</v>
      </c>
      <c r="O92" s="14" t="e">
        <v>#REF!</v>
      </c>
      <c r="P92" s="14" t="e">
        <v>#REF!</v>
      </c>
      <c r="Q92" s="14" t="e">
        <v>#REF!</v>
      </c>
      <c r="R92" s="14" t="e">
        <v>#REF!</v>
      </c>
      <c r="S92" s="14" t="e">
        <v>#REF!</v>
      </c>
      <c r="T92" s="14" t="e">
        <v>#REF!</v>
      </c>
      <c r="U92" s="14" t="e">
        <v>#REF!</v>
      </c>
      <c r="V92" s="14" t="e">
        <v>#REF!</v>
      </c>
      <c r="W92" s="14" t="e">
        <v>#REF!</v>
      </c>
      <c r="X92" s="14" t="b">
        <v>1</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0.37</v>
      </c>
      <c r="F94" s="25">
        <v>0.28999999999999998</v>
      </c>
      <c r="G94" s="50">
        <v>0.34</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1</v>
      </c>
      <c r="Y94" s="14" t="e">
        <v>#REF!</v>
      </c>
    </row>
    <row r="95" spans="1:25" ht="12.75" customHeight="1" x14ac:dyDescent="0.25">
      <c r="A95" s="13">
        <v>17</v>
      </c>
      <c r="C95" s="3" t="s">
        <v>12</v>
      </c>
      <c r="D95" s="20">
        <v>695</v>
      </c>
      <c r="E95" s="24">
        <v>0.33</v>
      </c>
      <c r="F95" s="25">
        <v>0.26</v>
      </c>
      <c r="G95" s="50">
        <v>0.41</v>
      </c>
      <c r="J95" s="19"/>
      <c r="L95" s="14" t="b">
        <v>0</v>
      </c>
      <c r="M95" s="14" t="b">
        <v>1</v>
      </c>
      <c r="N95" s="14" t="e">
        <v>#REF!</v>
      </c>
      <c r="O95" s="14" t="e">
        <v>#REF!</v>
      </c>
      <c r="P95" s="14" t="e">
        <v>#REF!</v>
      </c>
      <c r="Q95" s="14" t="e">
        <v>#REF!</v>
      </c>
      <c r="R95" s="14" t="e">
        <v>#REF!</v>
      </c>
      <c r="S95" s="14" t="e">
        <v>#REF!</v>
      </c>
      <c r="T95" s="14" t="e">
        <v>#REF!</v>
      </c>
      <c r="U95" s="14" t="e">
        <v>#REF!</v>
      </c>
      <c r="V95" s="14" t="e">
        <v>#REF!</v>
      </c>
      <c r="W95" s="14" t="e">
        <v>#REF!</v>
      </c>
      <c r="X95" s="14" t="b">
        <v>1</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0.38</v>
      </c>
      <c r="F97" s="25">
        <v>0.28999999999999998</v>
      </c>
      <c r="G97" s="50">
        <v>0.33</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0.33</v>
      </c>
      <c r="F98" s="25">
        <v>0.28000000000000003</v>
      </c>
      <c r="G98" s="50">
        <v>0.39</v>
      </c>
      <c r="J98" s="19"/>
      <c r="L98" s="14" t="b">
        <v>0</v>
      </c>
      <c r="M98" s="14" t="b">
        <v>1</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0.38</v>
      </c>
      <c r="F100" s="25">
        <v>0.31</v>
      </c>
      <c r="G100" s="50">
        <v>0.32</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0.34</v>
      </c>
      <c r="F101" s="25">
        <v>0.26</v>
      </c>
      <c r="G101" s="50">
        <v>0.4</v>
      </c>
      <c r="J101" s="19"/>
      <c r="L101" s="14" t="b">
        <v>0</v>
      </c>
      <c r="M101" s="14" t="b">
        <v>1</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0.31</v>
      </c>
      <c r="F103" s="25">
        <v>0.42</v>
      </c>
      <c r="G103" s="50">
        <v>0.27</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0.37</v>
      </c>
      <c r="F104" s="25">
        <v>0.32</v>
      </c>
      <c r="G104" s="50">
        <v>0.31</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0.4</v>
      </c>
      <c r="F105" s="25">
        <v>0.26</v>
      </c>
      <c r="G105" s="50">
        <v>0.34</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1</v>
      </c>
      <c r="Y105" s="14" t="e">
        <v>#REF!</v>
      </c>
    </row>
    <row r="106" spans="1:36" ht="12.75" customHeight="1" x14ac:dyDescent="0.25">
      <c r="A106" s="13">
        <v>18</v>
      </c>
      <c r="C106" s="3" t="s">
        <v>88</v>
      </c>
      <c r="D106" s="27">
        <v>550</v>
      </c>
      <c r="E106" s="28">
        <v>0.3</v>
      </c>
      <c r="F106" s="29">
        <v>0.23</v>
      </c>
      <c r="G106" s="51">
        <v>0.47</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90" priority="16">
      <formula>I13=TRUE</formula>
    </cfRule>
  </conditionalFormatting>
  <conditionalFormatting sqref="E35">
    <cfRule type="expression" dxfId="1089" priority="9">
      <formula>I35=TRUE</formula>
    </cfRule>
  </conditionalFormatting>
  <conditionalFormatting sqref="E60">
    <cfRule type="expression" dxfId="1088" priority="8">
      <formula>I60=TRUE</formula>
    </cfRule>
  </conditionalFormatting>
  <conditionalFormatting sqref="E64">
    <cfRule type="expression" dxfId="1087" priority="7">
      <formula>I64=TRUE</formula>
    </cfRule>
  </conditionalFormatting>
  <conditionalFormatting sqref="E84">
    <cfRule type="expression" dxfId="1086" priority="6">
      <formula>I84=TRUE</formula>
    </cfRule>
  </conditionalFormatting>
  <conditionalFormatting sqref="E89">
    <cfRule type="expression" dxfId="1085" priority="5">
      <formula>I89=TRUE</formula>
    </cfRule>
  </conditionalFormatting>
  <conditionalFormatting sqref="E93">
    <cfRule type="expression" dxfId="1084" priority="4">
      <formula>I93=TRUE</formula>
    </cfRule>
  </conditionalFormatting>
  <conditionalFormatting sqref="E96">
    <cfRule type="expression" dxfId="1083" priority="3">
      <formula>I96=TRUE</formula>
    </cfRule>
  </conditionalFormatting>
  <conditionalFormatting sqref="E99">
    <cfRule type="expression" dxfId="1082" priority="2">
      <formula>I99=TRUE</formula>
    </cfRule>
  </conditionalFormatting>
  <conditionalFormatting sqref="E112:E142">
    <cfRule type="expression" dxfId="1081" priority="13">
      <formula>I112=TRUE</formula>
    </cfRule>
  </conditionalFormatting>
  <conditionalFormatting sqref="E154:E195">
    <cfRule type="expression" dxfId="1080" priority="15">
      <formula>I154=TRUE</formula>
    </cfRule>
  </conditionalFormatting>
  <conditionalFormatting sqref="E207:E248">
    <cfRule type="expression" dxfId="1079"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078" priority="10">
      <formula>X11=TRUE</formula>
    </cfRule>
  </conditionalFormatting>
  <conditionalFormatting sqref="G13 G22 G25 G28 G32 G43 G50 G53 G71 G75 G80 G102 G112:G142 G35 G38 G60 G64 G68 G84 G89 G93 G96 G99 G154:G195 G207:G248">
    <cfRule type="expression" dxfId="1077" priority="11">
      <formula>V13=TRUE</formula>
    </cfRule>
  </conditionalFormatting>
  <conditionalFormatting sqref="H110:H267">
    <cfRule type="expression" dxfId="1076" priority="12">
      <formula>X110=TRUE</formula>
    </cfRule>
  </conditionalFormatting>
  <conditionalFormatting sqref="J8:J106">
    <cfRule type="cellIs" dxfId="1075"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074" priority="17">
      <formula>L11=TRUE</formula>
    </cfRule>
  </conditionalFormatting>
  <conditionalFormatting sqref="F13 F22 F25 F28 F32 F43 F50 F53 F71 F75 F80 F102 F112:F142 F35 F38 F60 F64 F68 F84 F89 F93 F96 F99 F154:F195 F207:F248">
    <cfRule type="expression" dxfId="1073" priority="18">
      <formula>K13=TRUE</formula>
    </cfRule>
  </conditionalFormatting>
  <pageMargins left="0.7" right="0.7" top="0.75" bottom="0.75" header="0.3" footer="0.3"/>
  <pageSetup paperSize="9" orientation="portrait" verticalDpi="0" r:id="rId1"/>
  <drawing r:id="rId2"/>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Worksheet____71"/>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239</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0.49</v>
      </c>
      <c r="F8" s="18">
        <v>0.18</v>
      </c>
      <c r="G8" s="18">
        <v>0.33</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0.44</v>
      </c>
      <c r="F11" s="25">
        <v>0.2</v>
      </c>
      <c r="G11" s="50">
        <v>0.36</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0.54</v>
      </c>
      <c r="F12" s="25">
        <v>0.16</v>
      </c>
      <c r="G12" s="50">
        <v>0.3</v>
      </c>
      <c r="J12" s="19"/>
      <c r="L12" s="14" t="b">
        <v>1</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0.43</v>
      </c>
      <c r="F14" s="25">
        <v>0.16</v>
      </c>
      <c r="G14" s="50">
        <v>0.42</v>
      </c>
      <c r="J14" s="19"/>
      <c r="L14" s="14" t="b">
        <v>0</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0.46</v>
      </c>
      <c r="F15" s="25">
        <v>0.16</v>
      </c>
      <c r="G15" s="50">
        <v>0.38</v>
      </c>
      <c r="J15" s="19"/>
      <c r="L15" s="14" t="b">
        <v>0</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0.42</v>
      </c>
      <c r="F16" s="25">
        <v>0.22</v>
      </c>
      <c r="G16" s="50">
        <v>0.36</v>
      </c>
      <c r="J16" s="19"/>
      <c r="L16" s="14" t="b">
        <v>0</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0.48</v>
      </c>
      <c r="F17" s="25">
        <v>0.2</v>
      </c>
      <c r="G17" s="50">
        <v>0.32</v>
      </c>
      <c r="J17" s="19"/>
      <c r="L17" s="14" t="b">
        <v>0</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0.49</v>
      </c>
      <c r="F18" s="25">
        <v>0.2</v>
      </c>
      <c r="G18" s="50">
        <v>0.31</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0.57999999999999996</v>
      </c>
      <c r="F19" s="25">
        <v>0.21</v>
      </c>
      <c r="G19" s="50">
        <v>0.22</v>
      </c>
      <c r="J19" s="19"/>
      <c r="L19" s="14" t="b">
        <v>1</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0.66</v>
      </c>
      <c r="F20" s="25">
        <v>0.12</v>
      </c>
      <c r="G20" s="50">
        <v>0.23</v>
      </c>
      <c r="J20" s="19"/>
      <c r="L20" s="14" t="b">
        <v>1</v>
      </c>
      <c r="M20" s="14" t="b">
        <v>0</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0.65</v>
      </c>
      <c r="F21" s="25">
        <v>0.17</v>
      </c>
      <c r="G21" s="50">
        <v>0.18</v>
      </c>
      <c r="J21" s="19"/>
      <c r="L21" s="14" t="b">
        <v>1</v>
      </c>
      <c r="M21" s="14" t="b">
        <v>0</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0.46</v>
      </c>
      <c r="F23" s="25">
        <v>0.19</v>
      </c>
      <c r="G23" s="50">
        <v>0.36</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1</v>
      </c>
      <c r="Y23" s="14" t="e">
        <v>#REF!</v>
      </c>
    </row>
    <row r="24" spans="1:25" ht="12.75" customHeight="1" x14ac:dyDescent="0.25">
      <c r="A24" s="13">
        <v>3</v>
      </c>
      <c r="C24" s="3" t="s">
        <v>40</v>
      </c>
      <c r="D24" s="20">
        <v>409</v>
      </c>
      <c r="E24" s="24">
        <v>0.63</v>
      </c>
      <c r="F24" s="25">
        <v>0.16</v>
      </c>
      <c r="G24" s="50">
        <v>0.21</v>
      </c>
      <c r="J24" s="19"/>
      <c r="L24" s="14" t="b">
        <v>1</v>
      </c>
      <c r="M24" s="14" t="b">
        <v>0</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0.47</v>
      </c>
      <c r="F26" s="25">
        <v>0.2</v>
      </c>
      <c r="G26" s="50">
        <v>0.33</v>
      </c>
      <c r="J26" s="19"/>
      <c r="L26" s="14" t="b">
        <v>0</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0.49</v>
      </c>
      <c r="F27" s="25">
        <v>0.18</v>
      </c>
      <c r="G27" s="50">
        <v>0.33</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0.47</v>
      </c>
      <c r="F29" s="25">
        <v>0.19</v>
      </c>
      <c r="G29" s="50">
        <v>0.34</v>
      </c>
      <c r="J29" s="19"/>
      <c r="L29" s="14" t="b">
        <v>0</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0.51</v>
      </c>
      <c r="F30" s="25">
        <v>0.18</v>
      </c>
      <c r="G30" s="50">
        <v>0.31</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0.53</v>
      </c>
      <c r="F31" s="25">
        <v>0.15</v>
      </c>
      <c r="G31" s="50">
        <v>0.32</v>
      </c>
      <c r="J31" s="19"/>
      <c r="L31" s="14" t="b">
        <v>0</v>
      </c>
      <c r="M31" s="14" t="b">
        <v>0</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0.53</v>
      </c>
      <c r="F33" s="25">
        <v>0.17</v>
      </c>
      <c r="G33" s="50">
        <v>0.3</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0.34</v>
      </c>
      <c r="F34" s="25">
        <v>0.23</v>
      </c>
      <c r="G34" s="50">
        <v>0.43</v>
      </c>
      <c r="J34" s="19"/>
      <c r="L34" s="14" t="b">
        <v>0</v>
      </c>
      <c r="M34" s="14" t="b">
        <v>0</v>
      </c>
      <c r="N34" s="14" t="e">
        <v>#REF!</v>
      </c>
      <c r="O34" s="14" t="e">
        <v>#REF!</v>
      </c>
      <c r="P34" s="14" t="e">
        <v>#REF!</v>
      </c>
      <c r="Q34" s="14" t="e">
        <v>#REF!</v>
      </c>
      <c r="R34" s="14" t="e">
        <v>#REF!</v>
      </c>
      <c r="S34" s="14" t="e">
        <v>#REF!</v>
      </c>
      <c r="T34" s="14" t="e">
        <v>#REF!</v>
      </c>
      <c r="U34" s="14" t="e">
        <v>#REF!</v>
      </c>
      <c r="V34" s="14" t="e">
        <v>#REF!</v>
      </c>
      <c r="W34" s="14" t="e">
        <v>#REF!</v>
      </c>
      <c r="X34" s="14" t="b">
        <v>1</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0.47</v>
      </c>
      <c r="F36" s="25">
        <v>0.19</v>
      </c>
      <c r="G36" s="50">
        <v>0.34</v>
      </c>
      <c r="J36" s="19"/>
      <c r="L36" s="14" t="b">
        <v>0</v>
      </c>
      <c r="M36" s="14" t="b">
        <v>0</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0.51</v>
      </c>
      <c r="F37" s="25">
        <v>0.17</v>
      </c>
      <c r="G37" s="50">
        <v>0.32</v>
      </c>
      <c r="J37" s="19"/>
      <c r="L37" s="14" t="b">
        <v>0</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0.47</v>
      </c>
      <c r="F39" s="25">
        <v>0.18</v>
      </c>
      <c r="G39" s="50">
        <v>0.35</v>
      </c>
      <c r="J39" s="19"/>
      <c r="L39" s="14" t="b">
        <v>0</v>
      </c>
      <c r="M39" s="14" t="b">
        <v>0</v>
      </c>
      <c r="N39" s="14" t="e">
        <v>#REF!</v>
      </c>
      <c r="O39" s="14" t="e">
        <v>#REF!</v>
      </c>
      <c r="P39" s="14" t="e">
        <v>#REF!</v>
      </c>
      <c r="Q39" s="14" t="e">
        <v>#REF!</v>
      </c>
      <c r="R39" s="14" t="e">
        <v>#REF!</v>
      </c>
      <c r="S39" s="14" t="e">
        <v>#REF!</v>
      </c>
      <c r="T39" s="14" t="e">
        <v>#REF!</v>
      </c>
      <c r="U39" s="14" t="e">
        <v>#REF!</v>
      </c>
      <c r="V39" s="14" t="e">
        <v>#REF!</v>
      </c>
      <c r="W39" s="14" t="e">
        <v>#REF!</v>
      </c>
      <c r="X39" s="14" t="b">
        <v>1</v>
      </c>
      <c r="Y39" s="14" t="e">
        <v>#REF!</v>
      </c>
    </row>
    <row r="40" spans="1:25" ht="12.75" customHeight="1" x14ac:dyDescent="0.25">
      <c r="A40" s="13">
        <v>8</v>
      </c>
      <c r="C40" s="3" t="s">
        <v>9</v>
      </c>
      <c r="D40" s="20">
        <v>619</v>
      </c>
      <c r="E40" s="24">
        <v>0.56999999999999995</v>
      </c>
      <c r="F40" s="25">
        <v>0.16</v>
      </c>
      <c r="G40" s="50">
        <v>0.27</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0.46</v>
      </c>
      <c r="F41" s="25">
        <v>0.21</v>
      </c>
      <c r="G41" s="50">
        <v>0.34</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1</v>
      </c>
      <c r="Y41" s="14" t="e">
        <v>#REF!</v>
      </c>
    </row>
    <row r="42" spans="1:25" ht="12.75" customHeight="1" x14ac:dyDescent="0.25">
      <c r="A42" s="13">
        <v>8</v>
      </c>
      <c r="C42" s="3" t="s">
        <v>11</v>
      </c>
      <c r="D42" s="20">
        <v>700</v>
      </c>
      <c r="E42" s="24">
        <v>0.45</v>
      </c>
      <c r="F42" s="25">
        <v>0.19</v>
      </c>
      <c r="G42" s="50">
        <v>0.36</v>
      </c>
      <c r="J42" s="19"/>
      <c r="L42" s="14" t="b">
        <v>0</v>
      </c>
      <c r="M42" s="14" t="b">
        <v>0</v>
      </c>
      <c r="N42" s="14" t="e">
        <v>#REF!</v>
      </c>
      <c r="O42" s="14" t="e">
        <v>#REF!</v>
      </c>
      <c r="P42" s="14" t="e">
        <v>#REF!</v>
      </c>
      <c r="Q42" s="14" t="e">
        <v>#REF!</v>
      </c>
      <c r="R42" s="14" t="e">
        <v>#REF!</v>
      </c>
      <c r="S42" s="14" t="e">
        <v>#REF!</v>
      </c>
      <c r="T42" s="14" t="e">
        <v>#REF!</v>
      </c>
      <c r="U42" s="14" t="e">
        <v>#REF!</v>
      </c>
      <c r="V42" s="14" t="e">
        <v>#REF!</v>
      </c>
      <c r="W42" s="14" t="e">
        <v>#REF!</v>
      </c>
      <c r="X42" s="14" t="b">
        <v>1</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0.5</v>
      </c>
      <c r="F44" s="25">
        <v>0.18</v>
      </c>
      <c r="G44" s="50">
        <v>0.33</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0</v>
      </c>
      <c r="Y44" s="14" t="e">
        <v>#REF!</v>
      </c>
    </row>
    <row r="45" spans="1:25" ht="12.75" customHeight="1" x14ac:dyDescent="0.25">
      <c r="A45" s="13">
        <v>9</v>
      </c>
      <c r="C45" s="3" t="s">
        <v>52</v>
      </c>
      <c r="D45" s="20">
        <v>50</v>
      </c>
      <c r="E45" s="24">
        <v>0.42</v>
      </c>
      <c r="F45" s="25">
        <v>0.26</v>
      </c>
      <c r="G45" s="50">
        <v>0.32</v>
      </c>
      <c r="J45" s="19"/>
      <c r="L45" s="14" t="b">
        <v>0</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0.37</v>
      </c>
      <c r="F46" s="25">
        <v>0.28000000000000003</v>
      </c>
      <c r="G46" s="50">
        <v>0.34</v>
      </c>
      <c r="J46" s="19"/>
      <c r="L46" s="14" t="b">
        <v>0</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0.42</v>
      </c>
      <c r="F47" s="25">
        <v>0.19</v>
      </c>
      <c r="G47" s="50">
        <v>0.39</v>
      </c>
      <c r="J47" s="19"/>
      <c r="L47" s="14" t="b">
        <v>0</v>
      </c>
      <c r="M47" s="14" t="b">
        <v>0</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0.42</v>
      </c>
      <c r="F48" s="25">
        <v>0.19</v>
      </c>
      <c r="G48" s="50">
        <v>0.39</v>
      </c>
      <c r="J48" s="19"/>
      <c r="L48" s="14" t="b">
        <v>0</v>
      </c>
      <c r="M48" s="14" t="b">
        <v>0</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0.5</v>
      </c>
      <c r="F49" s="25">
        <v>0.18</v>
      </c>
      <c r="G49" s="50">
        <v>0.32</v>
      </c>
      <c r="J49" s="19"/>
      <c r="L49" s="14" t="b">
        <v>1</v>
      </c>
      <c r="M49" s="14" t="b">
        <v>0</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0.47</v>
      </c>
      <c r="F51" s="25">
        <v>0.22</v>
      </c>
      <c r="G51" s="50">
        <v>0.31</v>
      </c>
      <c r="J51" s="19"/>
      <c r="L51" s="14" t="b">
        <v>0</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0.49</v>
      </c>
      <c r="F52" s="25">
        <v>0.18</v>
      </c>
      <c r="G52" s="50">
        <v>0.33</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v>
      </c>
      <c r="F54" s="25">
        <v>0.24</v>
      </c>
      <c r="G54" s="50">
        <v>0.37</v>
      </c>
      <c r="J54" s="19"/>
      <c r="L54" s="14" t="b">
        <v>0</v>
      </c>
      <c r="M54" s="14" t="b">
        <v>1</v>
      </c>
      <c r="N54" s="14" t="e">
        <v>#REF!</v>
      </c>
      <c r="O54" s="14" t="e">
        <v>#REF!</v>
      </c>
      <c r="P54" s="14" t="e">
        <v>#REF!</v>
      </c>
      <c r="Q54" s="14" t="e">
        <v>#REF!</v>
      </c>
      <c r="R54" s="14" t="e">
        <v>#REF!</v>
      </c>
      <c r="S54" s="14" t="e">
        <v>#REF!</v>
      </c>
      <c r="T54" s="14" t="e">
        <v>#REF!</v>
      </c>
      <c r="U54" s="14" t="e">
        <v>#REF!</v>
      </c>
      <c r="V54" s="14" t="e">
        <v>#REF!</v>
      </c>
      <c r="W54" s="14" t="e">
        <v>#REF!</v>
      </c>
      <c r="X54" s="14" t="b">
        <v>1</v>
      </c>
      <c r="Y54" s="14" t="e">
        <v>#REF!</v>
      </c>
    </row>
    <row r="55" spans="1:25" ht="12.75" customHeight="1" x14ac:dyDescent="0.25">
      <c r="A55" s="13">
        <v>11</v>
      </c>
      <c r="C55" s="3" t="s">
        <v>60</v>
      </c>
      <c r="D55" s="20">
        <v>164</v>
      </c>
      <c r="E55" s="24">
        <v>0.48</v>
      </c>
      <c r="F55" s="25">
        <v>0.16</v>
      </c>
      <c r="G55" s="50">
        <v>0.36</v>
      </c>
      <c r="J55" s="19"/>
      <c r="L55" s="14" t="b">
        <v>1</v>
      </c>
      <c r="M55" s="14" t="b">
        <v>0</v>
      </c>
      <c r="N55" s="14" t="e">
        <v>#REF!</v>
      </c>
      <c r="O55" s="14" t="e">
        <v>#REF!</v>
      </c>
      <c r="P55" s="14" t="e">
        <v>#REF!</v>
      </c>
      <c r="Q55" s="14" t="e">
        <v>#REF!</v>
      </c>
      <c r="R55" s="14" t="e">
        <v>#REF!</v>
      </c>
      <c r="S55" s="14" t="e">
        <v>#REF!</v>
      </c>
      <c r="T55" s="14" t="e">
        <v>#REF!</v>
      </c>
      <c r="U55" s="14" t="e">
        <v>#REF!</v>
      </c>
      <c r="V55" s="14" t="e">
        <v>#REF!</v>
      </c>
      <c r="W55" s="14" t="e">
        <v>#REF!</v>
      </c>
      <c r="X55" s="14" t="b">
        <v>1</v>
      </c>
      <c r="Y55" s="14" t="e">
        <v>#REF!</v>
      </c>
    </row>
    <row r="56" spans="1:25" ht="12.75" customHeight="1" x14ac:dyDescent="0.25">
      <c r="A56" s="13">
        <v>11</v>
      </c>
      <c r="C56" s="3" t="s">
        <v>61</v>
      </c>
      <c r="D56" s="20">
        <v>127</v>
      </c>
      <c r="E56" s="24">
        <v>0.5</v>
      </c>
      <c r="F56" s="25">
        <v>0.2</v>
      </c>
      <c r="G56" s="50">
        <v>0.3</v>
      </c>
      <c r="J56" s="19"/>
      <c r="L56" s="14" t="b">
        <v>1</v>
      </c>
      <c r="M56" s="14" t="b">
        <v>0</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0.51</v>
      </c>
      <c r="F57" s="25">
        <v>0.22</v>
      </c>
      <c r="G57" s="50">
        <v>0.27</v>
      </c>
      <c r="J57" s="19"/>
      <c r="L57" s="14" t="b">
        <v>1</v>
      </c>
      <c r="M57" s="14" t="b">
        <v>0</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0.51</v>
      </c>
      <c r="F58" s="25">
        <v>0.19</v>
      </c>
      <c r="G58" s="50">
        <v>0.3</v>
      </c>
      <c r="J58" s="19"/>
      <c r="L58" s="14" t="b">
        <v>1</v>
      </c>
      <c r="M58" s="14" t="b">
        <v>0</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0.39</v>
      </c>
      <c r="F59" s="25">
        <v>0.16</v>
      </c>
      <c r="G59" s="50">
        <v>0.45</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0.5</v>
      </c>
      <c r="F61" s="25">
        <v>0.19</v>
      </c>
      <c r="G61" s="50">
        <v>0.31</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0.45</v>
      </c>
      <c r="F62" s="25">
        <v>0.21</v>
      </c>
      <c r="G62" s="50">
        <v>0.34</v>
      </c>
      <c r="J62" s="19"/>
      <c r="L62" s="14" t="b">
        <v>0</v>
      </c>
      <c r="M62" s="14" t="b">
        <v>0</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0.5</v>
      </c>
      <c r="F63" s="25">
        <v>0.17</v>
      </c>
      <c r="G63" s="50">
        <v>0.33</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0.38</v>
      </c>
      <c r="F65" s="25">
        <v>0.2</v>
      </c>
      <c r="G65" s="50">
        <v>0.42</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0.42</v>
      </c>
      <c r="F66" s="25">
        <v>0.22</v>
      </c>
      <c r="G66" s="50">
        <v>0.36</v>
      </c>
      <c r="J66" s="19"/>
      <c r="L66" s="14" t="b">
        <v>0</v>
      </c>
      <c r="M66" s="14" t="b">
        <v>0</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0.54</v>
      </c>
      <c r="F67" s="25">
        <v>0.16</v>
      </c>
      <c r="G67" s="50">
        <v>0.3</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0.51</v>
      </c>
      <c r="F69" s="25">
        <v>0.2</v>
      </c>
      <c r="G69" s="50">
        <v>0.28999999999999998</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0.48</v>
      </c>
      <c r="F70" s="25">
        <v>0.17</v>
      </c>
      <c r="G70" s="50">
        <v>0.34</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0.38</v>
      </c>
      <c r="F72" s="25">
        <v>0.23</v>
      </c>
      <c r="G72" s="50">
        <v>0.39</v>
      </c>
      <c r="J72" s="19"/>
      <c r="L72" s="14" t="b">
        <v>0</v>
      </c>
      <c r="M72" s="14" t="b">
        <v>1</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0.43</v>
      </c>
      <c r="F73" s="25">
        <v>0.22</v>
      </c>
      <c r="G73" s="50">
        <v>0.35</v>
      </c>
      <c r="J73" s="19"/>
      <c r="L73" s="14" t="b">
        <v>0</v>
      </c>
      <c r="M73" s="14" t="b">
        <v>1</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0.56000000000000005</v>
      </c>
      <c r="F74" s="25">
        <v>0.15</v>
      </c>
      <c r="G74" s="50">
        <v>0.3</v>
      </c>
      <c r="J74" s="19"/>
      <c r="L74" s="14" t="b">
        <v>1</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0.28000000000000003</v>
      </c>
      <c r="F76" s="25">
        <v>0.43</v>
      </c>
      <c r="G76" s="50">
        <v>0.3</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0.46</v>
      </c>
      <c r="F77" s="25">
        <v>0.21</v>
      </c>
      <c r="G77" s="50">
        <v>0.33</v>
      </c>
      <c r="J77" s="19"/>
      <c r="L77" s="14" t="b">
        <v>1</v>
      </c>
      <c r="M77" s="14" t="b">
        <v>0</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0.54</v>
      </c>
      <c r="F78" s="25">
        <v>0.17</v>
      </c>
      <c r="G78" s="50">
        <v>0.3</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0.26</v>
      </c>
      <c r="F79" s="25">
        <v>0.18</v>
      </c>
      <c r="G79" s="50">
        <v>0.56000000000000005</v>
      </c>
      <c r="J79" s="19"/>
      <c r="L79" s="14" t="b">
        <v>0</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0.33</v>
      </c>
      <c r="F81" s="25">
        <v>0.35</v>
      </c>
      <c r="G81" s="50">
        <v>0.32</v>
      </c>
      <c r="J81" s="19"/>
      <c r="L81" s="14" t="b">
        <v>0</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0.48</v>
      </c>
      <c r="F82" s="25">
        <v>0.2</v>
      </c>
      <c r="G82" s="50">
        <v>0.33</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0.51</v>
      </c>
      <c r="F83" s="25">
        <v>0.16</v>
      </c>
      <c r="G83" s="50">
        <v>0.33</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0.45</v>
      </c>
      <c r="F85" s="25">
        <v>0.17</v>
      </c>
      <c r="G85" s="50">
        <v>0.38</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0.52</v>
      </c>
      <c r="F86" s="25">
        <v>0.18</v>
      </c>
      <c r="G86" s="50">
        <v>0.3</v>
      </c>
      <c r="J86" s="19"/>
      <c r="L86" s="14" t="b">
        <v>1</v>
      </c>
      <c r="M86" s="14" t="b">
        <v>1</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0.5</v>
      </c>
      <c r="F87" s="25">
        <v>0.21</v>
      </c>
      <c r="G87" s="50">
        <v>0.28999999999999998</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0.35</v>
      </c>
      <c r="F88" s="25">
        <v>0.11</v>
      </c>
      <c r="G88" s="50">
        <v>0.54</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0.35</v>
      </c>
      <c r="F90" s="25">
        <v>0.36</v>
      </c>
      <c r="G90" s="50">
        <v>0.28999999999999998</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0.44</v>
      </c>
      <c r="F91" s="25">
        <v>0.2</v>
      </c>
      <c r="G91" s="50">
        <v>0.36</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1</v>
      </c>
      <c r="Y91" s="14" t="e">
        <v>#REF!</v>
      </c>
    </row>
    <row r="92" spans="1:25" ht="12.75" customHeight="1" x14ac:dyDescent="0.25">
      <c r="A92" s="13">
        <v>17</v>
      </c>
      <c r="C92" s="3" t="s">
        <v>72</v>
      </c>
      <c r="D92" s="20">
        <v>1255</v>
      </c>
      <c r="E92" s="24">
        <v>0.53</v>
      </c>
      <c r="F92" s="25">
        <v>0.15</v>
      </c>
      <c r="G92" s="50">
        <v>0.32</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0.48</v>
      </c>
      <c r="F94" s="25">
        <v>0.19</v>
      </c>
      <c r="G94" s="50">
        <v>0.32</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0.5</v>
      </c>
      <c r="F95" s="25">
        <v>0.16</v>
      </c>
      <c r="G95" s="50">
        <v>0.34</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0.49</v>
      </c>
      <c r="F97" s="25">
        <v>0.2</v>
      </c>
      <c r="G97" s="50">
        <v>0.31</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0.48</v>
      </c>
      <c r="F98" s="25">
        <v>0.17</v>
      </c>
      <c r="G98" s="50">
        <v>0.35</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0.52</v>
      </c>
      <c r="F100" s="25">
        <v>0.19</v>
      </c>
      <c r="G100" s="50">
        <v>0.28999999999999998</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0.46</v>
      </c>
      <c r="F101" s="25">
        <v>0.18</v>
      </c>
      <c r="G101" s="50">
        <v>0.36</v>
      </c>
      <c r="J101" s="19"/>
      <c r="L101" s="14" t="b">
        <v>1</v>
      </c>
      <c r="M101" s="14" t="b">
        <v>1</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0.41</v>
      </c>
      <c r="F103" s="25">
        <v>0.32</v>
      </c>
      <c r="G103" s="50">
        <v>0.27</v>
      </c>
      <c r="J103" s="19"/>
      <c r="L103" s="14" t="b">
        <v>1</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0.48</v>
      </c>
      <c r="F104" s="25">
        <v>0.21</v>
      </c>
      <c r="G104" s="50">
        <v>0.31</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0.6</v>
      </c>
      <c r="F105" s="25">
        <v>0.14000000000000001</v>
      </c>
      <c r="G105" s="50">
        <v>0.26</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0.34</v>
      </c>
      <c r="F106" s="29">
        <v>0.16</v>
      </c>
      <c r="G106" s="51">
        <v>0.5</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72" priority="16">
      <formula>I13=TRUE</formula>
    </cfRule>
  </conditionalFormatting>
  <conditionalFormatting sqref="E35">
    <cfRule type="expression" dxfId="1071" priority="9">
      <formula>I35=TRUE</formula>
    </cfRule>
  </conditionalFormatting>
  <conditionalFormatting sqref="E60">
    <cfRule type="expression" dxfId="1070" priority="8">
      <formula>I60=TRUE</formula>
    </cfRule>
  </conditionalFormatting>
  <conditionalFormatting sqref="E64">
    <cfRule type="expression" dxfId="1069" priority="7">
      <formula>I64=TRUE</formula>
    </cfRule>
  </conditionalFormatting>
  <conditionalFormatting sqref="E84">
    <cfRule type="expression" dxfId="1068" priority="6">
      <formula>I84=TRUE</formula>
    </cfRule>
  </conditionalFormatting>
  <conditionalFormatting sqref="E89">
    <cfRule type="expression" dxfId="1067" priority="5">
      <formula>I89=TRUE</formula>
    </cfRule>
  </conditionalFormatting>
  <conditionalFormatting sqref="E93">
    <cfRule type="expression" dxfId="1066" priority="4">
      <formula>I93=TRUE</formula>
    </cfRule>
  </conditionalFormatting>
  <conditionalFormatting sqref="E96">
    <cfRule type="expression" dxfId="1065" priority="3">
      <formula>I96=TRUE</formula>
    </cfRule>
  </conditionalFormatting>
  <conditionalFormatting sqref="E99">
    <cfRule type="expression" dxfId="1064" priority="2">
      <formula>I99=TRUE</formula>
    </cfRule>
  </conditionalFormatting>
  <conditionalFormatting sqref="E112:E142">
    <cfRule type="expression" dxfId="1063" priority="13">
      <formula>I112=TRUE</formula>
    </cfRule>
  </conditionalFormatting>
  <conditionalFormatting sqref="E154:E195">
    <cfRule type="expression" dxfId="1062" priority="15">
      <formula>I154=TRUE</formula>
    </cfRule>
  </conditionalFormatting>
  <conditionalFormatting sqref="E207:E248">
    <cfRule type="expression" dxfId="1061"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060" priority="10">
      <formula>X11=TRUE</formula>
    </cfRule>
  </conditionalFormatting>
  <conditionalFormatting sqref="G13 G22 G25 G28 G32 G43 G50 G53 G71 G75 G80 G102 G112:G142 G35 G38 G60 G64 G68 G84 G89 G93 G96 G99 G154:G195 G207:G248">
    <cfRule type="expression" dxfId="1059" priority="11">
      <formula>V13=TRUE</formula>
    </cfRule>
  </conditionalFormatting>
  <conditionalFormatting sqref="H110:H267">
    <cfRule type="expression" dxfId="1058" priority="12">
      <formula>X110=TRUE</formula>
    </cfRule>
  </conditionalFormatting>
  <conditionalFormatting sqref="J8:J106">
    <cfRule type="cellIs" dxfId="1057"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056" priority="17">
      <formula>L11=TRUE</formula>
    </cfRule>
  </conditionalFormatting>
  <conditionalFormatting sqref="F13 F22 F25 F28 F32 F43 F50 F53 F71 F75 F80 F102 F112:F142 F35 F38 F60 F64 F68 F84 F89 F93 F96 F99 F154:F195 F207:F248">
    <cfRule type="expression" dxfId="1055" priority="18">
      <formula>K13=TRUE</formula>
    </cfRule>
  </conditionalFormatting>
  <pageMargins left="0.7" right="0.7" top="0.75" bottom="0.75" header="0.3" footer="0.3"/>
  <pageSetup paperSize="9" orientation="portrait" verticalDpi="0" r:id="rId1"/>
  <drawing r:id="rId2"/>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Worksheet____72"/>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240</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0.37</v>
      </c>
      <c r="F8" s="18">
        <v>0.26</v>
      </c>
      <c r="G8" s="18">
        <v>0.37</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0.36</v>
      </c>
      <c r="F11" s="25">
        <v>0.26</v>
      </c>
      <c r="G11" s="50">
        <v>0.39</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0.38</v>
      </c>
      <c r="F12" s="25">
        <v>0.27</v>
      </c>
      <c r="G12" s="50">
        <v>0.35</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0.48</v>
      </c>
      <c r="F14" s="25">
        <v>0.15</v>
      </c>
      <c r="G14" s="50">
        <v>0.36</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0.41</v>
      </c>
      <c r="F15" s="25">
        <v>0.22</v>
      </c>
      <c r="G15" s="50">
        <v>0.38</v>
      </c>
      <c r="J15" s="19"/>
      <c r="L15" s="14" t="b">
        <v>1</v>
      </c>
      <c r="M15" s="14" t="b">
        <v>1</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0.34</v>
      </c>
      <c r="F16" s="25">
        <v>0.28000000000000003</v>
      </c>
      <c r="G16" s="50">
        <v>0.39</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0.34</v>
      </c>
      <c r="F17" s="25">
        <v>0.28000000000000003</v>
      </c>
      <c r="G17" s="50">
        <v>0.38</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0.32</v>
      </c>
      <c r="F18" s="25">
        <v>0.31</v>
      </c>
      <c r="G18" s="50">
        <v>0.36</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0.37</v>
      </c>
      <c r="F19" s="25">
        <v>0.3</v>
      </c>
      <c r="G19" s="50">
        <v>0.33</v>
      </c>
      <c r="J19" s="19"/>
      <c r="L19" s="14" t="b">
        <v>1</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0.23</v>
      </c>
      <c r="F20" s="25">
        <v>0.36</v>
      </c>
      <c r="G20" s="50">
        <v>0.41</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1</v>
      </c>
      <c r="Y20" s="14" t="e">
        <v>#REF!</v>
      </c>
    </row>
    <row r="21" spans="1:25" ht="12.75" customHeight="1" x14ac:dyDescent="0.25">
      <c r="A21" s="13">
        <v>2</v>
      </c>
      <c r="C21" s="3" t="s">
        <v>37</v>
      </c>
      <c r="D21" s="20">
        <v>133</v>
      </c>
      <c r="E21" s="24">
        <v>0.37</v>
      </c>
      <c r="F21" s="25">
        <v>0.35</v>
      </c>
      <c r="G21" s="50">
        <v>0.28999999999999998</v>
      </c>
      <c r="J21" s="19"/>
      <c r="L21" s="14" t="b">
        <v>1</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0.38</v>
      </c>
      <c r="F23" s="25">
        <v>0.25</v>
      </c>
      <c r="G23" s="50">
        <v>0.37</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0.32</v>
      </c>
      <c r="F24" s="25">
        <v>0.33</v>
      </c>
      <c r="G24" s="50">
        <v>0.34</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0.42</v>
      </c>
      <c r="F26" s="25">
        <v>0.24</v>
      </c>
      <c r="G26" s="50">
        <v>0.34</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0.34</v>
      </c>
      <c r="F27" s="25">
        <v>0.28000000000000003</v>
      </c>
      <c r="G27" s="50">
        <v>0.38</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0.39</v>
      </c>
      <c r="F29" s="25">
        <v>0.26</v>
      </c>
      <c r="G29" s="50">
        <v>0.35</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0.34</v>
      </c>
      <c r="F30" s="25">
        <v>0.28000000000000003</v>
      </c>
      <c r="G30" s="50">
        <v>0.38</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0.32</v>
      </c>
      <c r="F31" s="25">
        <v>0.25</v>
      </c>
      <c r="G31" s="50">
        <v>0.43</v>
      </c>
      <c r="J31" s="19"/>
      <c r="L31" s="14" t="b">
        <v>0</v>
      </c>
      <c r="M31" s="14" t="b">
        <v>0</v>
      </c>
      <c r="N31" s="14" t="e">
        <v>#REF!</v>
      </c>
      <c r="O31" s="14" t="e">
        <v>#REF!</v>
      </c>
      <c r="P31" s="14" t="e">
        <v>#REF!</v>
      </c>
      <c r="Q31" s="14" t="e">
        <v>#REF!</v>
      </c>
      <c r="R31" s="14" t="e">
        <v>#REF!</v>
      </c>
      <c r="S31" s="14" t="e">
        <v>#REF!</v>
      </c>
      <c r="T31" s="14" t="e">
        <v>#REF!</v>
      </c>
      <c r="U31" s="14" t="e">
        <v>#REF!</v>
      </c>
      <c r="V31" s="14" t="e">
        <v>#REF!</v>
      </c>
      <c r="W31" s="14" t="e">
        <v>#REF!</v>
      </c>
      <c r="X31" s="14" t="b">
        <v>1</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0.38</v>
      </c>
      <c r="F33" s="25">
        <v>0.24</v>
      </c>
      <c r="G33" s="50">
        <v>0.38</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0.3</v>
      </c>
      <c r="F34" s="25">
        <v>0.36</v>
      </c>
      <c r="G34" s="50">
        <v>0.34</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0.33</v>
      </c>
      <c r="F36" s="25">
        <v>0.28999999999999998</v>
      </c>
      <c r="G36" s="50">
        <v>0.38</v>
      </c>
      <c r="J36" s="19"/>
      <c r="L36" s="14" t="b">
        <v>0</v>
      </c>
      <c r="M36" s="14" t="b">
        <v>0</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v>
      </c>
      <c r="F37" s="25">
        <v>0.24</v>
      </c>
      <c r="G37" s="50">
        <v>0.36</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v>
      </c>
      <c r="F39" s="25">
        <v>0.24</v>
      </c>
      <c r="G39" s="50">
        <v>0.36</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0.4</v>
      </c>
      <c r="F40" s="25">
        <v>0.25</v>
      </c>
      <c r="G40" s="50">
        <v>0.35</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0.34</v>
      </c>
      <c r="F41" s="25">
        <v>0.28999999999999998</v>
      </c>
      <c r="G41" s="50">
        <v>0.37</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0.32</v>
      </c>
      <c r="F42" s="25">
        <v>0.28999999999999998</v>
      </c>
      <c r="G42" s="50">
        <v>0.39</v>
      </c>
      <c r="J42" s="19"/>
      <c r="L42" s="14" t="b">
        <v>0</v>
      </c>
      <c r="M42" s="14" t="b">
        <v>0</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0.38</v>
      </c>
      <c r="F44" s="25">
        <v>0.25</v>
      </c>
      <c r="G44" s="50">
        <v>0.37</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0.34</v>
      </c>
      <c r="F45" s="25">
        <v>0.42</v>
      </c>
      <c r="G45" s="50">
        <v>0.24</v>
      </c>
      <c r="J45" s="19"/>
      <c r="L45" s="14" t="b">
        <v>1</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0.33</v>
      </c>
      <c r="F46" s="25">
        <v>0.39</v>
      </c>
      <c r="G46" s="50">
        <v>0.28000000000000003</v>
      </c>
      <c r="J46" s="19"/>
      <c r="L46" s="14" t="b">
        <v>1</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0.25</v>
      </c>
      <c r="F47" s="25">
        <v>0.36</v>
      </c>
      <c r="G47" s="50">
        <v>0.39</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0.27</v>
      </c>
      <c r="F48" s="25">
        <v>0.36</v>
      </c>
      <c r="G48" s="50">
        <v>0.38</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0.32</v>
      </c>
      <c r="F49" s="25">
        <v>0.36</v>
      </c>
      <c r="G49" s="50">
        <v>0.32</v>
      </c>
      <c r="J49" s="19"/>
      <c r="L49" s="14" t="b">
        <v>1</v>
      </c>
      <c r="M49" s="14" t="b">
        <v>1</v>
      </c>
      <c r="N49" s="14" t="e">
        <v>#REF!</v>
      </c>
      <c r="O49" s="14" t="e">
        <v>#REF!</v>
      </c>
      <c r="P49" s="14" t="e">
        <v>#REF!</v>
      </c>
      <c r="Q49" s="14" t="e">
        <v>#REF!</v>
      </c>
      <c r="R49" s="14" t="e">
        <v>#REF!</v>
      </c>
      <c r="S49" s="14" t="e">
        <v>#REF!</v>
      </c>
      <c r="T49" s="14" t="e">
        <v>#REF!</v>
      </c>
      <c r="U49" s="14" t="e">
        <v>#REF!</v>
      </c>
      <c r="V49" s="14" t="e">
        <v>#REF!</v>
      </c>
      <c r="W49" s="14" t="e">
        <v>#REF!</v>
      </c>
      <c r="X49" s="14" t="b">
        <v>1</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0.38</v>
      </c>
      <c r="F51" s="25">
        <v>0.32</v>
      </c>
      <c r="G51" s="50">
        <v>0.3</v>
      </c>
      <c r="J51" s="19"/>
      <c r="L51" s="14" t="b">
        <v>0</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0.37</v>
      </c>
      <c r="F52" s="25">
        <v>0.26</v>
      </c>
      <c r="G52" s="50">
        <v>0.37</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1</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0.36</v>
      </c>
      <c r="F54" s="25">
        <v>0.28000000000000003</v>
      </c>
      <c r="G54" s="50">
        <v>0.37</v>
      </c>
      <c r="J54" s="19"/>
      <c r="L54" s="14" t="b">
        <v>0</v>
      </c>
      <c r="M54" s="14" t="b">
        <v>0</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0.38</v>
      </c>
      <c r="F55" s="25">
        <v>0.27</v>
      </c>
      <c r="G55" s="50">
        <v>0.35</v>
      </c>
      <c r="J55" s="19"/>
      <c r="L55" s="14" t="b">
        <v>1</v>
      </c>
      <c r="M55" s="14" t="b">
        <v>0</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0.32</v>
      </c>
      <c r="F56" s="25">
        <v>0.31</v>
      </c>
      <c r="G56" s="50">
        <v>0.36</v>
      </c>
      <c r="J56" s="19"/>
      <c r="L56" s="14" t="b">
        <v>0</v>
      </c>
      <c r="M56" s="14" t="b">
        <v>1</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0.31</v>
      </c>
      <c r="F57" s="25">
        <v>0.36</v>
      </c>
      <c r="G57" s="50">
        <v>0.33</v>
      </c>
      <c r="J57" s="19"/>
      <c r="L57" s="14" t="b">
        <v>0</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0.37</v>
      </c>
      <c r="F58" s="25">
        <v>0.27</v>
      </c>
      <c r="G58" s="50">
        <v>0.36</v>
      </c>
      <c r="J58" s="19"/>
      <c r="L58" s="14" t="b">
        <v>0</v>
      </c>
      <c r="M58" s="14" t="b">
        <v>0</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0.36</v>
      </c>
      <c r="F59" s="25">
        <v>0.22</v>
      </c>
      <c r="G59" s="50">
        <v>0.42</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0.35</v>
      </c>
      <c r="F61" s="25">
        <v>0.2</v>
      </c>
      <c r="G61" s="50">
        <v>0.45</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1</v>
      </c>
      <c r="Y61" s="14" t="e">
        <v>#REF!</v>
      </c>
    </row>
    <row r="62" spans="1:25" ht="12.75" customHeight="1" x14ac:dyDescent="0.25">
      <c r="A62" s="13">
        <v>12</v>
      </c>
      <c r="C62" s="3" t="s">
        <v>67</v>
      </c>
      <c r="D62" s="20">
        <v>482</v>
      </c>
      <c r="E62" s="24">
        <v>0.38</v>
      </c>
      <c r="F62" s="25">
        <v>0.3</v>
      </c>
      <c r="G62" s="50">
        <v>0.32</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0.36</v>
      </c>
      <c r="F63" s="25">
        <v>0.26</v>
      </c>
      <c r="G63" s="50">
        <v>0.38</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0.34</v>
      </c>
      <c r="F65" s="25">
        <v>0.23</v>
      </c>
      <c r="G65" s="50">
        <v>0.43</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0.34</v>
      </c>
      <c r="F66" s="25">
        <v>0.27</v>
      </c>
      <c r="G66" s="50">
        <v>0.39</v>
      </c>
      <c r="J66" s="19"/>
      <c r="L66" s="14" t="b">
        <v>0</v>
      </c>
      <c r="M66" s="14" t="b">
        <v>0</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0.38</v>
      </c>
      <c r="F67" s="25">
        <v>0.27</v>
      </c>
      <c r="G67" s="50">
        <v>0.35</v>
      </c>
      <c r="J67" s="19"/>
      <c r="L67" s="14" t="b">
        <v>0</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0.36</v>
      </c>
      <c r="F69" s="25">
        <v>0.32</v>
      </c>
      <c r="G69" s="50">
        <v>0.32</v>
      </c>
      <c r="J69" s="19"/>
      <c r="L69" s="14" t="b">
        <v>0</v>
      </c>
      <c r="M69" s="14" t="b">
        <v>1</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0.37</v>
      </c>
      <c r="F70" s="25">
        <v>0.25</v>
      </c>
      <c r="G70" s="50">
        <v>0.38</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0.33</v>
      </c>
      <c r="F72" s="25">
        <v>0.32</v>
      </c>
      <c r="G72" s="50">
        <v>0.35</v>
      </c>
      <c r="J72" s="19"/>
      <c r="L72" s="14" t="b">
        <v>0</v>
      </c>
      <c r="M72" s="14" t="b">
        <v>1</v>
      </c>
      <c r="N72" s="14" t="e">
        <v>#REF!</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0.41</v>
      </c>
      <c r="F73" s="25">
        <v>0.22</v>
      </c>
      <c r="G73" s="50">
        <v>0.36</v>
      </c>
      <c r="J73" s="19"/>
      <c r="L73" s="14" t="b">
        <v>1</v>
      </c>
      <c r="M73" s="14" t="b">
        <v>0</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0.35</v>
      </c>
      <c r="F74" s="25">
        <v>0.28000000000000003</v>
      </c>
      <c r="G74" s="50">
        <v>0.37</v>
      </c>
      <c r="J74" s="19"/>
      <c r="L74" s="14" t="b">
        <v>0</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v>
      </c>
      <c r="F76" s="25">
        <v>0.51</v>
      </c>
      <c r="G76" s="50">
        <v>0.28999999999999998</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0.33</v>
      </c>
      <c r="F77" s="25">
        <v>0.35</v>
      </c>
      <c r="G77" s="50">
        <v>0.32</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0.4</v>
      </c>
      <c r="F78" s="25">
        <v>0.24</v>
      </c>
      <c r="G78" s="50">
        <v>0.36</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1</v>
      </c>
      <c r="Y78" s="14" t="e">
        <v>#REF!</v>
      </c>
    </row>
    <row r="79" spans="1:25" ht="12.75" customHeight="1" x14ac:dyDescent="0.25">
      <c r="A79" s="13">
        <v>16</v>
      </c>
      <c r="C79" s="3" t="s">
        <v>80</v>
      </c>
      <c r="D79" s="20">
        <v>253</v>
      </c>
      <c r="E79" s="24">
        <v>0.26</v>
      </c>
      <c r="F79" s="25">
        <v>0.27</v>
      </c>
      <c r="G79" s="50">
        <v>0.47</v>
      </c>
      <c r="J79" s="19"/>
      <c r="L79" s="14" t="b">
        <v>0</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0.25</v>
      </c>
      <c r="F81" s="25">
        <v>0.42</v>
      </c>
      <c r="G81" s="50">
        <v>0.34</v>
      </c>
      <c r="J81" s="19"/>
      <c r="L81" s="14" t="b">
        <v>0</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0.34</v>
      </c>
      <c r="F82" s="25">
        <v>0.3</v>
      </c>
      <c r="G82" s="50">
        <v>0.36</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0.39</v>
      </c>
      <c r="F83" s="25">
        <v>0.24</v>
      </c>
      <c r="G83" s="50">
        <v>0.37</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v>
      </c>
      <c r="F85" s="25">
        <v>0.2</v>
      </c>
      <c r="G85" s="50">
        <v>0.39</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0.36</v>
      </c>
      <c r="F86" s="25">
        <v>0.28000000000000003</v>
      </c>
      <c r="G86" s="50">
        <v>0.37</v>
      </c>
      <c r="J86" s="19"/>
      <c r="L86" s="14" t="b">
        <v>1</v>
      </c>
      <c r="M86" s="14" t="b">
        <v>1</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0.35</v>
      </c>
      <c r="F87" s="25">
        <v>0.33</v>
      </c>
      <c r="G87" s="50">
        <v>0.33</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0.3</v>
      </c>
      <c r="F88" s="25">
        <v>0.22</v>
      </c>
      <c r="G88" s="50">
        <v>0.48</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0.26</v>
      </c>
      <c r="F90" s="25">
        <v>0.43</v>
      </c>
      <c r="G90" s="50">
        <v>0.31</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0.31</v>
      </c>
      <c r="F91" s="25">
        <v>0.32</v>
      </c>
      <c r="G91" s="50">
        <v>0.37</v>
      </c>
      <c r="J91" s="19"/>
      <c r="L91" s="14" t="b">
        <v>0</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0.41</v>
      </c>
      <c r="F92" s="25">
        <v>0.22</v>
      </c>
      <c r="G92" s="50">
        <v>0.37</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0.36</v>
      </c>
      <c r="F94" s="25">
        <v>0.28000000000000003</v>
      </c>
      <c r="G94" s="50">
        <v>0.36</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0.38</v>
      </c>
      <c r="F95" s="25">
        <v>0.23</v>
      </c>
      <c r="G95" s="50">
        <v>0.39</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1</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0.38</v>
      </c>
      <c r="F97" s="25">
        <v>0.28000000000000003</v>
      </c>
      <c r="G97" s="50">
        <v>0.34</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0.35</v>
      </c>
      <c r="F98" s="25">
        <v>0.25</v>
      </c>
      <c r="G98" s="50">
        <v>0.4</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0.35</v>
      </c>
      <c r="F100" s="25">
        <v>0.31</v>
      </c>
      <c r="G100" s="50">
        <v>0.35</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0.39</v>
      </c>
      <c r="F101" s="25">
        <v>0.22</v>
      </c>
      <c r="G101" s="50">
        <v>0.39</v>
      </c>
      <c r="J101" s="19"/>
      <c r="L101" s="14" t="b">
        <v>1</v>
      </c>
      <c r="M101" s="14" t="b">
        <v>0</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0.32</v>
      </c>
      <c r="F103" s="25">
        <v>0.36</v>
      </c>
      <c r="G103" s="50">
        <v>0.32</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0.33</v>
      </c>
      <c r="F104" s="25">
        <v>0.32</v>
      </c>
      <c r="G104" s="50">
        <v>0.34</v>
      </c>
      <c r="J104" s="19"/>
      <c r="L104" s="14" t="b">
        <v>0</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0.43</v>
      </c>
      <c r="F105" s="25">
        <v>0.24</v>
      </c>
      <c r="G105" s="50">
        <v>0.33</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0.31</v>
      </c>
      <c r="F106" s="29">
        <v>0.22</v>
      </c>
      <c r="G106" s="51">
        <v>0.47</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54" priority="16">
      <formula>I13=TRUE</formula>
    </cfRule>
  </conditionalFormatting>
  <conditionalFormatting sqref="E35">
    <cfRule type="expression" dxfId="1053" priority="9">
      <formula>I35=TRUE</formula>
    </cfRule>
  </conditionalFormatting>
  <conditionalFormatting sqref="E60">
    <cfRule type="expression" dxfId="1052" priority="8">
      <formula>I60=TRUE</formula>
    </cfRule>
  </conditionalFormatting>
  <conditionalFormatting sqref="E64">
    <cfRule type="expression" dxfId="1051" priority="7">
      <formula>I64=TRUE</formula>
    </cfRule>
  </conditionalFormatting>
  <conditionalFormatting sqref="E84">
    <cfRule type="expression" dxfId="1050" priority="6">
      <formula>I84=TRUE</formula>
    </cfRule>
  </conditionalFormatting>
  <conditionalFormatting sqref="E89">
    <cfRule type="expression" dxfId="1049" priority="5">
      <formula>I89=TRUE</formula>
    </cfRule>
  </conditionalFormatting>
  <conditionalFormatting sqref="E93">
    <cfRule type="expression" dxfId="1048" priority="4">
      <formula>I93=TRUE</formula>
    </cfRule>
  </conditionalFormatting>
  <conditionalFormatting sqref="E96">
    <cfRule type="expression" dxfId="1047" priority="3">
      <formula>I96=TRUE</formula>
    </cfRule>
  </conditionalFormatting>
  <conditionalFormatting sqref="E99">
    <cfRule type="expression" dxfId="1046" priority="2">
      <formula>I99=TRUE</formula>
    </cfRule>
  </conditionalFormatting>
  <conditionalFormatting sqref="E112:E142">
    <cfRule type="expression" dxfId="1045" priority="13">
      <formula>I112=TRUE</formula>
    </cfRule>
  </conditionalFormatting>
  <conditionalFormatting sqref="E154:E195">
    <cfRule type="expression" dxfId="1044" priority="15">
      <formula>I154=TRUE</formula>
    </cfRule>
  </conditionalFormatting>
  <conditionalFormatting sqref="E207:E248">
    <cfRule type="expression" dxfId="1043"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042" priority="10">
      <formula>X11=TRUE</formula>
    </cfRule>
  </conditionalFormatting>
  <conditionalFormatting sqref="G13 G22 G25 G28 G32 G43 G50 G53 G71 G75 G80 G102 G112:G142 G35 G38 G60 G64 G68 G84 G89 G93 G96 G99 G154:G195 G207:G248">
    <cfRule type="expression" dxfId="1041" priority="11">
      <formula>V13=TRUE</formula>
    </cfRule>
  </conditionalFormatting>
  <conditionalFormatting sqref="H110:H267">
    <cfRule type="expression" dxfId="1040" priority="12">
      <formula>X110=TRUE</formula>
    </cfRule>
  </conditionalFormatting>
  <conditionalFormatting sqref="J8:J106">
    <cfRule type="cellIs" dxfId="1039"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038" priority="17">
      <formula>L11=TRUE</formula>
    </cfRule>
  </conditionalFormatting>
  <conditionalFormatting sqref="F13 F22 F25 F28 F32 F43 F50 F53 F71 F75 F80 F102 F112:F142 F35 F38 F60 F64 F68 F84 F89 F93 F96 F99 F154:F195 F207:F248">
    <cfRule type="expression" dxfId="1037" priority="18">
      <formula>K13=TRUE</formula>
    </cfRule>
  </conditionalFormatting>
  <pageMargins left="0.7" right="0.7" top="0.75" bottom="0.75" header="0.3" footer="0.3"/>
  <pageSetup paperSize="9" orientation="portrait" verticalDpi="0" r:id="rId1"/>
  <drawing r:id="rId2"/>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Worksheet____73"/>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241</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0.39</v>
      </c>
      <c r="F8" s="18">
        <v>0.23</v>
      </c>
      <c r="G8" s="18">
        <v>0.38</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0.37</v>
      </c>
      <c r="F11" s="25">
        <v>0.23</v>
      </c>
      <c r="G11" s="50">
        <v>0.4</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0.43</v>
      </c>
      <c r="F12" s="25">
        <v>0.22</v>
      </c>
      <c r="G12" s="50">
        <v>0.36</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v>
      </c>
      <c r="F14" s="25">
        <v>0.17</v>
      </c>
      <c r="G14" s="50">
        <v>0.43</v>
      </c>
      <c r="J14" s="19"/>
      <c r="L14" s="14" t="b">
        <v>0</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0.44</v>
      </c>
      <c r="F15" s="25">
        <v>0.17</v>
      </c>
      <c r="G15" s="50">
        <v>0.38</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0.37</v>
      </c>
      <c r="F16" s="25">
        <v>0.24</v>
      </c>
      <c r="G16" s="50">
        <v>0.39</v>
      </c>
      <c r="J16" s="19"/>
      <c r="L16" s="14" t="b">
        <v>0</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0.4</v>
      </c>
      <c r="F17" s="25">
        <v>0.23</v>
      </c>
      <c r="G17" s="50">
        <v>0.37</v>
      </c>
      <c r="J17" s="19"/>
      <c r="L17" s="14" t="b">
        <v>0</v>
      </c>
      <c r="M17" s="14" t="b">
        <v>0</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0.39</v>
      </c>
      <c r="F18" s="25">
        <v>0.25</v>
      </c>
      <c r="G18" s="50">
        <v>0.36</v>
      </c>
      <c r="J18" s="19"/>
      <c r="L18" s="14" t="b">
        <v>0</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0.34</v>
      </c>
      <c r="F19" s="25">
        <v>0.27</v>
      </c>
      <c r="G19" s="50">
        <v>0.4</v>
      </c>
      <c r="J19" s="19"/>
      <c r="L19" s="14" t="b">
        <v>0</v>
      </c>
      <c r="M19" s="14" t="b">
        <v>1</v>
      </c>
      <c r="N19" s="14" t="e">
        <v>#REF!</v>
      </c>
      <c r="O19" s="14" t="e">
        <v>#REF!</v>
      </c>
      <c r="P19" s="14" t="e">
        <v>#REF!</v>
      </c>
      <c r="Q19" s="14" t="e">
        <v>#REF!</v>
      </c>
      <c r="R19" s="14" t="e">
        <v>#REF!</v>
      </c>
      <c r="S19" s="14" t="e">
        <v>#REF!</v>
      </c>
      <c r="T19" s="14" t="e">
        <v>#REF!</v>
      </c>
      <c r="U19" s="14" t="e">
        <v>#REF!</v>
      </c>
      <c r="V19" s="14" t="e">
        <v>#REF!</v>
      </c>
      <c r="W19" s="14" t="e">
        <v>#REF!</v>
      </c>
      <c r="X19" s="14" t="b">
        <v>1</v>
      </c>
      <c r="Y19" s="14" t="e">
        <v>#REF!</v>
      </c>
    </row>
    <row r="20" spans="1:25" ht="12.75" customHeight="1" x14ac:dyDescent="0.25">
      <c r="A20" s="13">
        <v>2</v>
      </c>
      <c r="C20" s="3" t="s">
        <v>36</v>
      </c>
      <c r="D20" s="20">
        <v>137</v>
      </c>
      <c r="E20" s="24">
        <v>0.38</v>
      </c>
      <c r="F20" s="25">
        <v>0.31</v>
      </c>
      <c r="G20" s="50">
        <v>0.31</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0.44</v>
      </c>
      <c r="F21" s="25">
        <v>0.26</v>
      </c>
      <c r="G21" s="50">
        <v>0.28999999999999998</v>
      </c>
      <c r="J21" s="19"/>
      <c r="L21" s="14" t="b">
        <v>1</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0.4</v>
      </c>
      <c r="F23" s="25">
        <v>0.21</v>
      </c>
      <c r="G23" s="50">
        <v>0.39</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0.39</v>
      </c>
      <c r="F24" s="25">
        <v>0.28000000000000003</v>
      </c>
      <c r="G24" s="50">
        <v>0.33</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0.42</v>
      </c>
      <c r="F26" s="25">
        <v>0.22</v>
      </c>
      <c r="G26" s="50">
        <v>0.36</v>
      </c>
      <c r="J26" s="19"/>
      <c r="L26" s="14" t="b">
        <v>0</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0.39</v>
      </c>
      <c r="F27" s="25">
        <v>0.23</v>
      </c>
      <c r="G27" s="50">
        <v>0.39</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0.41</v>
      </c>
      <c r="F29" s="25">
        <v>0.22</v>
      </c>
      <c r="G29" s="50">
        <v>0.37</v>
      </c>
      <c r="J29" s="19"/>
      <c r="L29" s="14" t="b">
        <v>0</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0.39</v>
      </c>
      <c r="F30" s="25">
        <v>0.23</v>
      </c>
      <c r="G30" s="50">
        <v>0.38</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0.38</v>
      </c>
      <c r="F31" s="25">
        <v>0.22</v>
      </c>
      <c r="G31" s="50">
        <v>0.4</v>
      </c>
      <c r="J31" s="19"/>
      <c r="L31" s="14" t="b">
        <v>0</v>
      </c>
      <c r="M31" s="14" t="b">
        <v>0</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0.41</v>
      </c>
      <c r="F33" s="25">
        <v>0.21</v>
      </c>
      <c r="G33" s="50">
        <v>0.38</v>
      </c>
      <c r="J33" s="19"/>
      <c r="L33" s="14" t="b">
        <v>0</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0.36</v>
      </c>
      <c r="F34" s="25">
        <v>0.28999999999999998</v>
      </c>
      <c r="G34" s="50">
        <v>0.36</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0.39</v>
      </c>
      <c r="F36" s="25">
        <v>0.23</v>
      </c>
      <c r="G36" s="50">
        <v>0.38</v>
      </c>
      <c r="J36" s="19"/>
      <c r="L36" s="14" t="b">
        <v>0</v>
      </c>
      <c r="M36" s="14" t="b">
        <v>0</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v>
      </c>
      <c r="F37" s="25">
        <v>0.21</v>
      </c>
      <c r="G37" s="50">
        <v>0.38</v>
      </c>
      <c r="J37" s="19"/>
      <c r="L37" s="14" t="b">
        <v>0</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0.42</v>
      </c>
      <c r="F39" s="25">
        <v>0.2</v>
      </c>
      <c r="G39" s="50">
        <v>0.39</v>
      </c>
      <c r="J39" s="19"/>
      <c r="L39" s="14" t="b">
        <v>0</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0.42</v>
      </c>
      <c r="F40" s="25">
        <v>0.21</v>
      </c>
      <c r="G40" s="50">
        <v>0.36</v>
      </c>
      <c r="J40" s="19"/>
      <c r="L40" s="14" t="b">
        <v>0</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0.4</v>
      </c>
      <c r="F41" s="25">
        <v>0.24</v>
      </c>
      <c r="G41" s="50">
        <v>0.36</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0.36</v>
      </c>
      <c r="F42" s="25">
        <v>0.25</v>
      </c>
      <c r="G42" s="50">
        <v>0.39</v>
      </c>
      <c r="J42" s="19"/>
      <c r="L42" s="14" t="b">
        <v>0</v>
      </c>
      <c r="M42" s="14" t="b">
        <v>0</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0.4</v>
      </c>
      <c r="F44" s="25">
        <v>0.22</v>
      </c>
      <c r="G44" s="50">
        <v>0.38</v>
      </c>
      <c r="J44" s="19"/>
      <c r="L44" s="14" t="b">
        <v>0</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0.42</v>
      </c>
      <c r="F45" s="25">
        <v>0.3</v>
      </c>
      <c r="G45" s="50">
        <v>0.28000000000000003</v>
      </c>
      <c r="J45" s="19"/>
      <c r="L45" s="14" t="b">
        <v>1</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0.34</v>
      </c>
      <c r="F46" s="25">
        <v>0.36</v>
      </c>
      <c r="G46" s="50">
        <v>0.3</v>
      </c>
      <c r="J46" s="19"/>
      <c r="L46" s="14" t="b">
        <v>0</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0.36</v>
      </c>
      <c r="F47" s="25">
        <v>0.27</v>
      </c>
      <c r="G47" s="50">
        <v>0.37</v>
      </c>
      <c r="J47" s="19"/>
      <c r="L47" s="14" t="b">
        <v>0</v>
      </c>
      <c r="M47" s="14" t="b">
        <v>0</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0.38</v>
      </c>
      <c r="F48" s="25">
        <v>0.27</v>
      </c>
      <c r="G48" s="50">
        <v>0.36</v>
      </c>
      <c r="J48" s="19"/>
      <c r="L48" s="14" t="b">
        <v>0</v>
      </c>
      <c r="M48" s="14" t="b">
        <v>0</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0.5</v>
      </c>
      <c r="F49" s="25">
        <v>0.23</v>
      </c>
      <c r="G49" s="50">
        <v>0.27</v>
      </c>
      <c r="J49" s="19"/>
      <c r="L49" s="14" t="b">
        <v>1</v>
      </c>
      <c r="M49" s="14" t="b">
        <v>0</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0.46</v>
      </c>
      <c r="F51" s="25">
        <v>0.24</v>
      </c>
      <c r="G51" s="50">
        <v>0.3</v>
      </c>
      <c r="J51" s="19"/>
      <c r="L51" s="14" t="b">
        <v>1</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0.39</v>
      </c>
      <c r="F52" s="25">
        <v>0.22</v>
      </c>
      <c r="G52" s="50">
        <v>0.38</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1</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0.46</v>
      </c>
      <c r="F54" s="25">
        <v>0.21</v>
      </c>
      <c r="G54" s="50">
        <v>0.34</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0.48</v>
      </c>
      <c r="F55" s="25">
        <v>0.18</v>
      </c>
      <c r="G55" s="50">
        <v>0.34</v>
      </c>
      <c r="J55" s="19"/>
      <c r="L55" s="14" t="b">
        <v>1</v>
      </c>
      <c r="M55" s="14" t="b">
        <v>0</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0.48</v>
      </c>
      <c r="F56" s="25">
        <v>0.2</v>
      </c>
      <c r="G56" s="50">
        <v>0.31</v>
      </c>
      <c r="J56" s="19"/>
      <c r="L56" s="14" t="b">
        <v>1</v>
      </c>
      <c r="M56" s="14" t="b">
        <v>0</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0.47</v>
      </c>
      <c r="F57" s="25">
        <v>0.22</v>
      </c>
      <c r="G57" s="50">
        <v>0.31</v>
      </c>
      <c r="J57" s="19"/>
      <c r="L57" s="14" t="b">
        <v>1</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0.39</v>
      </c>
      <c r="F58" s="25">
        <v>0.25</v>
      </c>
      <c r="G58" s="50">
        <v>0.36</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0.36</v>
      </c>
      <c r="F59" s="25">
        <v>0.15</v>
      </c>
      <c r="G59" s="50">
        <v>0.49</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0.37</v>
      </c>
      <c r="F61" s="25">
        <v>0.18</v>
      </c>
      <c r="G61" s="50">
        <v>0.45</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1</v>
      </c>
      <c r="Y61" s="14" t="e">
        <v>#REF!</v>
      </c>
    </row>
    <row r="62" spans="1:25" ht="12.75" customHeight="1" x14ac:dyDescent="0.25">
      <c r="A62" s="13">
        <v>12</v>
      </c>
      <c r="C62" s="3" t="s">
        <v>67</v>
      </c>
      <c r="D62" s="20">
        <v>482</v>
      </c>
      <c r="E62" s="24">
        <v>0.36</v>
      </c>
      <c r="F62" s="25">
        <v>0.28000000000000003</v>
      </c>
      <c r="G62" s="50">
        <v>0.36</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0.41</v>
      </c>
      <c r="F63" s="25">
        <v>0.21</v>
      </c>
      <c r="G63" s="50">
        <v>0.38</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0.33</v>
      </c>
      <c r="F65" s="25">
        <v>0.17</v>
      </c>
      <c r="G65" s="50">
        <v>0.5</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0.35</v>
      </c>
      <c r="F66" s="25">
        <v>0.26</v>
      </c>
      <c r="G66" s="50">
        <v>0.39</v>
      </c>
      <c r="J66" s="19"/>
      <c r="L66" s="14" t="b">
        <v>0</v>
      </c>
      <c r="M66" s="14" t="b">
        <v>1</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0.43</v>
      </c>
      <c r="F67" s="25">
        <v>0.21</v>
      </c>
      <c r="G67" s="50">
        <v>0.36</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0.4</v>
      </c>
      <c r="F69" s="25">
        <v>0.27</v>
      </c>
      <c r="G69" s="50">
        <v>0.32</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0.39</v>
      </c>
      <c r="F70" s="25">
        <v>0.21</v>
      </c>
      <c r="G70" s="50">
        <v>0.4</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1</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0.37</v>
      </c>
      <c r="F72" s="25">
        <v>0.25</v>
      </c>
      <c r="G72" s="50">
        <v>0.38</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0.38</v>
      </c>
      <c r="F73" s="25">
        <v>0.22</v>
      </c>
      <c r="G73" s="50">
        <v>0.4</v>
      </c>
      <c r="J73" s="19"/>
      <c r="L73" s="14" t="b">
        <v>0</v>
      </c>
      <c r="M73" s="14" t="b">
        <v>0</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0.42</v>
      </c>
      <c r="F74" s="25">
        <v>0.22</v>
      </c>
      <c r="G74" s="50">
        <v>0.36</v>
      </c>
      <c r="J74" s="19"/>
      <c r="L74" s="14" t="b">
        <v>0</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0.21</v>
      </c>
      <c r="F76" s="25">
        <v>0.46</v>
      </c>
      <c r="G76" s="50">
        <v>0.33</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0.4</v>
      </c>
      <c r="F77" s="25">
        <v>0.28999999999999998</v>
      </c>
      <c r="G77" s="50">
        <v>0.31</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0.43</v>
      </c>
      <c r="F78" s="25">
        <v>0.21</v>
      </c>
      <c r="G78" s="50">
        <v>0.36</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0.23</v>
      </c>
      <c r="F79" s="25">
        <v>0.21</v>
      </c>
      <c r="G79" s="50">
        <v>0.56000000000000005</v>
      </c>
      <c r="J79" s="19"/>
      <c r="L79" s="14" t="b">
        <v>0</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0.37</v>
      </c>
      <c r="F81" s="25">
        <v>0.34</v>
      </c>
      <c r="G81" s="50">
        <v>0.28999999999999998</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0.38</v>
      </c>
      <c r="F82" s="25">
        <v>0.26</v>
      </c>
      <c r="G82" s="50">
        <v>0.36</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1</v>
      </c>
      <c r="Y82" s="14" t="e">
        <v>#REF!</v>
      </c>
    </row>
    <row r="83" spans="1:25" ht="12.75" customHeight="1" x14ac:dyDescent="0.25">
      <c r="A83" s="13">
        <v>17</v>
      </c>
      <c r="C83" s="3" t="s">
        <v>72</v>
      </c>
      <c r="D83" s="20">
        <v>1375</v>
      </c>
      <c r="E83" s="24">
        <v>0.41</v>
      </c>
      <c r="F83" s="25">
        <v>0.2</v>
      </c>
      <c r="G83" s="50">
        <v>0.39</v>
      </c>
      <c r="J83" s="19"/>
      <c r="L83" s="14" t="b">
        <v>1</v>
      </c>
      <c r="M83" s="14" t="b">
        <v>1</v>
      </c>
      <c r="N83" s="14" t="e">
        <v>#REF!</v>
      </c>
      <c r="O83" s="14" t="e">
        <v>#REF!</v>
      </c>
      <c r="P83" s="14" t="e">
        <v>#REF!</v>
      </c>
      <c r="Q83" s="14" t="e">
        <v>#REF!</v>
      </c>
      <c r="R83" s="14" t="e">
        <v>#REF!</v>
      </c>
      <c r="S83" s="14" t="e">
        <v>#REF!</v>
      </c>
      <c r="T83" s="14" t="e">
        <v>#REF!</v>
      </c>
      <c r="U83" s="14" t="e">
        <v>#REF!</v>
      </c>
      <c r="V83" s="14" t="e">
        <v>#REF!</v>
      </c>
      <c r="W83" s="14" t="e">
        <v>#REF!</v>
      </c>
      <c r="X83" s="14" t="b">
        <v>1</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0.41</v>
      </c>
      <c r="F85" s="25">
        <v>0.18</v>
      </c>
      <c r="G85" s="50">
        <v>0.41</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0.4</v>
      </c>
      <c r="F86" s="25">
        <v>0.23</v>
      </c>
      <c r="G86" s="50">
        <v>0.37</v>
      </c>
      <c r="J86" s="19"/>
      <c r="L86" s="14" t="b">
        <v>1</v>
      </c>
      <c r="M86" s="14" t="b">
        <v>1</v>
      </c>
      <c r="N86" s="14" t="e">
        <v>#REF!</v>
      </c>
      <c r="O86" s="14" t="e">
        <v>#REF!</v>
      </c>
      <c r="P86" s="14" t="e">
        <v>#REF!</v>
      </c>
      <c r="Q86" s="14" t="e">
        <v>#REF!</v>
      </c>
      <c r="R86" s="14" t="e">
        <v>#REF!</v>
      </c>
      <c r="S86" s="14" t="e">
        <v>#REF!</v>
      </c>
      <c r="T86" s="14" t="e">
        <v>#REF!</v>
      </c>
      <c r="U86" s="14" t="e">
        <v>#REF!</v>
      </c>
      <c r="V86" s="14" t="e">
        <v>#REF!</v>
      </c>
      <c r="W86" s="14" t="e">
        <v>#REF!</v>
      </c>
      <c r="X86" s="14" t="b">
        <v>1</v>
      </c>
      <c r="Y86" s="14" t="e">
        <v>#REF!</v>
      </c>
    </row>
    <row r="87" spans="1:25" ht="12.75" customHeight="1" x14ac:dyDescent="0.25">
      <c r="A87" s="13">
        <v>17</v>
      </c>
      <c r="C87" s="3" t="s">
        <v>72</v>
      </c>
      <c r="D87" s="20">
        <v>600</v>
      </c>
      <c r="E87" s="24">
        <v>0.39</v>
      </c>
      <c r="F87" s="25">
        <v>0.28000000000000003</v>
      </c>
      <c r="G87" s="50">
        <v>0.33</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1</v>
      </c>
      <c r="Y87" s="14" t="e">
        <v>#REF!</v>
      </c>
    </row>
    <row r="88" spans="1:25" ht="12.75" customHeight="1" x14ac:dyDescent="0.25">
      <c r="A88" s="13">
        <v>17</v>
      </c>
      <c r="C88" s="3" t="s">
        <v>83</v>
      </c>
      <c r="D88" s="20">
        <v>63</v>
      </c>
      <c r="E88" s="24">
        <v>0.25</v>
      </c>
      <c r="F88" s="25">
        <v>0.13</v>
      </c>
      <c r="G88" s="50">
        <v>0.62</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0.43</v>
      </c>
      <c r="G90" s="50">
        <v>0.25</v>
      </c>
      <c r="J90" s="19"/>
      <c r="L90" s="14" t="b">
        <v>1</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0.38</v>
      </c>
      <c r="F91" s="25">
        <v>0.25</v>
      </c>
      <c r="G91" s="50">
        <v>0.37</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1</v>
      </c>
      <c r="Y91" s="14" t="e">
        <v>#REF!</v>
      </c>
    </row>
    <row r="92" spans="1:25" ht="12.75" customHeight="1" x14ac:dyDescent="0.25">
      <c r="A92" s="13">
        <v>17</v>
      </c>
      <c r="C92" s="3" t="s">
        <v>72</v>
      </c>
      <c r="D92" s="20">
        <v>1255</v>
      </c>
      <c r="E92" s="24">
        <v>0.42</v>
      </c>
      <c r="F92" s="25">
        <v>0.19</v>
      </c>
      <c r="G92" s="50">
        <v>0.4</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1</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0.39</v>
      </c>
      <c r="F94" s="25">
        <v>0.24</v>
      </c>
      <c r="G94" s="50">
        <v>0.37</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1</v>
      </c>
      <c r="Y94" s="14" t="e">
        <v>#REF!</v>
      </c>
    </row>
    <row r="95" spans="1:25" ht="12.75" customHeight="1" x14ac:dyDescent="0.25">
      <c r="A95" s="13">
        <v>17</v>
      </c>
      <c r="C95" s="3" t="s">
        <v>12</v>
      </c>
      <c r="D95" s="20">
        <v>695</v>
      </c>
      <c r="E95" s="24">
        <v>0.41</v>
      </c>
      <c r="F95" s="25">
        <v>0.19</v>
      </c>
      <c r="G95" s="50">
        <v>0.4</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1</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0.41</v>
      </c>
      <c r="F97" s="25">
        <v>0.24</v>
      </c>
      <c r="G97" s="50">
        <v>0.35</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1</v>
      </c>
      <c r="Y97" s="14" t="e">
        <v>#REF!</v>
      </c>
    </row>
    <row r="98" spans="1:36" ht="12.75" customHeight="1" x14ac:dyDescent="0.25">
      <c r="A98" s="13">
        <v>17</v>
      </c>
      <c r="C98" s="3" t="s">
        <v>12</v>
      </c>
      <c r="D98" s="20">
        <v>1000</v>
      </c>
      <c r="E98" s="24">
        <v>0.38</v>
      </c>
      <c r="F98" s="25">
        <v>0.21</v>
      </c>
      <c r="G98" s="50">
        <v>0.41</v>
      </c>
      <c r="J98" s="19"/>
      <c r="L98" s="14" t="b">
        <v>1</v>
      </c>
      <c r="M98" s="14" t="b">
        <v>1</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0.41</v>
      </c>
      <c r="F100" s="25">
        <v>0.25</v>
      </c>
      <c r="G100" s="50">
        <v>0.33</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1</v>
      </c>
      <c r="Y100" s="14" t="e">
        <v>#REF!</v>
      </c>
    </row>
    <row r="101" spans="1:36" ht="12.75" customHeight="1" x14ac:dyDescent="0.25">
      <c r="A101" s="13">
        <v>17</v>
      </c>
      <c r="C101" s="3" t="s">
        <v>12</v>
      </c>
      <c r="D101" s="20">
        <v>1122</v>
      </c>
      <c r="E101" s="24">
        <v>0.38</v>
      </c>
      <c r="F101" s="25">
        <v>0.2</v>
      </c>
      <c r="G101" s="50">
        <v>0.42</v>
      </c>
      <c r="J101" s="19"/>
      <c r="L101" s="14" t="b">
        <v>1</v>
      </c>
      <c r="M101" s="14" t="b">
        <v>1</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0.34</v>
      </c>
      <c r="F103" s="25">
        <v>0.36</v>
      </c>
      <c r="G103" s="50">
        <v>0.3</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0.39</v>
      </c>
      <c r="F104" s="25">
        <v>0.27</v>
      </c>
      <c r="G104" s="50">
        <v>0.34</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0.48</v>
      </c>
      <c r="F105" s="25">
        <v>0.19</v>
      </c>
      <c r="G105" s="50">
        <v>0.32</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0.28999999999999998</v>
      </c>
      <c r="F106" s="29">
        <v>0.18</v>
      </c>
      <c r="G106" s="51">
        <v>0.53</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36" priority="16">
      <formula>I13=TRUE</formula>
    </cfRule>
  </conditionalFormatting>
  <conditionalFormatting sqref="E35">
    <cfRule type="expression" dxfId="1035" priority="9">
      <formula>I35=TRUE</formula>
    </cfRule>
  </conditionalFormatting>
  <conditionalFormatting sqref="E60">
    <cfRule type="expression" dxfId="1034" priority="8">
      <formula>I60=TRUE</formula>
    </cfRule>
  </conditionalFormatting>
  <conditionalFormatting sqref="E64">
    <cfRule type="expression" dxfId="1033" priority="7">
      <formula>I64=TRUE</formula>
    </cfRule>
  </conditionalFormatting>
  <conditionalFormatting sqref="E84">
    <cfRule type="expression" dxfId="1032" priority="6">
      <formula>I84=TRUE</formula>
    </cfRule>
  </conditionalFormatting>
  <conditionalFormatting sqref="E89">
    <cfRule type="expression" dxfId="1031" priority="5">
      <formula>I89=TRUE</formula>
    </cfRule>
  </conditionalFormatting>
  <conditionalFormatting sqref="E93">
    <cfRule type="expression" dxfId="1030" priority="4">
      <formula>I93=TRUE</formula>
    </cfRule>
  </conditionalFormatting>
  <conditionalFormatting sqref="E96">
    <cfRule type="expression" dxfId="1029" priority="3">
      <formula>I96=TRUE</formula>
    </cfRule>
  </conditionalFormatting>
  <conditionalFormatting sqref="E99">
    <cfRule type="expression" dxfId="1028" priority="2">
      <formula>I99=TRUE</formula>
    </cfRule>
  </conditionalFormatting>
  <conditionalFormatting sqref="E112:E142">
    <cfRule type="expression" dxfId="1027" priority="13">
      <formula>I112=TRUE</formula>
    </cfRule>
  </conditionalFormatting>
  <conditionalFormatting sqref="E154:E195">
    <cfRule type="expression" dxfId="1026" priority="15">
      <formula>I154=TRUE</formula>
    </cfRule>
  </conditionalFormatting>
  <conditionalFormatting sqref="E207:E248">
    <cfRule type="expression" dxfId="1025"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024" priority="10">
      <formula>X11=TRUE</formula>
    </cfRule>
  </conditionalFormatting>
  <conditionalFormatting sqref="G13 G22 G25 G28 G32 G43 G50 G53 G71 G75 G80 G102 G112:G142 G35 G38 G60 G64 G68 G84 G89 G93 G96 G99 G154:G195 G207:G248">
    <cfRule type="expression" dxfId="1023" priority="11">
      <formula>V13=TRUE</formula>
    </cfRule>
  </conditionalFormatting>
  <conditionalFormatting sqref="H110:H267">
    <cfRule type="expression" dxfId="1022" priority="12">
      <formula>X110=TRUE</formula>
    </cfRule>
  </conditionalFormatting>
  <conditionalFormatting sqref="J8:J106">
    <cfRule type="cellIs" dxfId="1021"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020" priority="17">
      <formula>L11=TRUE</formula>
    </cfRule>
  </conditionalFormatting>
  <conditionalFormatting sqref="F13 F22 F25 F28 F32 F43 F50 F53 F71 F75 F80 F102 F112:F142 F35 F38 F60 F64 F68 F84 F89 F93 F96 F99 F154:F195 F207:F248">
    <cfRule type="expression" dxfId="1019" priority="18">
      <formula>K13=TRUE</formula>
    </cfRule>
  </conditionalFormatting>
  <pageMargins left="0.7" right="0.7" top="0.75" bottom="0.75" header="0.3" footer="0.3"/>
  <pageSetup paperSize="9" orientation="portrait" verticalDpi="0" r:id="rId1"/>
  <drawing r:id="rId2"/>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Worksheet____74"/>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242</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0.46</v>
      </c>
      <c r="F8" s="18">
        <v>0.23</v>
      </c>
      <c r="G8" s="18">
        <v>0.31</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0.42</v>
      </c>
      <c r="F11" s="25">
        <v>0.23</v>
      </c>
      <c r="G11" s="50">
        <v>0.35</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1</v>
      </c>
      <c r="Y11" s="14" t="e">
        <v>#REF!</v>
      </c>
    </row>
    <row r="12" spans="1:33" ht="12.75" customHeight="1" x14ac:dyDescent="0.25">
      <c r="A12" s="13">
        <v>1</v>
      </c>
      <c r="C12" s="3" t="s">
        <v>28</v>
      </c>
      <c r="D12" s="20">
        <v>1104</v>
      </c>
      <c r="E12" s="24">
        <v>0.52</v>
      </c>
      <c r="F12" s="25">
        <v>0.22</v>
      </c>
      <c r="G12" s="50">
        <v>0.26</v>
      </c>
      <c r="J12" s="19"/>
      <c r="L12" s="14" t="b">
        <v>1</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0.51</v>
      </c>
      <c r="F14" s="25">
        <v>0.18</v>
      </c>
      <c r="G14" s="50">
        <v>0.31</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0</v>
      </c>
      <c r="Y14" s="14" t="e">
        <v>#REF!</v>
      </c>
    </row>
    <row r="15" spans="1:33" ht="12.75" customHeight="1" x14ac:dyDescent="0.25">
      <c r="A15" s="13">
        <v>2</v>
      </c>
      <c r="C15" s="3" t="s">
        <v>31</v>
      </c>
      <c r="D15" s="20">
        <v>357</v>
      </c>
      <c r="E15" s="24">
        <v>0.54</v>
      </c>
      <c r="F15" s="25">
        <v>0.18</v>
      </c>
      <c r="G15" s="50">
        <v>0.28000000000000003</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0</v>
      </c>
      <c r="Y15" s="14" t="e">
        <v>#REF!</v>
      </c>
    </row>
    <row r="16" spans="1:33" ht="12.75" customHeight="1" x14ac:dyDescent="0.25">
      <c r="A16" s="13">
        <v>2</v>
      </c>
      <c r="C16" s="3" t="s">
        <v>32</v>
      </c>
      <c r="D16" s="20">
        <v>358</v>
      </c>
      <c r="E16" s="24">
        <v>0.46</v>
      </c>
      <c r="F16" s="25">
        <v>0.22</v>
      </c>
      <c r="G16" s="50">
        <v>0.31</v>
      </c>
      <c r="J16" s="19"/>
      <c r="L16" s="14" t="b">
        <v>0</v>
      </c>
      <c r="M16" s="14" t="b">
        <v>0</v>
      </c>
      <c r="N16" s="14" t="e">
        <v>#REF!</v>
      </c>
      <c r="O16" s="14" t="e">
        <v>#REF!</v>
      </c>
      <c r="P16" s="14" t="e">
        <v>#REF!</v>
      </c>
      <c r="Q16" s="14" t="e">
        <v>#REF!</v>
      </c>
      <c r="R16" s="14" t="e">
        <v>#REF!</v>
      </c>
      <c r="S16" s="14" t="e">
        <v>#REF!</v>
      </c>
      <c r="T16" s="14" t="e">
        <v>#REF!</v>
      </c>
      <c r="U16" s="14" t="e">
        <v>#REF!</v>
      </c>
      <c r="V16" s="14" t="e">
        <v>#REF!</v>
      </c>
      <c r="W16" s="14" t="e">
        <v>#REF!</v>
      </c>
      <c r="X16" s="14" t="b">
        <v>0</v>
      </c>
      <c r="Y16" s="14" t="e">
        <v>#REF!</v>
      </c>
    </row>
    <row r="17" spans="1:25" ht="12.75" customHeight="1" x14ac:dyDescent="0.25">
      <c r="A17" s="13">
        <v>2</v>
      </c>
      <c r="C17" s="3" t="s">
        <v>33</v>
      </c>
      <c r="D17" s="20">
        <v>349</v>
      </c>
      <c r="E17" s="24">
        <v>0.46</v>
      </c>
      <c r="F17" s="25">
        <v>0.24</v>
      </c>
      <c r="G17" s="50">
        <v>0.3</v>
      </c>
      <c r="J17" s="19"/>
      <c r="L17" s="14" t="b">
        <v>0</v>
      </c>
      <c r="M17" s="14" t="b">
        <v>0</v>
      </c>
      <c r="N17" s="14" t="e">
        <v>#REF!</v>
      </c>
      <c r="O17" s="14" t="e">
        <v>#REF!</v>
      </c>
      <c r="P17" s="14" t="e">
        <v>#REF!</v>
      </c>
      <c r="Q17" s="14" t="e">
        <v>#REF!</v>
      </c>
      <c r="R17" s="14" t="e">
        <v>#REF!</v>
      </c>
      <c r="S17" s="14" t="e">
        <v>#REF!</v>
      </c>
      <c r="T17" s="14" t="e">
        <v>#REF!</v>
      </c>
      <c r="U17" s="14" t="e">
        <v>#REF!</v>
      </c>
      <c r="V17" s="14" t="e">
        <v>#REF!</v>
      </c>
      <c r="W17" s="14" t="e">
        <v>#REF!</v>
      </c>
      <c r="X17" s="14" t="b">
        <v>0</v>
      </c>
      <c r="Y17" s="14" t="e">
        <v>#REF!</v>
      </c>
    </row>
    <row r="18" spans="1:25" ht="12.75" customHeight="1" x14ac:dyDescent="0.25">
      <c r="A18" s="13">
        <v>2</v>
      </c>
      <c r="C18" s="3" t="s">
        <v>34</v>
      </c>
      <c r="D18" s="20">
        <v>353</v>
      </c>
      <c r="E18" s="24">
        <v>0.42</v>
      </c>
      <c r="F18" s="25">
        <v>0.25</v>
      </c>
      <c r="G18" s="50">
        <v>0.33</v>
      </c>
      <c r="J18" s="19"/>
      <c r="L18" s="14" t="b">
        <v>0</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0.41</v>
      </c>
      <c r="F19" s="25">
        <v>0.27</v>
      </c>
      <c r="G19" s="50">
        <v>0.32</v>
      </c>
      <c r="J19" s="19"/>
      <c r="L19" s="14" t="b">
        <v>0</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0.42</v>
      </c>
      <c r="F20" s="25">
        <v>0.28000000000000003</v>
      </c>
      <c r="G20" s="50">
        <v>0.3</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0.42</v>
      </c>
      <c r="F21" s="25">
        <v>0.32</v>
      </c>
      <c r="G21" s="50">
        <v>0.26</v>
      </c>
      <c r="J21" s="19"/>
      <c r="L21" s="14" t="b">
        <v>0</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0.48</v>
      </c>
      <c r="F23" s="25">
        <v>0.21</v>
      </c>
      <c r="G23" s="50">
        <v>0.31</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0.42</v>
      </c>
      <c r="F24" s="25">
        <v>0.28999999999999998</v>
      </c>
      <c r="G24" s="50">
        <v>0.3</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0.49</v>
      </c>
      <c r="F26" s="25">
        <v>0.24</v>
      </c>
      <c r="G26" s="50">
        <v>0.28000000000000003</v>
      </c>
      <c r="J26" s="19"/>
      <c r="L26" s="14" t="b">
        <v>0</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0.46</v>
      </c>
      <c r="F27" s="25">
        <v>0.22</v>
      </c>
      <c r="G27" s="50">
        <v>0.32</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0.49</v>
      </c>
      <c r="F29" s="25">
        <v>0.23</v>
      </c>
      <c r="G29" s="50">
        <v>0.28000000000000003</v>
      </c>
      <c r="J29" s="19"/>
      <c r="L29" s="14" t="b">
        <v>0</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0.44</v>
      </c>
      <c r="F30" s="25">
        <v>0.22</v>
      </c>
      <c r="G30" s="50">
        <v>0.33</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0.43</v>
      </c>
      <c r="F31" s="25">
        <v>0.2</v>
      </c>
      <c r="G31" s="50">
        <v>0.37</v>
      </c>
      <c r="J31" s="19"/>
      <c r="L31" s="14" t="b">
        <v>0</v>
      </c>
      <c r="M31" s="14" t="b">
        <v>0</v>
      </c>
      <c r="N31" s="14" t="e">
        <v>#REF!</v>
      </c>
      <c r="O31" s="14" t="e">
        <v>#REF!</v>
      </c>
      <c r="P31" s="14" t="e">
        <v>#REF!</v>
      </c>
      <c r="Q31" s="14" t="e">
        <v>#REF!</v>
      </c>
      <c r="R31" s="14" t="e">
        <v>#REF!</v>
      </c>
      <c r="S31" s="14" t="e">
        <v>#REF!</v>
      </c>
      <c r="T31" s="14" t="e">
        <v>#REF!</v>
      </c>
      <c r="U31" s="14" t="e">
        <v>#REF!</v>
      </c>
      <c r="V31" s="14" t="e">
        <v>#REF!</v>
      </c>
      <c r="W31" s="14" t="e">
        <v>#REF!</v>
      </c>
      <c r="X31" s="14" t="b">
        <v>1</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0.46</v>
      </c>
      <c r="F33" s="25">
        <v>0.22</v>
      </c>
      <c r="G33" s="50">
        <v>0.31</v>
      </c>
      <c r="J33" s="19"/>
      <c r="L33" s="14" t="b">
        <v>0</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0.49</v>
      </c>
      <c r="F34" s="25">
        <v>0.23</v>
      </c>
      <c r="G34" s="50">
        <v>0.28000000000000003</v>
      </c>
      <c r="J34" s="19"/>
      <c r="L34" s="14" t="b">
        <v>0</v>
      </c>
      <c r="M34" s="14" t="b">
        <v>0</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0.45</v>
      </c>
      <c r="F36" s="25">
        <v>0.24</v>
      </c>
      <c r="G36" s="50">
        <v>0.32</v>
      </c>
      <c r="J36" s="19"/>
      <c r="L36" s="14" t="b">
        <v>0</v>
      </c>
      <c r="M36" s="14" t="b">
        <v>0</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0.49</v>
      </c>
      <c r="F37" s="25">
        <v>0.21</v>
      </c>
      <c r="G37" s="50">
        <v>0.28999999999999998</v>
      </c>
      <c r="J37" s="19"/>
      <c r="L37" s="14" t="b">
        <v>0</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0.48</v>
      </c>
      <c r="F39" s="25">
        <v>0.21</v>
      </c>
      <c r="G39" s="50">
        <v>0.31</v>
      </c>
      <c r="J39" s="19"/>
      <c r="L39" s="14" t="b">
        <v>0</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0.51</v>
      </c>
      <c r="F40" s="25">
        <v>0.23</v>
      </c>
      <c r="G40" s="50">
        <v>0.26</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0.45</v>
      </c>
      <c r="F41" s="25">
        <v>0.24</v>
      </c>
      <c r="G41" s="50">
        <v>0.31</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0.43</v>
      </c>
      <c r="F42" s="25">
        <v>0.23</v>
      </c>
      <c r="G42" s="50">
        <v>0.34</v>
      </c>
      <c r="J42" s="19"/>
      <c r="L42" s="14" t="b">
        <v>0</v>
      </c>
      <c r="M42" s="14" t="b">
        <v>0</v>
      </c>
      <c r="N42" s="14" t="e">
        <v>#REF!</v>
      </c>
      <c r="O42" s="14" t="e">
        <v>#REF!</v>
      </c>
      <c r="P42" s="14" t="e">
        <v>#REF!</v>
      </c>
      <c r="Q42" s="14" t="e">
        <v>#REF!</v>
      </c>
      <c r="R42" s="14" t="e">
        <v>#REF!</v>
      </c>
      <c r="S42" s="14" t="e">
        <v>#REF!</v>
      </c>
      <c r="T42" s="14" t="e">
        <v>#REF!</v>
      </c>
      <c r="U42" s="14" t="e">
        <v>#REF!</v>
      </c>
      <c r="V42" s="14" t="e">
        <v>#REF!</v>
      </c>
      <c r="W42" s="14" t="e">
        <v>#REF!</v>
      </c>
      <c r="X42" s="14" t="b">
        <v>1</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0.47</v>
      </c>
      <c r="F44" s="25">
        <v>0.22</v>
      </c>
      <c r="G44" s="50">
        <v>0.31</v>
      </c>
      <c r="J44" s="19"/>
      <c r="L44" s="14" t="b">
        <v>1</v>
      </c>
      <c r="M44" s="14" t="b">
        <v>1</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0.56000000000000005</v>
      </c>
      <c r="F45" s="25">
        <v>0.24</v>
      </c>
      <c r="G45" s="50">
        <v>0.2</v>
      </c>
      <c r="J45" s="19"/>
      <c r="L45" s="14" t="b">
        <v>1</v>
      </c>
      <c r="M45" s="14" t="b">
        <v>1</v>
      </c>
      <c r="N45" s="14" t="e">
        <v>#REF!</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0.45</v>
      </c>
      <c r="F46" s="25">
        <v>0.31</v>
      </c>
      <c r="G46" s="50">
        <v>0.24</v>
      </c>
      <c r="J46" s="19"/>
      <c r="L46" s="14" t="b">
        <v>1</v>
      </c>
      <c r="M46" s="14" t="b">
        <v>1</v>
      </c>
      <c r="N46" s="14" t="e">
        <v>#REF!</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0.42</v>
      </c>
      <c r="F47" s="25">
        <v>0.3</v>
      </c>
      <c r="G47" s="50">
        <v>0.28000000000000003</v>
      </c>
      <c r="J47" s="19"/>
      <c r="L47" s="14" t="b">
        <v>1</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0.59</v>
      </c>
      <c r="F48" s="25">
        <v>0.14000000000000001</v>
      </c>
      <c r="G48" s="50">
        <v>0.27</v>
      </c>
      <c r="J48" s="19"/>
      <c r="L48" s="14" t="b">
        <v>1</v>
      </c>
      <c r="M48" s="14" t="b">
        <v>0</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0.23</v>
      </c>
      <c r="F49" s="25">
        <v>0.36</v>
      </c>
      <c r="G49" s="50">
        <v>0.41</v>
      </c>
      <c r="J49" s="19"/>
      <c r="L49" s="14" t="b">
        <v>0</v>
      </c>
      <c r="M49" s="14" t="b">
        <v>1</v>
      </c>
      <c r="N49" s="14" t="e">
        <v>#REF!</v>
      </c>
      <c r="O49" s="14" t="e">
        <v>#REF!</v>
      </c>
      <c r="P49" s="14" t="e">
        <v>#REF!</v>
      </c>
      <c r="Q49" s="14" t="e">
        <v>#REF!</v>
      </c>
      <c r="R49" s="14" t="e">
        <v>#REF!</v>
      </c>
      <c r="S49" s="14" t="e">
        <v>#REF!</v>
      </c>
      <c r="T49" s="14" t="e">
        <v>#REF!</v>
      </c>
      <c r="U49" s="14" t="e">
        <v>#REF!</v>
      </c>
      <c r="V49" s="14" t="e">
        <v>#REF!</v>
      </c>
      <c r="W49" s="14" t="e">
        <v>#REF!</v>
      </c>
      <c r="X49" s="14" t="b">
        <v>1</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0.49</v>
      </c>
      <c r="F51" s="25">
        <v>0.3</v>
      </c>
      <c r="G51" s="50">
        <v>0.21</v>
      </c>
      <c r="J51" s="19"/>
      <c r="L51" s="14" t="b">
        <v>0</v>
      </c>
      <c r="M51" s="14" t="b">
        <v>1</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0.47</v>
      </c>
      <c r="F52" s="25">
        <v>0.22</v>
      </c>
      <c r="G52" s="50">
        <v>0.31</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1</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0.51</v>
      </c>
      <c r="F54" s="25">
        <v>0.23</v>
      </c>
      <c r="G54" s="50">
        <v>0.26</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0.47</v>
      </c>
      <c r="F55" s="25">
        <v>0.21</v>
      </c>
      <c r="G55" s="50">
        <v>0.32</v>
      </c>
      <c r="J55" s="19"/>
      <c r="L55" s="14" t="b">
        <v>0</v>
      </c>
      <c r="M55" s="14" t="b">
        <v>0</v>
      </c>
      <c r="N55" s="14" t="e">
        <v>#REF!</v>
      </c>
      <c r="O55" s="14" t="e">
        <v>#REF!</v>
      </c>
      <c r="P55" s="14" t="e">
        <v>#REF!</v>
      </c>
      <c r="Q55" s="14" t="e">
        <v>#REF!</v>
      </c>
      <c r="R55" s="14" t="e">
        <v>#REF!</v>
      </c>
      <c r="S55" s="14" t="e">
        <v>#REF!</v>
      </c>
      <c r="T55" s="14" t="e">
        <v>#REF!</v>
      </c>
      <c r="U55" s="14" t="e">
        <v>#REF!</v>
      </c>
      <c r="V55" s="14" t="e">
        <v>#REF!</v>
      </c>
      <c r="W55" s="14" t="e">
        <v>#REF!</v>
      </c>
      <c r="X55" s="14" t="b">
        <v>1</v>
      </c>
      <c r="Y55" s="14" t="e">
        <v>#REF!</v>
      </c>
    </row>
    <row r="56" spans="1:25" ht="12.75" customHeight="1" x14ac:dyDescent="0.25">
      <c r="A56" s="13">
        <v>11</v>
      </c>
      <c r="C56" s="3" t="s">
        <v>61</v>
      </c>
      <c r="D56" s="20">
        <v>127</v>
      </c>
      <c r="E56" s="24">
        <v>0.5</v>
      </c>
      <c r="F56" s="25">
        <v>0.25</v>
      </c>
      <c r="G56" s="50">
        <v>0.24</v>
      </c>
      <c r="J56" s="19"/>
      <c r="L56" s="14" t="b">
        <v>1</v>
      </c>
      <c r="M56" s="14" t="b">
        <v>1</v>
      </c>
      <c r="N56" s="14" t="e">
        <v>#REF!</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0.42</v>
      </c>
      <c r="F57" s="25">
        <v>0.38</v>
      </c>
      <c r="G57" s="50">
        <v>0.2</v>
      </c>
      <c r="J57" s="19"/>
      <c r="L57" s="14" t="b">
        <v>0</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0.48</v>
      </c>
      <c r="F58" s="25">
        <v>0.23</v>
      </c>
      <c r="G58" s="50">
        <v>0.28999999999999998</v>
      </c>
      <c r="J58" s="19"/>
      <c r="L58" s="14" t="b">
        <v>0</v>
      </c>
      <c r="M58" s="14" t="b">
        <v>0</v>
      </c>
      <c r="N58" s="14" t="e">
        <v>#REF!</v>
      </c>
      <c r="O58" s="14" t="e">
        <v>#REF!</v>
      </c>
      <c r="P58" s="14" t="e">
        <v>#REF!</v>
      </c>
      <c r="Q58" s="14" t="e">
        <v>#REF!</v>
      </c>
      <c r="R58" s="14" t="e">
        <v>#REF!</v>
      </c>
      <c r="S58" s="14" t="e">
        <v>#REF!</v>
      </c>
      <c r="T58" s="14" t="e">
        <v>#REF!</v>
      </c>
      <c r="U58" s="14" t="e">
        <v>#REF!</v>
      </c>
      <c r="V58" s="14" t="e">
        <v>#REF!</v>
      </c>
      <c r="W58" s="14" t="e">
        <v>#REF!</v>
      </c>
      <c r="X58" s="14" t="b">
        <v>1</v>
      </c>
      <c r="Y58" s="14" t="e">
        <v>#REF!</v>
      </c>
    </row>
    <row r="59" spans="1:25" ht="12.75" customHeight="1" x14ac:dyDescent="0.25">
      <c r="A59" s="13">
        <v>11</v>
      </c>
      <c r="C59" s="3" t="s">
        <v>64</v>
      </c>
      <c r="D59" s="20">
        <v>296</v>
      </c>
      <c r="E59" s="24">
        <v>0.42</v>
      </c>
      <c r="F59" s="25">
        <v>0.18</v>
      </c>
      <c r="G59" s="50">
        <v>0.4</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0.57999999999999996</v>
      </c>
      <c r="F61" s="25">
        <v>0.17</v>
      </c>
      <c r="G61" s="50">
        <v>0.26</v>
      </c>
      <c r="J61" s="19"/>
      <c r="L61" s="14" t="b">
        <v>1</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0.44</v>
      </c>
      <c r="F62" s="25">
        <v>0.27</v>
      </c>
      <c r="G62" s="50">
        <v>0.28999999999999998</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0.47</v>
      </c>
      <c r="F63" s="25">
        <v>0.22</v>
      </c>
      <c r="G63" s="50">
        <v>0.31</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0.37</v>
      </c>
      <c r="F65" s="25">
        <v>0.2</v>
      </c>
      <c r="G65" s="50">
        <v>0.43</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0.44</v>
      </c>
      <c r="F66" s="25">
        <v>0.26</v>
      </c>
      <c r="G66" s="50">
        <v>0.3</v>
      </c>
      <c r="J66" s="19"/>
      <c r="L66" s="14" t="b">
        <v>1</v>
      </c>
      <c r="M66" s="14" t="b">
        <v>0</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0.5</v>
      </c>
      <c r="F67" s="25">
        <v>0.21</v>
      </c>
      <c r="G67" s="50">
        <v>0.28999999999999998</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0.47</v>
      </c>
      <c r="F69" s="25">
        <v>0.27</v>
      </c>
      <c r="G69" s="50">
        <v>0.26</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0.47</v>
      </c>
      <c r="F70" s="25">
        <v>0.21</v>
      </c>
      <c r="G70" s="50">
        <v>0.32</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0.38</v>
      </c>
      <c r="F72" s="25">
        <v>0.27</v>
      </c>
      <c r="G72" s="50">
        <v>0.35</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0.46</v>
      </c>
      <c r="F73" s="25">
        <v>0.24</v>
      </c>
      <c r="G73" s="50">
        <v>0.3</v>
      </c>
      <c r="J73" s="19"/>
      <c r="L73" s="14" t="b">
        <v>1</v>
      </c>
      <c r="M73" s="14" t="b">
        <v>0</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0.5</v>
      </c>
      <c r="F74" s="25">
        <v>0.21</v>
      </c>
      <c r="G74" s="50">
        <v>0.28999999999999998</v>
      </c>
      <c r="J74" s="19"/>
      <c r="L74" s="14" t="b">
        <v>1</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0.32</v>
      </c>
      <c r="F76" s="25">
        <v>0.45</v>
      </c>
      <c r="G76" s="50">
        <v>0.23</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0.43</v>
      </c>
      <c r="F77" s="25">
        <v>0.3</v>
      </c>
      <c r="G77" s="50">
        <v>0.27</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0.49</v>
      </c>
      <c r="F78" s="25">
        <v>0.21</v>
      </c>
      <c r="G78" s="50">
        <v>0.3</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1</v>
      </c>
      <c r="Y78" s="14" t="e">
        <v>#REF!</v>
      </c>
    </row>
    <row r="79" spans="1:25" ht="12.75" customHeight="1" x14ac:dyDescent="0.25">
      <c r="A79" s="13">
        <v>16</v>
      </c>
      <c r="C79" s="3" t="s">
        <v>80</v>
      </c>
      <c r="D79" s="20">
        <v>253</v>
      </c>
      <c r="E79" s="24">
        <v>0.4</v>
      </c>
      <c r="F79" s="25">
        <v>0.17</v>
      </c>
      <c r="G79" s="50">
        <v>0.42</v>
      </c>
      <c r="J79" s="19"/>
      <c r="L79" s="14" t="b">
        <v>1</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0.31</v>
      </c>
      <c r="F81" s="25">
        <v>0.48</v>
      </c>
      <c r="G81" s="50">
        <v>0.21</v>
      </c>
      <c r="J81" s="19"/>
      <c r="L81" s="14" t="b">
        <v>0</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0.45</v>
      </c>
      <c r="F82" s="25">
        <v>0.25</v>
      </c>
      <c r="G82" s="50">
        <v>0.28999999999999998</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1</v>
      </c>
      <c r="Y82" s="14" t="e">
        <v>#REF!</v>
      </c>
    </row>
    <row r="83" spans="1:25" ht="12.75" customHeight="1" x14ac:dyDescent="0.25">
      <c r="A83" s="13">
        <v>17</v>
      </c>
      <c r="C83" s="3" t="s">
        <v>72</v>
      </c>
      <c r="D83" s="20">
        <v>1375</v>
      </c>
      <c r="E83" s="24">
        <v>0.49</v>
      </c>
      <c r="F83" s="25">
        <v>0.19</v>
      </c>
      <c r="G83" s="50">
        <v>0.32</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1</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0.46</v>
      </c>
      <c r="F85" s="25">
        <v>0.2</v>
      </c>
      <c r="G85" s="50">
        <v>0.33</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1</v>
      </c>
      <c r="Y85" s="14" t="e">
        <v>#REF!</v>
      </c>
    </row>
    <row r="86" spans="1:25" ht="12.75" customHeight="1" x14ac:dyDescent="0.25">
      <c r="A86" s="13">
        <v>17</v>
      </c>
      <c r="C86" s="3" t="s">
        <v>71</v>
      </c>
      <c r="D86" s="20">
        <v>831</v>
      </c>
      <c r="E86" s="24">
        <v>0.47</v>
      </c>
      <c r="F86" s="25">
        <v>0.22</v>
      </c>
      <c r="G86" s="50">
        <v>0.3</v>
      </c>
      <c r="J86" s="19"/>
      <c r="L86" s="14" t="b">
        <v>1</v>
      </c>
      <c r="M86" s="14" t="b">
        <v>0</v>
      </c>
      <c r="N86" s="14" t="e">
        <v>#REF!</v>
      </c>
      <c r="O86" s="14" t="e">
        <v>#REF!</v>
      </c>
      <c r="P86" s="14" t="e">
        <v>#REF!</v>
      </c>
      <c r="Q86" s="14" t="e">
        <v>#REF!</v>
      </c>
      <c r="R86" s="14" t="e">
        <v>#REF!</v>
      </c>
      <c r="S86" s="14" t="e">
        <v>#REF!</v>
      </c>
      <c r="T86" s="14" t="e">
        <v>#REF!</v>
      </c>
      <c r="U86" s="14" t="e">
        <v>#REF!</v>
      </c>
      <c r="V86" s="14" t="e">
        <v>#REF!</v>
      </c>
      <c r="W86" s="14" t="e">
        <v>#REF!</v>
      </c>
      <c r="X86" s="14" t="b">
        <v>1</v>
      </c>
      <c r="Y86" s="14" t="e">
        <v>#REF!</v>
      </c>
    </row>
    <row r="87" spans="1:25" ht="12.75" customHeight="1" x14ac:dyDescent="0.25">
      <c r="A87" s="13">
        <v>17</v>
      </c>
      <c r="C87" s="3" t="s">
        <v>72</v>
      </c>
      <c r="D87" s="20">
        <v>600</v>
      </c>
      <c r="E87" s="24">
        <v>0.49</v>
      </c>
      <c r="F87" s="25">
        <v>0.26</v>
      </c>
      <c r="G87" s="50">
        <v>0.26</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0.3</v>
      </c>
      <c r="F88" s="25">
        <v>0.24</v>
      </c>
      <c r="G88" s="50">
        <v>0.46</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0.37</v>
      </c>
      <c r="F90" s="25">
        <v>0.38</v>
      </c>
      <c r="G90" s="50">
        <v>0.25</v>
      </c>
      <c r="J90" s="19"/>
      <c r="L90" s="14" t="b">
        <v>1</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0.43</v>
      </c>
      <c r="F91" s="25">
        <v>0.27</v>
      </c>
      <c r="G91" s="50">
        <v>0.3</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1</v>
      </c>
      <c r="Y91" s="14" t="e">
        <v>#REF!</v>
      </c>
    </row>
    <row r="92" spans="1:25" ht="12.75" customHeight="1" x14ac:dyDescent="0.25">
      <c r="A92" s="13">
        <v>17</v>
      </c>
      <c r="C92" s="3" t="s">
        <v>72</v>
      </c>
      <c r="D92" s="20">
        <v>1255</v>
      </c>
      <c r="E92" s="24">
        <v>0.5</v>
      </c>
      <c r="F92" s="25">
        <v>0.18</v>
      </c>
      <c r="G92" s="50">
        <v>0.32</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1</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0.46</v>
      </c>
      <c r="F94" s="25">
        <v>0.25</v>
      </c>
      <c r="G94" s="50">
        <v>0.28999999999999998</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1</v>
      </c>
      <c r="Y94" s="14" t="e">
        <v>#REF!</v>
      </c>
    </row>
    <row r="95" spans="1:25" ht="12.75" customHeight="1" x14ac:dyDescent="0.25">
      <c r="A95" s="13">
        <v>17</v>
      </c>
      <c r="C95" s="3" t="s">
        <v>12</v>
      </c>
      <c r="D95" s="20">
        <v>695</v>
      </c>
      <c r="E95" s="24">
        <v>0.49</v>
      </c>
      <c r="F95" s="25">
        <v>0.18</v>
      </c>
      <c r="G95" s="50">
        <v>0.33</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1</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0.47</v>
      </c>
      <c r="F97" s="25">
        <v>0.25</v>
      </c>
      <c r="G97" s="50">
        <v>0.28000000000000003</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1</v>
      </c>
      <c r="Y97" s="14" t="e">
        <v>#REF!</v>
      </c>
    </row>
    <row r="98" spans="1:36" ht="12.75" customHeight="1" x14ac:dyDescent="0.25">
      <c r="A98" s="13">
        <v>17</v>
      </c>
      <c r="C98" s="3" t="s">
        <v>12</v>
      </c>
      <c r="D98" s="20">
        <v>1000</v>
      </c>
      <c r="E98" s="24">
        <v>0.46</v>
      </c>
      <c r="F98" s="25">
        <v>0.2</v>
      </c>
      <c r="G98" s="50">
        <v>0.34</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0.48</v>
      </c>
      <c r="F100" s="25">
        <v>0.26</v>
      </c>
      <c r="G100" s="50">
        <v>0.27</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0.46</v>
      </c>
      <c r="F101" s="25">
        <v>0.2</v>
      </c>
      <c r="G101" s="50">
        <v>0.34</v>
      </c>
      <c r="J101" s="19"/>
      <c r="L101" s="14" t="b">
        <v>1</v>
      </c>
      <c r="M101" s="14" t="b">
        <v>0</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0.32</v>
      </c>
      <c r="F103" s="25">
        <v>0.4</v>
      </c>
      <c r="G103" s="50">
        <v>0.28000000000000003</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0.48</v>
      </c>
      <c r="F104" s="25">
        <v>0.24</v>
      </c>
      <c r="G104" s="50">
        <v>0.28999999999999998</v>
      </c>
      <c r="J104" s="19"/>
      <c r="L104" s="14" t="b">
        <v>1</v>
      </c>
      <c r="M104" s="14" t="b">
        <v>0</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0.53</v>
      </c>
      <c r="F105" s="25">
        <v>0.19</v>
      </c>
      <c r="G105" s="50">
        <v>0.28000000000000003</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0.43</v>
      </c>
      <c r="F106" s="29">
        <v>0.2</v>
      </c>
      <c r="G106" s="51">
        <v>0.37</v>
      </c>
      <c r="J106" s="19"/>
      <c r="L106" s="14" t="b">
        <v>1</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18" priority="16">
      <formula>I13=TRUE</formula>
    </cfRule>
  </conditionalFormatting>
  <conditionalFormatting sqref="E35">
    <cfRule type="expression" dxfId="1017" priority="9">
      <formula>I35=TRUE</formula>
    </cfRule>
  </conditionalFormatting>
  <conditionalFormatting sqref="E60">
    <cfRule type="expression" dxfId="1016" priority="8">
      <formula>I60=TRUE</formula>
    </cfRule>
  </conditionalFormatting>
  <conditionalFormatting sqref="E64">
    <cfRule type="expression" dxfId="1015" priority="7">
      <formula>I64=TRUE</formula>
    </cfRule>
  </conditionalFormatting>
  <conditionalFormatting sqref="E84">
    <cfRule type="expression" dxfId="1014" priority="6">
      <formula>I84=TRUE</formula>
    </cfRule>
  </conditionalFormatting>
  <conditionalFormatting sqref="E89">
    <cfRule type="expression" dxfId="1013" priority="5">
      <formula>I89=TRUE</formula>
    </cfRule>
  </conditionalFormatting>
  <conditionalFormatting sqref="E93">
    <cfRule type="expression" dxfId="1012" priority="4">
      <formula>I93=TRUE</formula>
    </cfRule>
  </conditionalFormatting>
  <conditionalFormatting sqref="E96">
    <cfRule type="expression" dxfId="1011" priority="3">
      <formula>I96=TRUE</formula>
    </cfRule>
  </conditionalFormatting>
  <conditionalFormatting sqref="E99">
    <cfRule type="expression" dxfId="1010" priority="2">
      <formula>I99=TRUE</formula>
    </cfRule>
  </conditionalFormatting>
  <conditionalFormatting sqref="E112:E142">
    <cfRule type="expression" dxfId="1009" priority="13">
      <formula>I112=TRUE</formula>
    </cfRule>
  </conditionalFormatting>
  <conditionalFormatting sqref="E154:E195">
    <cfRule type="expression" dxfId="1008" priority="15">
      <formula>I154=TRUE</formula>
    </cfRule>
  </conditionalFormatting>
  <conditionalFormatting sqref="E207:E248">
    <cfRule type="expression" dxfId="1007"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1006" priority="10">
      <formula>X11=TRUE</formula>
    </cfRule>
  </conditionalFormatting>
  <conditionalFormatting sqref="G13 G22 G25 G28 G32 G43 G50 G53 G71 G75 G80 G102 G112:G142 G35 G38 G60 G64 G68 G84 G89 G93 G96 G99 G154:G195 G207:G248">
    <cfRule type="expression" dxfId="1005" priority="11">
      <formula>V13=TRUE</formula>
    </cfRule>
  </conditionalFormatting>
  <conditionalFormatting sqref="H110:H267">
    <cfRule type="expression" dxfId="1004" priority="12">
      <formula>X110=TRUE</formula>
    </cfRule>
  </conditionalFormatting>
  <conditionalFormatting sqref="J8:J106">
    <cfRule type="cellIs" dxfId="1003"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1002" priority="17">
      <formula>L11=TRUE</formula>
    </cfRule>
  </conditionalFormatting>
  <conditionalFormatting sqref="F13 F22 F25 F28 F32 F43 F50 F53 F71 F75 F80 F102 F112:F142 F35 F38 F60 F64 F68 F84 F89 F93 F96 F99 F154:F195 F207:F248">
    <cfRule type="expression" dxfId="1001" priority="18">
      <formula>K13=TRUE</formula>
    </cfRule>
  </conditionalFormatting>
  <pageMargins left="0.7" right="0.7" top="0.75" bottom="0.75" header="0.3" footer="0.3"/>
  <pageSetup paperSize="9" orientation="portrait" verticalDpi="0" r:id="rId1"/>
  <drawing r:id="rId2"/>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Worksheet____75"/>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243</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0.32</v>
      </c>
      <c r="F8" s="18">
        <v>0.49</v>
      </c>
      <c r="G8" s="18">
        <v>0.19</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0.33</v>
      </c>
      <c r="F11" s="25">
        <v>0.48</v>
      </c>
      <c r="G11" s="50">
        <v>0.2</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0.31</v>
      </c>
      <c r="F12" s="25">
        <v>0.5</v>
      </c>
      <c r="G12" s="50">
        <v>0.19</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0.47</v>
      </c>
      <c r="F14" s="25">
        <v>0.31</v>
      </c>
      <c r="G14" s="50">
        <v>0.22</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0.43</v>
      </c>
      <c r="F15" s="25">
        <v>0.35</v>
      </c>
      <c r="G15" s="50">
        <v>0.22</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0.32</v>
      </c>
      <c r="F16" s="25">
        <v>0.47</v>
      </c>
      <c r="G16" s="50">
        <v>0.21</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0.28000000000000003</v>
      </c>
      <c r="F17" s="25">
        <v>0.56000000000000005</v>
      </c>
      <c r="G17" s="50">
        <v>0.17</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0</v>
      </c>
      <c r="Y17" s="14" t="e">
        <v>#REF!</v>
      </c>
    </row>
    <row r="18" spans="1:25" ht="12.75" customHeight="1" x14ac:dyDescent="0.25">
      <c r="A18" s="13">
        <v>2</v>
      </c>
      <c r="C18" s="3" t="s">
        <v>34</v>
      </c>
      <c r="D18" s="20">
        <v>353</v>
      </c>
      <c r="E18" s="24">
        <v>0.27</v>
      </c>
      <c r="F18" s="25">
        <v>0.54</v>
      </c>
      <c r="G18" s="50">
        <v>0.19</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0.19</v>
      </c>
      <c r="F19" s="25">
        <v>0.69</v>
      </c>
      <c r="G19" s="50">
        <v>0.12</v>
      </c>
      <c r="J19" s="19"/>
      <c r="L19" s="14" t="b">
        <v>0</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0.16</v>
      </c>
      <c r="F20" s="25">
        <v>0.68</v>
      </c>
      <c r="G20" s="50">
        <v>0.16</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0.16</v>
      </c>
      <c r="F21" s="25">
        <v>0.68</v>
      </c>
      <c r="G21" s="50">
        <v>0.16</v>
      </c>
      <c r="J21" s="19"/>
      <c r="L21" s="14" t="b">
        <v>0</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0.35</v>
      </c>
      <c r="F23" s="25">
        <v>0.45</v>
      </c>
      <c r="G23" s="50">
        <v>0.2</v>
      </c>
      <c r="J23" s="19"/>
      <c r="L23" s="14" t="b">
        <v>1</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0.17</v>
      </c>
      <c r="F24" s="25">
        <v>0.68</v>
      </c>
      <c r="G24" s="50">
        <v>0.14000000000000001</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0.41</v>
      </c>
      <c r="F26" s="25">
        <v>0.37</v>
      </c>
      <c r="G26" s="50">
        <v>0.22</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0.27</v>
      </c>
      <c r="F27" s="25">
        <v>0.55000000000000004</v>
      </c>
      <c r="G27" s="50">
        <v>0.18</v>
      </c>
      <c r="J27" s="19"/>
      <c r="L27" s="14" t="b">
        <v>0</v>
      </c>
      <c r="M27" s="14" t="b">
        <v>1</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0.35</v>
      </c>
      <c r="F29" s="25">
        <v>0.45</v>
      </c>
      <c r="G29" s="50">
        <v>0.2</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1</v>
      </c>
      <c r="Y29" s="14" t="e">
        <v>#REF!</v>
      </c>
    </row>
    <row r="30" spans="1:25" ht="12.75" customHeight="1" x14ac:dyDescent="0.25">
      <c r="A30" s="13">
        <v>5</v>
      </c>
      <c r="C30" s="3" t="s">
        <v>46</v>
      </c>
      <c r="D30" s="20">
        <v>639</v>
      </c>
      <c r="E30" s="24">
        <v>0.24</v>
      </c>
      <c r="F30" s="25">
        <v>0.56000000000000005</v>
      </c>
      <c r="G30" s="50">
        <v>0.19</v>
      </c>
      <c r="J30" s="19"/>
      <c r="L30" s="14" t="b">
        <v>0</v>
      </c>
      <c r="M30" s="14" t="b">
        <v>1</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0.35</v>
      </c>
      <c r="F31" s="25">
        <v>0.52</v>
      </c>
      <c r="G31" s="50">
        <v>0.13</v>
      </c>
      <c r="J31" s="19"/>
      <c r="L31" s="14" t="b">
        <v>1</v>
      </c>
      <c r="M31" s="14" t="b">
        <v>1</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0.37</v>
      </c>
      <c r="F33" s="25">
        <v>0.45</v>
      </c>
      <c r="G33" s="50">
        <v>0.18</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0.13</v>
      </c>
      <c r="F34" s="25">
        <v>0.64</v>
      </c>
      <c r="G34" s="50">
        <v>0.23</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0.27</v>
      </c>
      <c r="F36" s="25">
        <v>0.55000000000000004</v>
      </c>
      <c r="G36" s="50">
        <v>0.18</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0.37</v>
      </c>
      <c r="F37" s="25">
        <v>0.42</v>
      </c>
      <c r="G37" s="50">
        <v>0.2</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0.34</v>
      </c>
      <c r="F39" s="25">
        <v>0.47</v>
      </c>
      <c r="G39" s="50">
        <v>0.19</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0.37</v>
      </c>
      <c r="F40" s="25">
        <v>0.45</v>
      </c>
      <c r="G40" s="50">
        <v>0.18</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0.28000000000000003</v>
      </c>
      <c r="F41" s="25">
        <v>0.51</v>
      </c>
      <c r="G41" s="50">
        <v>0.21</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0.27</v>
      </c>
      <c r="F42" s="25">
        <v>0.53</v>
      </c>
      <c r="G42" s="50">
        <v>0.2</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0.34</v>
      </c>
      <c r="F44" s="25">
        <v>0.47</v>
      </c>
      <c r="G44" s="50">
        <v>0.19</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0.14000000000000001</v>
      </c>
      <c r="F45" s="25">
        <v>0.6</v>
      </c>
      <c r="G45" s="50">
        <v>0.26</v>
      </c>
      <c r="J45" s="19"/>
      <c r="L45" s="14" t="b">
        <v>0</v>
      </c>
      <c r="M45" s="14" t="b">
        <v>1</v>
      </c>
      <c r="N45" s="14" t="e">
        <v>#REF!</v>
      </c>
      <c r="O45" s="14" t="e">
        <v>#REF!</v>
      </c>
      <c r="P45" s="14" t="e">
        <v>#REF!</v>
      </c>
      <c r="Q45" s="14" t="e">
        <v>#REF!</v>
      </c>
      <c r="R45" s="14" t="e">
        <v>#REF!</v>
      </c>
      <c r="S45" s="14" t="e">
        <v>#REF!</v>
      </c>
      <c r="T45" s="14" t="e">
        <v>#REF!</v>
      </c>
      <c r="U45" s="14" t="e">
        <v>#REF!</v>
      </c>
      <c r="V45" s="14" t="e">
        <v>#REF!</v>
      </c>
      <c r="W45" s="14" t="e">
        <v>#REF!</v>
      </c>
      <c r="X45" s="14" t="b">
        <v>1</v>
      </c>
      <c r="Y45" s="14" t="e">
        <v>#REF!</v>
      </c>
    </row>
    <row r="46" spans="1:25" ht="12.75" customHeight="1" x14ac:dyDescent="0.25">
      <c r="A46" s="13">
        <v>9</v>
      </c>
      <c r="C46" s="3" t="s">
        <v>53</v>
      </c>
      <c r="D46" s="20">
        <v>67</v>
      </c>
      <c r="E46" s="24">
        <v>0.16</v>
      </c>
      <c r="F46" s="25">
        <v>0.66</v>
      </c>
      <c r="G46" s="50">
        <v>0.18</v>
      </c>
      <c r="J46" s="19"/>
      <c r="L46" s="14" t="b">
        <v>0</v>
      </c>
      <c r="M46" s="14" t="b">
        <v>1</v>
      </c>
      <c r="N46" s="14" t="e">
        <v>#REF!</v>
      </c>
      <c r="O46" s="14" t="e">
        <v>#REF!</v>
      </c>
      <c r="P46" s="14" t="e">
        <v>#REF!</v>
      </c>
      <c r="Q46" s="14" t="e">
        <v>#REF!</v>
      </c>
      <c r="R46" s="14" t="e">
        <v>#REF!</v>
      </c>
      <c r="S46" s="14" t="e">
        <v>#REF!</v>
      </c>
      <c r="T46" s="14" t="e">
        <v>#REF!</v>
      </c>
      <c r="U46" s="14" t="e">
        <v>#REF!</v>
      </c>
      <c r="V46" s="14" t="e">
        <v>#REF!</v>
      </c>
      <c r="W46" s="14" t="e">
        <v>#REF!</v>
      </c>
      <c r="X46" s="14" t="b">
        <v>1</v>
      </c>
      <c r="Y46" s="14" t="e">
        <v>#REF!</v>
      </c>
    </row>
    <row r="47" spans="1:25" ht="12.75" customHeight="1" x14ac:dyDescent="0.25">
      <c r="A47" s="13">
        <v>9</v>
      </c>
      <c r="C47" s="3" t="s">
        <v>54</v>
      </c>
      <c r="D47" s="20">
        <v>83</v>
      </c>
      <c r="E47" s="24">
        <v>0.13</v>
      </c>
      <c r="F47" s="25">
        <v>0.61</v>
      </c>
      <c r="G47" s="50">
        <v>0.25</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0.14000000000000001</v>
      </c>
      <c r="F48" s="25">
        <v>0.66</v>
      </c>
      <c r="G48" s="50">
        <v>0.2</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0.18</v>
      </c>
      <c r="F49" s="25">
        <v>0.73</v>
      </c>
      <c r="G49" s="50">
        <v>0.09</v>
      </c>
      <c r="J49" s="19"/>
      <c r="L49" s="14" t="b">
        <v>0</v>
      </c>
      <c r="M49" s="14" t="b">
        <v>1</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0.54</v>
      </c>
      <c r="F51" s="25">
        <v>0.31</v>
      </c>
      <c r="G51" s="50">
        <v>0.15</v>
      </c>
      <c r="J51" s="19"/>
      <c r="L51" s="14" t="b">
        <v>1</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0.31</v>
      </c>
      <c r="F52" s="25">
        <v>0.5</v>
      </c>
      <c r="G52" s="50">
        <v>0.19</v>
      </c>
      <c r="J52" s="19"/>
      <c r="L52" s="14" t="b">
        <v>0</v>
      </c>
      <c r="M52" s="14" t="b">
        <v>1</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0.38</v>
      </c>
      <c r="F54" s="25">
        <v>0.37</v>
      </c>
      <c r="G54" s="50">
        <v>0.26</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1</v>
      </c>
      <c r="Y54" s="14" t="e">
        <v>#REF!</v>
      </c>
    </row>
    <row r="55" spans="1:25" ht="12.75" customHeight="1" x14ac:dyDescent="0.25">
      <c r="A55" s="13">
        <v>11</v>
      </c>
      <c r="C55" s="3" t="s">
        <v>60</v>
      </c>
      <c r="D55" s="20">
        <v>164</v>
      </c>
      <c r="E55" s="24">
        <v>0.28999999999999998</v>
      </c>
      <c r="F55" s="25">
        <v>0.49</v>
      </c>
      <c r="G55" s="50">
        <v>0.22</v>
      </c>
      <c r="J55" s="19"/>
      <c r="L55" s="14" t="b">
        <v>0</v>
      </c>
      <c r="M55" s="14" t="b">
        <v>1</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0.28000000000000003</v>
      </c>
      <c r="F56" s="25">
        <v>0.47</v>
      </c>
      <c r="G56" s="50">
        <v>0.25</v>
      </c>
      <c r="J56" s="19"/>
      <c r="L56" s="14" t="b">
        <v>0</v>
      </c>
      <c r="M56" s="14" t="b">
        <v>1</v>
      </c>
      <c r="N56" s="14" t="e">
        <v>#REF!</v>
      </c>
      <c r="O56" s="14" t="e">
        <v>#REF!</v>
      </c>
      <c r="P56" s="14" t="e">
        <v>#REF!</v>
      </c>
      <c r="Q56" s="14" t="e">
        <v>#REF!</v>
      </c>
      <c r="R56" s="14" t="e">
        <v>#REF!</v>
      </c>
      <c r="S56" s="14" t="e">
        <v>#REF!</v>
      </c>
      <c r="T56" s="14" t="e">
        <v>#REF!</v>
      </c>
      <c r="U56" s="14" t="e">
        <v>#REF!</v>
      </c>
      <c r="V56" s="14" t="e">
        <v>#REF!</v>
      </c>
      <c r="W56" s="14" t="e">
        <v>#REF!</v>
      </c>
      <c r="X56" s="14" t="b">
        <v>1</v>
      </c>
      <c r="Y56" s="14" t="e">
        <v>#REF!</v>
      </c>
    </row>
    <row r="57" spans="1:25" ht="12.75" customHeight="1" x14ac:dyDescent="0.25">
      <c r="A57" s="13">
        <v>11</v>
      </c>
      <c r="C57" s="3" t="s">
        <v>62</v>
      </c>
      <c r="D57" s="20">
        <v>45</v>
      </c>
      <c r="E57" s="24">
        <v>0.36</v>
      </c>
      <c r="F57" s="25">
        <v>0.49</v>
      </c>
      <c r="G57" s="50">
        <v>0.16</v>
      </c>
      <c r="J57" s="19"/>
      <c r="L57" s="14" t="b">
        <v>1</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0.32</v>
      </c>
      <c r="F58" s="25">
        <v>0.51</v>
      </c>
      <c r="G58" s="50">
        <v>0.17</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0.34</v>
      </c>
      <c r="F59" s="25">
        <v>0.38</v>
      </c>
      <c r="G59" s="50">
        <v>0.27</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0.33</v>
      </c>
      <c r="F61" s="25">
        <v>0.39</v>
      </c>
      <c r="G61" s="50">
        <v>0.28000000000000003</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1</v>
      </c>
      <c r="Y61" s="14" t="e">
        <v>#REF!</v>
      </c>
    </row>
    <row r="62" spans="1:25" ht="12.75" customHeight="1" x14ac:dyDescent="0.25">
      <c r="A62" s="13">
        <v>12</v>
      </c>
      <c r="C62" s="3" t="s">
        <v>67</v>
      </c>
      <c r="D62" s="20">
        <v>482</v>
      </c>
      <c r="E62" s="24">
        <v>0.28999999999999998</v>
      </c>
      <c r="F62" s="25">
        <v>0.52</v>
      </c>
      <c r="G62" s="50">
        <v>0.19</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0.32</v>
      </c>
      <c r="F63" s="25">
        <v>0.49</v>
      </c>
      <c r="G63" s="50">
        <v>0.19</v>
      </c>
      <c r="J63" s="19"/>
      <c r="L63" s="14" t="b">
        <v>0</v>
      </c>
      <c r="M63" s="14" t="b">
        <v>1</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0.35</v>
      </c>
      <c r="F65" s="25">
        <v>0.4</v>
      </c>
      <c r="G65" s="50">
        <v>0.25</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0.34</v>
      </c>
      <c r="F66" s="25">
        <v>0.47</v>
      </c>
      <c r="G66" s="50">
        <v>0.2</v>
      </c>
      <c r="J66" s="19"/>
      <c r="L66" s="14" t="b">
        <v>0</v>
      </c>
      <c r="M66" s="14" t="b">
        <v>1</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v>
      </c>
      <c r="F67" s="25">
        <v>0.51</v>
      </c>
      <c r="G67" s="50">
        <v>0.18</v>
      </c>
      <c r="J67" s="19"/>
      <c r="L67" s="14" t="b">
        <v>0</v>
      </c>
      <c r="M67" s="14" t="b">
        <v>1</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0.38</v>
      </c>
      <c r="F69" s="25">
        <v>0.44</v>
      </c>
      <c r="G69" s="50">
        <v>0.17</v>
      </c>
      <c r="J69" s="19"/>
      <c r="L69" s="14" t="b">
        <v>1</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0.28999999999999998</v>
      </c>
      <c r="F70" s="25">
        <v>0.51</v>
      </c>
      <c r="G70" s="50">
        <v>0.2</v>
      </c>
      <c r="J70" s="19"/>
      <c r="L70" s="14" t="b">
        <v>0</v>
      </c>
      <c r="M70" s="14" t="b">
        <v>1</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0.38</v>
      </c>
      <c r="F72" s="25">
        <v>0.36</v>
      </c>
      <c r="G72" s="50">
        <v>0.26</v>
      </c>
      <c r="J72" s="19"/>
      <c r="L72" s="14" t="b">
        <v>1</v>
      </c>
      <c r="M72" s="14" t="b">
        <v>0</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0.34</v>
      </c>
      <c r="F73" s="25">
        <v>0.48</v>
      </c>
      <c r="G73" s="50">
        <v>0.19</v>
      </c>
      <c r="J73" s="19"/>
      <c r="L73" s="14" t="b">
        <v>0</v>
      </c>
      <c r="M73" s="14" t="b">
        <v>1</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v>
      </c>
      <c r="F74" s="25">
        <v>0.53</v>
      </c>
      <c r="G74" s="50">
        <v>0.17</v>
      </c>
      <c r="J74" s="19"/>
      <c r="L74" s="14" t="b">
        <v>0</v>
      </c>
      <c r="M74" s="14" t="b">
        <v>1</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0.23</v>
      </c>
      <c r="F76" s="25">
        <v>0.59</v>
      </c>
      <c r="G76" s="50">
        <v>0.18</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0.25</v>
      </c>
      <c r="F77" s="25">
        <v>0.56000000000000005</v>
      </c>
      <c r="G77" s="50">
        <v>0.19</v>
      </c>
      <c r="J77" s="19"/>
      <c r="L77" s="14" t="b">
        <v>0</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0.35</v>
      </c>
      <c r="F78" s="25">
        <v>0.48</v>
      </c>
      <c r="G78" s="50">
        <v>0.18</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0.21</v>
      </c>
      <c r="F79" s="25">
        <v>0.49</v>
      </c>
      <c r="G79" s="50">
        <v>0.28999999999999998</v>
      </c>
      <c r="J79" s="19"/>
      <c r="L79" s="14" t="b">
        <v>0</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0.34</v>
      </c>
      <c r="F81" s="25">
        <v>0.45</v>
      </c>
      <c r="G81" s="50">
        <v>0.21</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v>
      </c>
      <c r="F82" s="25">
        <v>0.52</v>
      </c>
      <c r="G82" s="50">
        <v>0.18</v>
      </c>
      <c r="J82" s="19"/>
      <c r="L82" s="14" t="b">
        <v>0</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0.33</v>
      </c>
      <c r="F83" s="25">
        <v>0.48</v>
      </c>
      <c r="G83" s="50">
        <v>0.19</v>
      </c>
      <c r="J83" s="19"/>
      <c r="L83" s="14" t="b">
        <v>0</v>
      </c>
      <c r="M83" s="14" t="b">
        <v>1</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0.34</v>
      </c>
      <c r="F85" s="25">
        <v>0.45</v>
      </c>
      <c r="G85" s="50">
        <v>0.21</v>
      </c>
      <c r="J85" s="19"/>
      <c r="L85" s="14" t="b">
        <v>1</v>
      </c>
      <c r="M85" s="14" t="b">
        <v>1</v>
      </c>
      <c r="N85" s="14" t="e">
        <v>#REF!</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0.31</v>
      </c>
      <c r="F86" s="25">
        <v>0.52</v>
      </c>
      <c r="G86" s="50">
        <v>0.18</v>
      </c>
      <c r="J86" s="19"/>
      <c r="L86" s="14" t="b">
        <v>0</v>
      </c>
      <c r="M86" s="14" t="b">
        <v>1</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0.28999999999999998</v>
      </c>
      <c r="F87" s="25">
        <v>0.53</v>
      </c>
      <c r="G87" s="50">
        <v>0.18</v>
      </c>
      <c r="J87" s="19"/>
      <c r="L87" s="14" t="b">
        <v>0</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0.41</v>
      </c>
      <c r="F88" s="25">
        <v>0.28999999999999998</v>
      </c>
      <c r="G88" s="50">
        <v>0.3</v>
      </c>
      <c r="J88" s="19"/>
      <c r="L88" s="14" t="b">
        <v>1</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0.48</v>
      </c>
      <c r="G90" s="50">
        <v>0.2</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0.27</v>
      </c>
      <c r="F91" s="25">
        <v>0.54</v>
      </c>
      <c r="G91" s="50">
        <v>0.19</v>
      </c>
      <c r="J91" s="19"/>
      <c r="L91" s="14" t="b">
        <v>0</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0.35</v>
      </c>
      <c r="F92" s="25">
        <v>0.46</v>
      </c>
      <c r="G92" s="50">
        <v>0.19</v>
      </c>
      <c r="J92" s="19"/>
      <c r="L92" s="14" t="b">
        <v>1</v>
      </c>
      <c r="M92" s="14" t="b">
        <v>1</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0.33</v>
      </c>
      <c r="F94" s="25">
        <v>0.49</v>
      </c>
      <c r="G94" s="50">
        <v>0.18</v>
      </c>
      <c r="J94" s="19"/>
      <c r="L94" s="14" t="b">
        <v>0</v>
      </c>
      <c r="M94" s="14" t="b">
        <v>1</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0.28000000000000003</v>
      </c>
      <c r="F95" s="25">
        <v>0.49</v>
      </c>
      <c r="G95" s="50">
        <v>0.23</v>
      </c>
      <c r="J95" s="19"/>
      <c r="L95" s="14" t="b">
        <v>0</v>
      </c>
      <c r="M95" s="14" t="b">
        <v>1</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0.34</v>
      </c>
      <c r="F97" s="25">
        <v>0.49</v>
      </c>
      <c r="G97" s="50">
        <v>0.17</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0.28999999999999998</v>
      </c>
      <c r="F98" s="25">
        <v>0.49</v>
      </c>
      <c r="G98" s="50">
        <v>0.22</v>
      </c>
      <c r="J98" s="19"/>
      <c r="L98" s="14" t="b">
        <v>0</v>
      </c>
      <c r="M98" s="14" t="b">
        <v>1</v>
      </c>
      <c r="N98" s="14" t="e">
        <v>#REF!</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0.34</v>
      </c>
      <c r="F100" s="25">
        <v>0.51</v>
      </c>
      <c r="G100" s="50">
        <v>0.15</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0.28999999999999998</v>
      </c>
      <c r="F101" s="25">
        <v>0.48</v>
      </c>
      <c r="G101" s="50">
        <v>0.23</v>
      </c>
      <c r="J101" s="19"/>
      <c r="L101" s="14" t="b">
        <v>0</v>
      </c>
      <c r="M101" s="14" t="b">
        <v>1</v>
      </c>
      <c r="N101" s="14" t="e">
        <v>#REF!</v>
      </c>
      <c r="O101" s="14" t="e">
        <v>#REF!</v>
      </c>
      <c r="P101" s="14" t="e">
        <v>#REF!</v>
      </c>
      <c r="Q101" s="14" t="e">
        <v>#REF!</v>
      </c>
      <c r="R101" s="14" t="e">
        <v>#REF!</v>
      </c>
      <c r="S101" s="14" t="e">
        <v>#REF!</v>
      </c>
      <c r="T101" s="14" t="e">
        <v>#REF!</v>
      </c>
      <c r="U101" s="14" t="e">
        <v>#REF!</v>
      </c>
      <c r="V101" s="14" t="e">
        <v>#REF!</v>
      </c>
      <c r="W101" s="14" t="e">
        <v>#REF!</v>
      </c>
      <c r="X101" s="14" t="b">
        <v>0</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0.31</v>
      </c>
      <c r="F103" s="25">
        <v>0.51</v>
      </c>
      <c r="G103" s="50">
        <v>0.18</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0.32</v>
      </c>
      <c r="F104" s="25">
        <v>0.56000000000000005</v>
      </c>
      <c r="G104" s="50">
        <v>0.12</v>
      </c>
      <c r="J104" s="19"/>
      <c r="L104" s="14" t="b">
        <v>0</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0.34</v>
      </c>
      <c r="F105" s="25">
        <v>0.49</v>
      </c>
      <c r="G105" s="50">
        <v>0.16</v>
      </c>
      <c r="J105" s="19"/>
      <c r="L105" s="14" t="b">
        <v>0</v>
      </c>
      <c r="M105" s="14" t="b">
        <v>1</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0.28000000000000003</v>
      </c>
      <c r="F106" s="29">
        <v>0.42</v>
      </c>
      <c r="G106" s="51">
        <v>0.31</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1000" priority="16">
      <formula>I13=TRUE</formula>
    </cfRule>
  </conditionalFormatting>
  <conditionalFormatting sqref="E35">
    <cfRule type="expression" dxfId="999" priority="9">
      <formula>I35=TRUE</formula>
    </cfRule>
  </conditionalFormatting>
  <conditionalFormatting sqref="E60">
    <cfRule type="expression" dxfId="998" priority="8">
      <formula>I60=TRUE</formula>
    </cfRule>
  </conditionalFormatting>
  <conditionalFormatting sqref="E64">
    <cfRule type="expression" dxfId="997" priority="7">
      <formula>I64=TRUE</formula>
    </cfRule>
  </conditionalFormatting>
  <conditionalFormatting sqref="E84">
    <cfRule type="expression" dxfId="996" priority="6">
      <formula>I84=TRUE</formula>
    </cfRule>
  </conditionalFormatting>
  <conditionalFormatting sqref="E89">
    <cfRule type="expression" dxfId="995" priority="5">
      <formula>I89=TRUE</formula>
    </cfRule>
  </conditionalFormatting>
  <conditionalFormatting sqref="E93">
    <cfRule type="expression" dxfId="994" priority="4">
      <formula>I93=TRUE</formula>
    </cfRule>
  </conditionalFormatting>
  <conditionalFormatting sqref="E96">
    <cfRule type="expression" dxfId="993" priority="3">
      <formula>I96=TRUE</formula>
    </cfRule>
  </conditionalFormatting>
  <conditionalFormatting sqref="E99">
    <cfRule type="expression" dxfId="992" priority="2">
      <formula>I99=TRUE</formula>
    </cfRule>
  </conditionalFormatting>
  <conditionalFormatting sqref="E112:E142">
    <cfRule type="expression" dxfId="991" priority="13">
      <formula>I112=TRUE</formula>
    </cfRule>
  </conditionalFormatting>
  <conditionalFormatting sqref="E154:E195">
    <cfRule type="expression" dxfId="990" priority="15">
      <formula>I154=TRUE</formula>
    </cfRule>
  </conditionalFormatting>
  <conditionalFormatting sqref="E207:E248">
    <cfRule type="expression" dxfId="989"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988" priority="10">
      <formula>X11=TRUE</formula>
    </cfRule>
  </conditionalFormatting>
  <conditionalFormatting sqref="G13 G22 G25 G28 G32 G43 G50 G53 G71 G75 G80 G102 G112:G142 G35 G38 G60 G64 G68 G84 G89 G93 G96 G99 G154:G195 G207:G248">
    <cfRule type="expression" dxfId="987" priority="11">
      <formula>V13=TRUE</formula>
    </cfRule>
  </conditionalFormatting>
  <conditionalFormatting sqref="H110:H267">
    <cfRule type="expression" dxfId="986" priority="12">
      <formula>X110=TRUE</formula>
    </cfRule>
  </conditionalFormatting>
  <conditionalFormatting sqref="J8:J106">
    <cfRule type="cellIs" dxfId="985"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984" priority="17">
      <formula>L11=TRUE</formula>
    </cfRule>
  </conditionalFormatting>
  <conditionalFormatting sqref="F13 F22 F25 F28 F32 F43 F50 F53 F71 F75 F80 F102 F112:F142 F35 F38 F60 F64 F68 F84 F89 F93 F96 F99 F154:F195 F207:F248">
    <cfRule type="expression" dxfId="983" priority="18">
      <formula>K13=TRUE</formula>
    </cfRule>
  </conditionalFormatting>
  <pageMargins left="0.7" right="0.7" top="0.75" bottom="0.75" header="0.3" footer="0.3"/>
  <pageSetup paperSize="9" orientation="portrait" verticalDpi="0" r:id="rId1"/>
  <drawing r:id="rId2"/>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Worksheet____76"/>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244</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0.45</v>
      </c>
      <c r="F8" s="18">
        <v>0.35</v>
      </c>
      <c r="G8" s="18">
        <v>0.2</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0.39</v>
      </c>
      <c r="F11" s="25">
        <v>0.4</v>
      </c>
      <c r="G11" s="50">
        <v>0.22</v>
      </c>
      <c r="J11" s="19"/>
      <c r="L11" s="14" t="b">
        <v>0</v>
      </c>
      <c r="M11" s="14" t="b">
        <v>1</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0.51</v>
      </c>
      <c r="F12" s="25">
        <v>0.31</v>
      </c>
      <c r="G12" s="50">
        <v>0.18</v>
      </c>
      <c r="J12" s="19"/>
      <c r="L12" s="14" t="b">
        <v>1</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0.39</v>
      </c>
      <c r="F14" s="25">
        <v>0.31</v>
      </c>
      <c r="G14" s="50">
        <v>0.28999999999999998</v>
      </c>
      <c r="J14" s="19"/>
      <c r="L14" s="14" t="b">
        <v>0</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0.42</v>
      </c>
      <c r="F15" s="25">
        <v>0.34</v>
      </c>
      <c r="G15" s="50">
        <v>0.24</v>
      </c>
      <c r="J15" s="19"/>
      <c r="L15" s="14" t="b">
        <v>0</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0.41</v>
      </c>
      <c r="F16" s="25">
        <v>0.37</v>
      </c>
      <c r="G16" s="50">
        <v>0.22</v>
      </c>
      <c r="J16" s="19"/>
      <c r="L16" s="14" t="b">
        <v>0</v>
      </c>
      <c r="M16" s="14" t="b">
        <v>0</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0.46</v>
      </c>
      <c r="F17" s="25">
        <v>0.38</v>
      </c>
      <c r="G17" s="50">
        <v>0.17</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0.41</v>
      </c>
      <c r="F18" s="25">
        <v>0.38</v>
      </c>
      <c r="G18" s="50">
        <v>0.2</v>
      </c>
      <c r="J18" s="19"/>
      <c r="L18" s="14" t="b">
        <v>0</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0.6</v>
      </c>
      <c r="F19" s="25">
        <v>0.33</v>
      </c>
      <c r="G19" s="50">
        <v>7.0000000000000007E-2</v>
      </c>
      <c r="J19" s="19"/>
      <c r="L19" s="14" t="b">
        <v>1</v>
      </c>
      <c r="M19" s="14" t="b">
        <v>0</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0.56000000000000005</v>
      </c>
      <c r="F20" s="25">
        <v>0.34</v>
      </c>
      <c r="G20" s="50">
        <v>0.1</v>
      </c>
      <c r="J20" s="19"/>
      <c r="L20" s="14" t="b">
        <v>1</v>
      </c>
      <c r="M20" s="14" t="b">
        <v>0</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0.56000000000000005</v>
      </c>
      <c r="F21" s="25">
        <v>0.35</v>
      </c>
      <c r="G21" s="50">
        <v>0.1</v>
      </c>
      <c r="J21" s="19"/>
      <c r="L21" s="14" t="b">
        <v>1</v>
      </c>
      <c r="M21" s="14" t="b">
        <v>0</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0.42</v>
      </c>
      <c r="F23" s="25">
        <v>0.36</v>
      </c>
      <c r="G23" s="50">
        <v>0.22</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1</v>
      </c>
      <c r="Y23" s="14" t="e">
        <v>#REF!</v>
      </c>
    </row>
    <row r="24" spans="1:25" ht="12.75" customHeight="1" x14ac:dyDescent="0.25">
      <c r="A24" s="13">
        <v>3</v>
      </c>
      <c r="C24" s="3" t="s">
        <v>40</v>
      </c>
      <c r="D24" s="20">
        <v>409</v>
      </c>
      <c r="E24" s="24">
        <v>0.56999999999999995</v>
      </c>
      <c r="F24" s="25">
        <v>0.34</v>
      </c>
      <c r="G24" s="50">
        <v>0.09</v>
      </c>
      <c r="J24" s="19"/>
      <c r="L24" s="14" t="b">
        <v>1</v>
      </c>
      <c r="M24" s="14" t="b">
        <v>0</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0.44</v>
      </c>
      <c r="F26" s="25">
        <v>0.32</v>
      </c>
      <c r="G26" s="50">
        <v>0.24</v>
      </c>
      <c r="J26" s="19"/>
      <c r="L26" s="14" t="b">
        <v>0</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0.45</v>
      </c>
      <c r="F27" s="25">
        <v>0.37</v>
      </c>
      <c r="G27" s="50">
        <v>0.18</v>
      </c>
      <c r="J27" s="19"/>
      <c r="L27" s="14" t="b">
        <v>0</v>
      </c>
      <c r="M27" s="14" t="b">
        <v>0</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0.43</v>
      </c>
      <c r="F29" s="25">
        <v>0.34</v>
      </c>
      <c r="G29" s="50">
        <v>0.22</v>
      </c>
      <c r="J29" s="19"/>
      <c r="L29" s="14" t="b">
        <v>0</v>
      </c>
      <c r="M29" s="14" t="b">
        <v>0</v>
      </c>
      <c r="N29" s="14" t="e">
        <v>#REF!</v>
      </c>
      <c r="O29" s="14" t="e">
        <v>#REF!</v>
      </c>
      <c r="P29" s="14" t="e">
        <v>#REF!</v>
      </c>
      <c r="Q29" s="14" t="e">
        <v>#REF!</v>
      </c>
      <c r="R29" s="14" t="e">
        <v>#REF!</v>
      </c>
      <c r="S29" s="14" t="e">
        <v>#REF!</v>
      </c>
      <c r="T29" s="14" t="e">
        <v>#REF!</v>
      </c>
      <c r="U29" s="14" t="e">
        <v>#REF!</v>
      </c>
      <c r="V29" s="14" t="e">
        <v>#REF!</v>
      </c>
      <c r="W29" s="14" t="e">
        <v>#REF!</v>
      </c>
      <c r="X29" s="14" t="b">
        <v>1</v>
      </c>
      <c r="Y29" s="14" t="e">
        <v>#REF!</v>
      </c>
    </row>
    <row r="30" spans="1:25" ht="12.75" customHeight="1" x14ac:dyDescent="0.25">
      <c r="A30" s="13">
        <v>5</v>
      </c>
      <c r="C30" s="3" t="s">
        <v>46</v>
      </c>
      <c r="D30" s="20">
        <v>639</v>
      </c>
      <c r="E30" s="24">
        <v>0.45</v>
      </c>
      <c r="F30" s="25">
        <v>0.36</v>
      </c>
      <c r="G30" s="50">
        <v>0.19</v>
      </c>
      <c r="J30" s="19"/>
      <c r="L30" s="14" t="b">
        <v>0</v>
      </c>
      <c r="M30" s="14" t="b">
        <v>0</v>
      </c>
      <c r="N30" s="14" t="e">
        <v>#REF!</v>
      </c>
      <c r="O30" s="14" t="e">
        <v>#REF!</v>
      </c>
      <c r="P30" s="14" t="e">
        <v>#REF!</v>
      </c>
      <c r="Q30" s="14" t="e">
        <v>#REF!</v>
      </c>
      <c r="R30" s="14" t="e">
        <v>#REF!</v>
      </c>
      <c r="S30" s="14" t="e">
        <v>#REF!</v>
      </c>
      <c r="T30" s="14" t="e">
        <v>#REF!</v>
      </c>
      <c r="U30" s="14" t="e">
        <v>#REF!</v>
      </c>
      <c r="V30" s="14" t="e">
        <v>#REF!</v>
      </c>
      <c r="W30" s="14" t="e">
        <v>#REF!</v>
      </c>
      <c r="X30" s="14" t="b">
        <v>1</v>
      </c>
      <c r="Y30" s="14" t="e">
        <v>#REF!</v>
      </c>
    </row>
    <row r="31" spans="1:25" ht="12.75" customHeight="1" x14ac:dyDescent="0.25">
      <c r="A31" s="13">
        <v>5</v>
      </c>
      <c r="C31" s="3" t="s">
        <v>47</v>
      </c>
      <c r="D31" s="20">
        <v>280</v>
      </c>
      <c r="E31" s="24">
        <v>0.51</v>
      </c>
      <c r="F31" s="25">
        <v>0.37</v>
      </c>
      <c r="G31" s="50">
        <v>0.12</v>
      </c>
      <c r="J31" s="19"/>
      <c r="L31" s="14" t="b">
        <v>1</v>
      </c>
      <c r="M31" s="14" t="b">
        <v>0</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0.49</v>
      </c>
      <c r="F33" s="25">
        <v>0.33</v>
      </c>
      <c r="G33" s="50">
        <v>0.19</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0.28999999999999998</v>
      </c>
      <c r="F34" s="25">
        <v>0.46</v>
      </c>
      <c r="G34" s="50">
        <v>0.25</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0.42</v>
      </c>
      <c r="F36" s="25">
        <v>0.39</v>
      </c>
      <c r="G36" s="50">
        <v>0.19</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0.47</v>
      </c>
      <c r="F37" s="25">
        <v>0.31</v>
      </c>
      <c r="G37" s="50">
        <v>0.21</v>
      </c>
      <c r="J37" s="19"/>
      <c r="L37" s="14" t="b">
        <v>0</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0.44</v>
      </c>
      <c r="F39" s="25">
        <v>0.34</v>
      </c>
      <c r="G39" s="50">
        <v>0.22</v>
      </c>
      <c r="J39" s="19"/>
      <c r="L39" s="14" t="b">
        <v>0</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0.51</v>
      </c>
      <c r="F40" s="25">
        <v>0.32</v>
      </c>
      <c r="G40" s="50">
        <v>0.17</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0.44</v>
      </c>
      <c r="F41" s="25">
        <v>0.36</v>
      </c>
      <c r="G41" s="50">
        <v>0.2</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0.4</v>
      </c>
      <c r="F42" s="25">
        <v>0.39</v>
      </c>
      <c r="G42" s="50">
        <v>0.2</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0.46</v>
      </c>
      <c r="F44" s="25">
        <v>0.34</v>
      </c>
      <c r="G44" s="50">
        <v>0.2</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0.38</v>
      </c>
      <c r="F45" s="25">
        <v>0.4</v>
      </c>
      <c r="G45" s="50">
        <v>0.22</v>
      </c>
      <c r="J45" s="19"/>
      <c r="L45" s="14" t="b">
        <v>0</v>
      </c>
      <c r="M45" s="14" t="b">
        <v>0</v>
      </c>
      <c r="N45" s="14" t="e">
        <v>#REF!</v>
      </c>
      <c r="O45" s="14" t="e">
        <v>#REF!</v>
      </c>
      <c r="P45" s="14" t="e">
        <v>#REF!</v>
      </c>
      <c r="Q45" s="14" t="e">
        <v>#REF!</v>
      </c>
      <c r="R45" s="14" t="e">
        <v>#REF!</v>
      </c>
      <c r="S45" s="14" t="e">
        <v>#REF!</v>
      </c>
      <c r="T45" s="14" t="e">
        <v>#REF!</v>
      </c>
      <c r="U45" s="14" t="e">
        <v>#REF!</v>
      </c>
      <c r="V45" s="14" t="e">
        <v>#REF!</v>
      </c>
      <c r="W45" s="14" t="e">
        <v>#REF!</v>
      </c>
      <c r="X45" s="14" t="b">
        <v>1</v>
      </c>
      <c r="Y45" s="14" t="e">
        <v>#REF!</v>
      </c>
    </row>
    <row r="46" spans="1:25" ht="12.75" customHeight="1" x14ac:dyDescent="0.25">
      <c r="A46" s="13">
        <v>9</v>
      </c>
      <c r="C46" s="3" t="s">
        <v>53</v>
      </c>
      <c r="D46" s="20">
        <v>67</v>
      </c>
      <c r="E46" s="24">
        <v>0.39</v>
      </c>
      <c r="F46" s="25">
        <v>0.39</v>
      </c>
      <c r="G46" s="50">
        <v>0.22</v>
      </c>
      <c r="J46" s="19"/>
      <c r="L46" s="14" t="b">
        <v>0</v>
      </c>
      <c r="M46" s="14" t="b">
        <v>0</v>
      </c>
      <c r="N46" s="14" t="e">
        <v>#REF!</v>
      </c>
      <c r="O46" s="14" t="e">
        <v>#REF!</v>
      </c>
      <c r="P46" s="14" t="e">
        <v>#REF!</v>
      </c>
      <c r="Q46" s="14" t="e">
        <v>#REF!</v>
      </c>
      <c r="R46" s="14" t="e">
        <v>#REF!</v>
      </c>
      <c r="S46" s="14" t="e">
        <v>#REF!</v>
      </c>
      <c r="T46" s="14" t="e">
        <v>#REF!</v>
      </c>
      <c r="U46" s="14" t="e">
        <v>#REF!</v>
      </c>
      <c r="V46" s="14" t="e">
        <v>#REF!</v>
      </c>
      <c r="W46" s="14" t="e">
        <v>#REF!</v>
      </c>
      <c r="X46" s="14" t="b">
        <v>1</v>
      </c>
      <c r="Y46" s="14" t="e">
        <v>#REF!</v>
      </c>
    </row>
    <row r="47" spans="1:25" ht="12.75" customHeight="1" x14ac:dyDescent="0.25">
      <c r="A47" s="13">
        <v>9</v>
      </c>
      <c r="C47" s="3" t="s">
        <v>54</v>
      </c>
      <c r="D47" s="20">
        <v>83</v>
      </c>
      <c r="E47" s="24">
        <v>0.35</v>
      </c>
      <c r="F47" s="25">
        <v>0.41</v>
      </c>
      <c r="G47" s="50">
        <v>0.24</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0.33</v>
      </c>
      <c r="F48" s="25">
        <v>0.47</v>
      </c>
      <c r="G48" s="50">
        <v>0.2</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0.45</v>
      </c>
      <c r="F49" s="25">
        <v>0.45</v>
      </c>
      <c r="G49" s="50">
        <v>0.09</v>
      </c>
      <c r="J49" s="19"/>
      <c r="L49" s="14" t="b">
        <v>1</v>
      </c>
      <c r="M49" s="14" t="b">
        <v>1</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0.41</v>
      </c>
      <c r="F51" s="25">
        <v>0.33</v>
      </c>
      <c r="G51" s="50">
        <v>0.25</v>
      </c>
      <c r="J51" s="19"/>
      <c r="L51" s="14" t="b">
        <v>0</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0.45</v>
      </c>
      <c r="F52" s="25">
        <v>0.35</v>
      </c>
      <c r="G52" s="50">
        <v>0.2</v>
      </c>
      <c r="J52" s="19"/>
      <c r="L52" s="14" t="b">
        <v>0</v>
      </c>
      <c r="M52" s="14" t="b">
        <v>0</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0.41</v>
      </c>
      <c r="F54" s="25">
        <v>0.33</v>
      </c>
      <c r="G54" s="50">
        <v>0.27</v>
      </c>
      <c r="J54" s="19"/>
      <c r="L54" s="14" t="b">
        <v>0</v>
      </c>
      <c r="M54" s="14" t="b">
        <v>0</v>
      </c>
      <c r="N54" s="14" t="e">
        <v>#REF!</v>
      </c>
      <c r="O54" s="14" t="e">
        <v>#REF!</v>
      </c>
      <c r="P54" s="14" t="e">
        <v>#REF!</v>
      </c>
      <c r="Q54" s="14" t="e">
        <v>#REF!</v>
      </c>
      <c r="R54" s="14" t="e">
        <v>#REF!</v>
      </c>
      <c r="S54" s="14" t="e">
        <v>#REF!</v>
      </c>
      <c r="T54" s="14" t="e">
        <v>#REF!</v>
      </c>
      <c r="U54" s="14" t="e">
        <v>#REF!</v>
      </c>
      <c r="V54" s="14" t="e">
        <v>#REF!</v>
      </c>
      <c r="W54" s="14" t="e">
        <v>#REF!</v>
      </c>
      <c r="X54" s="14" t="b">
        <v>1</v>
      </c>
      <c r="Y54" s="14" t="e">
        <v>#REF!</v>
      </c>
    </row>
    <row r="55" spans="1:25" ht="12.75" customHeight="1" x14ac:dyDescent="0.25">
      <c r="A55" s="13">
        <v>11</v>
      </c>
      <c r="C55" s="3" t="s">
        <v>60</v>
      </c>
      <c r="D55" s="20">
        <v>164</v>
      </c>
      <c r="E55" s="24">
        <v>0.5</v>
      </c>
      <c r="F55" s="25">
        <v>0.35</v>
      </c>
      <c r="G55" s="50">
        <v>0.15</v>
      </c>
      <c r="J55" s="19"/>
      <c r="L55" s="14" t="b">
        <v>1</v>
      </c>
      <c r="M55" s="14" t="b">
        <v>0</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0.37</v>
      </c>
      <c r="F56" s="25">
        <v>0.31</v>
      </c>
      <c r="G56" s="50">
        <v>0.31</v>
      </c>
      <c r="J56" s="19"/>
      <c r="L56" s="14" t="b">
        <v>0</v>
      </c>
      <c r="M56" s="14" t="b">
        <v>0</v>
      </c>
      <c r="N56" s="14" t="e">
        <v>#REF!</v>
      </c>
      <c r="O56" s="14" t="e">
        <v>#REF!</v>
      </c>
      <c r="P56" s="14" t="e">
        <v>#REF!</v>
      </c>
      <c r="Q56" s="14" t="e">
        <v>#REF!</v>
      </c>
      <c r="R56" s="14" t="e">
        <v>#REF!</v>
      </c>
      <c r="S56" s="14" t="e">
        <v>#REF!</v>
      </c>
      <c r="T56" s="14" t="e">
        <v>#REF!</v>
      </c>
      <c r="U56" s="14" t="e">
        <v>#REF!</v>
      </c>
      <c r="V56" s="14" t="e">
        <v>#REF!</v>
      </c>
      <c r="W56" s="14" t="e">
        <v>#REF!</v>
      </c>
      <c r="X56" s="14" t="b">
        <v>1</v>
      </c>
      <c r="Y56" s="14" t="e">
        <v>#REF!</v>
      </c>
    </row>
    <row r="57" spans="1:25" ht="12.75" customHeight="1" x14ac:dyDescent="0.25">
      <c r="A57" s="13">
        <v>11</v>
      </c>
      <c r="C57" s="3" t="s">
        <v>62</v>
      </c>
      <c r="D57" s="20">
        <v>45</v>
      </c>
      <c r="E57" s="24">
        <v>0.49</v>
      </c>
      <c r="F57" s="25">
        <v>0.38</v>
      </c>
      <c r="G57" s="50">
        <v>0.13</v>
      </c>
      <c r="J57" s="19"/>
      <c r="L57" s="14" t="b">
        <v>1</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0.47</v>
      </c>
      <c r="F58" s="25">
        <v>0.36</v>
      </c>
      <c r="G58" s="50">
        <v>0.17</v>
      </c>
      <c r="J58" s="19"/>
      <c r="L58" s="14" t="b">
        <v>1</v>
      </c>
      <c r="M58" s="14" t="b">
        <v>0</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0.35</v>
      </c>
      <c r="F59" s="25">
        <v>0.33</v>
      </c>
      <c r="G59" s="50">
        <v>0.32</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0.4</v>
      </c>
      <c r="F61" s="25">
        <v>0.35</v>
      </c>
      <c r="G61" s="50">
        <v>0.25</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0.4</v>
      </c>
      <c r="F62" s="25">
        <v>0.4</v>
      </c>
      <c r="G62" s="50">
        <v>0.2</v>
      </c>
      <c r="J62" s="19"/>
      <c r="L62" s="14" t="b">
        <v>0</v>
      </c>
      <c r="M62" s="14" t="b">
        <v>0</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0.47</v>
      </c>
      <c r="F63" s="25">
        <v>0.34</v>
      </c>
      <c r="G63" s="50">
        <v>0.19</v>
      </c>
      <c r="J63" s="19"/>
      <c r="L63" s="14" t="b">
        <v>1</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0.35</v>
      </c>
      <c r="F65" s="25">
        <v>0.38</v>
      </c>
      <c r="G65" s="50">
        <v>0.27</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0.37</v>
      </c>
      <c r="F66" s="25">
        <v>0.41</v>
      </c>
      <c r="G66" s="50">
        <v>0.22</v>
      </c>
      <c r="J66" s="19"/>
      <c r="L66" s="14" t="b">
        <v>0</v>
      </c>
      <c r="M66" s="14" t="b">
        <v>1</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0.5</v>
      </c>
      <c r="F67" s="25">
        <v>0.32</v>
      </c>
      <c r="G67" s="50">
        <v>0.18</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0.47</v>
      </c>
      <c r="F69" s="25">
        <v>0.33</v>
      </c>
      <c r="G69" s="50">
        <v>0.2</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0.44</v>
      </c>
      <c r="F70" s="25">
        <v>0.36</v>
      </c>
      <c r="G70" s="50">
        <v>0.2</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0.34</v>
      </c>
      <c r="F72" s="25">
        <v>0.39</v>
      </c>
      <c r="G72" s="50">
        <v>0.27</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0.41</v>
      </c>
      <c r="F73" s="25">
        <v>0.38</v>
      </c>
      <c r="G73" s="50">
        <v>0.21</v>
      </c>
      <c r="J73" s="19"/>
      <c r="L73" s="14" t="b">
        <v>1</v>
      </c>
      <c r="M73" s="14" t="b">
        <v>0</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0.5</v>
      </c>
      <c r="F74" s="25">
        <v>0.33</v>
      </c>
      <c r="G74" s="50">
        <v>0.17</v>
      </c>
      <c r="J74" s="19"/>
      <c r="L74" s="14" t="b">
        <v>1</v>
      </c>
      <c r="M74" s="14" t="b">
        <v>0</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0.28999999999999998</v>
      </c>
      <c r="F76" s="25">
        <v>0.47</v>
      </c>
      <c r="G76" s="50">
        <v>0.24</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1</v>
      </c>
      <c r="Y76" s="14" t="e">
        <v>#REF!</v>
      </c>
    </row>
    <row r="77" spans="1:25" ht="12.75" customHeight="1" x14ac:dyDescent="0.25">
      <c r="A77" s="13">
        <v>16</v>
      </c>
      <c r="C77" s="3" t="s">
        <v>79</v>
      </c>
      <c r="D77" s="20">
        <v>195</v>
      </c>
      <c r="E77" s="24">
        <v>0.42</v>
      </c>
      <c r="F77" s="25">
        <v>0.41</v>
      </c>
      <c r="G77" s="50">
        <v>0.17</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0.49</v>
      </c>
      <c r="F78" s="25">
        <v>0.33</v>
      </c>
      <c r="G78" s="50">
        <v>0.18</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0.25</v>
      </c>
      <c r="F79" s="25">
        <v>0.42</v>
      </c>
      <c r="G79" s="50">
        <v>0.33</v>
      </c>
      <c r="J79" s="19"/>
      <c r="L79" s="14" t="b">
        <v>0</v>
      </c>
      <c r="M79" s="14" t="b">
        <v>1</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0.38</v>
      </c>
      <c r="F81" s="25">
        <v>0.4</v>
      </c>
      <c r="G81" s="50">
        <v>0.23</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0.43</v>
      </c>
      <c r="F82" s="25">
        <v>0.37</v>
      </c>
      <c r="G82" s="50">
        <v>0.2</v>
      </c>
      <c r="J82" s="19"/>
      <c r="L82" s="14" t="b">
        <v>1</v>
      </c>
      <c r="M82" s="14" t="b">
        <v>0</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0.46</v>
      </c>
      <c r="F83" s="25">
        <v>0.34</v>
      </c>
      <c r="G83" s="50">
        <v>0.2</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0.41</v>
      </c>
      <c r="F85" s="25">
        <v>0.37</v>
      </c>
      <c r="G85" s="50">
        <v>0.23</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0.48</v>
      </c>
      <c r="F86" s="25">
        <v>0.34</v>
      </c>
      <c r="G86" s="50">
        <v>0.17</v>
      </c>
      <c r="J86" s="19"/>
      <c r="L86" s="14" t="b">
        <v>1</v>
      </c>
      <c r="M86" s="14" t="b">
        <v>0</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0.47</v>
      </c>
      <c r="F87" s="25">
        <v>0.35</v>
      </c>
      <c r="G87" s="50">
        <v>0.18</v>
      </c>
      <c r="J87" s="19"/>
      <c r="L87" s="14" t="b">
        <v>1</v>
      </c>
      <c r="M87" s="14" t="b">
        <v>0</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0.21</v>
      </c>
      <c r="F88" s="25">
        <v>0.37</v>
      </c>
      <c r="G88" s="50">
        <v>0.43</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0.37</v>
      </c>
      <c r="F90" s="25">
        <v>0.41</v>
      </c>
      <c r="G90" s="50">
        <v>0.23</v>
      </c>
      <c r="J90" s="19"/>
      <c r="L90" s="14" t="b">
        <v>1</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0.42</v>
      </c>
      <c r="F91" s="25">
        <v>0.39</v>
      </c>
      <c r="G91" s="50">
        <v>0.19</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0.47</v>
      </c>
      <c r="F92" s="25">
        <v>0.32</v>
      </c>
      <c r="G92" s="50">
        <v>0.2</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0.44</v>
      </c>
      <c r="F94" s="25">
        <v>0.36</v>
      </c>
      <c r="G94" s="50">
        <v>0.2</v>
      </c>
      <c r="J94" s="19"/>
      <c r="L94" s="14" t="b">
        <v>1</v>
      </c>
      <c r="M94" s="14" t="b">
        <v>0</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0.46</v>
      </c>
      <c r="F95" s="25">
        <v>0.34</v>
      </c>
      <c r="G95" s="50">
        <v>0.2</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0.45</v>
      </c>
      <c r="F97" s="25">
        <v>0.36</v>
      </c>
      <c r="G97" s="50">
        <v>0.19</v>
      </c>
      <c r="J97" s="19"/>
      <c r="L97" s="14" t="b">
        <v>1</v>
      </c>
      <c r="M97" s="14" t="b">
        <v>0</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0.45</v>
      </c>
      <c r="F98" s="25">
        <v>0.34</v>
      </c>
      <c r="G98" s="50">
        <v>0.21</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0.47</v>
      </c>
      <c r="F100" s="25">
        <v>0.36</v>
      </c>
      <c r="G100" s="50">
        <v>0.16</v>
      </c>
      <c r="J100" s="19"/>
      <c r="L100" s="14" t="b">
        <v>1</v>
      </c>
      <c r="M100" s="14" t="b">
        <v>0</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0.43</v>
      </c>
      <c r="F101" s="25">
        <v>0.34</v>
      </c>
      <c r="G101" s="50">
        <v>0.23</v>
      </c>
      <c r="J101" s="19"/>
      <c r="L101" s="14" t="b">
        <v>1</v>
      </c>
      <c r="M101" s="14" t="b">
        <v>0</v>
      </c>
      <c r="N101" s="14" t="e">
        <v>#REF!</v>
      </c>
      <c r="O101" s="14" t="e">
        <v>#REF!</v>
      </c>
      <c r="P101" s="14" t="e">
        <v>#REF!</v>
      </c>
      <c r="Q101" s="14" t="e">
        <v>#REF!</v>
      </c>
      <c r="R101" s="14" t="e">
        <v>#REF!</v>
      </c>
      <c r="S101" s="14" t="e">
        <v>#REF!</v>
      </c>
      <c r="T101" s="14" t="e">
        <v>#REF!</v>
      </c>
      <c r="U101" s="14" t="e">
        <v>#REF!</v>
      </c>
      <c r="V101" s="14" t="e">
        <v>#REF!</v>
      </c>
      <c r="W101" s="14" t="e">
        <v>#REF!</v>
      </c>
      <c r="X101" s="14" t="b">
        <v>0</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0.38</v>
      </c>
      <c r="F103" s="25">
        <v>0.42</v>
      </c>
      <c r="G103" s="50">
        <v>0.2</v>
      </c>
      <c r="J103" s="19"/>
      <c r="L103" s="14" t="b">
        <v>1</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0.45</v>
      </c>
      <c r="F104" s="25">
        <v>0.41</v>
      </c>
      <c r="G104" s="50">
        <v>0.14000000000000001</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0.54</v>
      </c>
      <c r="F105" s="25">
        <v>0.32</v>
      </c>
      <c r="G105" s="50">
        <v>0.14000000000000001</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0.31</v>
      </c>
      <c r="F106" s="29">
        <v>0.34</v>
      </c>
      <c r="G106" s="51">
        <v>0.35</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982" priority="16">
      <formula>I13=TRUE</formula>
    </cfRule>
  </conditionalFormatting>
  <conditionalFormatting sqref="E35">
    <cfRule type="expression" dxfId="981" priority="9">
      <formula>I35=TRUE</formula>
    </cfRule>
  </conditionalFormatting>
  <conditionalFormatting sqref="E60">
    <cfRule type="expression" dxfId="980" priority="8">
      <formula>I60=TRUE</formula>
    </cfRule>
  </conditionalFormatting>
  <conditionalFormatting sqref="E64">
    <cfRule type="expression" dxfId="979" priority="7">
      <formula>I64=TRUE</formula>
    </cfRule>
  </conditionalFormatting>
  <conditionalFormatting sqref="E84">
    <cfRule type="expression" dxfId="978" priority="6">
      <formula>I84=TRUE</formula>
    </cfRule>
  </conditionalFormatting>
  <conditionalFormatting sqref="E89">
    <cfRule type="expression" dxfId="977" priority="5">
      <formula>I89=TRUE</formula>
    </cfRule>
  </conditionalFormatting>
  <conditionalFormatting sqref="E93">
    <cfRule type="expression" dxfId="976" priority="4">
      <formula>I93=TRUE</formula>
    </cfRule>
  </conditionalFormatting>
  <conditionalFormatting sqref="E96">
    <cfRule type="expression" dxfId="975" priority="3">
      <formula>I96=TRUE</formula>
    </cfRule>
  </conditionalFormatting>
  <conditionalFormatting sqref="E99">
    <cfRule type="expression" dxfId="974" priority="2">
      <formula>I99=TRUE</formula>
    </cfRule>
  </conditionalFormatting>
  <conditionalFormatting sqref="E112:E142">
    <cfRule type="expression" dxfId="973" priority="13">
      <formula>I112=TRUE</formula>
    </cfRule>
  </conditionalFormatting>
  <conditionalFormatting sqref="E154:E195">
    <cfRule type="expression" dxfId="972" priority="15">
      <formula>I154=TRUE</formula>
    </cfRule>
  </conditionalFormatting>
  <conditionalFormatting sqref="E207:E248">
    <cfRule type="expression" dxfId="971"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970" priority="10">
      <formula>X11=TRUE</formula>
    </cfRule>
  </conditionalFormatting>
  <conditionalFormatting sqref="G13 G22 G25 G28 G32 G43 G50 G53 G71 G75 G80 G102 G112:G142 G35 G38 G60 G64 G68 G84 G89 G93 G96 G99 G154:G195 G207:G248">
    <cfRule type="expression" dxfId="969" priority="11">
      <formula>V13=TRUE</formula>
    </cfRule>
  </conditionalFormatting>
  <conditionalFormatting sqref="H110:H267">
    <cfRule type="expression" dxfId="968" priority="12">
      <formula>X110=TRUE</formula>
    </cfRule>
  </conditionalFormatting>
  <conditionalFormatting sqref="J8:J106">
    <cfRule type="cellIs" dxfId="967"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966" priority="17">
      <formula>L11=TRUE</formula>
    </cfRule>
  </conditionalFormatting>
  <conditionalFormatting sqref="F13 F22 F25 F28 F32 F43 F50 F53 F71 F75 F80 F102 F112:F142 F35 F38 F60 F64 F68 F84 F89 F93 F96 F99 F154:F195 F207:F248">
    <cfRule type="expression" dxfId="965" priority="18">
      <formula>K13=TRUE</formula>
    </cfRule>
  </conditionalFormatting>
  <pageMargins left="0.7" right="0.7" top="0.75" bottom="0.75" header="0.3" footer="0.3"/>
  <pageSetup paperSize="9" orientation="portrait" verticalDpi="0" r:id="rId1"/>
  <drawing r:id="rId2"/>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Worksheet____77"/>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245</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0.33</v>
      </c>
      <c r="F8" s="18">
        <v>0.47</v>
      </c>
      <c r="G8" s="18">
        <v>0.2</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0.31</v>
      </c>
      <c r="F11" s="25">
        <v>0.47</v>
      </c>
      <c r="G11" s="50">
        <v>0.21</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0.34</v>
      </c>
      <c r="F12" s="25">
        <v>0.47</v>
      </c>
      <c r="G12" s="50">
        <v>0.18</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0.48</v>
      </c>
      <c r="F14" s="25">
        <v>0.25</v>
      </c>
      <c r="G14" s="50">
        <v>0.27</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0.43</v>
      </c>
      <c r="F15" s="25">
        <v>0.38</v>
      </c>
      <c r="G15" s="50">
        <v>0.2</v>
      </c>
      <c r="J15" s="19"/>
      <c r="L15" s="14" t="b">
        <v>1</v>
      </c>
      <c r="M15" s="14" t="b">
        <v>1</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v>
      </c>
      <c r="F16" s="25">
        <v>0.45</v>
      </c>
      <c r="G16" s="50">
        <v>0.25</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0.3</v>
      </c>
      <c r="F17" s="25">
        <v>0.54</v>
      </c>
      <c r="G17" s="50">
        <v>0.16</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0.25</v>
      </c>
      <c r="F18" s="25">
        <v>0.55000000000000004</v>
      </c>
      <c r="G18" s="50">
        <v>0.2</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0.24</v>
      </c>
      <c r="F19" s="25">
        <v>0.68</v>
      </c>
      <c r="G19" s="50">
        <v>0.09</v>
      </c>
      <c r="J19" s="19"/>
      <c r="L19" s="14" t="b">
        <v>1</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0.17</v>
      </c>
      <c r="F20" s="25">
        <v>0.68</v>
      </c>
      <c r="G20" s="50">
        <v>0.15</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0.28999999999999998</v>
      </c>
      <c r="F21" s="25">
        <v>0.57999999999999996</v>
      </c>
      <c r="G21" s="50">
        <v>0.14000000000000001</v>
      </c>
      <c r="J21" s="19"/>
      <c r="L21" s="14" t="b">
        <v>1</v>
      </c>
      <c r="M21" s="14" t="b">
        <v>1</v>
      </c>
      <c r="N21" s="14" t="e">
        <v>#REF!</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0.35</v>
      </c>
      <c r="F23" s="25">
        <v>0.43</v>
      </c>
      <c r="G23" s="50">
        <v>0.21</v>
      </c>
      <c r="J23" s="19"/>
      <c r="L23" s="14" t="b">
        <v>1</v>
      </c>
      <c r="M23" s="14" t="b">
        <v>0</v>
      </c>
      <c r="N23" s="14" t="e">
        <v>#REF!</v>
      </c>
      <c r="O23" s="14" t="e">
        <v>#REF!</v>
      </c>
      <c r="P23" s="14" t="e">
        <v>#REF!</v>
      </c>
      <c r="Q23" s="14" t="e">
        <v>#REF!</v>
      </c>
      <c r="R23" s="14" t="e">
        <v>#REF!</v>
      </c>
      <c r="S23" s="14" t="e">
        <v>#REF!</v>
      </c>
      <c r="T23" s="14" t="e">
        <v>#REF!</v>
      </c>
      <c r="U23" s="14" t="e">
        <v>#REF!</v>
      </c>
      <c r="V23" s="14" t="e">
        <v>#REF!</v>
      </c>
      <c r="W23" s="14" t="e">
        <v>#REF!</v>
      </c>
      <c r="X23" s="14" t="b">
        <v>1</v>
      </c>
      <c r="Y23" s="14" t="e">
        <v>#REF!</v>
      </c>
    </row>
    <row r="24" spans="1:25" ht="12.75" customHeight="1" x14ac:dyDescent="0.25">
      <c r="A24" s="13">
        <v>3</v>
      </c>
      <c r="C24" s="3" t="s">
        <v>40</v>
      </c>
      <c r="D24" s="20">
        <v>409</v>
      </c>
      <c r="E24" s="24">
        <v>0.23</v>
      </c>
      <c r="F24" s="25">
        <v>0.65</v>
      </c>
      <c r="G24" s="50">
        <v>0.12</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0.41</v>
      </c>
      <c r="F26" s="25">
        <v>0.37</v>
      </c>
      <c r="G26" s="50">
        <v>0.22</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0.28000000000000003</v>
      </c>
      <c r="F27" s="25">
        <v>0.53</v>
      </c>
      <c r="G27" s="50">
        <v>0.19</v>
      </c>
      <c r="J27" s="19"/>
      <c r="L27" s="14" t="b">
        <v>0</v>
      </c>
      <c r="M27" s="14" t="b">
        <v>1</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0.36</v>
      </c>
      <c r="F29" s="25">
        <v>0.43</v>
      </c>
      <c r="G29" s="50">
        <v>0.21</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0.27</v>
      </c>
      <c r="F30" s="25">
        <v>0.53</v>
      </c>
      <c r="G30" s="50">
        <v>0.2</v>
      </c>
      <c r="J30" s="19"/>
      <c r="L30" s="14" t="b">
        <v>0</v>
      </c>
      <c r="M30" s="14" t="b">
        <v>1</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v>
      </c>
      <c r="F31" s="25">
        <v>0.54</v>
      </c>
      <c r="G31" s="50">
        <v>0.16</v>
      </c>
      <c r="J31" s="19"/>
      <c r="L31" s="14" t="b">
        <v>0</v>
      </c>
      <c r="M31" s="14" t="b">
        <v>1</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0.35</v>
      </c>
      <c r="F33" s="25">
        <v>0.44</v>
      </c>
      <c r="G33" s="50">
        <v>0.21</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0.24</v>
      </c>
      <c r="F34" s="25">
        <v>0.6</v>
      </c>
      <c r="G34" s="50">
        <v>0.17</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0.28999999999999998</v>
      </c>
      <c r="F36" s="25">
        <v>0.53</v>
      </c>
      <c r="G36" s="50">
        <v>0.18</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0.37</v>
      </c>
      <c r="F37" s="25">
        <v>0.41</v>
      </c>
      <c r="G37" s="50">
        <v>0.22</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0.35</v>
      </c>
      <c r="F39" s="25">
        <v>0.44</v>
      </c>
      <c r="G39" s="50">
        <v>0.21</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0.34</v>
      </c>
      <c r="F40" s="25">
        <v>0.46</v>
      </c>
      <c r="G40" s="50">
        <v>0.2</v>
      </c>
      <c r="J40" s="19"/>
      <c r="L40" s="14" t="b">
        <v>0</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0.36</v>
      </c>
      <c r="F41" s="25">
        <v>0.47</v>
      </c>
      <c r="G41" s="50">
        <v>0.17</v>
      </c>
      <c r="J41" s="19"/>
      <c r="L41" s="14" t="b">
        <v>1</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0.28000000000000003</v>
      </c>
      <c r="F42" s="25">
        <v>0.52</v>
      </c>
      <c r="G42" s="50">
        <v>0.2</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0.34</v>
      </c>
      <c r="F44" s="25">
        <v>0.46</v>
      </c>
      <c r="G44" s="50">
        <v>0.21</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0.26</v>
      </c>
      <c r="F45" s="25">
        <v>0.52</v>
      </c>
      <c r="G45" s="50">
        <v>0.22</v>
      </c>
      <c r="J45" s="19"/>
      <c r="L45" s="14" t="b">
        <v>0</v>
      </c>
      <c r="M45" s="14" t="b">
        <v>0</v>
      </c>
      <c r="N45" s="14" t="e">
        <v>#REF!</v>
      </c>
      <c r="O45" s="14" t="e">
        <v>#REF!</v>
      </c>
      <c r="P45" s="14" t="e">
        <v>#REF!</v>
      </c>
      <c r="Q45" s="14" t="e">
        <v>#REF!</v>
      </c>
      <c r="R45" s="14" t="e">
        <v>#REF!</v>
      </c>
      <c r="S45" s="14" t="e">
        <v>#REF!</v>
      </c>
      <c r="T45" s="14" t="e">
        <v>#REF!</v>
      </c>
      <c r="U45" s="14" t="e">
        <v>#REF!</v>
      </c>
      <c r="V45" s="14" t="e">
        <v>#REF!</v>
      </c>
      <c r="W45" s="14" t="e">
        <v>#REF!</v>
      </c>
      <c r="X45" s="14" t="b">
        <v>1</v>
      </c>
      <c r="Y45" s="14" t="e">
        <v>#REF!</v>
      </c>
    </row>
    <row r="46" spans="1:25" ht="12.75" customHeight="1" x14ac:dyDescent="0.25">
      <c r="A46" s="13">
        <v>9</v>
      </c>
      <c r="C46" s="3" t="s">
        <v>53</v>
      </c>
      <c r="D46" s="20">
        <v>67</v>
      </c>
      <c r="E46" s="24">
        <v>0.34</v>
      </c>
      <c r="F46" s="25">
        <v>0.48</v>
      </c>
      <c r="G46" s="50">
        <v>0.18</v>
      </c>
      <c r="J46" s="19"/>
      <c r="L46" s="14" t="b">
        <v>1</v>
      </c>
      <c r="M46" s="14" t="b">
        <v>0</v>
      </c>
      <c r="N46" s="14" t="e">
        <v>#REF!</v>
      </c>
      <c r="O46" s="14" t="e">
        <v>#REF!</v>
      </c>
      <c r="P46" s="14" t="e">
        <v>#REF!</v>
      </c>
      <c r="Q46" s="14" t="e">
        <v>#REF!</v>
      </c>
      <c r="R46" s="14" t="e">
        <v>#REF!</v>
      </c>
      <c r="S46" s="14" t="e">
        <v>#REF!</v>
      </c>
      <c r="T46" s="14" t="e">
        <v>#REF!</v>
      </c>
      <c r="U46" s="14" t="e">
        <v>#REF!</v>
      </c>
      <c r="V46" s="14" t="e">
        <v>#REF!</v>
      </c>
      <c r="W46" s="14" t="e">
        <v>#REF!</v>
      </c>
      <c r="X46" s="14" t="b">
        <v>1</v>
      </c>
      <c r="Y46" s="14" t="e">
        <v>#REF!</v>
      </c>
    </row>
    <row r="47" spans="1:25" ht="12.75" customHeight="1" x14ac:dyDescent="0.25">
      <c r="A47" s="13">
        <v>9</v>
      </c>
      <c r="C47" s="3" t="s">
        <v>54</v>
      </c>
      <c r="D47" s="20">
        <v>83</v>
      </c>
      <c r="E47" s="24">
        <v>0.25</v>
      </c>
      <c r="F47" s="25">
        <v>0.6</v>
      </c>
      <c r="G47" s="50">
        <v>0.14000000000000001</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0.22</v>
      </c>
      <c r="F48" s="25">
        <v>0.67</v>
      </c>
      <c r="G48" s="50">
        <v>0.11</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0</v>
      </c>
      <c r="Y48" s="14" t="e">
        <v>#REF!</v>
      </c>
    </row>
    <row r="49" spans="1:25" ht="12.75" customHeight="1" x14ac:dyDescent="0.25">
      <c r="A49" s="13">
        <v>9</v>
      </c>
      <c r="C49" s="3" t="s">
        <v>56</v>
      </c>
      <c r="D49" s="20">
        <v>22</v>
      </c>
      <c r="E49" s="24">
        <v>0.23</v>
      </c>
      <c r="F49" s="25">
        <v>0.73</v>
      </c>
      <c r="G49" s="50">
        <v>0.05</v>
      </c>
      <c r="J49" s="19"/>
      <c r="L49" s="14" t="b">
        <v>0</v>
      </c>
      <c r="M49" s="14" t="b">
        <v>1</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0.45</v>
      </c>
      <c r="F51" s="25">
        <v>0.32</v>
      </c>
      <c r="G51" s="50">
        <v>0.23</v>
      </c>
      <c r="J51" s="19"/>
      <c r="L51" s="14" t="b">
        <v>1</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0.32</v>
      </c>
      <c r="F52" s="25">
        <v>0.48</v>
      </c>
      <c r="G52" s="50">
        <v>0.2</v>
      </c>
      <c r="J52" s="19"/>
      <c r="L52" s="14" t="b">
        <v>0</v>
      </c>
      <c r="M52" s="14" t="b">
        <v>1</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0.41</v>
      </c>
      <c r="F54" s="25">
        <v>0.39</v>
      </c>
      <c r="G54" s="50">
        <v>0.21</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1</v>
      </c>
      <c r="Y54" s="14" t="e">
        <v>#REF!</v>
      </c>
    </row>
    <row r="55" spans="1:25" ht="12.75" customHeight="1" x14ac:dyDescent="0.25">
      <c r="A55" s="13">
        <v>11</v>
      </c>
      <c r="C55" s="3" t="s">
        <v>60</v>
      </c>
      <c r="D55" s="20">
        <v>164</v>
      </c>
      <c r="E55" s="24">
        <v>0.34</v>
      </c>
      <c r="F55" s="25">
        <v>0.51</v>
      </c>
      <c r="G55" s="50">
        <v>0.15</v>
      </c>
      <c r="J55" s="19"/>
      <c r="L55" s="14" t="b">
        <v>0</v>
      </c>
      <c r="M55" s="14" t="b">
        <v>1</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0.34</v>
      </c>
      <c r="F56" s="25">
        <v>0.43</v>
      </c>
      <c r="G56" s="50">
        <v>0.24</v>
      </c>
      <c r="J56" s="19"/>
      <c r="L56" s="14" t="b">
        <v>0</v>
      </c>
      <c r="M56" s="14" t="b">
        <v>1</v>
      </c>
      <c r="N56" s="14" t="e">
        <v>#REF!</v>
      </c>
      <c r="O56" s="14" t="e">
        <v>#REF!</v>
      </c>
      <c r="P56" s="14" t="e">
        <v>#REF!</v>
      </c>
      <c r="Q56" s="14" t="e">
        <v>#REF!</v>
      </c>
      <c r="R56" s="14" t="e">
        <v>#REF!</v>
      </c>
      <c r="S56" s="14" t="e">
        <v>#REF!</v>
      </c>
      <c r="T56" s="14" t="e">
        <v>#REF!</v>
      </c>
      <c r="U56" s="14" t="e">
        <v>#REF!</v>
      </c>
      <c r="V56" s="14" t="e">
        <v>#REF!</v>
      </c>
      <c r="W56" s="14" t="e">
        <v>#REF!</v>
      </c>
      <c r="X56" s="14" t="b">
        <v>1</v>
      </c>
      <c r="Y56" s="14" t="e">
        <v>#REF!</v>
      </c>
    </row>
    <row r="57" spans="1:25" ht="12.75" customHeight="1" x14ac:dyDescent="0.25">
      <c r="A57" s="13">
        <v>11</v>
      </c>
      <c r="C57" s="3" t="s">
        <v>62</v>
      </c>
      <c r="D57" s="20">
        <v>45</v>
      </c>
      <c r="E57" s="24">
        <v>0.33</v>
      </c>
      <c r="F57" s="25">
        <v>0.56000000000000005</v>
      </c>
      <c r="G57" s="50">
        <v>0.11</v>
      </c>
      <c r="J57" s="19"/>
      <c r="L57" s="14" t="b">
        <v>0</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0.33</v>
      </c>
      <c r="F58" s="25">
        <v>0.5</v>
      </c>
      <c r="G58" s="50">
        <v>0.18</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1</v>
      </c>
      <c r="Y58" s="14" t="e">
        <v>#REF!</v>
      </c>
    </row>
    <row r="59" spans="1:25" ht="12.75" customHeight="1" x14ac:dyDescent="0.25">
      <c r="A59" s="13">
        <v>11</v>
      </c>
      <c r="C59" s="3" t="s">
        <v>64</v>
      </c>
      <c r="D59" s="20">
        <v>296</v>
      </c>
      <c r="E59" s="24">
        <v>0.31</v>
      </c>
      <c r="F59" s="25">
        <v>0.36</v>
      </c>
      <c r="G59" s="50">
        <v>0.33</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0.28999999999999998</v>
      </c>
      <c r="F61" s="25">
        <v>0.42</v>
      </c>
      <c r="G61" s="50">
        <v>0.28000000000000003</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1</v>
      </c>
      <c r="Y61" s="14" t="e">
        <v>#REF!</v>
      </c>
    </row>
    <row r="62" spans="1:25" ht="12.75" customHeight="1" x14ac:dyDescent="0.25">
      <c r="A62" s="13">
        <v>12</v>
      </c>
      <c r="C62" s="3" t="s">
        <v>67</v>
      </c>
      <c r="D62" s="20">
        <v>482</v>
      </c>
      <c r="E62" s="24">
        <v>0.33</v>
      </c>
      <c r="F62" s="25">
        <v>0.49</v>
      </c>
      <c r="G62" s="50">
        <v>0.18</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0.33</v>
      </c>
      <c r="F63" s="25">
        <v>0.47</v>
      </c>
      <c r="G63" s="50">
        <v>0.2</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0.31</v>
      </c>
      <c r="F65" s="25">
        <v>0.37</v>
      </c>
      <c r="G65" s="50">
        <v>0.31</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0.33</v>
      </c>
      <c r="F66" s="25">
        <v>0.47</v>
      </c>
      <c r="G66" s="50">
        <v>0.2</v>
      </c>
      <c r="J66" s="19"/>
      <c r="L66" s="14" t="b">
        <v>0</v>
      </c>
      <c r="M66" s="14" t="b">
        <v>1</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0.33</v>
      </c>
      <c r="F67" s="25">
        <v>0.49</v>
      </c>
      <c r="G67" s="50">
        <v>0.18</v>
      </c>
      <c r="J67" s="19"/>
      <c r="L67" s="14" t="b">
        <v>0</v>
      </c>
      <c r="M67" s="14" t="b">
        <v>1</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0.34</v>
      </c>
      <c r="F69" s="25">
        <v>0.46</v>
      </c>
      <c r="G69" s="50">
        <v>0.21</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0.32</v>
      </c>
      <c r="F70" s="25">
        <v>0.48</v>
      </c>
      <c r="G70" s="50">
        <v>0.2</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0.37</v>
      </c>
      <c r="F72" s="25">
        <v>0.35</v>
      </c>
      <c r="G72" s="50">
        <v>0.28000000000000003</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0.34</v>
      </c>
      <c r="F73" s="25">
        <v>0.46</v>
      </c>
      <c r="G73" s="50">
        <v>0.2</v>
      </c>
      <c r="J73" s="19"/>
      <c r="L73" s="14" t="b">
        <v>0</v>
      </c>
      <c r="M73" s="14" t="b">
        <v>1</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0.32</v>
      </c>
      <c r="F74" s="25">
        <v>0.51</v>
      </c>
      <c r="G74" s="50">
        <v>0.17</v>
      </c>
      <c r="J74" s="19"/>
      <c r="L74" s="14" t="b">
        <v>0</v>
      </c>
      <c r="M74" s="14" t="b">
        <v>1</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0.19</v>
      </c>
      <c r="F76" s="25">
        <v>0.6</v>
      </c>
      <c r="G76" s="50">
        <v>0.21</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1</v>
      </c>
      <c r="Y76" s="14" t="e">
        <v>#REF!</v>
      </c>
    </row>
    <row r="77" spans="1:25" ht="12.75" customHeight="1" x14ac:dyDescent="0.25">
      <c r="A77" s="13">
        <v>16</v>
      </c>
      <c r="C77" s="3" t="s">
        <v>79</v>
      </c>
      <c r="D77" s="20">
        <v>195</v>
      </c>
      <c r="E77" s="24">
        <v>0.32</v>
      </c>
      <c r="F77" s="25">
        <v>0.54</v>
      </c>
      <c r="G77" s="50">
        <v>0.14000000000000001</v>
      </c>
      <c r="J77" s="19"/>
      <c r="L77" s="14" t="b">
        <v>1</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0.36</v>
      </c>
      <c r="F78" s="25">
        <v>0.45</v>
      </c>
      <c r="G78" s="50">
        <v>0.19</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0.19</v>
      </c>
      <c r="F79" s="25">
        <v>0.52</v>
      </c>
      <c r="G79" s="50">
        <v>0.28999999999999998</v>
      </c>
      <c r="J79" s="19"/>
      <c r="L79" s="14" t="b">
        <v>0</v>
      </c>
      <c r="M79" s="14" t="b">
        <v>1</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0.34</v>
      </c>
      <c r="F81" s="25">
        <v>0.46</v>
      </c>
      <c r="G81" s="50">
        <v>0.2</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0.28999999999999998</v>
      </c>
      <c r="F82" s="25">
        <v>0.5</v>
      </c>
      <c r="G82" s="50">
        <v>0.21</v>
      </c>
      <c r="J82" s="19"/>
      <c r="L82" s="14" t="b">
        <v>0</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0.35</v>
      </c>
      <c r="F83" s="25">
        <v>0.46</v>
      </c>
      <c r="G83" s="50">
        <v>0.19</v>
      </c>
      <c r="J83" s="19"/>
      <c r="L83" s="14" t="b">
        <v>1</v>
      </c>
      <c r="M83" s="14" t="b">
        <v>1</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0.35</v>
      </c>
      <c r="F85" s="25">
        <v>0.42</v>
      </c>
      <c r="G85" s="50">
        <v>0.22</v>
      </c>
      <c r="J85" s="19"/>
      <c r="L85" s="14" t="b">
        <v>1</v>
      </c>
      <c r="M85" s="14" t="b">
        <v>1</v>
      </c>
      <c r="N85" s="14" t="e">
        <v>#REF!</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0.34</v>
      </c>
      <c r="F86" s="25">
        <v>0.49</v>
      </c>
      <c r="G86" s="50">
        <v>0.17</v>
      </c>
      <c r="J86" s="19"/>
      <c r="L86" s="14" t="b">
        <v>1</v>
      </c>
      <c r="M86" s="14" t="b">
        <v>1</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0.28999999999999998</v>
      </c>
      <c r="F87" s="25">
        <v>0.52</v>
      </c>
      <c r="G87" s="50">
        <v>0.19</v>
      </c>
      <c r="J87" s="19"/>
      <c r="L87" s="14" t="b">
        <v>0</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0.28999999999999998</v>
      </c>
      <c r="F88" s="25">
        <v>0.35</v>
      </c>
      <c r="G88" s="50">
        <v>0.37</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0.47</v>
      </c>
      <c r="G90" s="50">
        <v>0.22</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0.27</v>
      </c>
      <c r="F91" s="25">
        <v>0.53</v>
      </c>
      <c r="G91" s="50">
        <v>0.2</v>
      </c>
      <c r="J91" s="19"/>
      <c r="L91" s="14" t="b">
        <v>0</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0.36</v>
      </c>
      <c r="F92" s="25">
        <v>0.44</v>
      </c>
      <c r="G92" s="50">
        <v>0.2</v>
      </c>
      <c r="J92" s="19"/>
      <c r="L92" s="14" t="b">
        <v>1</v>
      </c>
      <c r="M92" s="14" t="b">
        <v>1</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0.32</v>
      </c>
      <c r="F94" s="25">
        <v>0.48</v>
      </c>
      <c r="G94" s="50">
        <v>0.2</v>
      </c>
      <c r="J94" s="19"/>
      <c r="L94" s="14" t="b">
        <v>0</v>
      </c>
      <c r="M94" s="14" t="b">
        <v>1</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0.34</v>
      </c>
      <c r="F95" s="25">
        <v>0.46</v>
      </c>
      <c r="G95" s="50">
        <v>0.2</v>
      </c>
      <c r="J95" s="19"/>
      <c r="L95" s="14" t="b">
        <v>1</v>
      </c>
      <c r="M95" s="14" t="b">
        <v>1</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0.34</v>
      </c>
      <c r="F97" s="25">
        <v>0.47</v>
      </c>
      <c r="G97" s="50">
        <v>0.18</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0.31</v>
      </c>
      <c r="F98" s="25">
        <v>0.47</v>
      </c>
      <c r="G98" s="50">
        <v>0.22</v>
      </c>
      <c r="J98" s="19"/>
      <c r="L98" s="14" t="b">
        <v>0</v>
      </c>
      <c r="M98" s="14" t="b">
        <v>1</v>
      </c>
      <c r="N98" s="14" t="e">
        <v>#REF!</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0.32</v>
      </c>
      <c r="F100" s="25">
        <v>0.51</v>
      </c>
      <c r="G100" s="50">
        <v>0.16</v>
      </c>
      <c r="J100" s="19"/>
      <c r="L100" s="14" t="b">
        <v>0</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0.33</v>
      </c>
      <c r="F101" s="25">
        <v>0.44</v>
      </c>
      <c r="G101" s="50">
        <v>0.23</v>
      </c>
      <c r="J101" s="19"/>
      <c r="L101" s="14" t="b">
        <v>0</v>
      </c>
      <c r="M101" s="14" t="b">
        <v>1</v>
      </c>
      <c r="N101" s="14" t="e">
        <v>#REF!</v>
      </c>
      <c r="O101" s="14" t="e">
        <v>#REF!</v>
      </c>
      <c r="P101" s="14" t="e">
        <v>#REF!</v>
      </c>
      <c r="Q101" s="14" t="e">
        <v>#REF!</v>
      </c>
      <c r="R101" s="14" t="e">
        <v>#REF!</v>
      </c>
      <c r="S101" s="14" t="e">
        <v>#REF!</v>
      </c>
      <c r="T101" s="14" t="e">
        <v>#REF!</v>
      </c>
      <c r="U101" s="14" t="e">
        <v>#REF!</v>
      </c>
      <c r="V101" s="14" t="e">
        <v>#REF!</v>
      </c>
      <c r="W101" s="14" t="e">
        <v>#REF!</v>
      </c>
      <c r="X101" s="14" t="b">
        <v>0</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0.35</v>
      </c>
      <c r="F103" s="25">
        <v>0.47</v>
      </c>
      <c r="G103" s="50">
        <v>0.18</v>
      </c>
      <c r="J103" s="19"/>
      <c r="L103" s="14" t="b">
        <v>1</v>
      </c>
      <c r="M103" s="14" t="b">
        <v>0</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0.28999999999999998</v>
      </c>
      <c r="F104" s="25">
        <v>0.55000000000000004</v>
      </c>
      <c r="G104" s="50">
        <v>0.15</v>
      </c>
      <c r="J104" s="19"/>
      <c r="L104" s="14" t="b">
        <v>0</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0.38</v>
      </c>
      <c r="F105" s="25">
        <v>0.47</v>
      </c>
      <c r="G105" s="50">
        <v>0.15</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0.26</v>
      </c>
      <c r="F106" s="29">
        <v>0.41</v>
      </c>
      <c r="G106" s="51">
        <v>0.32</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964" priority="16">
      <formula>I13=TRUE</formula>
    </cfRule>
  </conditionalFormatting>
  <conditionalFormatting sqref="E35">
    <cfRule type="expression" dxfId="963" priority="9">
      <formula>I35=TRUE</formula>
    </cfRule>
  </conditionalFormatting>
  <conditionalFormatting sqref="E60">
    <cfRule type="expression" dxfId="962" priority="8">
      <formula>I60=TRUE</formula>
    </cfRule>
  </conditionalFormatting>
  <conditionalFormatting sqref="E64">
    <cfRule type="expression" dxfId="961" priority="7">
      <formula>I64=TRUE</formula>
    </cfRule>
  </conditionalFormatting>
  <conditionalFormatting sqref="E84">
    <cfRule type="expression" dxfId="960" priority="6">
      <formula>I84=TRUE</formula>
    </cfRule>
  </conditionalFormatting>
  <conditionalFormatting sqref="E89">
    <cfRule type="expression" dxfId="959" priority="5">
      <formula>I89=TRUE</formula>
    </cfRule>
  </conditionalFormatting>
  <conditionalFormatting sqref="E93">
    <cfRule type="expression" dxfId="958" priority="4">
      <formula>I93=TRUE</formula>
    </cfRule>
  </conditionalFormatting>
  <conditionalFormatting sqref="E96">
    <cfRule type="expression" dxfId="957" priority="3">
      <formula>I96=TRUE</formula>
    </cfRule>
  </conditionalFormatting>
  <conditionalFormatting sqref="E99">
    <cfRule type="expression" dxfId="956" priority="2">
      <formula>I99=TRUE</formula>
    </cfRule>
  </conditionalFormatting>
  <conditionalFormatting sqref="E112:E142">
    <cfRule type="expression" dxfId="955" priority="13">
      <formula>I112=TRUE</formula>
    </cfRule>
  </conditionalFormatting>
  <conditionalFormatting sqref="E154:E195">
    <cfRule type="expression" dxfId="954" priority="15">
      <formula>I154=TRUE</formula>
    </cfRule>
  </conditionalFormatting>
  <conditionalFormatting sqref="E207:E248">
    <cfRule type="expression" dxfId="953"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952" priority="10">
      <formula>X11=TRUE</formula>
    </cfRule>
  </conditionalFormatting>
  <conditionalFormatting sqref="G13 G22 G25 G28 G32 G43 G50 G53 G71 G75 G80 G102 G112:G142 G35 G38 G60 G64 G68 G84 G89 G93 G96 G99 G154:G195 G207:G248">
    <cfRule type="expression" dxfId="951" priority="11">
      <formula>V13=TRUE</formula>
    </cfRule>
  </conditionalFormatting>
  <conditionalFormatting sqref="H110:H267">
    <cfRule type="expression" dxfId="950" priority="12">
      <formula>X110=TRUE</formula>
    </cfRule>
  </conditionalFormatting>
  <conditionalFormatting sqref="J8:J106">
    <cfRule type="cellIs" dxfId="949"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948" priority="17">
      <formula>L11=TRUE</formula>
    </cfRule>
  </conditionalFormatting>
  <conditionalFormatting sqref="F13 F22 F25 F28 F32 F43 F50 F53 F71 F75 F80 F102 F112:F142 F35 F38 F60 F64 F68 F84 F89 F93 F96 F99 F154:F195 F207:F248">
    <cfRule type="expression" dxfId="947" priority="18">
      <formula>K13=TRUE</formula>
    </cfRule>
  </conditionalFormatting>
  <pageMargins left="0.7" right="0.7" top="0.75" bottom="0.75" header="0.3" footer="0.3"/>
  <pageSetup paperSize="9" orientation="portrait" verticalDpi="0" r:id="rId1"/>
  <drawing r:id="rId2"/>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Worksheet____78"/>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246</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0.35</v>
      </c>
      <c r="F8" s="18">
        <v>0.44</v>
      </c>
      <c r="G8" s="18">
        <v>0.21</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0.33</v>
      </c>
      <c r="F11" s="25">
        <v>0.44</v>
      </c>
      <c r="G11" s="50">
        <v>0.23</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0.37</v>
      </c>
      <c r="F12" s="25">
        <v>0.44</v>
      </c>
      <c r="G12" s="50">
        <v>0.19</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0.37</v>
      </c>
      <c r="F14" s="25">
        <v>0.36</v>
      </c>
      <c r="G14" s="50">
        <v>0.27</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0.41</v>
      </c>
      <c r="F15" s="25">
        <v>0.37</v>
      </c>
      <c r="G15" s="50">
        <v>0.22</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0.32</v>
      </c>
      <c r="F16" s="25">
        <v>0.44</v>
      </c>
      <c r="G16" s="50">
        <v>0.24</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0.35</v>
      </c>
      <c r="F17" s="25">
        <v>0.47</v>
      </c>
      <c r="G17" s="50">
        <v>0.18</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0.35</v>
      </c>
      <c r="F18" s="25">
        <v>0.44</v>
      </c>
      <c r="G18" s="50">
        <v>0.21</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0.24</v>
      </c>
      <c r="F19" s="25">
        <v>0.66</v>
      </c>
      <c r="G19" s="50">
        <v>0.1</v>
      </c>
      <c r="J19" s="19"/>
      <c r="L19" s="14" t="b">
        <v>0</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0.32</v>
      </c>
      <c r="F20" s="25">
        <v>0.54</v>
      </c>
      <c r="G20" s="50">
        <v>0.14000000000000001</v>
      </c>
      <c r="J20" s="19"/>
      <c r="L20" s="14" t="b">
        <v>1</v>
      </c>
      <c r="M20" s="14" t="b">
        <v>1</v>
      </c>
      <c r="N20" s="14" t="e">
        <v>#REF!</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0.37</v>
      </c>
      <c r="F21" s="25">
        <v>0.47</v>
      </c>
      <c r="G21" s="50">
        <v>0.17</v>
      </c>
      <c r="J21" s="19"/>
      <c r="L21" s="14" t="b">
        <v>1</v>
      </c>
      <c r="M21" s="14" t="b">
        <v>1</v>
      </c>
      <c r="N21" s="14" t="e">
        <v>#REF!</v>
      </c>
      <c r="O21" s="14" t="e">
        <v>#REF!</v>
      </c>
      <c r="P21" s="14" t="e">
        <v>#REF!</v>
      </c>
      <c r="Q21" s="14" t="e">
        <v>#REF!</v>
      </c>
      <c r="R21" s="14" t="e">
        <v>#REF!</v>
      </c>
      <c r="S21" s="14" t="e">
        <v>#REF!</v>
      </c>
      <c r="T21" s="14" t="e">
        <v>#REF!</v>
      </c>
      <c r="U21" s="14" t="e">
        <v>#REF!</v>
      </c>
      <c r="V21" s="14" t="e">
        <v>#REF!</v>
      </c>
      <c r="W21" s="14" t="e">
        <v>#REF!</v>
      </c>
      <c r="X21" s="14" t="b">
        <v>1</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0.36</v>
      </c>
      <c r="F23" s="25">
        <v>0.42</v>
      </c>
      <c r="G23" s="50">
        <v>0.22</v>
      </c>
      <c r="J23" s="19"/>
      <c r="L23" s="14" t="b">
        <v>0</v>
      </c>
      <c r="M23" s="14" t="b">
        <v>0</v>
      </c>
      <c r="N23" s="14" t="e">
        <v>#REF!</v>
      </c>
      <c r="O23" s="14" t="e">
        <v>#REF!</v>
      </c>
      <c r="P23" s="14" t="e">
        <v>#REF!</v>
      </c>
      <c r="Q23" s="14" t="e">
        <v>#REF!</v>
      </c>
      <c r="R23" s="14" t="e">
        <v>#REF!</v>
      </c>
      <c r="S23" s="14" t="e">
        <v>#REF!</v>
      </c>
      <c r="T23" s="14" t="e">
        <v>#REF!</v>
      </c>
      <c r="U23" s="14" t="e">
        <v>#REF!</v>
      </c>
      <c r="V23" s="14" t="e">
        <v>#REF!</v>
      </c>
      <c r="W23" s="14" t="e">
        <v>#REF!</v>
      </c>
      <c r="X23" s="14" t="b">
        <v>1</v>
      </c>
      <c r="Y23" s="14" t="e">
        <v>#REF!</v>
      </c>
    </row>
    <row r="24" spans="1:25" ht="12.75" customHeight="1" x14ac:dyDescent="0.25">
      <c r="A24" s="13">
        <v>3</v>
      </c>
      <c r="C24" s="3" t="s">
        <v>40</v>
      </c>
      <c r="D24" s="20">
        <v>409</v>
      </c>
      <c r="E24" s="24">
        <v>0.31</v>
      </c>
      <c r="F24" s="25">
        <v>0.56000000000000005</v>
      </c>
      <c r="G24" s="50">
        <v>0.13</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0.38</v>
      </c>
      <c r="F26" s="25">
        <v>0.37</v>
      </c>
      <c r="G26" s="50">
        <v>0.25</v>
      </c>
      <c r="J26" s="19"/>
      <c r="L26" s="14" t="b">
        <v>0</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0.33</v>
      </c>
      <c r="F27" s="25">
        <v>0.48</v>
      </c>
      <c r="G27" s="50">
        <v>0.19</v>
      </c>
      <c r="J27" s="19"/>
      <c r="L27" s="14" t="b">
        <v>0</v>
      </c>
      <c r="M27" s="14" t="b">
        <v>1</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0.37</v>
      </c>
      <c r="F29" s="25">
        <v>0.41</v>
      </c>
      <c r="G29" s="50">
        <v>0.22</v>
      </c>
      <c r="J29" s="19"/>
      <c r="L29" s="14" t="b">
        <v>0</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0.32</v>
      </c>
      <c r="F30" s="25">
        <v>0.49</v>
      </c>
      <c r="G30" s="50">
        <v>0.19</v>
      </c>
      <c r="J30" s="19"/>
      <c r="L30" s="14" t="b">
        <v>0</v>
      </c>
      <c r="M30" s="14" t="b">
        <v>1</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0.31</v>
      </c>
      <c r="F31" s="25">
        <v>0.51</v>
      </c>
      <c r="G31" s="50">
        <v>0.18</v>
      </c>
      <c r="J31" s="19"/>
      <c r="L31" s="14" t="b">
        <v>0</v>
      </c>
      <c r="M31" s="14" t="b">
        <v>1</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0.37</v>
      </c>
      <c r="F33" s="25">
        <v>0.42</v>
      </c>
      <c r="G33" s="50">
        <v>0.21</v>
      </c>
      <c r="J33" s="19"/>
      <c r="L33" s="14" t="b">
        <v>1</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0.27</v>
      </c>
      <c r="F34" s="25">
        <v>0.54</v>
      </c>
      <c r="G34" s="50">
        <v>0.19</v>
      </c>
      <c r="J34" s="19"/>
      <c r="L34" s="14" t="b">
        <v>0</v>
      </c>
      <c r="M34" s="14" t="b">
        <v>1</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0.32</v>
      </c>
      <c r="F36" s="25">
        <v>0.48</v>
      </c>
      <c r="G36" s="50">
        <v>0.19</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0.38</v>
      </c>
      <c r="F37" s="25">
        <v>0.4</v>
      </c>
      <c r="G37" s="50">
        <v>0.22</v>
      </c>
      <c r="J37" s="19"/>
      <c r="L37" s="14" t="b">
        <v>0</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0.37</v>
      </c>
      <c r="F39" s="25">
        <v>0.43</v>
      </c>
      <c r="G39" s="50">
        <v>0.2</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0.39</v>
      </c>
      <c r="F40" s="25">
        <v>0.4</v>
      </c>
      <c r="G40" s="50">
        <v>0.2</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0.34</v>
      </c>
      <c r="F41" s="25">
        <v>0.46</v>
      </c>
      <c r="G41" s="50">
        <v>0.2</v>
      </c>
      <c r="J41" s="19"/>
      <c r="L41" s="14" t="b">
        <v>0</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0.3</v>
      </c>
      <c r="F42" s="25">
        <v>0.48</v>
      </c>
      <c r="G42" s="50">
        <v>0.22</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0.36</v>
      </c>
      <c r="F44" s="25">
        <v>0.43</v>
      </c>
      <c r="G44" s="50">
        <v>0.21</v>
      </c>
      <c r="J44" s="19"/>
      <c r="L44" s="14" t="b">
        <v>1</v>
      </c>
      <c r="M44" s="14" t="b">
        <v>0</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0.28000000000000003</v>
      </c>
      <c r="F45" s="25">
        <v>0.48</v>
      </c>
      <c r="G45" s="50">
        <v>0.24</v>
      </c>
      <c r="J45" s="19"/>
      <c r="L45" s="14" t="b">
        <v>0</v>
      </c>
      <c r="M45" s="14" t="b">
        <v>0</v>
      </c>
      <c r="N45" s="14" t="e">
        <v>#REF!</v>
      </c>
      <c r="O45" s="14" t="e">
        <v>#REF!</v>
      </c>
      <c r="P45" s="14" t="e">
        <v>#REF!</v>
      </c>
      <c r="Q45" s="14" t="e">
        <v>#REF!</v>
      </c>
      <c r="R45" s="14" t="e">
        <v>#REF!</v>
      </c>
      <c r="S45" s="14" t="e">
        <v>#REF!</v>
      </c>
      <c r="T45" s="14" t="e">
        <v>#REF!</v>
      </c>
      <c r="U45" s="14" t="e">
        <v>#REF!</v>
      </c>
      <c r="V45" s="14" t="e">
        <v>#REF!</v>
      </c>
      <c r="W45" s="14" t="e">
        <v>#REF!</v>
      </c>
      <c r="X45" s="14" t="b">
        <v>1</v>
      </c>
      <c r="Y45" s="14" t="e">
        <v>#REF!</v>
      </c>
    </row>
    <row r="46" spans="1:25" ht="12.75" customHeight="1" x14ac:dyDescent="0.25">
      <c r="A46" s="13">
        <v>9</v>
      </c>
      <c r="C46" s="3" t="s">
        <v>53</v>
      </c>
      <c r="D46" s="20">
        <v>67</v>
      </c>
      <c r="E46" s="24">
        <v>0.33</v>
      </c>
      <c r="F46" s="25">
        <v>0.45</v>
      </c>
      <c r="G46" s="50">
        <v>0.22</v>
      </c>
      <c r="J46" s="19"/>
      <c r="L46" s="14" t="b">
        <v>0</v>
      </c>
      <c r="M46" s="14" t="b">
        <v>0</v>
      </c>
      <c r="N46" s="14" t="e">
        <v>#REF!</v>
      </c>
      <c r="O46" s="14" t="e">
        <v>#REF!</v>
      </c>
      <c r="P46" s="14" t="e">
        <v>#REF!</v>
      </c>
      <c r="Q46" s="14" t="e">
        <v>#REF!</v>
      </c>
      <c r="R46" s="14" t="e">
        <v>#REF!</v>
      </c>
      <c r="S46" s="14" t="e">
        <v>#REF!</v>
      </c>
      <c r="T46" s="14" t="e">
        <v>#REF!</v>
      </c>
      <c r="U46" s="14" t="e">
        <v>#REF!</v>
      </c>
      <c r="V46" s="14" t="e">
        <v>#REF!</v>
      </c>
      <c r="W46" s="14" t="e">
        <v>#REF!</v>
      </c>
      <c r="X46" s="14" t="b">
        <v>1</v>
      </c>
      <c r="Y46" s="14" t="e">
        <v>#REF!</v>
      </c>
    </row>
    <row r="47" spans="1:25" ht="12.75" customHeight="1" x14ac:dyDescent="0.25">
      <c r="A47" s="13">
        <v>9</v>
      </c>
      <c r="C47" s="3" t="s">
        <v>54</v>
      </c>
      <c r="D47" s="20">
        <v>83</v>
      </c>
      <c r="E47" s="24">
        <v>0.3</v>
      </c>
      <c r="F47" s="25">
        <v>0.53</v>
      </c>
      <c r="G47" s="50">
        <v>0.17</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0.28000000000000003</v>
      </c>
      <c r="F48" s="25">
        <v>0.55000000000000004</v>
      </c>
      <c r="G48" s="50">
        <v>0.17</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0.41</v>
      </c>
      <c r="F49" s="25">
        <v>0.55000000000000004</v>
      </c>
      <c r="G49" s="50">
        <v>0.05</v>
      </c>
      <c r="J49" s="19"/>
      <c r="L49" s="14" t="b">
        <v>1</v>
      </c>
      <c r="M49" s="14" t="b">
        <v>1</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v>
      </c>
      <c r="F51" s="25">
        <v>0.36</v>
      </c>
      <c r="G51" s="50">
        <v>0.24</v>
      </c>
      <c r="J51" s="19"/>
      <c r="L51" s="14" t="b">
        <v>0</v>
      </c>
      <c r="M51" s="14" t="b">
        <v>0</v>
      </c>
      <c r="N51" s="14" t="e">
        <v>#REF!</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0.35</v>
      </c>
      <c r="F52" s="25">
        <v>0.45</v>
      </c>
      <c r="G52" s="50">
        <v>0.21</v>
      </c>
      <c r="J52" s="19"/>
      <c r="L52" s="14" t="b">
        <v>0</v>
      </c>
      <c r="M52" s="14" t="b">
        <v>1</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0.49</v>
      </c>
      <c r="F54" s="25">
        <v>0.3</v>
      </c>
      <c r="G54" s="50">
        <v>0.22</v>
      </c>
      <c r="J54" s="19"/>
      <c r="L54" s="14" t="b">
        <v>1</v>
      </c>
      <c r="M54" s="14" t="b">
        <v>0</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0.38</v>
      </c>
      <c r="F55" s="25">
        <v>0.44</v>
      </c>
      <c r="G55" s="50">
        <v>0.18</v>
      </c>
      <c r="J55" s="19"/>
      <c r="L55" s="14" t="b">
        <v>0</v>
      </c>
      <c r="M55" s="14" t="b">
        <v>1</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0.38</v>
      </c>
      <c r="F56" s="25">
        <v>0.39</v>
      </c>
      <c r="G56" s="50">
        <v>0.24</v>
      </c>
      <c r="J56" s="19"/>
      <c r="L56" s="14" t="b">
        <v>0</v>
      </c>
      <c r="M56" s="14" t="b">
        <v>1</v>
      </c>
      <c r="N56" s="14" t="e">
        <v>#REF!</v>
      </c>
      <c r="O56" s="14" t="e">
        <v>#REF!</v>
      </c>
      <c r="P56" s="14" t="e">
        <v>#REF!</v>
      </c>
      <c r="Q56" s="14" t="e">
        <v>#REF!</v>
      </c>
      <c r="R56" s="14" t="e">
        <v>#REF!</v>
      </c>
      <c r="S56" s="14" t="e">
        <v>#REF!</v>
      </c>
      <c r="T56" s="14" t="e">
        <v>#REF!</v>
      </c>
      <c r="U56" s="14" t="e">
        <v>#REF!</v>
      </c>
      <c r="V56" s="14" t="e">
        <v>#REF!</v>
      </c>
      <c r="W56" s="14" t="e">
        <v>#REF!</v>
      </c>
      <c r="X56" s="14" t="b">
        <v>1</v>
      </c>
      <c r="Y56" s="14" t="e">
        <v>#REF!</v>
      </c>
    </row>
    <row r="57" spans="1:25" ht="12.75" customHeight="1" x14ac:dyDescent="0.25">
      <c r="A57" s="13">
        <v>11</v>
      </c>
      <c r="C57" s="3" t="s">
        <v>62</v>
      </c>
      <c r="D57" s="20">
        <v>45</v>
      </c>
      <c r="E57" s="24">
        <v>0.38</v>
      </c>
      <c r="F57" s="25">
        <v>0.47</v>
      </c>
      <c r="G57" s="50">
        <v>0.16</v>
      </c>
      <c r="J57" s="19"/>
      <c r="L57" s="14" t="b">
        <v>0</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0.35</v>
      </c>
      <c r="F58" s="25">
        <v>0.47</v>
      </c>
      <c r="G58" s="50">
        <v>0.18</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0.32</v>
      </c>
      <c r="F59" s="25">
        <v>0.32</v>
      </c>
      <c r="G59" s="50">
        <v>0.36</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0.36</v>
      </c>
      <c r="F61" s="25">
        <v>0.39</v>
      </c>
      <c r="G61" s="50">
        <v>0.26</v>
      </c>
      <c r="J61" s="19"/>
      <c r="L61" s="14" t="b">
        <v>0</v>
      </c>
      <c r="M61" s="14" t="b">
        <v>0</v>
      </c>
      <c r="N61" s="14" t="e">
        <v>#REF!</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0.33</v>
      </c>
      <c r="F62" s="25">
        <v>0.46</v>
      </c>
      <c r="G62" s="50">
        <v>0.21</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0.35</v>
      </c>
      <c r="F63" s="25">
        <v>0.44</v>
      </c>
      <c r="G63" s="50">
        <v>0.2</v>
      </c>
      <c r="J63" s="19"/>
      <c r="L63" s="14" t="b">
        <v>0</v>
      </c>
      <c r="M63" s="14" t="b">
        <v>0</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v>
      </c>
      <c r="F65" s="25">
        <v>0.4</v>
      </c>
      <c r="G65" s="50">
        <v>0.28999999999999998</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0.32</v>
      </c>
      <c r="F66" s="25">
        <v>0.46</v>
      </c>
      <c r="G66" s="50">
        <v>0.22</v>
      </c>
      <c r="J66" s="19"/>
      <c r="L66" s="14" t="b">
        <v>0</v>
      </c>
      <c r="M66" s="14" t="b">
        <v>0</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0.37</v>
      </c>
      <c r="F67" s="25">
        <v>0.44</v>
      </c>
      <c r="G67" s="50">
        <v>0.19</v>
      </c>
      <c r="J67" s="19"/>
      <c r="L67" s="14" t="b">
        <v>1</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0.35</v>
      </c>
      <c r="F69" s="25">
        <v>0.45</v>
      </c>
      <c r="G69" s="50">
        <v>0.21</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0.35</v>
      </c>
      <c r="F70" s="25">
        <v>0.44</v>
      </c>
      <c r="G70" s="50">
        <v>0.21</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0.36</v>
      </c>
      <c r="F72" s="25">
        <v>0.34</v>
      </c>
      <c r="G72" s="50">
        <v>0.3</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0.35</v>
      </c>
      <c r="F73" s="25">
        <v>0.44</v>
      </c>
      <c r="G73" s="50">
        <v>0.21</v>
      </c>
      <c r="J73" s="19"/>
      <c r="L73" s="14" t="b">
        <v>0</v>
      </c>
      <c r="M73" s="14" t="b">
        <v>1</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0.35</v>
      </c>
      <c r="F74" s="25">
        <v>0.47</v>
      </c>
      <c r="G74" s="50">
        <v>0.18</v>
      </c>
      <c r="J74" s="19"/>
      <c r="L74" s="14" t="b">
        <v>0</v>
      </c>
      <c r="M74" s="14" t="b">
        <v>1</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0.16</v>
      </c>
      <c r="F76" s="25">
        <v>0.66</v>
      </c>
      <c r="G76" s="50">
        <v>0.18</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0.34</v>
      </c>
      <c r="F77" s="25">
        <v>0.49</v>
      </c>
      <c r="G77" s="50">
        <v>0.16</v>
      </c>
      <c r="J77" s="19"/>
      <c r="L77" s="14" t="b">
        <v>1</v>
      </c>
      <c r="M77" s="14" t="b">
        <v>0</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0.38</v>
      </c>
      <c r="F78" s="25">
        <v>0.43</v>
      </c>
      <c r="G78" s="50">
        <v>0.19</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0.23</v>
      </c>
      <c r="F79" s="25">
        <v>0.43</v>
      </c>
      <c r="G79" s="50">
        <v>0.35</v>
      </c>
      <c r="J79" s="19"/>
      <c r="L79" s="14" t="b">
        <v>1</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0.33</v>
      </c>
      <c r="F81" s="25">
        <v>0.48</v>
      </c>
      <c r="G81" s="50">
        <v>0.19</v>
      </c>
      <c r="J81" s="19"/>
      <c r="L81" s="14" t="b">
        <v>1</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0.32</v>
      </c>
      <c r="F82" s="25">
        <v>0.47</v>
      </c>
      <c r="G82" s="50">
        <v>0.21</v>
      </c>
      <c r="J82" s="19"/>
      <c r="L82" s="14" t="b">
        <v>1</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0.36</v>
      </c>
      <c r="F83" s="25">
        <v>0.43</v>
      </c>
      <c r="G83" s="50">
        <v>0.21</v>
      </c>
      <c r="J83" s="19"/>
      <c r="L83" s="14" t="b">
        <v>1</v>
      </c>
      <c r="M83" s="14" t="b">
        <v>0</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0.37</v>
      </c>
      <c r="F85" s="25">
        <v>0.41</v>
      </c>
      <c r="G85" s="50">
        <v>0.22</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0.36</v>
      </c>
      <c r="F86" s="25">
        <v>0.43</v>
      </c>
      <c r="G86" s="50">
        <v>0.21</v>
      </c>
      <c r="J86" s="19"/>
      <c r="L86" s="14" t="b">
        <v>1</v>
      </c>
      <c r="M86" s="14" t="b">
        <v>0</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0.33</v>
      </c>
      <c r="F87" s="25">
        <v>0.5</v>
      </c>
      <c r="G87" s="50">
        <v>0.17</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0.17</v>
      </c>
      <c r="F88" s="25">
        <v>0.4</v>
      </c>
      <c r="G88" s="50">
        <v>0.43</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0.53</v>
      </c>
      <c r="G90" s="50">
        <v>0.16</v>
      </c>
      <c r="J90" s="19"/>
      <c r="L90" s="14" t="b">
        <v>1</v>
      </c>
      <c r="M90" s="14" t="b">
        <v>1</v>
      </c>
      <c r="N90" s="14" t="e">
        <v>#REF!</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0.33</v>
      </c>
      <c r="F91" s="25">
        <v>0.48</v>
      </c>
      <c r="G91" s="50">
        <v>0.2</v>
      </c>
      <c r="J91" s="19"/>
      <c r="L91" s="14" t="b">
        <v>1</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0.37</v>
      </c>
      <c r="F92" s="25">
        <v>0.41</v>
      </c>
      <c r="G92" s="50">
        <v>0.22</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0.35</v>
      </c>
      <c r="F94" s="25">
        <v>0.45</v>
      </c>
      <c r="G94" s="50">
        <v>0.2</v>
      </c>
      <c r="J94" s="19"/>
      <c r="L94" s="14" t="b">
        <v>1</v>
      </c>
      <c r="M94" s="14" t="b">
        <v>0</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0.35</v>
      </c>
      <c r="F95" s="25">
        <v>0.43</v>
      </c>
      <c r="G95" s="50">
        <v>0.22</v>
      </c>
      <c r="J95" s="19"/>
      <c r="L95" s="14" t="b">
        <v>1</v>
      </c>
      <c r="M95" s="14" t="b">
        <v>0</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0.36</v>
      </c>
      <c r="F97" s="25">
        <v>0.45</v>
      </c>
      <c r="G97" s="50">
        <v>0.19</v>
      </c>
      <c r="J97" s="19"/>
      <c r="L97" s="14" t="b">
        <v>1</v>
      </c>
      <c r="M97" s="14" t="b">
        <v>0</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0.33</v>
      </c>
      <c r="F98" s="25">
        <v>0.44</v>
      </c>
      <c r="G98" s="50">
        <v>0.23</v>
      </c>
      <c r="J98" s="19"/>
      <c r="L98" s="14" t="b">
        <v>1</v>
      </c>
      <c r="M98" s="14" t="b">
        <v>0</v>
      </c>
      <c r="N98" s="14" t="e">
        <v>#REF!</v>
      </c>
      <c r="O98" s="14" t="e">
        <v>#REF!</v>
      </c>
      <c r="P98" s="14" t="e">
        <v>#REF!</v>
      </c>
      <c r="Q98" s="14" t="e">
        <v>#REF!</v>
      </c>
      <c r="R98" s="14" t="e">
        <v>#REF!</v>
      </c>
      <c r="S98" s="14" t="e">
        <v>#REF!</v>
      </c>
      <c r="T98" s="14" t="e">
        <v>#REF!</v>
      </c>
      <c r="U98" s="14" t="e">
        <v>#REF!</v>
      </c>
      <c r="V98" s="14" t="e">
        <v>#REF!</v>
      </c>
      <c r="W98" s="14" t="e">
        <v>#REF!</v>
      </c>
      <c r="X98" s="14" t="b">
        <v>1</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0.38</v>
      </c>
      <c r="F100" s="25">
        <v>0.45</v>
      </c>
      <c r="G100" s="50">
        <v>0.17</v>
      </c>
      <c r="J100" s="19"/>
      <c r="L100" s="14" t="b">
        <v>1</v>
      </c>
      <c r="M100" s="14" t="b">
        <v>0</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0.32</v>
      </c>
      <c r="F101" s="25">
        <v>0.43</v>
      </c>
      <c r="G101" s="50">
        <v>0.24</v>
      </c>
      <c r="J101" s="19"/>
      <c r="L101" s="14" t="b">
        <v>1</v>
      </c>
      <c r="M101" s="14" t="b">
        <v>0</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0.31</v>
      </c>
      <c r="F103" s="25">
        <v>0.5</v>
      </c>
      <c r="G103" s="50">
        <v>0.19</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0.34</v>
      </c>
      <c r="F104" s="25">
        <v>0.53</v>
      </c>
      <c r="G104" s="50">
        <v>0.14000000000000001</v>
      </c>
      <c r="J104" s="19"/>
      <c r="L104" s="14" t="b">
        <v>1</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0.42</v>
      </c>
      <c r="F105" s="25">
        <v>0.41</v>
      </c>
      <c r="G105" s="50">
        <v>0.17</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0.25</v>
      </c>
      <c r="F106" s="29">
        <v>0.41</v>
      </c>
      <c r="G106" s="51">
        <v>0.34</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946" priority="16">
      <formula>I13=TRUE</formula>
    </cfRule>
  </conditionalFormatting>
  <conditionalFormatting sqref="E35">
    <cfRule type="expression" dxfId="945" priority="9">
      <formula>I35=TRUE</formula>
    </cfRule>
  </conditionalFormatting>
  <conditionalFormatting sqref="E60">
    <cfRule type="expression" dxfId="944" priority="8">
      <formula>I60=TRUE</formula>
    </cfRule>
  </conditionalFormatting>
  <conditionalFormatting sqref="E64">
    <cfRule type="expression" dxfId="943" priority="7">
      <formula>I64=TRUE</formula>
    </cfRule>
  </conditionalFormatting>
  <conditionalFormatting sqref="E84">
    <cfRule type="expression" dxfId="942" priority="6">
      <formula>I84=TRUE</formula>
    </cfRule>
  </conditionalFormatting>
  <conditionalFormatting sqref="E89">
    <cfRule type="expression" dxfId="941" priority="5">
      <formula>I89=TRUE</formula>
    </cfRule>
  </conditionalFormatting>
  <conditionalFormatting sqref="E93">
    <cfRule type="expression" dxfId="940" priority="4">
      <formula>I93=TRUE</formula>
    </cfRule>
  </conditionalFormatting>
  <conditionalFormatting sqref="E96">
    <cfRule type="expression" dxfId="939" priority="3">
      <formula>I96=TRUE</formula>
    </cfRule>
  </conditionalFormatting>
  <conditionalFormatting sqref="E99">
    <cfRule type="expression" dxfId="938" priority="2">
      <formula>I99=TRUE</formula>
    </cfRule>
  </conditionalFormatting>
  <conditionalFormatting sqref="E112:E142">
    <cfRule type="expression" dxfId="937" priority="13">
      <formula>I112=TRUE</formula>
    </cfRule>
  </conditionalFormatting>
  <conditionalFormatting sqref="E154:E195">
    <cfRule type="expression" dxfId="936" priority="15">
      <formula>I154=TRUE</formula>
    </cfRule>
  </conditionalFormatting>
  <conditionalFormatting sqref="E207:E248">
    <cfRule type="expression" dxfId="935"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934" priority="10">
      <formula>X11=TRUE</formula>
    </cfRule>
  </conditionalFormatting>
  <conditionalFormatting sqref="G13 G22 G25 G28 G32 G43 G50 G53 G71 G75 G80 G102 G112:G142 G35 G38 G60 G64 G68 G84 G89 G93 G96 G99 G154:G195 G207:G248">
    <cfRule type="expression" dxfId="933" priority="11">
      <formula>V13=TRUE</formula>
    </cfRule>
  </conditionalFormatting>
  <conditionalFormatting sqref="H110:H267">
    <cfRule type="expression" dxfId="932" priority="12">
      <formula>X110=TRUE</formula>
    </cfRule>
  </conditionalFormatting>
  <conditionalFormatting sqref="J8:J106">
    <cfRule type="cellIs" dxfId="931"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930" priority="17">
      <formula>L11=TRUE</formula>
    </cfRule>
  </conditionalFormatting>
  <conditionalFormatting sqref="F13 F22 F25 F28 F32 F43 F50 F53 F71 F75 F80 F102 F112:F142 F35 F38 F60 F64 F68 F84 F89 F93 F96 F99 F154:F195 F207:F248">
    <cfRule type="expression" dxfId="929" priority="18">
      <formula>K13=TRUE</formula>
    </cfRule>
  </conditionalFormatting>
  <pageMargins left="0.7" right="0.7" top="0.75" bottom="0.75" header="0.3" footer="0.3"/>
  <pageSetup paperSize="9" orientation="portrait" verticalDpi="0" r:id="rId1"/>
  <drawing r:id="rId2"/>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codeName="Worksheet____79"/>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10" max="10" width="9.140625" style="3"/>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row>
    <row r="2" spans="1:33" ht="15.75" x14ac:dyDescent="0.25">
      <c r="C2" s="43" t="s">
        <v>69</v>
      </c>
      <c r="D2" s="2"/>
      <c r="E2" s="2"/>
      <c r="F2" s="2"/>
      <c r="G2" s="2"/>
      <c r="J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247</v>
      </c>
      <c r="D4" s="4"/>
      <c r="J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22</v>
      </c>
      <c r="F7" s="6" t="s">
        <v>12</v>
      </c>
      <c r="G7" s="6" t="s">
        <v>128</v>
      </c>
    </row>
    <row r="8" spans="1:33" x14ac:dyDescent="0.25">
      <c r="C8" s="7" t="s">
        <v>0</v>
      </c>
      <c r="D8" s="8">
        <v>2177</v>
      </c>
      <c r="E8" s="18">
        <v>0.36</v>
      </c>
      <c r="F8" s="18">
        <v>0.45</v>
      </c>
      <c r="G8" s="18">
        <v>0.19</v>
      </c>
      <c r="J8" s="19"/>
    </row>
    <row r="9" spans="1:33" ht="12.75" customHeight="1" x14ac:dyDescent="0.25">
      <c r="C9" s="9" t="s">
        <v>1</v>
      </c>
      <c r="D9" s="20" t="s">
        <v>2</v>
      </c>
      <c r="E9" s="21" t="s">
        <v>2</v>
      </c>
      <c r="F9" s="22" t="s">
        <v>2</v>
      </c>
      <c r="G9" s="48" t="s">
        <v>2</v>
      </c>
      <c r="J9" s="19"/>
    </row>
    <row r="10" spans="1:33" ht="12.75" customHeight="1" x14ac:dyDescent="0.25">
      <c r="C10" s="10" t="s">
        <v>26</v>
      </c>
      <c r="D10" s="23"/>
      <c r="E10" s="23"/>
      <c r="G10" s="49"/>
    </row>
    <row r="11" spans="1:33" ht="12.75" customHeight="1" x14ac:dyDescent="0.25">
      <c r="A11" s="13">
        <v>1</v>
      </c>
      <c r="C11" s="3" t="s">
        <v>27</v>
      </c>
      <c r="D11" s="20">
        <v>1073</v>
      </c>
      <c r="E11" s="24">
        <v>0.33</v>
      </c>
      <c r="F11" s="25">
        <v>0.45</v>
      </c>
      <c r="G11" s="50">
        <v>0.22</v>
      </c>
      <c r="J11" s="19"/>
      <c r="L11" s="14" t="b">
        <v>0</v>
      </c>
      <c r="M11" s="14" t="b">
        <v>0</v>
      </c>
      <c r="N11" s="14" t="e">
        <v>#REF!</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0.38</v>
      </c>
      <c r="F12" s="25">
        <v>0.46</v>
      </c>
      <c r="G12" s="50">
        <v>0.16</v>
      </c>
      <c r="J12" s="19"/>
      <c r="L12" s="14" t="b">
        <v>0</v>
      </c>
      <c r="M12" s="14" t="b">
        <v>0</v>
      </c>
      <c r="N12" s="14" t="e">
        <v>#REF!</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50"/>
      <c r="J13" s="19"/>
    </row>
    <row r="14" spans="1:33" ht="12.75" customHeight="1" x14ac:dyDescent="0.25">
      <c r="A14" s="13">
        <v>2</v>
      </c>
      <c r="C14" s="3" t="s">
        <v>30</v>
      </c>
      <c r="D14" s="20">
        <v>351</v>
      </c>
      <c r="E14" s="24">
        <v>0.46</v>
      </c>
      <c r="F14" s="25">
        <v>0.33</v>
      </c>
      <c r="G14" s="50">
        <v>0.22</v>
      </c>
      <c r="J14" s="19"/>
      <c r="L14" s="14" t="b">
        <v>1</v>
      </c>
      <c r="M14" s="14" t="b">
        <v>0</v>
      </c>
      <c r="N14" s="14" t="e">
        <v>#REF!</v>
      </c>
      <c r="O14" s="14" t="e">
        <v>#REF!</v>
      </c>
      <c r="P14" s="14" t="e">
        <v>#REF!</v>
      </c>
      <c r="Q14" s="14" t="e">
        <v>#REF!</v>
      </c>
      <c r="R14" s="14" t="e">
        <v>#REF!</v>
      </c>
      <c r="S14" s="14" t="e">
        <v>#REF!</v>
      </c>
      <c r="T14" s="14" t="e">
        <v>#REF!</v>
      </c>
      <c r="U14" s="14" t="e">
        <v>#REF!</v>
      </c>
      <c r="V14" s="14" t="e">
        <v>#REF!</v>
      </c>
      <c r="W14" s="14" t="e">
        <v>#REF!</v>
      </c>
      <c r="X14" s="14" t="b">
        <v>1</v>
      </c>
      <c r="Y14" s="14" t="e">
        <v>#REF!</v>
      </c>
    </row>
    <row r="15" spans="1:33" ht="12.75" customHeight="1" x14ac:dyDescent="0.25">
      <c r="A15" s="13">
        <v>2</v>
      </c>
      <c r="C15" s="3" t="s">
        <v>31</v>
      </c>
      <c r="D15" s="20">
        <v>357</v>
      </c>
      <c r="E15" s="24">
        <v>0.47</v>
      </c>
      <c r="F15" s="25">
        <v>0.32</v>
      </c>
      <c r="G15" s="50">
        <v>0.21</v>
      </c>
      <c r="J15" s="19"/>
      <c r="L15" s="14" t="b">
        <v>1</v>
      </c>
      <c r="M15" s="14" t="b">
        <v>0</v>
      </c>
      <c r="N15" s="14" t="e">
        <v>#REF!</v>
      </c>
      <c r="O15" s="14" t="e">
        <v>#REF!</v>
      </c>
      <c r="P15" s="14" t="e">
        <v>#REF!</v>
      </c>
      <c r="Q15" s="14" t="e">
        <v>#REF!</v>
      </c>
      <c r="R15" s="14" t="e">
        <v>#REF!</v>
      </c>
      <c r="S15" s="14" t="e">
        <v>#REF!</v>
      </c>
      <c r="T15" s="14" t="e">
        <v>#REF!</v>
      </c>
      <c r="U15" s="14" t="e">
        <v>#REF!</v>
      </c>
      <c r="V15" s="14" t="e">
        <v>#REF!</v>
      </c>
      <c r="W15" s="14" t="e">
        <v>#REF!</v>
      </c>
      <c r="X15" s="14" t="b">
        <v>1</v>
      </c>
      <c r="Y15" s="14" t="e">
        <v>#REF!</v>
      </c>
    </row>
    <row r="16" spans="1:33" ht="12.75" customHeight="1" x14ac:dyDescent="0.25">
      <c r="A16" s="13">
        <v>2</v>
      </c>
      <c r="C16" s="3" t="s">
        <v>32</v>
      </c>
      <c r="D16" s="20">
        <v>358</v>
      </c>
      <c r="E16" s="24">
        <v>0.37</v>
      </c>
      <c r="F16" s="25">
        <v>0.43</v>
      </c>
      <c r="G16" s="50">
        <v>0.2</v>
      </c>
      <c r="J16" s="19"/>
      <c r="L16" s="14" t="b">
        <v>1</v>
      </c>
      <c r="M16" s="14" t="b">
        <v>1</v>
      </c>
      <c r="N16" s="14" t="e">
        <v>#REF!</v>
      </c>
      <c r="O16" s="14" t="e">
        <v>#REF!</v>
      </c>
      <c r="P16" s="14" t="e">
        <v>#REF!</v>
      </c>
      <c r="Q16" s="14" t="e">
        <v>#REF!</v>
      </c>
      <c r="R16" s="14" t="e">
        <v>#REF!</v>
      </c>
      <c r="S16" s="14" t="e">
        <v>#REF!</v>
      </c>
      <c r="T16" s="14" t="e">
        <v>#REF!</v>
      </c>
      <c r="U16" s="14" t="e">
        <v>#REF!</v>
      </c>
      <c r="V16" s="14" t="e">
        <v>#REF!</v>
      </c>
      <c r="W16" s="14" t="e">
        <v>#REF!</v>
      </c>
      <c r="X16" s="14" t="b">
        <v>1</v>
      </c>
      <c r="Y16" s="14" t="e">
        <v>#REF!</v>
      </c>
    </row>
    <row r="17" spans="1:25" ht="12.75" customHeight="1" x14ac:dyDescent="0.25">
      <c r="A17" s="13">
        <v>2</v>
      </c>
      <c r="C17" s="3" t="s">
        <v>33</v>
      </c>
      <c r="D17" s="20">
        <v>349</v>
      </c>
      <c r="E17" s="24">
        <v>0.31</v>
      </c>
      <c r="F17" s="25">
        <v>0.51</v>
      </c>
      <c r="G17" s="50">
        <v>0.18</v>
      </c>
      <c r="J17" s="19"/>
      <c r="L17" s="14" t="b">
        <v>1</v>
      </c>
      <c r="M17" s="14" t="b">
        <v>1</v>
      </c>
      <c r="N17" s="14" t="e">
        <v>#REF!</v>
      </c>
      <c r="O17" s="14" t="e">
        <v>#REF!</v>
      </c>
      <c r="P17" s="14" t="e">
        <v>#REF!</v>
      </c>
      <c r="Q17" s="14" t="e">
        <v>#REF!</v>
      </c>
      <c r="R17" s="14" t="e">
        <v>#REF!</v>
      </c>
      <c r="S17" s="14" t="e">
        <v>#REF!</v>
      </c>
      <c r="T17" s="14" t="e">
        <v>#REF!</v>
      </c>
      <c r="U17" s="14" t="e">
        <v>#REF!</v>
      </c>
      <c r="V17" s="14" t="e">
        <v>#REF!</v>
      </c>
      <c r="W17" s="14" t="e">
        <v>#REF!</v>
      </c>
      <c r="X17" s="14" t="b">
        <v>1</v>
      </c>
      <c r="Y17" s="14" t="e">
        <v>#REF!</v>
      </c>
    </row>
    <row r="18" spans="1:25" ht="12.75" customHeight="1" x14ac:dyDescent="0.25">
      <c r="A18" s="13">
        <v>2</v>
      </c>
      <c r="C18" s="3" t="s">
        <v>34</v>
      </c>
      <c r="D18" s="20">
        <v>353</v>
      </c>
      <c r="E18" s="24">
        <v>0.33</v>
      </c>
      <c r="F18" s="25">
        <v>0.47</v>
      </c>
      <c r="G18" s="50">
        <v>0.2</v>
      </c>
      <c r="J18" s="19"/>
      <c r="L18" s="14" t="b">
        <v>1</v>
      </c>
      <c r="M18" s="14" t="b">
        <v>1</v>
      </c>
      <c r="N18" s="14" t="e">
        <v>#REF!</v>
      </c>
      <c r="O18" s="14" t="e">
        <v>#REF!</v>
      </c>
      <c r="P18" s="14" t="e">
        <v>#REF!</v>
      </c>
      <c r="Q18" s="14" t="e">
        <v>#REF!</v>
      </c>
      <c r="R18" s="14" t="e">
        <v>#REF!</v>
      </c>
      <c r="S18" s="14" t="e">
        <v>#REF!</v>
      </c>
      <c r="T18" s="14" t="e">
        <v>#REF!</v>
      </c>
      <c r="U18" s="14" t="e">
        <v>#REF!</v>
      </c>
      <c r="V18" s="14" t="e">
        <v>#REF!</v>
      </c>
      <c r="W18" s="14" t="e">
        <v>#REF!</v>
      </c>
      <c r="X18" s="14" t="b">
        <v>1</v>
      </c>
      <c r="Y18" s="14" t="e">
        <v>#REF!</v>
      </c>
    </row>
    <row r="19" spans="1:25" ht="12.75" customHeight="1" x14ac:dyDescent="0.25">
      <c r="A19" s="13">
        <v>2</v>
      </c>
      <c r="C19" s="3" t="s">
        <v>35</v>
      </c>
      <c r="D19" s="20">
        <v>139</v>
      </c>
      <c r="E19" s="24">
        <v>0.26</v>
      </c>
      <c r="F19" s="25">
        <v>0.65</v>
      </c>
      <c r="G19" s="50">
        <v>0.09</v>
      </c>
      <c r="J19" s="19"/>
      <c r="L19" s="14" t="b">
        <v>1</v>
      </c>
      <c r="M19" s="14" t="b">
        <v>1</v>
      </c>
      <c r="N19" s="14" t="e">
        <v>#REF!</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0.23</v>
      </c>
      <c r="F20" s="25">
        <v>0.61</v>
      </c>
      <c r="G20" s="50">
        <v>0.16</v>
      </c>
      <c r="J20" s="19"/>
      <c r="L20" s="14" t="b">
        <v>0</v>
      </c>
      <c r="M20" s="14" t="b">
        <v>1</v>
      </c>
      <c r="N20" s="14" t="e">
        <v>#REF!</v>
      </c>
      <c r="O20" s="14" t="e">
        <v>#REF!</v>
      </c>
      <c r="P20" s="14" t="e">
        <v>#REF!</v>
      </c>
      <c r="Q20" s="14" t="e">
        <v>#REF!</v>
      </c>
      <c r="R20" s="14" t="e">
        <v>#REF!</v>
      </c>
      <c r="S20" s="14" t="e">
        <v>#REF!</v>
      </c>
      <c r="T20" s="14" t="e">
        <v>#REF!</v>
      </c>
      <c r="U20" s="14" t="e">
        <v>#REF!</v>
      </c>
      <c r="V20" s="14" t="e">
        <v>#REF!</v>
      </c>
      <c r="W20" s="14" t="e">
        <v>#REF!</v>
      </c>
      <c r="X20" s="14" t="b">
        <v>1</v>
      </c>
      <c r="Y20" s="14" t="e">
        <v>#REF!</v>
      </c>
    </row>
    <row r="21" spans="1:25" ht="12.75" customHeight="1" x14ac:dyDescent="0.25">
      <c r="A21" s="13">
        <v>2</v>
      </c>
      <c r="C21" s="3" t="s">
        <v>37</v>
      </c>
      <c r="D21" s="20">
        <v>133</v>
      </c>
      <c r="E21" s="24">
        <v>0.19</v>
      </c>
      <c r="F21" s="25">
        <v>0.62</v>
      </c>
      <c r="G21" s="50">
        <v>0.2</v>
      </c>
      <c r="J21" s="19"/>
      <c r="L21" s="14" t="b">
        <v>0</v>
      </c>
      <c r="M21" s="14" t="b">
        <v>1</v>
      </c>
      <c r="N21" s="14" t="e">
        <v>#REF!</v>
      </c>
      <c r="O21" s="14" t="e">
        <v>#REF!</v>
      </c>
      <c r="P21" s="14" t="e">
        <v>#REF!</v>
      </c>
      <c r="Q21" s="14" t="e">
        <v>#REF!</v>
      </c>
      <c r="R21" s="14" t="e">
        <v>#REF!</v>
      </c>
      <c r="S21" s="14" t="e">
        <v>#REF!</v>
      </c>
      <c r="T21" s="14" t="e">
        <v>#REF!</v>
      </c>
      <c r="U21" s="14" t="e">
        <v>#REF!</v>
      </c>
      <c r="V21" s="14" t="e">
        <v>#REF!</v>
      </c>
      <c r="W21" s="14" t="e">
        <v>#REF!</v>
      </c>
      <c r="X21" s="14" t="b">
        <v>1</v>
      </c>
      <c r="Y21" s="14" t="e">
        <v>#REF!</v>
      </c>
    </row>
    <row r="22" spans="1:25" ht="12.75" customHeight="1" x14ac:dyDescent="0.25">
      <c r="C22" s="10" t="s">
        <v>38</v>
      </c>
      <c r="D22" s="23"/>
      <c r="E22" s="24"/>
      <c r="F22" s="25"/>
      <c r="G22" s="50"/>
      <c r="J22" s="19"/>
    </row>
    <row r="23" spans="1:25" ht="12.75" customHeight="1" x14ac:dyDescent="0.25">
      <c r="A23" s="13">
        <v>3</v>
      </c>
      <c r="C23" s="3" t="s">
        <v>39</v>
      </c>
      <c r="D23" s="20">
        <v>1768</v>
      </c>
      <c r="E23" s="24">
        <v>0.39</v>
      </c>
      <c r="F23" s="25">
        <v>0.41</v>
      </c>
      <c r="G23" s="50">
        <v>0.2</v>
      </c>
      <c r="J23" s="19"/>
      <c r="L23" s="14" t="b">
        <v>1</v>
      </c>
      <c r="M23" s="14" t="b">
        <v>0</v>
      </c>
      <c r="N23" s="14" t="e">
        <v>#REF!</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0.22</v>
      </c>
      <c r="F24" s="25">
        <v>0.63</v>
      </c>
      <c r="G24" s="50">
        <v>0.15</v>
      </c>
      <c r="J24" s="19"/>
      <c r="L24" s="14" t="b">
        <v>0</v>
      </c>
      <c r="M24" s="14" t="b">
        <v>1</v>
      </c>
      <c r="N24" s="14" t="e">
        <v>#REF!</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50"/>
      <c r="J25" s="19"/>
    </row>
    <row r="26" spans="1:25" ht="12.75" customHeight="1" x14ac:dyDescent="0.25">
      <c r="A26" s="13">
        <v>4</v>
      </c>
      <c r="C26" s="3" t="s">
        <v>42</v>
      </c>
      <c r="D26" s="20">
        <v>738</v>
      </c>
      <c r="E26" s="24">
        <v>0.43</v>
      </c>
      <c r="F26" s="25">
        <v>0.35</v>
      </c>
      <c r="G26" s="50">
        <v>0.22</v>
      </c>
      <c r="J26" s="19"/>
      <c r="L26" s="14" t="b">
        <v>1</v>
      </c>
      <c r="M26" s="14" t="b">
        <v>0</v>
      </c>
      <c r="N26" s="14" t="e">
        <v>#REF!</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0.32</v>
      </c>
      <c r="F27" s="25">
        <v>0.5</v>
      </c>
      <c r="G27" s="50">
        <v>0.18</v>
      </c>
      <c r="J27" s="19"/>
      <c r="L27" s="14" t="b">
        <v>0</v>
      </c>
      <c r="M27" s="14" t="b">
        <v>1</v>
      </c>
      <c r="N27" s="14" t="e">
        <v>#REF!</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50"/>
      <c r="J28" s="19"/>
    </row>
    <row r="29" spans="1:25" ht="12.75" customHeight="1" x14ac:dyDescent="0.25">
      <c r="A29" s="13">
        <v>5</v>
      </c>
      <c r="C29" s="3" t="s">
        <v>45</v>
      </c>
      <c r="D29" s="20">
        <v>1258</v>
      </c>
      <c r="E29" s="24">
        <v>0.4</v>
      </c>
      <c r="F29" s="25">
        <v>0.4</v>
      </c>
      <c r="G29" s="50">
        <v>0.2</v>
      </c>
      <c r="J29" s="19"/>
      <c r="L29" s="14" t="b">
        <v>1</v>
      </c>
      <c r="M29" s="14" t="b">
        <v>0</v>
      </c>
      <c r="N29" s="14" t="e">
        <v>#REF!</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0.31</v>
      </c>
      <c r="F30" s="25">
        <v>0.5</v>
      </c>
      <c r="G30" s="50">
        <v>0.19</v>
      </c>
      <c r="J30" s="19"/>
      <c r="L30" s="14" t="b">
        <v>0</v>
      </c>
      <c r="M30" s="14" t="b">
        <v>1</v>
      </c>
      <c r="N30" s="14" t="e">
        <v>#REF!</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0.3</v>
      </c>
      <c r="F31" s="25">
        <v>0.55000000000000004</v>
      </c>
      <c r="G31" s="50">
        <v>0.14000000000000001</v>
      </c>
      <c r="J31" s="19"/>
      <c r="L31" s="14" t="b">
        <v>0</v>
      </c>
      <c r="M31" s="14" t="b">
        <v>1</v>
      </c>
      <c r="N31" s="14" t="e">
        <v>#REF!</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50"/>
      <c r="J32" s="19"/>
    </row>
    <row r="33" spans="1:25" ht="12.75" customHeight="1" x14ac:dyDescent="0.25">
      <c r="A33" s="13">
        <v>6</v>
      </c>
      <c r="C33" s="3" t="s">
        <v>49</v>
      </c>
      <c r="D33" s="20">
        <v>1730</v>
      </c>
      <c r="E33" s="24">
        <v>0.36</v>
      </c>
      <c r="F33" s="25">
        <v>0.45</v>
      </c>
      <c r="G33" s="50">
        <v>0.2</v>
      </c>
      <c r="J33" s="19"/>
      <c r="L33" s="14" t="b">
        <v>0</v>
      </c>
      <c r="M33" s="14" t="b">
        <v>0</v>
      </c>
      <c r="N33" s="14" t="e">
        <v>#REF!</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0.36</v>
      </c>
      <c r="F34" s="25">
        <v>0.47</v>
      </c>
      <c r="G34" s="50">
        <v>0.17</v>
      </c>
      <c r="J34" s="19"/>
      <c r="L34" s="14" t="b">
        <v>0</v>
      </c>
      <c r="M34" s="14" t="b">
        <v>0</v>
      </c>
      <c r="N34" s="14" t="e">
        <v>#REF!</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50"/>
      <c r="J35" s="19"/>
    </row>
    <row r="36" spans="1:25" ht="12.75" customHeight="1" x14ac:dyDescent="0.25">
      <c r="A36" s="13">
        <v>7</v>
      </c>
      <c r="C36" s="3" t="s">
        <v>3</v>
      </c>
      <c r="D36" s="20">
        <v>1149</v>
      </c>
      <c r="E36" s="24">
        <v>0.32</v>
      </c>
      <c r="F36" s="25">
        <v>0.51</v>
      </c>
      <c r="G36" s="50">
        <v>0.18</v>
      </c>
      <c r="J36" s="19"/>
      <c r="L36" s="14" t="b">
        <v>0</v>
      </c>
      <c r="M36" s="14" t="b">
        <v>1</v>
      </c>
      <c r="N36" s="14" t="e">
        <v>#REF!</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0.4</v>
      </c>
      <c r="F37" s="25">
        <v>0.39</v>
      </c>
      <c r="G37" s="50">
        <v>0.21</v>
      </c>
      <c r="J37" s="19"/>
      <c r="L37" s="14" t="b">
        <v>1</v>
      </c>
      <c r="M37" s="14" t="b">
        <v>0</v>
      </c>
      <c r="N37" s="14" t="e">
        <v>#REF!</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50"/>
      <c r="J38" s="19"/>
    </row>
    <row r="39" spans="1:25" ht="12.75" customHeight="1" x14ac:dyDescent="0.25">
      <c r="A39" s="13">
        <v>8</v>
      </c>
      <c r="C39" s="3" t="s">
        <v>8</v>
      </c>
      <c r="D39" s="20">
        <v>509</v>
      </c>
      <c r="E39" s="24">
        <v>0.4</v>
      </c>
      <c r="F39" s="25">
        <v>0.42</v>
      </c>
      <c r="G39" s="50">
        <v>0.18</v>
      </c>
      <c r="J39" s="19"/>
      <c r="L39" s="14" t="b">
        <v>1</v>
      </c>
      <c r="M39" s="14" t="b">
        <v>0</v>
      </c>
      <c r="N39" s="14" t="e">
        <v>#REF!</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0.4</v>
      </c>
      <c r="F40" s="25">
        <v>0.42</v>
      </c>
      <c r="G40" s="50">
        <v>0.18</v>
      </c>
      <c r="J40" s="19"/>
      <c r="L40" s="14" t="b">
        <v>1</v>
      </c>
      <c r="M40" s="14" t="b">
        <v>0</v>
      </c>
      <c r="N40" s="14" t="e">
        <v>#REF!</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0.37</v>
      </c>
      <c r="F41" s="25">
        <v>0.41</v>
      </c>
      <c r="G41" s="50">
        <v>0.22</v>
      </c>
      <c r="J41" s="19"/>
      <c r="L41" s="14" t="b">
        <v>1</v>
      </c>
      <c r="M41" s="14" t="b">
        <v>0</v>
      </c>
      <c r="N41" s="14" t="e">
        <v>#REF!</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0.28999999999999998</v>
      </c>
      <c r="F42" s="25">
        <v>0.52</v>
      </c>
      <c r="G42" s="50">
        <v>0.2</v>
      </c>
      <c r="J42" s="19"/>
      <c r="L42" s="14" t="b">
        <v>0</v>
      </c>
      <c r="M42" s="14" t="b">
        <v>1</v>
      </c>
      <c r="N42" s="14" t="e">
        <v>#REF!</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50"/>
      <c r="J43" s="19"/>
    </row>
    <row r="44" spans="1:25" ht="12.75" customHeight="1" x14ac:dyDescent="0.25">
      <c r="A44" s="13">
        <v>9</v>
      </c>
      <c r="C44" s="3" t="s">
        <v>51</v>
      </c>
      <c r="D44" s="20">
        <v>1891</v>
      </c>
      <c r="E44" s="24">
        <v>0.36</v>
      </c>
      <c r="F44" s="25">
        <v>0.44</v>
      </c>
      <c r="G44" s="50">
        <v>0.2</v>
      </c>
      <c r="J44" s="19"/>
      <c r="L44" s="14" t="b">
        <v>0</v>
      </c>
      <c r="M44" s="14" t="b">
        <v>1</v>
      </c>
      <c r="N44" s="14" t="e">
        <v>#REF!</v>
      </c>
      <c r="O44" s="14" t="e">
        <v>#REF!</v>
      </c>
      <c r="P44" s="14" t="e">
        <v>#REF!</v>
      </c>
      <c r="Q44" s="14" t="e">
        <v>#REF!</v>
      </c>
      <c r="R44" s="14" t="e">
        <v>#REF!</v>
      </c>
      <c r="S44" s="14" t="e">
        <v>#REF!</v>
      </c>
      <c r="T44" s="14" t="e">
        <v>#REF!</v>
      </c>
      <c r="U44" s="14" t="e">
        <v>#REF!</v>
      </c>
      <c r="V44" s="14" t="e">
        <v>#REF!</v>
      </c>
      <c r="W44" s="14" t="e">
        <v>#REF!</v>
      </c>
      <c r="X44" s="14" t="b">
        <v>1</v>
      </c>
      <c r="Y44" s="14" t="e">
        <v>#REF!</v>
      </c>
    </row>
    <row r="45" spans="1:25" ht="12.75" customHeight="1" x14ac:dyDescent="0.25">
      <c r="A45" s="13">
        <v>9</v>
      </c>
      <c r="C45" s="3" t="s">
        <v>52</v>
      </c>
      <c r="D45" s="20">
        <v>50</v>
      </c>
      <c r="E45" s="24">
        <v>0.5</v>
      </c>
      <c r="F45" s="25">
        <v>0.36</v>
      </c>
      <c r="G45" s="50">
        <v>0.14000000000000001</v>
      </c>
      <c r="J45" s="19"/>
      <c r="L45" s="14" t="b">
        <v>1</v>
      </c>
      <c r="M45" s="14" t="b">
        <v>0</v>
      </c>
      <c r="N45" s="14" t="e">
        <v>#REF!</v>
      </c>
      <c r="O45" s="14" t="e">
        <v>#REF!</v>
      </c>
      <c r="P45" s="14" t="e">
        <v>#REF!</v>
      </c>
      <c r="Q45" s="14" t="e">
        <v>#REF!</v>
      </c>
      <c r="R45" s="14" t="e">
        <v>#REF!</v>
      </c>
      <c r="S45" s="14" t="e">
        <v>#REF!</v>
      </c>
      <c r="T45" s="14" t="e">
        <v>#REF!</v>
      </c>
      <c r="U45" s="14" t="e">
        <v>#REF!</v>
      </c>
      <c r="V45" s="14" t="e">
        <v>#REF!</v>
      </c>
      <c r="W45" s="14" t="e">
        <v>#REF!</v>
      </c>
      <c r="X45" s="14" t="b">
        <v>1</v>
      </c>
      <c r="Y45" s="14" t="e">
        <v>#REF!</v>
      </c>
    </row>
    <row r="46" spans="1:25" ht="12.75" customHeight="1" x14ac:dyDescent="0.25">
      <c r="A46" s="13">
        <v>9</v>
      </c>
      <c r="C46" s="3" t="s">
        <v>53</v>
      </c>
      <c r="D46" s="20">
        <v>67</v>
      </c>
      <c r="E46" s="24">
        <v>0.34</v>
      </c>
      <c r="F46" s="25">
        <v>0.54</v>
      </c>
      <c r="G46" s="50">
        <v>0.12</v>
      </c>
      <c r="J46" s="19"/>
      <c r="L46" s="14" t="b">
        <v>0</v>
      </c>
      <c r="M46" s="14" t="b">
        <v>1</v>
      </c>
      <c r="N46" s="14" t="e">
        <v>#REF!</v>
      </c>
      <c r="O46" s="14" t="e">
        <v>#REF!</v>
      </c>
      <c r="P46" s="14" t="e">
        <v>#REF!</v>
      </c>
      <c r="Q46" s="14" t="e">
        <v>#REF!</v>
      </c>
      <c r="R46" s="14" t="e">
        <v>#REF!</v>
      </c>
      <c r="S46" s="14" t="e">
        <v>#REF!</v>
      </c>
      <c r="T46" s="14" t="e">
        <v>#REF!</v>
      </c>
      <c r="U46" s="14" t="e">
        <v>#REF!</v>
      </c>
      <c r="V46" s="14" t="e">
        <v>#REF!</v>
      </c>
      <c r="W46" s="14" t="e">
        <v>#REF!</v>
      </c>
      <c r="X46" s="14" t="b">
        <v>1</v>
      </c>
      <c r="Y46" s="14" t="e">
        <v>#REF!</v>
      </c>
    </row>
    <row r="47" spans="1:25" ht="12.75" customHeight="1" x14ac:dyDescent="0.25">
      <c r="A47" s="13">
        <v>9</v>
      </c>
      <c r="C47" s="3" t="s">
        <v>54</v>
      </c>
      <c r="D47" s="20">
        <v>83</v>
      </c>
      <c r="E47" s="24">
        <v>0.31</v>
      </c>
      <c r="F47" s="25">
        <v>0.51</v>
      </c>
      <c r="G47" s="50">
        <v>0.18</v>
      </c>
      <c r="J47" s="19"/>
      <c r="L47" s="14" t="b">
        <v>0</v>
      </c>
      <c r="M47" s="14" t="b">
        <v>1</v>
      </c>
      <c r="N47" s="14" t="e">
        <v>#REF!</v>
      </c>
      <c r="O47" s="14" t="e">
        <v>#REF!</v>
      </c>
      <c r="P47" s="14" t="e">
        <v>#REF!</v>
      </c>
      <c r="Q47" s="14" t="e">
        <v>#REF!</v>
      </c>
      <c r="R47" s="14" t="e">
        <v>#REF!</v>
      </c>
      <c r="S47" s="14" t="e">
        <v>#REF!</v>
      </c>
      <c r="T47" s="14" t="e">
        <v>#REF!</v>
      </c>
      <c r="U47" s="14" t="e">
        <v>#REF!</v>
      </c>
      <c r="V47" s="14" t="e">
        <v>#REF!</v>
      </c>
      <c r="W47" s="14" t="e">
        <v>#REF!</v>
      </c>
      <c r="X47" s="14" t="b">
        <v>1</v>
      </c>
      <c r="Y47" s="14" t="e">
        <v>#REF!</v>
      </c>
    </row>
    <row r="48" spans="1:25" ht="12.75" customHeight="1" x14ac:dyDescent="0.25">
      <c r="A48" s="13">
        <v>9</v>
      </c>
      <c r="C48" s="3" t="s">
        <v>55</v>
      </c>
      <c r="D48" s="20">
        <v>64</v>
      </c>
      <c r="E48" s="24">
        <v>0.36</v>
      </c>
      <c r="F48" s="25">
        <v>0.48</v>
      </c>
      <c r="G48" s="50">
        <v>0.16</v>
      </c>
      <c r="J48" s="19"/>
      <c r="L48" s="14" t="b">
        <v>0</v>
      </c>
      <c r="M48" s="14" t="b">
        <v>1</v>
      </c>
      <c r="N48" s="14" t="e">
        <v>#REF!</v>
      </c>
      <c r="O48" s="14" t="e">
        <v>#REF!</v>
      </c>
      <c r="P48" s="14" t="e">
        <v>#REF!</v>
      </c>
      <c r="Q48" s="14" t="e">
        <v>#REF!</v>
      </c>
      <c r="R48" s="14" t="e">
        <v>#REF!</v>
      </c>
      <c r="S48" s="14" t="e">
        <v>#REF!</v>
      </c>
      <c r="T48" s="14" t="e">
        <v>#REF!</v>
      </c>
      <c r="U48" s="14" t="e">
        <v>#REF!</v>
      </c>
      <c r="V48" s="14" t="e">
        <v>#REF!</v>
      </c>
      <c r="W48" s="14" t="e">
        <v>#REF!</v>
      </c>
      <c r="X48" s="14" t="b">
        <v>1</v>
      </c>
      <c r="Y48" s="14" t="e">
        <v>#REF!</v>
      </c>
    </row>
    <row r="49" spans="1:25" ht="12.75" customHeight="1" x14ac:dyDescent="0.25">
      <c r="A49" s="13">
        <v>9</v>
      </c>
      <c r="C49" s="3" t="s">
        <v>56</v>
      </c>
      <c r="D49" s="20">
        <v>22</v>
      </c>
      <c r="E49" s="24">
        <v>0.32</v>
      </c>
      <c r="F49" s="25">
        <v>0.64</v>
      </c>
      <c r="G49" s="50">
        <v>0.05</v>
      </c>
      <c r="J49" s="19"/>
      <c r="L49" s="14" t="b">
        <v>0</v>
      </c>
      <c r="M49" s="14" t="b">
        <v>1</v>
      </c>
      <c r="N49" s="14" t="e">
        <v>#REF!</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50"/>
      <c r="J50" s="19"/>
    </row>
    <row r="51" spans="1:25" ht="12.75" customHeight="1" x14ac:dyDescent="0.25">
      <c r="A51" s="13">
        <v>10</v>
      </c>
      <c r="C51" s="3" t="s">
        <v>22</v>
      </c>
      <c r="D51" s="20">
        <v>87</v>
      </c>
      <c r="E51" s="24">
        <v>0.44</v>
      </c>
      <c r="F51" s="25">
        <v>0.3</v>
      </c>
      <c r="G51" s="50">
        <v>0.26</v>
      </c>
      <c r="J51" s="19"/>
      <c r="L51" s="14" t="b">
        <v>1</v>
      </c>
      <c r="M51" s="14" t="b">
        <v>0</v>
      </c>
      <c r="N51" s="14" t="e">
        <v>#REF!</v>
      </c>
      <c r="O51" s="14" t="e">
        <v>#REF!</v>
      </c>
      <c r="P51" s="14" t="e">
        <v>#REF!</v>
      </c>
      <c r="Q51" s="14" t="e">
        <v>#REF!</v>
      </c>
      <c r="R51" s="14" t="e">
        <v>#REF!</v>
      </c>
      <c r="S51" s="14" t="e">
        <v>#REF!</v>
      </c>
      <c r="T51" s="14" t="e">
        <v>#REF!</v>
      </c>
      <c r="U51" s="14" t="e">
        <v>#REF!</v>
      </c>
      <c r="V51" s="14" t="e">
        <v>#REF!</v>
      </c>
      <c r="W51" s="14" t="e">
        <v>#REF!</v>
      </c>
      <c r="X51" s="14" t="b">
        <v>1</v>
      </c>
      <c r="Y51" s="14" t="e">
        <v>#REF!</v>
      </c>
    </row>
    <row r="52" spans="1:25" ht="12.75" customHeight="1" x14ac:dyDescent="0.25">
      <c r="A52" s="13">
        <v>10</v>
      </c>
      <c r="C52" s="3" t="s">
        <v>12</v>
      </c>
      <c r="D52" s="20">
        <v>2090</v>
      </c>
      <c r="E52" s="24">
        <v>0.35</v>
      </c>
      <c r="F52" s="25">
        <v>0.46</v>
      </c>
      <c r="G52" s="50">
        <v>0.19</v>
      </c>
      <c r="J52" s="19"/>
      <c r="L52" s="14" t="b">
        <v>0</v>
      </c>
      <c r="M52" s="14" t="b">
        <v>1</v>
      </c>
      <c r="N52" s="14" t="e">
        <v>#REF!</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50"/>
      <c r="J53" s="19"/>
    </row>
    <row r="54" spans="1:25" ht="12.75" customHeight="1" x14ac:dyDescent="0.25">
      <c r="A54" s="13">
        <v>11</v>
      </c>
      <c r="C54" s="3" t="s">
        <v>59</v>
      </c>
      <c r="D54" s="20">
        <v>101</v>
      </c>
      <c r="E54" s="24">
        <v>0.37</v>
      </c>
      <c r="F54" s="25">
        <v>0.45</v>
      </c>
      <c r="G54" s="50">
        <v>0.19</v>
      </c>
      <c r="J54" s="19"/>
      <c r="L54" s="14" t="b">
        <v>0</v>
      </c>
      <c r="M54" s="14" t="b">
        <v>1</v>
      </c>
      <c r="N54" s="14" t="e">
        <v>#REF!</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0.34</v>
      </c>
      <c r="F55" s="25">
        <v>0.49</v>
      </c>
      <c r="G55" s="50">
        <v>0.17</v>
      </c>
      <c r="J55" s="19"/>
      <c r="L55" s="14" t="b">
        <v>0</v>
      </c>
      <c r="M55" s="14" t="b">
        <v>1</v>
      </c>
      <c r="N55" s="14" t="e">
        <v>#REF!</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0.36</v>
      </c>
      <c r="F56" s="25">
        <v>0.37</v>
      </c>
      <c r="G56" s="50">
        <v>0.27</v>
      </c>
      <c r="J56" s="19"/>
      <c r="L56" s="14" t="b">
        <v>0</v>
      </c>
      <c r="M56" s="14" t="b">
        <v>0</v>
      </c>
      <c r="N56" s="14" t="e">
        <v>#REF!</v>
      </c>
      <c r="O56" s="14" t="e">
        <v>#REF!</v>
      </c>
      <c r="P56" s="14" t="e">
        <v>#REF!</v>
      </c>
      <c r="Q56" s="14" t="e">
        <v>#REF!</v>
      </c>
      <c r="R56" s="14" t="e">
        <v>#REF!</v>
      </c>
      <c r="S56" s="14" t="e">
        <v>#REF!</v>
      </c>
      <c r="T56" s="14" t="e">
        <v>#REF!</v>
      </c>
      <c r="U56" s="14" t="e">
        <v>#REF!</v>
      </c>
      <c r="V56" s="14" t="e">
        <v>#REF!</v>
      </c>
      <c r="W56" s="14" t="e">
        <v>#REF!</v>
      </c>
      <c r="X56" s="14" t="b">
        <v>1</v>
      </c>
      <c r="Y56" s="14" t="e">
        <v>#REF!</v>
      </c>
    </row>
    <row r="57" spans="1:25" ht="12.75" customHeight="1" x14ac:dyDescent="0.25">
      <c r="A57" s="13">
        <v>11</v>
      </c>
      <c r="C57" s="3" t="s">
        <v>62</v>
      </c>
      <c r="D57" s="20">
        <v>45</v>
      </c>
      <c r="E57" s="24">
        <v>0.4</v>
      </c>
      <c r="F57" s="25">
        <v>0.42</v>
      </c>
      <c r="G57" s="50">
        <v>0.18</v>
      </c>
      <c r="J57" s="19"/>
      <c r="L57" s="14" t="b">
        <v>1</v>
      </c>
      <c r="M57" s="14" t="b">
        <v>1</v>
      </c>
      <c r="N57" s="14" t="e">
        <v>#REF!</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0.37</v>
      </c>
      <c r="F58" s="25">
        <v>0.47</v>
      </c>
      <c r="G58" s="50">
        <v>0.16</v>
      </c>
      <c r="J58" s="19"/>
      <c r="L58" s="14" t="b">
        <v>0</v>
      </c>
      <c r="M58" s="14" t="b">
        <v>1</v>
      </c>
      <c r="N58" s="14" t="e">
        <v>#REF!</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0.32</v>
      </c>
      <c r="F59" s="25">
        <v>0.34</v>
      </c>
      <c r="G59" s="50">
        <v>0.34</v>
      </c>
      <c r="J59" s="19"/>
      <c r="L59" s="14" t="b">
        <v>0</v>
      </c>
      <c r="M59" s="14" t="b">
        <v>0</v>
      </c>
      <c r="N59" s="14" t="e">
        <v>#REF!</v>
      </c>
      <c r="O59" s="14" t="e">
        <v>#REF!</v>
      </c>
      <c r="P59" s="14" t="e">
        <v>#REF!</v>
      </c>
      <c r="Q59" s="14" t="e">
        <v>#REF!</v>
      </c>
      <c r="R59" s="14" t="e">
        <v>#REF!</v>
      </c>
      <c r="S59" s="14" t="e">
        <v>#REF!</v>
      </c>
      <c r="T59" s="14" t="e">
        <v>#REF!</v>
      </c>
      <c r="U59" s="14" t="e">
        <v>#REF!</v>
      </c>
      <c r="V59" s="14" t="e">
        <v>#REF!</v>
      </c>
      <c r="W59" s="14" t="e">
        <v>#REF!</v>
      </c>
      <c r="X59" s="14" t="b">
        <v>1</v>
      </c>
      <c r="Y59" s="14" t="e">
        <v>#REF!</v>
      </c>
    </row>
    <row r="60" spans="1:25" ht="12.75" customHeight="1" x14ac:dyDescent="0.25">
      <c r="C60" s="10" t="s">
        <v>65</v>
      </c>
      <c r="D60" s="23"/>
      <c r="E60" s="24"/>
      <c r="F60" s="25"/>
      <c r="G60" s="50"/>
      <c r="J60" s="19"/>
    </row>
    <row r="61" spans="1:25" ht="12.75" customHeight="1" x14ac:dyDescent="0.25">
      <c r="A61" s="13">
        <v>12</v>
      </c>
      <c r="C61" s="3" t="s">
        <v>66</v>
      </c>
      <c r="D61" s="20">
        <v>109</v>
      </c>
      <c r="E61" s="24">
        <v>0.4</v>
      </c>
      <c r="F61" s="25">
        <v>0.33</v>
      </c>
      <c r="G61" s="50">
        <v>0.27</v>
      </c>
      <c r="J61" s="19"/>
      <c r="L61" s="14" t="b">
        <v>1</v>
      </c>
      <c r="M61" s="14" t="b">
        <v>0</v>
      </c>
      <c r="N61" s="14" t="e">
        <v>#REF!</v>
      </c>
      <c r="O61" s="14" t="e">
        <v>#REF!</v>
      </c>
      <c r="P61" s="14" t="e">
        <v>#REF!</v>
      </c>
      <c r="Q61" s="14" t="e">
        <v>#REF!</v>
      </c>
      <c r="R61" s="14" t="e">
        <v>#REF!</v>
      </c>
      <c r="S61" s="14" t="e">
        <v>#REF!</v>
      </c>
      <c r="T61" s="14" t="e">
        <v>#REF!</v>
      </c>
      <c r="U61" s="14" t="e">
        <v>#REF!</v>
      </c>
      <c r="V61" s="14" t="e">
        <v>#REF!</v>
      </c>
      <c r="W61" s="14" t="e">
        <v>#REF!</v>
      </c>
      <c r="X61" s="14" t="b">
        <v>1</v>
      </c>
      <c r="Y61" s="14" t="e">
        <v>#REF!</v>
      </c>
    </row>
    <row r="62" spans="1:25" ht="12.75" customHeight="1" x14ac:dyDescent="0.25">
      <c r="A62" s="13">
        <v>12</v>
      </c>
      <c r="C62" s="3" t="s">
        <v>67</v>
      </c>
      <c r="D62" s="20">
        <v>482</v>
      </c>
      <c r="E62" s="24">
        <v>0.32</v>
      </c>
      <c r="F62" s="25">
        <v>0.48</v>
      </c>
      <c r="G62" s="50">
        <v>0.2</v>
      </c>
      <c r="J62" s="19"/>
      <c r="L62" s="14" t="b">
        <v>0</v>
      </c>
      <c r="M62" s="14" t="b">
        <v>1</v>
      </c>
      <c r="N62" s="14" t="e">
        <v>#REF!</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0.37</v>
      </c>
      <c r="F63" s="25">
        <v>0.45</v>
      </c>
      <c r="G63" s="50">
        <v>0.18</v>
      </c>
      <c r="J63" s="19"/>
      <c r="L63" s="14" t="b">
        <v>0</v>
      </c>
      <c r="M63" s="14" t="b">
        <v>1</v>
      </c>
      <c r="N63" s="14" t="e">
        <v>#REF!</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50"/>
      <c r="J64" s="19"/>
    </row>
    <row r="65" spans="1:25" ht="12.75" customHeight="1" x14ac:dyDescent="0.25">
      <c r="A65" s="13">
        <v>13</v>
      </c>
      <c r="C65" s="3" t="s">
        <v>70</v>
      </c>
      <c r="D65" s="20">
        <v>163</v>
      </c>
      <c r="E65" s="24">
        <v>0.34</v>
      </c>
      <c r="F65" s="25">
        <v>0.39</v>
      </c>
      <c r="G65" s="50">
        <v>0.27</v>
      </c>
      <c r="J65" s="19"/>
      <c r="L65" s="14" t="b">
        <v>0</v>
      </c>
      <c r="M65" s="14" t="b">
        <v>0</v>
      </c>
      <c r="N65" s="14" t="e">
        <v>#REF!</v>
      </c>
      <c r="O65" s="14" t="e">
        <v>#REF!</v>
      </c>
      <c r="P65" s="14" t="e">
        <v>#REF!</v>
      </c>
      <c r="Q65" s="14" t="e">
        <v>#REF!</v>
      </c>
      <c r="R65" s="14" t="e">
        <v>#REF!</v>
      </c>
      <c r="S65" s="14" t="e">
        <v>#REF!</v>
      </c>
      <c r="T65" s="14" t="e">
        <v>#REF!</v>
      </c>
      <c r="U65" s="14" t="e">
        <v>#REF!</v>
      </c>
      <c r="V65" s="14" t="e">
        <v>#REF!</v>
      </c>
      <c r="W65" s="14" t="e">
        <v>#REF!</v>
      </c>
      <c r="X65" s="14" t="b">
        <v>1</v>
      </c>
      <c r="Y65" s="14" t="e">
        <v>#REF!</v>
      </c>
    </row>
    <row r="66" spans="1:25" ht="12.75" customHeight="1" x14ac:dyDescent="0.25">
      <c r="A66" s="13">
        <v>13</v>
      </c>
      <c r="C66" s="3" t="s">
        <v>71</v>
      </c>
      <c r="D66" s="20">
        <v>713</v>
      </c>
      <c r="E66" s="24">
        <v>0.32</v>
      </c>
      <c r="F66" s="25">
        <v>0.46</v>
      </c>
      <c r="G66" s="50">
        <v>0.22</v>
      </c>
      <c r="J66" s="19"/>
      <c r="L66" s="14" t="b">
        <v>0</v>
      </c>
      <c r="M66" s="14" t="b">
        <v>1</v>
      </c>
      <c r="N66" s="14" t="e">
        <v>#REF!</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0.38</v>
      </c>
      <c r="F67" s="25">
        <v>0.45</v>
      </c>
      <c r="G67" s="50">
        <v>0.17</v>
      </c>
      <c r="J67" s="19"/>
      <c r="L67" s="14" t="b">
        <v>0</v>
      </c>
      <c r="M67" s="14" t="b">
        <v>0</v>
      </c>
      <c r="N67" s="14" t="e">
        <v>#REF!</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50"/>
      <c r="J68" s="19"/>
    </row>
    <row r="69" spans="1:25" ht="12.75" customHeight="1" x14ac:dyDescent="0.25">
      <c r="A69" s="13">
        <v>14</v>
      </c>
      <c r="C69" s="3" t="s">
        <v>22</v>
      </c>
      <c r="D69" s="20">
        <v>563</v>
      </c>
      <c r="E69" s="24">
        <v>0.37</v>
      </c>
      <c r="F69" s="25">
        <v>0.45</v>
      </c>
      <c r="G69" s="50">
        <v>0.18</v>
      </c>
      <c r="J69" s="19"/>
      <c r="L69" s="14" t="b">
        <v>0</v>
      </c>
      <c r="M69" s="14" t="b">
        <v>0</v>
      </c>
      <c r="N69" s="14" t="e">
        <v>#REF!</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0.36</v>
      </c>
      <c r="F70" s="25">
        <v>0.45</v>
      </c>
      <c r="G70" s="50">
        <v>0.19</v>
      </c>
      <c r="J70" s="19"/>
      <c r="L70" s="14" t="b">
        <v>0</v>
      </c>
      <c r="M70" s="14" t="b">
        <v>0</v>
      </c>
      <c r="N70" s="14" t="e">
        <v>#REF!</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50"/>
      <c r="J71" s="19"/>
    </row>
    <row r="72" spans="1:25" ht="12.75" customHeight="1" x14ac:dyDescent="0.25">
      <c r="A72" s="13">
        <v>15</v>
      </c>
      <c r="C72" s="3" t="s">
        <v>76</v>
      </c>
      <c r="D72" s="20">
        <v>231</v>
      </c>
      <c r="E72" s="24">
        <v>0.35</v>
      </c>
      <c r="F72" s="25">
        <v>0.35</v>
      </c>
      <c r="G72" s="50">
        <v>0.28999999999999998</v>
      </c>
      <c r="J72" s="19"/>
      <c r="L72" s="14" t="b">
        <v>0</v>
      </c>
      <c r="M72" s="14" t="b">
        <v>0</v>
      </c>
      <c r="N72" s="14" t="e">
        <v>#REF!</v>
      </c>
      <c r="O72" s="14" t="e">
        <v>#REF!</v>
      </c>
      <c r="P72" s="14" t="e">
        <v>#REF!</v>
      </c>
      <c r="Q72" s="14" t="e">
        <v>#REF!</v>
      </c>
      <c r="R72" s="14" t="e">
        <v>#REF!</v>
      </c>
      <c r="S72" s="14" t="e">
        <v>#REF!</v>
      </c>
      <c r="T72" s="14" t="e">
        <v>#REF!</v>
      </c>
      <c r="U72" s="14" t="e">
        <v>#REF!</v>
      </c>
      <c r="V72" s="14" t="e">
        <v>#REF!</v>
      </c>
      <c r="W72" s="14" t="e">
        <v>#REF!</v>
      </c>
      <c r="X72" s="14" t="b">
        <v>1</v>
      </c>
      <c r="Y72" s="14" t="e">
        <v>#REF!</v>
      </c>
    </row>
    <row r="73" spans="1:25" ht="12.75" customHeight="1" x14ac:dyDescent="0.25">
      <c r="A73" s="13">
        <v>15</v>
      </c>
      <c r="C73" s="3" t="s">
        <v>77</v>
      </c>
      <c r="D73" s="20">
        <v>762</v>
      </c>
      <c r="E73" s="24">
        <v>0.37</v>
      </c>
      <c r="F73" s="25">
        <v>0.44</v>
      </c>
      <c r="G73" s="50">
        <v>0.2</v>
      </c>
      <c r="J73" s="19"/>
      <c r="L73" s="14" t="b">
        <v>0</v>
      </c>
      <c r="M73" s="14" t="b">
        <v>1</v>
      </c>
      <c r="N73" s="14" t="e">
        <v>#REF!</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0.36</v>
      </c>
      <c r="F74" s="25">
        <v>0.48</v>
      </c>
      <c r="G74" s="50">
        <v>0.16</v>
      </c>
      <c r="J74" s="19"/>
      <c r="L74" s="14" t="b">
        <v>0</v>
      </c>
      <c r="M74" s="14" t="b">
        <v>1</v>
      </c>
      <c r="N74" s="14" t="e">
        <v>#REF!</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50"/>
      <c r="J75" s="19"/>
    </row>
    <row r="76" spans="1:25" ht="12.75" customHeight="1" x14ac:dyDescent="0.25">
      <c r="A76" s="13">
        <v>16</v>
      </c>
      <c r="C76" s="3" t="s">
        <v>76</v>
      </c>
      <c r="D76" s="20">
        <v>94</v>
      </c>
      <c r="E76" s="24">
        <v>0.24</v>
      </c>
      <c r="F76" s="25">
        <v>0.6</v>
      </c>
      <c r="G76" s="50">
        <v>0.16</v>
      </c>
      <c r="J76" s="19"/>
      <c r="L76" s="14" t="b">
        <v>0</v>
      </c>
      <c r="M76" s="14" t="b">
        <v>1</v>
      </c>
      <c r="N76" s="14" t="e">
        <v>#REF!</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0.28999999999999998</v>
      </c>
      <c r="F77" s="25">
        <v>0.53</v>
      </c>
      <c r="G77" s="50">
        <v>0.17</v>
      </c>
      <c r="J77" s="19"/>
      <c r="L77" s="14" t="b">
        <v>0</v>
      </c>
      <c r="M77" s="14" t="b">
        <v>1</v>
      </c>
      <c r="N77" s="14" t="e">
        <v>#REF!</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0.38</v>
      </c>
      <c r="F78" s="25">
        <v>0.44</v>
      </c>
      <c r="G78" s="50">
        <v>0.18</v>
      </c>
      <c r="J78" s="19"/>
      <c r="L78" s="14" t="b">
        <v>1</v>
      </c>
      <c r="M78" s="14" t="b">
        <v>0</v>
      </c>
      <c r="N78" s="14" t="e">
        <v>#REF!</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0.32</v>
      </c>
      <c r="F79" s="25">
        <v>0.38</v>
      </c>
      <c r="G79" s="50">
        <v>0.28999999999999998</v>
      </c>
      <c r="J79" s="19"/>
      <c r="L79" s="14" t="b">
        <v>1</v>
      </c>
      <c r="M79" s="14" t="b">
        <v>0</v>
      </c>
      <c r="N79" s="14" t="e">
        <v>#REF!</v>
      </c>
      <c r="O79" s="14" t="e">
        <v>#REF!</v>
      </c>
      <c r="P79" s="14" t="e">
        <v>#REF!</v>
      </c>
      <c r="Q79" s="14" t="e">
        <v>#REF!</v>
      </c>
      <c r="R79" s="14" t="e">
        <v>#REF!</v>
      </c>
      <c r="S79" s="14" t="e">
        <v>#REF!</v>
      </c>
      <c r="T79" s="14" t="e">
        <v>#REF!</v>
      </c>
      <c r="U79" s="14" t="e">
        <v>#REF!</v>
      </c>
      <c r="V79" s="14" t="e">
        <v>#REF!</v>
      </c>
      <c r="W79" s="14" t="e">
        <v>#REF!</v>
      </c>
      <c r="X79" s="14" t="b">
        <v>1</v>
      </c>
      <c r="Y79" s="14" t="e">
        <v>#REF!</v>
      </c>
    </row>
    <row r="80" spans="1:25" ht="12.75" customHeight="1" x14ac:dyDescent="0.25">
      <c r="C80" s="10" t="s">
        <v>82</v>
      </c>
      <c r="D80" s="23"/>
      <c r="E80" s="24"/>
      <c r="F80" s="25"/>
      <c r="G80" s="50"/>
      <c r="J80" s="19"/>
    </row>
    <row r="81" spans="1:25" ht="12.75" customHeight="1" x14ac:dyDescent="0.25">
      <c r="A81" s="13">
        <v>17</v>
      </c>
      <c r="C81" s="3" t="s">
        <v>70</v>
      </c>
      <c r="D81" s="20">
        <v>106</v>
      </c>
      <c r="E81" s="24">
        <v>0.28999999999999998</v>
      </c>
      <c r="F81" s="25">
        <v>0.5</v>
      </c>
      <c r="G81" s="50">
        <v>0.21</v>
      </c>
      <c r="J81" s="19"/>
      <c r="L81" s="14" t="b">
        <v>0</v>
      </c>
      <c r="M81" s="14" t="b">
        <v>1</v>
      </c>
      <c r="N81" s="14" t="e">
        <v>#REF!</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0.34</v>
      </c>
      <c r="F82" s="25">
        <v>0.47</v>
      </c>
      <c r="G82" s="50">
        <v>0.18</v>
      </c>
      <c r="J82" s="19"/>
      <c r="L82" s="14" t="b">
        <v>0</v>
      </c>
      <c r="M82" s="14" t="b">
        <v>1</v>
      </c>
      <c r="N82" s="14" t="e">
        <v>#REF!</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0.37</v>
      </c>
      <c r="F83" s="25">
        <v>0.44</v>
      </c>
      <c r="G83" s="50">
        <v>0.19</v>
      </c>
      <c r="J83" s="19"/>
      <c r="L83" s="14" t="b">
        <v>1</v>
      </c>
      <c r="M83" s="14" t="b">
        <v>1</v>
      </c>
      <c r="N83" s="14" t="e">
        <v>#REF!</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50"/>
      <c r="J84" s="19"/>
    </row>
    <row r="85" spans="1:25" ht="12.75" customHeight="1" x14ac:dyDescent="0.25">
      <c r="A85" s="13">
        <v>17</v>
      </c>
      <c r="C85" s="3" t="s">
        <v>70</v>
      </c>
      <c r="D85" s="20">
        <v>683</v>
      </c>
      <c r="E85" s="24">
        <v>0.36</v>
      </c>
      <c r="F85" s="25">
        <v>0.42</v>
      </c>
      <c r="G85" s="50">
        <v>0.22</v>
      </c>
      <c r="J85" s="19"/>
      <c r="L85" s="14" t="b">
        <v>1</v>
      </c>
      <c r="M85" s="14" t="b">
        <v>0</v>
      </c>
      <c r="N85" s="14" t="e">
        <v>#REF!</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0.35</v>
      </c>
      <c r="F86" s="25">
        <v>0.47</v>
      </c>
      <c r="G86" s="50">
        <v>0.18</v>
      </c>
      <c r="J86" s="19"/>
      <c r="L86" s="14" t="b">
        <v>0</v>
      </c>
      <c r="M86" s="14" t="b">
        <v>1</v>
      </c>
      <c r="N86" s="14" t="e">
        <v>#REF!</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0.37</v>
      </c>
      <c r="F87" s="25">
        <v>0.47</v>
      </c>
      <c r="G87" s="50">
        <v>0.16</v>
      </c>
      <c r="J87" s="19"/>
      <c r="L87" s="14" t="b">
        <v>1</v>
      </c>
      <c r="M87" s="14" t="b">
        <v>1</v>
      </c>
      <c r="N87" s="14" t="e">
        <v>#REF!</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0.28999999999999998</v>
      </c>
      <c r="F88" s="25">
        <v>0.37</v>
      </c>
      <c r="G88" s="50">
        <v>0.35</v>
      </c>
      <c r="J88" s="19"/>
      <c r="L88" s="14" t="b">
        <v>0</v>
      </c>
      <c r="M88" s="14" t="b">
        <v>0</v>
      </c>
      <c r="N88" s="14" t="e">
        <v>#REF!</v>
      </c>
      <c r="O88" s="14" t="e">
        <v>#REF!</v>
      </c>
      <c r="P88" s="14" t="e">
        <v>#REF!</v>
      </c>
      <c r="Q88" s="14" t="e">
        <v>#REF!</v>
      </c>
      <c r="R88" s="14" t="e">
        <v>#REF!</v>
      </c>
      <c r="S88" s="14" t="e">
        <v>#REF!</v>
      </c>
      <c r="T88" s="14" t="e">
        <v>#REF!</v>
      </c>
      <c r="U88" s="14" t="e">
        <v>#REF!</v>
      </c>
      <c r="V88" s="14" t="e">
        <v>#REF!</v>
      </c>
      <c r="W88" s="14" t="e">
        <v>#REF!</v>
      </c>
      <c r="X88" s="14" t="b">
        <v>1</v>
      </c>
      <c r="Y88" s="14" t="e">
        <v>#REF!</v>
      </c>
    </row>
    <row r="89" spans="1:25" ht="12.75" customHeight="1" x14ac:dyDescent="0.25">
      <c r="C89" s="10" t="s">
        <v>85</v>
      </c>
      <c r="D89" s="23"/>
      <c r="E89" s="24"/>
      <c r="F89" s="25"/>
      <c r="G89" s="50"/>
      <c r="J89" s="19"/>
    </row>
    <row r="90" spans="1:25" ht="12.75" customHeight="1" x14ac:dyDescent="0.25">
      <c r="A90" s="13">
        <v>17</v>
      </c>
      <c r="C90" s="3" t="s">
        <v>70</v>
      </c>
      <c r="D90" s="20">
        <v>120</v>
      </c>
      <c r="E90" s="24">
        <v>0.32</v>
      </c>
      <c r="F90" s="25">
        <v>0.46</v>
      </c>
      <c r="G90" s="50">
        <v>0.23</v>
      </c>
      <c r="J90" s="19"/>
      <c r="L90" s="14" t="b">
        <v>0</v>
      </c>
      <c r="M90" s="14" t="b">
        <v>1</v>
      </c>
      <c r="N90" s="14" t="e">
        <v>#REF!</v>
      </c>
      <c r="O90" s="14" t="e">
        <v>#REF!</v>
      </c>
      <c r="P90" s="14" t="e">
        <v>#REF!</v>
      </c>
      <c r="Q90" s="14" t="e">
        <v>#REF!</v>
      </c>
      <c r="R90" s="14" t="e">
        <v>#REF!</v>
      </c>
      <c r="S90" s="14" t="e">
        <v>#REF!</v>
      </c>
      <c r="T90" s="14" t="e">
        <v>#REF!</v>
      </c>
      <c r="U90" s="14" t="e">
        <v>#REF!</v>
      </c>
      <c r="V90" s="14" t="e">
        <v>#REF!</v>
      </c>
      <c r="W90" s="14" t="e">
        <v>#REF!</v>
      </c>
      <c r="X90" s="14" t="b">
        <v>1</v>
      </c>
      <c r="Y90" s="14" t="e">
        <v>#REF!</v>
      </c>
    </row>
    <row r="91" spans="1:25" ht="12.75" customHeight="1" x14ac:dyDescent="0.25">
      <c r="A91" s="13">
        <v>17</v>
      </c>
      <c r="C91" s="3" t="s">
        <v>71</v>
      </c>
      <c r="D91" s="20">
        <v>802</v>
      </c>
      <c r="E91" s="24">
        <v>0.32</v>
      </c>
      <c r="F91" s="25">
        <v>0.5</v>
      </c>
      <c r="G91" s="50">
        <v>0.18</v>
      </c>
      <c r="J91" s="19"/>
      <c r="L91" s="14" t="b">
        <v>0</v>
      </c>
      <c r="M91" s="14" t="b">
        <v>1</v>
      </c>
      <c r="N91" s="14" t="e">
        <v>#REF!</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0.39</v>
      </c>
      <c r="F92" s="25">
        <v>0.42</v>
      </c>
      <c r="G92" s="50">
        <v>0.2</v>
      </c>
      <c r="J92" s="19"/>
      <c r="L92" s="14" t="b">
        <v>1</v>
      </c>
      <c r="M92" s="14" t="b">
        <v>0</v>
      </c>
      <c r="N92" s="14" t="e">
        <v>#REF!</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50"/>
      <c r="J93" s="19"/>
    </row>
    <row r="94" spans="1:25" ht="12.75" customHeight="1" x14ac:dyDescent="0.25">
      <c r="A94" s="13">
        <v>17</v>
      </c>
      <c r="C94" s="3" t="s">
        <v>22</v>
      </c>
      <c r="D94" s="20">
        <v>1482</v>
      </c>
      <c r="E94" s="24">
        <v>0.37</v>
      </c>
      <c r="F94" s="25">
        <v>0.45</v>
      </c>
      <c r="G94" s="50">
        <v>0.18</v>
      </c>
      <c r="J94" s="19"/>
      <c r="L94" s="14" t="b">
        <v>1</v>
      </c>
      <c r="M94" s="14" t="b">
        <v>1</v>
      </c>
      <c r="N94" s="14" t="e">
        <v>#REF!</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0.34</v>
      </c>
      <c r="F95" s="25">
        <v>0.46</v>
      </c>
      <c r="G95" s="50">
        <v>0.2</v>
      </c>
      <c r="J95" s="19"/>
      <c r="L95" s="14" t="b">
        <v>0</v>
      </c>
      <c r="M95" s="14" t="b">
        <v>1</v>
      </c>
      <c r="N95" s="14" t="e">
        <v>#REF!</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50"/>
      <c r="J96" s="19"/>
    </row>
    <row r="97" spans="1:36" ht="12.75" customHeight="1" x14ac:dyDescent="0.25">
      <c r="A97" s="13">
        <v>17</v>
      </c>
      <c r="C97" s="3" t="s">
        <v>22</v>
      </c>
      <c r="D97" s="20">
        <v>1177</v>
      </c>
      <c r="E97" s="24">
        <v>0.37</v>
      </c>
      <c r="F97" s="25">
        <v>0.46</v>
      </c>
      <c r="G97" s="50">
        <v>0.17</v>
      </c>
      <c r="J97" s="19"/>
      <c r="L97" s="14" t="b">
        <v>1</v>
      </c>
      <c r="M97" s="14" t="b">
        <v>1</v>
      </c>
      <c r="N97" s="14" t="e">
        <v>#REF!</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0.35</v>
      </c>
      <c r="F98" s="25">
        <v>0.44</v>
      </c>
      <c r="G98" s="50">
        <v>0.21</v>
      </c>
      <c r="J98" s="19"/>
      <c r="L98" s="14" t="b">
        <v>0</v>
      </c>
      <c r="M98" s="14" t="b">
        <v>1</v>
      </c>
      <c r="N98" s="14" t="e">
        <v>#REF!</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50"/>
      <c r="J99" s="19"/>
    </row>
    <row r="100" spans="1:36" ht="12.75" customHeight="1" x14ac:dyDescent="0.25">
      <c r="A100" s="13">
        <v>17</v>
      </c>
      <c r="C100" s="3" t="s">
        <v>22</v>
      </c>
      <c r="D100" s="20">
        <v>1055</v>
      </c>
      <c r="E100" s="24">
        <v>0.36</v>
      </c>
      <c r="F100" s="25">
        <v>0.49</v>
      </c>
      <c r="G100" s="50">
        <v>0.15</v>
      </c>
      <c r="J100" s="19"/>
      <c r="L100" s="14" t="b">
        <v>1</v>
      </c>
      <c r="M100" s="14" t="b">
        <v>1</v>
      </c>
      <c r="N100" s="14" t="e">
        <v>#REF!</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0.35</v>
      </c>
      <c r="F101" s="25">
        <v>0.42</v>
      </c>
      <c r="G101" s="50">
        <v>0.23</v>
      </c>
      <c r="J101" s="19"/>
      <c r="L101" s="14" t="b">
        <v>0</v>
      </c>
      <c r="M101" s="14" t="b">
        <v>0</v>
      </c>
      <c r="N101" s="14" t="e">
        <v>#REF!</v>
      </c>
      <c r="O101" s="14" t="e">
        <v>#REF!</v>
      </c>
      <c r="P101" s="14" t="e">
        <v>#REF!</v>
      </c>
      <c r="Q101" s="14" t="e">
        <v>#REF!</v>
      </c>
      <c r="R101" s="14" t="e">
        <v>#REF!</v>
      </c>
      <c r="S101" s="14" t="e">
        <v>#REF!</v>
      </c>
      <c r="T101" s="14" t="e">
        <v>#REF!</v>
      </c>
      <c r="U101" s="14" t="e">
        <v>#REF!</v>
      </c>
      <c r="V101" s="14" t="e">
        <v>#REF!</v>
      </c>
      <c r="W101" s="14" t="e">
        <v>#REF!</v>
      </c>
      <c r="X101" s="14" t="b">
        <v>1</v>
      </c>
      <c r="Y101" s="14" t="e">
        <v>#REF!</v>
      </c>
    </row>
    <row r="102" spans="1:36" ht="12.75" customHeight="1" x14ac:dyDescent="0.25">
      <c r="C102" s="52" t="s">
        <v>91</v>
      </c>
      <c r="D102" s="23"/>
      <c r="E102" s="24"/>
      <c r="F102" s="25"/>
      <c r="G102" s="50"/>
      <c r="J102" s="19"/>
    </row>
    <row r="103" spans="1:36" ht="12.75" customHeight="1" x14ac:dyDescent="0.25">
      <c r="A103" s="13">
        <v>18</v>
      </c>
      <c r="C103" s="3" t="s">
        <v>87</v>
      </c>
      <c r="D103" s="20">
        <v>247</v>
      </c>
      <c r="E103" s="24">
        <v>0.28000000000000003</v>
      </c>
      <c r="F103" s="25">
        <v>0.53</v>
      </c>
      <c r="G103" s="50">
        <v>0.18</v>
      </c>
      <c r="J103" s="19"/>
      <c r="L103" s="14" t="b">
        <v>0</v>
      </c>
      <c r="M103" s="14" t="b">
        <v>1</v>
      </c>
      <c r="N103" s="14" t="e">
        <v>#REF!</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0.34</v>
      </c>
      <c r="F104" s="25">
        <v>0.52</v>
      </c>
      <c r="G104" s="50">
        <v>0.14000000000000001</v>
      </c>
      <c r="J104" s="19"/>
      <c r="L104" s="14" t="b">
        <v>0</v>
      </c>
      <c r="M104" s="14" t="b">
        <v>1</v>
      </c>
      <c r="N104" s="14" t="e">
        <v>#REF!</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0.42</v>
      </c>
      <c r="F105" s="25">
        <v>0.43</v>
      </c>
      <c r="G105" s="50">
        <v>0.15</v>
      </c>
      <c r="J105" s="19"/>
      <c r="L105" s="14" t="b">
        <v>1</v>
      </c>
      <c r="M105" s="14" t="b">
        <v>0</v>
      </c>
      <c r="N105" s="14" t="e">
        <v>#REF!</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0.31</v>
      </c>
      <c r="F106" s="29">
        <v>0.39</v>
      </c>
      <c r="G106" s="51">
        <v>0.3</v>
      </c>
      <c r="J106" s="19"/>
      <c r="L106" s="14" t="b">
        <v>0</v>
      </c>
      <c r="M106" s="14" t="b">
        <v>0</v>
      </c>
      <c r="N106" s="14" t="e">
        <v>#REF!</v>
      </c>
      <c r="O106" s="14" t="e">
        <v>#REF!</v>
      </c>
      <c r="P106" s="14" t="e">
        <v>#REF!</v>
      </c>
      <c r="Q106" s="14" t="e">
        <v>#REF!</v>
      </c>
      <c r="R106" s="14" t="e">
        <v>#REF!</v>
      </c>
      <c r="S106" s="14" t="e">
        <v>#REF!</v>
      </c>
      <c r="T106" s="14" t="e">
        <v>#REF!</v>
      </c>
      <c r="U106" s="14" t="e">
        <v>#REF!</v>
      </c>
      <c r="V106" s="14" t="e">
        <v>#REF!</v>
      </c>
      <c r="W106" s="14" t="e">
        <v>#REF!</v>
      </c>
      <c r="X106" s="14" t="b">
        <v>1</v>
      </c>
      <c r="Y106" s="14" t="e">
        <v>#REF!</v>
      </c>
      <c r="AE106" s="26"/>
      <c r="AF106" s="26"/>
      <c r="AG106" s="26"/>
    </row>
    <row r="107" spans="1:36" s="39" customFormat="1" ht="12.75" customHeight="1" x14ac:dyDescent="0.25">
      <c r="A107" s="13"/>
      <c r="B107" s="13"/>
      <c r="C107" s="62"/>
      <c r="D107" s="62"/>
      <c r="E107" s="40"/>
      <c r="F107" s="40"/>
      <c r="G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0"/>
      <c r="I108" s="30"/>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0"/>
      <c r="I109" s="30"/>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H111" s="3"/>
    </row>
    <row r="112" spans="1:36" x14ac:dyDescent="0.25">
      <c r="H112" s="3"/>
    </row>
    <row r="113" spans="8:8" x14ac:dyDescent="0.25">
      <c r="H113" s="3"/>
    </row>
    <row r="114" spans="8:8" x14ac:dyDescent="0.25">
      <c r="H114" s="3"/>
    </row>
    <row r="115" spans="8:8" x14ac:dyDescent="0.25">
      <c r="H115" s="3"/>
    </row>
    <row r="116" spans="8:8" x14ac:dyDescent="0.25">
      <c r="H116" s="3"/>
    </row>
    <row r="117" spans="8:8" x14ac:dyDescent="0.25">
      <c r="H117" s="3"/>
    </row>
    <row r="118" spans="8:8" x14ac:dyDescent="0.25">
      <c r="H118" s="3"/>
    </row>
    <row r="119" spans="8:8" x14ac:dyDescent="0.25">
      <c r="H119" s="3"/>
    </row>
    <row r="120" spans="8:8" x14ac:dyDescent="0.25">
      <c r="H120" s="3"/>
    </row>
    <row r="121" spans="8:8" x14ac:dyDescent="0.25">
      <c r="H121" s="3"/>
    </row>
    <row r="122" spans="8:8" x14ac:dyDescent="0.25">
      <c r="H122" s="3"/>
    </row>
    <row r="123" spans="8:8" x14ac:dyDescent="0.25">
      <c r="H123" s="3"/>
    </row>
    <row r="124" spans="8:8" x14ac:dyDescent="0.25">
      <c r="H124" s="3"/>
    </row>
    <row r="125" spans="8:8" x14ac:dyDescent="0.25">
      <c r="H125" s="3"/>
    </row>
    <row r="126" spans="8:8" x14ac:dyDescent="0.25">
      <c r="H126" s="3"/>
    </row>
    <row r="127" spans="8:8" x14ac:dyDescent="0.25">
      <c r="H127" s="3"/>
    </row>
    <row r="128" spans="8:8" x14ac:dyDescent="0.25">
      <c r="H128" s="3"/>
    </row>
    <row r="129" spans="8:8" x14ac:dyDescent="0.25">
      <c r="H129" s="3"/>
    </row>
    <row r="130" spans="8:8" x14ac:dyDescent="0.25">
      <c r="H130" s="3"/>
    </row>
    <row r="131" spans="8:8" x14ac:dyDescent="0.25">
      <c r="H131" s="3"/>
    </row>
    <row r="132" spans="8:8" x14ac:dyDescent="0.25">
      <c r="H132" s="3"/>
    </row>
    <row r="133" spans="8:8" x14ac:dyDescent="0.25">
      <c r="H133" s="3"/>
    </row>
    <row r="134" spans="8:8" x14ac:dyDescent="0.25">
      <c r="H134" s="3"/>
    </row>
    <row r="135" spans="8:8" x14ac:dyDescent="0.25">
      <c r="H135" s="3"/>
    </row>
    <row r="136" spans="8:8" x14ac:dyDescent="0.25">
      <c r="H136" s="3"/>
    </row>
    <row r="137" spans="8:8" x14ac:dyDescent="0.25">
      <c r="H137" s="3"/>
    </row>
    <row r="138" spans="8:8" x14ac:dyDescent="0.25">
      <c r="H138" s="3"/>
    </row>
    <row r="139" spans="8:8" x14ac:dyDescent="0.25">
      <c r="H139" s="3"/>
    </row>
    <row r="140" spans="8:8" x14ac:dyDescent="0.25">
      <c r="H140" s="3"/>
    </row>
    <row r="141" spans="8:8" x14ac:dyDescent="0.25">
      <c r="H141" s="3"/>
    </row>
    <row r="142" spans="8:8" x14ac:dyDescent="0.25">
      <c r="H142" s="3"/>
    </row>
    <row r="143" spans="8:8" x14ac:dyDescent="0.25">
      <c r="H143" s="3"/>
    </row>
    <row r="144" spans="8:8" x14ac:dyDescent="0.25">
      <c r="H144" s="3"/>
    </row>
    <row r="145" spans="8:8" x14ac:dyDescent="0.25">
      <c r="H145" s="3"/>
    </row>
    <row r="146" spans="8:8" x14ac:dyDescent="0.25">
      <c r="H146" s="3"/>
    </row>
    <row r="147" spans="8:8" x14ac:dyDescent="0.25">
      <c r="H147" s="3"/>
    </row>
    <row r="148" spans="8:8" x14ac:dyDescent="0.25">
      <c r="H148" s="3"/>
    </row>
    <row r="149" spans="8:8" x14ac:dyDescent="0.25">
      <c r="H149" s="3"/>
    </row>
    <row r="150" spans="8:8" x14ac:dyDescent="0.25">
      <c r="H150" s="3"/>
    </row>
    <row r="151" spans="8:8" x14ac:dyDescent="0.25">
      <c r="H151" s="3"/>
    </row>
    <row r="152" spans="8:8" x14ac:dyDescent="0.25">
      <c r="H152" s="3"/>
    </row>
    <row r="153" spans="8:8" x14ac:dyDescent="0.25">
      <c r="H153" s="3"/>
    </row>
    <row r="154" spans="8:8" x14ac:dyDescent="0.25">
      <c r="H154" s="3"/>
    </row>
    <row r="155" spans="8:8" x14ac:dyDescent="0.25">
      <c r="H155" s="3"/>
    </row>
    <row r="156" spans="8:8" x14ac:dyDescent="0.25">
      <c r="H156" s="3"/>
    </row>
    <row r="157" spans="8:8" x14ac:dyDescent="0.25">
      <c r="H157" s="3"/>
    </row>
    <row r="158" spans="8:8" x14ac:dyDescent="0.25">
      <c r="H158" s="3"/>
    </row>
    <row r="159" spans="8:8" x14ac:dyDescent="0.25">
      <c r="H159" s="3"/>
    </row>
    <row r="160" spans="8:8" x14ac:dyDescent="0.25">
      <c r="H160" s="3"/>
    </row>
    <row r="161" spans="8:8" x14ac:dyDescent="0.25">
      <c r="H161" s="3"/>
    </row>
    <row r="162" spans="8:8" x14ac:dyDescent="0.25">
      <c r="H162" s="3"/>
    </row>
    <row r="163" spans="8:8" x14ac:dyDescent="0.25">
      <c r="H163" s="3"/>
    </row>
    <row r="164" spans="8:8" x14ac:dyDescent="0.25">
      <c r="H164" s="3"/>
    </row>
    <row r="165" spans="8:8" x14ac:dyDescent="0.25">
      <c r="H165" s="3"/>
    </row>
    <row r="166" spans="8:8" x14ac:dyDescent="0.25">
      <c r="H166" s="3"/>
    </row>
    <row r="167" spans="8:8" x14ac:dyDescent="0.25">
      <c r="H167" s="3"/>
    </row>
    <row r="168" spans="8:8" x14ac:dyDescent="0.25">
      <c r="H168" s="3"/>
    </row>
    <row r="169" spans="8:8" x14ac:dyDescent="0.25">
      <c r="H169" s="3"/>
    </row>
    <row r="170" spans="8:8" x14ac:dyDescent="0.25">
      <c r="H170" s="3"/>
    </row>
    <row r="171" spans="8:8" x14ac:dyDescent="0.25">
      <c r="H171" s="3"/>
    </row>
    <row r="172" spans="8:8" x14ac:dyDescent="0.25">
      <c r="H172" s="3"/>
    </row>
    <row r="173" spans="8:8" x14ac:dyDescent="0.25">
      <c r="H173" s="3"/>
    </row>
    <row r="174" spans="8:8" x14ac:dyDescent="0.25">
      <c r="H174" s="3"/>
    </row>
    <row r="175" spans="8:8" x14ac:dyDescent="0.25">
      <c r="H175" s="3"/>
    </row>
    <row r="176" spans="8:8" x14ac:dyDescent="0.25">
      <c r="H176" s="3"/>
    </row>
    <row r="177" spans="8:8" x14ac:dyDescent="0.25">
      <c r="H177" s="3"/>
    </row>
    <row r="178" spans="8:8" x14ac:dyDescent="0.25">
      <c r="H178" s="3"/>
    </row>
    <row r="179" spans="8:8" x14ac:dyDescent="0.25">
      <c r="H179" s="3"/>
    </row>
    <row r="180" spans="8:8" x14ac:dyDescent="0.25">
      <c r="H180" s="3"/>
    </row>
    <row r="181" spans="8:8" x14ac:dyDescent="0.25">
      <c r="H181" s="3"/>
    </row>
    <row r="182" spans="8:8" x14ac:dyDescent="0.25">
      <c r="H182" s="3"/>
    </row>
    <row r="183" spans="8:8" x14ac:dyDescent="0.25">
      <c r="H183" s="3"/>
    </row>
    <row r="184" spans="8:8" x14ac:dyDescent="0.25">
      <c r="H184" s="3"/>
    </row>
    <row r="185" spans="8:8" x14ac:dyDescent="0.25">
      <c r="H185" s="3"/>
    </row>
    <row r="186" spans="8:8" x14ac:dyDescent="0.25">
      <c r="H186" s="3"/>
    </row>
    <row r="187" spans="8:8" x14ac:dyDescent="0.25">
      <c r="H187" s="3"/>
    </row>
    <row r="188" spans="8:8" x14ac:dyDescent="0.25">
      <c r="H188" s="3"/>
    </row>
    <row r="189" spans="8:8" x14ac:dyDescent="0.25">
      <c r="H189" s="3"/>
    </row>
    <row r="190" spans="8:8" x14ac:dyDescent="0.25">
      <c r="H190" s="3"/>
    </row>
    <row r="191" spans="8:8" x14ac:dyDescent="0.25">
      <c r="H191" s="3"/>
    </row>
    <row r="192" spans="8:8" x14ac:dyDescent="0.25">
      <c r="H192" s="3"/>
    </row>
    <row r="193" spans="8:8" x14ac:dyDescent="0.25">
      <c r="H193" s="3"/>
    </row>
    <row r="194" spans="8:8" x14ac:dyDescent="0.25">
      <c r="H194" s="3"/>
    </row>
    <row r="195" spans="8:8" x14ac:dyDescent="0.25">
      <c r="H195" s="3"/>
    </row>
    <row r="196" spans="8:8" x14ac:dyDescent="0.25">
      <c r="H196" s="3"/>
    </row>
    <row r="197" spans="8:8" x14ac:dyDescent="0.25">
      <c r="H197" s="3"/>
    </row>
    <row r="198" spans="8:8" x14ac:dyDescent="0.25">
      <c r="H198" s="3"/>
    </row>
    <row r="199" spans="8:8" x14ac:dyDescent="0.25">
      <c r="H199" s="3"/>
    </row>
    <row r="200" spans="8:8" x14ac:dyDescent="0.25">
      <c r="H200" s="3"/>
    </row>
    <row r="201" spans="8:8" x14ac:dyDescent="0.25">
      <c r="H201" s="3"/>
    </row>
    <row r="202" spans="8:8" x14ac:dyDescent="0.25">
      <c r="H202" s="3"/>
    </row>
    <row r="203" spans="8:8" x14ac:dyDescent="0.25">
      <c r="H203" s="3"/>
    </row>
    <row r="204" spans="8:8" x14ac:dyDescent="0.25">
      <c r="H204" s="3"/>
    </row>
    <row r="205" spans="8:8" x14ac:dyDescent="0.25">
      <c r="H205" s="3"/>
    </row>
    <row r="206" spans="8:8" x14ac:dyDescent="0.25">
      <c r="H206" s="3"/>
    </row>
    <row r="207" spans="8:8" x14ac:dyDescent="0.25">
      <c r="H207" s="3"/>
    </row>
    <row r="208" spans="8:8" x14ac:dyDescent="0.25">
      <c r="H208" s="3"/>
    </row>
    <row r="209" spans="8:8" x14ac:dyDescent="0.25">
      <c r="H209" s="3"/>
    </row>
    <row r="210" spans="8:8" x14ac:dyDescent="0.25">
      <c r="H210" s="3"/>
    </row>
    <row r="211" spans="8:8" x14ac:dyDescent="0.25">
      <c r="H211" s="3"/>
    </row>
    <row r="212" spans="8:8" x14ac:dyDescent="0.25">
      <c r="H212" s="3"/>
    </row>
    <row r="213" spans="8:8" x14ac:dyDescent="0.25">
      <c r="H213" s="3"/>
    </row>
    <row r="214" spans="8:8" x14ac:dyDescent="0.25">
      <c r="H214" s="3"/>
    </row>
    <row r="215" spans="8:8" x14ac:dyDescent="0.25">
      <c r="H215" s="3"/>
    </row>
    <row r="216" spans="8:8" x14ac:dyDescent="0.25">
      <c r="H216" s="3"/>
    </row>
    <row r="217" spans="8:8" x14ac:dyDescent="0.25">
      <c r="H217" s="3"/>
    </row>
    <row r="218" spans="8:8" x14ac:dyDescent="0.25">
      <c r="H218" s="3"/>
    </row>
    <row r="219" spans="8:8" x14ac:dyDescent="0.25">
      <c r="H219" s="3"/>
    </row>
    <row r="220" spans="8:8" x14ac:dyDescent="0.25">
      <c r="H220" s="3"/>
    </row>
    <row r="221" spans="8:8" x14ac:dyDescent="0.25">
      <c r="H221" s="3"/>
    </row>
    <row r="222" spans="8:8" x14ac:dyDescent="0.25">
      <c r="H222" s="3"/>
    </row>
    <row r="223" spans="8:8" x14ac:dyDescent="0.25">
      <c r="H223" s="3"/>
    </row>
    <row r="224" spans="8:8" x14ac:dyDescent="0.25">
      <c r="H224" s="3"/>
    </row>
    <row r="225" spans="8:8" x14ac:dyDescent="0.25">
      <c r="H225" s="3"/>
    </row>
    <row r="226" spans="8:8" x14ac:dyDescent="0.25">
      <c r="H226" s="3"/>
    </row>
    <row r="227" spans="8:8" x14ac:dyDescent="0.25">
      <c r="H227" s="3"/>
    </row>
    <row r="228" spans="8:8" x14ac:dyDescent="0.25">
      <c r="H228" s="3"/>
    </row>
    <row r="229" spans="8:8" x14ac:dyDescent="0.25">
      <c r="H229" s="3"/>
    </row>
    <row r="230" spans="8:8" x14ac:dyDescent="0.25">
      <c r="H230" s="3"/>
    </row>
    <row r="231" spans="8:8" x14ac:dyDescent="0.25">
      <c r="H231" s="3"/>
    </row>
    <row r="232" spans="8:8" x14ac:dyDescent="0.25">
      <c r="H232" s="3"/>
    </row>
    <row r="233" spans="8:8" x14ac:dyDescent="0.25">
      <c r="H233" s="3"/>
    </row>
    <row r="234" spans="8:8" x14ac:dyDescent="0.25">
      <c r="H234" s="3"/>
    </row>
    <row r="235" spans="8:8" x14ac:dyDescent="0.25">
      <c r="H235" s="3"/>
    </row>
    <row r="236" spans="8:8" x14ac:dyDescent="0.25">
      <c r="H236" s="3"/>
    </row>
    <row r="237" spans="8:8" x14ac:dyDescent="0.25">
      <c r="H237" s="3"/>
    </row>
    <row r="238" spans="8:8" x14ac:dyDescent="0.25">
      <c r="H238" s="3"/>
    </row>
    <row r="239" spans="8:8" x14ac:dyDescent="0.25">
      <c r="H239" s="3"/>
    </row>
    <row r="240" spans="8:8" x14ac:dyDescent="0.25">
      <c r="H240" s="3"/>
    </row>
    <row r="241" spans="8:8" x14ac:dyDescent="0.25">
      <c r="H241" s="3"/>
    </row>
    <row r="242" spans="8:8" x14ac:dyDescent="0.25">
      <c r="H242" s="3"/>
    </row>
    <row r="243" spans="8:8" x14ac:dyDescent="0.25">
      <c r="H243" s="3"/>
    </row>
    <row r="244" spans="8:8" x14ac:dyDescent="0.25">
      <c r="H244" s="3"/>
    </row>
    <row r="245" spans="8:8" x14ac:dyDescent="0.25">
      <c r="H245" s="3"/>
    </row>
    <row r="246" spans="8:8" x14ac:dyDescent="0.25">
      <c r="H246" s="3"/>
    </row>
    <row r="247" spans="8:8" x14ac:dyDescent="0.25">
      <c r="H247" s="3"/>
    </row>
    <row r="248" spans="8:8" x14ac:dyDescent="0.25">
      <c r="H248" s="3"/>
    </row>
    <row r="249" spans="8:8" x14ac:dyDescent="0.25">
      <c r="H249" s="3"/>
    </row>
    <row r="250" spans="8:8" x14ac:dyDescent="0.25">
      <c r="H250" s="3"/>
    </row>
    <row r="251" spans="8:8" x14ac:dyDescent="0.25">
      <c r="H251" s="3"/>
    </row>
    <row r="252" spans="8:8" x14ac:dyDescent="0.25">
      <c r="H252" s="3"/>
    </row>
    <row r="253" spans="8:8" x14ac:dyDescent="0.25">
      <c r="H253" s="3"/>
    </row>
    <row r="254" spans="8:8" x14ac:dyDescent="0.25">
      <c r="H254" s="3"/>
    </row>
    <row r="255" spans="8:8" x14ac:dyDescent="0.25">
      <c r="H255" s="3"/>
    </row>
    <row r="256" spans="8:8" x14ac:dyDescent="0.25">
      <c r="H256" s="3"/>
    </row>
    <row r="257" spans="8:8" x14ac:dyDescent="0.25">
      <c r="H257" s="3"/>
    </row>
    <row r="258" spans="8:8" x14ac:dyDescent="0.25">
      <c r="H258" s="3"/>
    </row>
    <row r="259" spans="8:8" x14ac:dyDescent="0.25">
      <c r="H259" s="3"/>
    </row>
    <row r="260" spans="8:8" x14ac:dyDescent="0.25">
      <c r="H260" s="3"/>
    </row>
    <row r="261" spans="8:8" x14ac:dyDescent="0.25">
      <c r="H261" s="3"/>
    </row>
    <row r="262" spans="8:8" x14ac:dyDescent="0.25">
      <c r="H262" s="3"/>
    </row>
    <row r="263" spans="8:8" x14ac:dyDescent="0.25">
      <c r="H263" s="3"/>
    </row>
    <row r="264" spans="8:8" x14ac:dyDescent="0.25">
      <c r="H264" s="3"/>
    </row>
    <row r="265" spans="8:8" x14ac:dyDescent="0.25">
      <c r="H265" s="3"/>
    </row>
    <row r="266" spans="8:8" x14ac:dyDescent="0.25">
      <c r="H266" s="3"/>
    </row>
    <row r="267" spans="8:8" x14ac:dyDescent="0.25">
      <c r="H267" s="3"/>
    </row>
  </sheetData>
  <conditionalFormatting sqref="E13 E22 E25 E28 E32 E38 E43 E50 E53 E68 E71 E75 E80 E102">
    <cfRule type="expression" dxfId="928" priority="16">
      <formula>I13=TRUE</formula>
    </cfRule>
  </conditionalFormatting>
  <conditionalFormatting sqref="E35">
    <cfRule type="expression" dxfId="927" priority="9">
      <formula>I35=TRUE</formula>
    </cfRule>
  </conditionalFormatting>
  <conditionalFormatting sqref="E60">
    <cfRule type="expression" dxfId="926" priority="8">
      <formula>I60=TRUE</formula>
    </cfRule>
  </conditionalFormatting>
  <conditionalFormatting sqref="E64">
    <cfRule type="expression" dxfId="925" priority="7">
      <formula>I64=TRUE</formula>
    </cfRule>
  </conditionalFormatting>
  <conditionalFormatting sqref="E84">
    <cfRule type="expression" dxfId="924" priority="6">
      <formula>I84=TRUE</formula>
    </cfRule>
  </conditionalFormatting>
  <conditionalFormatting sqref="E89">
    <cfRule type="expression" dxfId="923" priority="5">
      <formula>I89=TRUE</formula>
    </cfRule>
  </conditionalFormatting>
  <conditionalFormatting sqref="E93">
    <cfRule type="expression" dxfId="922" priority="4">
      <formula>I93=TRUE</formula>
    </cfRule>
  </conditionalFormatting>
  <conditionalFormatting sqref="E96">
    <cfRule type="expression" dxfId="921" priority="3">
      <formula>I96=TRUE</formula>
    </cfRule>
  </conditionalFormatting>
  <conditionalFormatting sqref="E99">
    <cfRule type="expression" dxfId="920" priority="2">
      <formula>I99=TRUE</formula>
    </cfRule>
  </conditionalFormatting>
  <conditionalFormatting sqref="E112:E142">
    <cfRule type="expression" dxfId="919" priority="13">
      <formula>I112=TRUE</formula>
    </cfRule>
  </conditionalFormatting>
  <conditionalFormatting sqref="E154:E195">
    <cfRule type="expression" dxfId="918" priority="15">
      <formula>I154=TRUE</formula>
    </cfRule>
  </conditionalFormatting>
  <conditionalFormatting sqref="E207:E248">
    <cfRule type="expression" dxfId="917" priority="14">
      <formula>I207=TRUE</formula>
    </cfRule>
  </conditionalFormatting>
  <conditionalFormatting sqref="G11:G12 G29:G31 G33:G34 G36:G37 G51:G52 G65:G67 G69:G70 G72:G74 G81:G83 G94:G95 G97:G98 G100:G101 G14:G21 G23:G24 G26:G27 G39:G42 G44:G49 G54:G59 G61:G63 G76:G79 G85:G88 G90:G92 G103:G106">
    <cfRule type="expression" dxfId="916" priority="10">
      <formula>X11=TRUE</formula>
    </cfRule>
  </conditionalFormatting>
  <conditionalFormatting sqref="G13 G22 G25 G28 G32 G43 G50 G53 G71 G75 G80 G102 G112:G142 G35 G38 G60 G64 G68 G84 G89 G93 G96 G99 G154:G195 G207:G248">
    <cfRule type="expression" dxfId="915" priority="11">
      <formula>V13=TRUE</formula>
    </cfRule>
  </conditionalFormatting>
  <conditionalFormatting sqref="H110:H267">
    <cfRule type="expression" dxfId="914" priority="12">
      <formula>X110=TRUE</formula>
    </cfRule>
  </conditionalFormatting>
  <conditionalFormatting sqref="J8:J106">
    <cfRule type="cellIs" dxfId="913" priority="1" operator="notEqual">
      <formula>1</formula>
    </cfRule>
  </conditionalFormatting>
  <conditionalFormatting sqref="E11:F12 E29:F31 E33:F34 E36:F37 E51:F52 E65:F67 E69:F70 E72:F74 E81:F83 E94:F95 E97:F98 E100:F101 E14:F21 E23:F24 E26:F27 E39:F42 E44:F49 E54:F59 E61:F63 E76:F79 E85:F88 E90:F92 E103:F106">
    <cfRule type="expression" dxfId="912" priority="17">
      <formula>L11=TRUE</formula>
    </cfRule>
  </conditionalFormatting>
  <conditionalFormatting sqref="F13 F22 F25 F28 F32 F43 F50 F53 F71 F75 F80 F102 F112:F142 F35 F38 F60 F64 F68 F84 F89 F93 F96 F99 F154:F195 F207:F248">
    <cfRule type="expression" dxfId="911" priority="18">
      <formula>K13=TRUE</formula>
    </cfRule>
  </conditionalFormatting>
  <pageMargins left="0.7" right="0.7" top="0.75" bottom="0.75" header="0.3" footer="0.3"/>
  <pageSetup paperSize="9" orientation="portrait" verticalDpi="0" r:id="rId1"/>
  <drawing r:id="rId2"/>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Worksheet____80"/>
  <dimension ref="A1:AR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3.42578125" style="3" customWidth="1"/>
    <col min="6" max="15" width="9.42578125" style="3" customWidth="1"/>
    <col min="18" max="18" width="9.140625" style="3"/>
    <col min="19" max="19" width="14.42578125" style="3" customWidth="1"/>
    <col min="20" max="34" width="14.42578125" style="14" hidden="1" customWidth="1"/>
    <col min="35" max="35" width="11.28515625" style="14" hidden="1" customWidth="1"/>
    <col min="36" max="38" width="11.28515625" style="3" customWidth="1"/>
    <col min="39" max="41" width="9.140625" style="3"/>
  </cols>
  <sheetData>
    <row r="1" spans="1:41" ht="15.75" x14ac:dyDescent="0.25">
      <c r="C1" s="42" t="s">
        <v>23</v>
      </c>
      <c r="D1" s="1"/>
      <c r="E1" s="1"/>
      <c r="F1" s="1"/>
      <c r="G1" s="1"/>
      <c r="H1" s="1"/>
      <c r="I1" s="1"/>
      <c r="J1" s="1"/>
      <c r="K1" s="1"/>
      <c r="L1" s="1"/>
      <c r="M1" s="1"/>
      <c r="N1" s="1"/>
      <c r="O1" s="1"/>
    </row>
    <row r="2" spans="1:41" ht="15.75" x14ac:dyDescent="0.25">
      <c r="C2" s="43" t="s">
        <v>69</v>
      </c>
      <c r="D2" s="2"/>
      <c r="E2" s="2"/>
      <c r="F2" s="2"/>
      <c r="G2" s="2"/>
      <c r="H2" s="2"/>
      <c r="I2" s="2"/>
      <c r="J2" s="2"/>
      <c r="K2" s="2"/>
      <c r="L2" s="2"/>
      <c r="M2" s="2"/>
      <c r="N2" s="2"/>
      <c r="O2" s="2"/>
      <c r="R2" s="2"/>
      <c r="S2" s="2"/>
      <c r="T2" s="15"/>
      <c r="U2" s="15"/>
      <c r="V2" s="15"/>
      <c r="W2" s="15"/>
      <c r="X2" s="15"/>
      <c r="Y2" s="15"/>
      <c r="Z2" s="15"/>
      <c r="AA2" s="15"/>
      <c r="AB2" s="15"/>
      <c r="AC2" s="15"/>
      <c r="AD2" s="15"/>
      <c r="AE2" s="15"/>
      <c r="AF2" s="15"/>
      <c r="AG2" s="15"/>
      <c r="AH2" s="15"/>
      <c r="AI2" s="15"/>
      <c r="AJ2" s="2"/>
      <c r="AK2" s="2"/>
      <c r="AL2" s="2"/>
      <c r="AM2" s="2"/>
      <c r="AN2" s="2"/>
      <c r="AO2" s="2"/>
    </row>
    <row r="3" spans="1:41" x14ac:dyDescent="0.25">
      <c r="C3" s="44" t="s">
        <v>24</v>
      </c>
      <c r="D3" s="3"/>
    </row>
    <row r="4" spans="1:41" x14ac:dyDescent="0.25">
      <c r="C4" s="45" t="s">
        <v>25</v>
      </c>
      <c r="D4" s="4"/>
      <c r="O4" s="4"/>
      <c r="R4" s="4"/>
      <c r="S4" s="4"/>
      <c r="T4" s="16"/>
      <c r="U4" s="16"/>
      <c r="V4" s="16"/>
      <c r="W4" s="16"/>
      <c r="X4" s="16"/>
      <c r="Y4" s="16"/>
      <c r="Z4" s="16"/>
      <c r="AA4" s="16"/>
      <c r="AB4" s="16"/>
      <c r="AC4" s="16"/>
      <c r="AD4" s="16"/>
      <c r="AE4" s="16"/>
      <c r="AF4" s="16"/>
      <c r="AG4" s="16"/>
      <c r="AH4" s="16"/>
      <c r="AI4" s="16"/>
      <c r="AJ4" s="4"/>
      <c r="AK4" s="4"/>
      <c r="AL4" s="4"/>
      <c r="AM4" s="4"/>
      <c r="AN4" s="4"/>
      <c r="AO4" s="4"/>
    </row>
    <row r="5" spans="1:41" x14ac:dyDescent="0.25">
      <c r="C5" s="46" t="s">
        <v>5</v>
      </c>
      <c r="D5" s="4"/>
      <c r="E5" s="4"/>
    </row>
    <row r="6" spans="1:41" x14ac:dyDescent="0.25">
      <c r="C6" s="3"/>
      <c r="D6" s="3"/>
      <c r="E6" s="4"/>
    </row>
    <row r="7" spans="1:41" ht="39" customHeight="1" x14ac:dyDescent="0.25">
      <c r="C7" s="17"/>
      <c r="D7" s="5" t="s">
        <v>0</v>
      </c>
      <c r="E7" s="53" t="s">
        <v>248</v>
      </c>
      <c r="F7" s="53">
        <v>2</v>
      </c>
      <c r="G7" s="53">
        <v>3</v>
      </c>
      <c r="H7" s="6">
        <v>4</v>
      </c>
      <c r="I7" s="6">
        <v>5</v>
      </c>
      <c r="J7" s="6">
        <v>6</v>
      </c>
      <c r="K7" s="6">
        <v>7</v>
      </c>
      <c r="L7" s="6">
        <v>8</v>
      </c>
      <c r="M7" s="6">
        <v>9</v>
      </c>
      <c r="N7" s="6" t="s">
        <v>249</v>
      </c>
      <c r="O7" s="6" t="s">
        <v>21</v>
      </c>
    </row>
    <row r="8" spans="1:41" x14ac:dyDescent="0.25">
      <c r="C8" s="7" t="s">
        <v>0</v>
      </c>
      <c r="D8" s="8">
        <v>2177</v>
      </c>
      <c r="E8" s="18">
        <v>0.02</v>
      </c>
      <c r="F8" s="18">
        <v>0.01</v>
      </c>
      <c r="G8" s="18">
        <v>0.02</v>
      </c>
      <c r="H8" s="18">
        <v>0.02</v>
      </c>
      <c r="I8" s="18">
        <v>0.06</v>
      </c>
      <c r="J8" s="18">
        <v>0.08</v>
      </c>
      <c r="K8" s="18">
        <v>0.15</v>
      </c>
      <c r="L8" s="18">
        <v>0.23</v>
      </c>
      <c r="M8" s="18">
        <v>0.16</v>
      </c>
      <c r="N8" s="18">
        <v>0.25</v>
      </c>
      <c r="O8" s="57">
        <v>7.8</v>
      </c>
      <c r="R8" s="19"/>
    </row>
    <row r="9" spans="1:41" ht="12.75" customHeight="1" x14ac:dyDescent="0.25">
      <c r="C9" s="9" t="s">
        <v>1</v>
      </c>
      <c r="D9" s="20" t="s">
        <v>2</v>
      </c>
      <c r="E9" s="21" t="s">
        <v>2</v>
      </c>
      <c r="F9" s="22" t="s">
        <v>2</v>
      </c>
      <c r="G9" s="22" t="s">
        <v>2</v>
      </c>
      <c r="H9" s="22"/>
      <c r="I9" s="22"/>
      <c r="J9" s="22"/>
      <c r="K9" s="22"/>
      <c r="L9" s="22"/>
      <c r="M9" s="22"/>
      <c r="N9" s="22" t="s">
        <v>2</v>
      </c>
      <c r="O9" s="34" t="s">
        <v>2</v>
      </c>
      <c r="R9" s="19"/>
    </row>
    <row r="10" spans="1:41" ht="12.75" customHeight="1" x14ac:dyDescent="0.25">
      <c r="C10" s="10" t="s">
        <v>26</v>
      </c>
      <c r="D10" s="23"/>
      <c r="E10" s="23"/>
      <c r="O10" s="35"/>
    </row>
    <row r="11" spans="1:41" ht="12.75" customHeight="1" x14ac:dyDescent="0.25">
      <c r="A11" s="13">
        <v>1</v>
      </c>
      <c r="C11" s="3" t="s">
        <v>27</v>
      </c>
      <c r="D11" s="20">
        <v>1073</v>
      </c>
      <c r="E11" s="24">
        <v>0.02</v>
      </c>
      <c r="F11" s="25">
        <v>0.01</v>
      </c>
      <c r="G11" s="25">
        <v>0.01</v>
      </c>
      <c r="H11" s="25">
        <v>0.02</v>
      </c>
      <c r="I11" s="25">
        <v>0.05</v>
      </c>
      <c r="J11" s="25">
        <v>7.0000000000000007E-2</v>
      </c>
      <c r="K11" s="25">
        <v>0.15</v>
      </c>
      <c r="L11" s="25">
        <v>0.23</v>
      </c>
      <c r="M11" s="25">
        <v>0.15</v>
      </c>
      <c r="N11" s="25">
        <v>0.28000000000000003</v>
      </c>
      <c r="O11" s="36">
        <v>7.9</v>
      </c>
      <c r="R11" s="19"/>
      <c r="T11" s="14" t="b">
        <v>0</v>
      </c>
      <c r="U11" s="14" t="b">
        <v>0</v>
      </c>
      <c r="V11" s="14" t="b">
        <v>0</v>
      </c>
      <c r="W11" s="14" t="b">
        <v>0</v>
      </c>
      <c r="X11" s="14" t="b">
        <v>0</v>
      </c>
      <c r="Y11" s="14" t="b">
        <v>0</v>
      </c>
      <c r="Z11" s="14" t="b">
        <v>0</v>
      </c>
      <c r="AA11" s="14" t="b">
        <v>0</v>
      </c>
      <c r="AB11" s="14" t="b">
        <v>0</v>
      </c>
      <c r="AC11" s="14" t="e">
        <v>#REF!</v>
      </c>
      <c r="AD11" s="14" t="e">
        <v>#REF!</v>
      </c>
      <c r="AE11" s="14" t="e">
        <v>#REF!</v>
      </c>
      <c r="AF11" s="14" t="b">
        <v>1</v>
      </c>
      <c r="AG11" s="14" t="b">
        <v>1</v>
      </c>
    </row>
    <row r="12" spans="1:41" ht="12.75" customHeight="1" x14ac:dyDescent="0.25">
      <c r="A12" s="13">
        <v>1</v>
      </c>
      <c r="C12" s="3" t="s">
        <v>28</v>
      </c>
      <c r="D12" s="20">
        <v>1104</v>
      </c>
      <c r="E12" s="24">
        <v>0.02</v>
      </c>
      <c r="F12" s="25">
        <v>0.01</v>
      </c>
      <c r="G12" s="25">
        <v>0.02</v>
      </c>
      <c r="H12" s="25">
        <v>0.03</v>
      </c>
      <c r="I12" s="25">
        <v>7.0000000000000007E-2</v>
      </c>
      <c r="J12" s="25">
        <v>0.1</v>
      </c>
      <c r="K12" s="25">
        <v>0.15</v>
      </c>
      <c r="L12" s="25">
        <v>0.22</v>
      </c>
      <c r="M12" s="25">
        <v>0.17</v>
      </c>
      <c r="N12" s="25">
        <v>0.21</v>
      </c>
      <c r="O12" s="36">
        <v>7.6</v>
      </c>
      <c r="R12" s="19"/>
      <c r="T12" s="14" t="b">
        <v>0</v>
      </c>
      <c r="U12" s="14" t="b">
        <v>0</v>
      </c>
      <c r="V12" s="14" t="b">
        <v>0</v>
      </c>
      <c r="W12" s="14" t="b">
        <v>0</v>
      </c>
      <c r="X12" s="14" t="b">
        <v>0</v>
      </c>
      <c r="Y12" s="14" t="b">
        <v>0</v>
      </c>
      <c r="Z12" s="14" t="b">
        <v>0</v>
      </c>
      <c r="AA12" s="14" t="b">
        <v>0</v>
      </c>
      <c r="AB12" s="14" t="b">
        <v>0</v>
      </c>
      <c r="AC12" s="14" t="e">
        <v>#REF!</v>
      </c>
      <c r="AD12" s="14" t="e">
        <v>#REF!</v>
      </c>
      <c r="AE12" s="14" t="e">
        <v>#REF!</v>
      </c>
      <c r="AF12" s="14" t="b">
        <v>0</v>
      </c>
      <c r="AG12" s="14" t="b">
        <v>0</v>
      </c>
    </row>
    <row r="13" spans="1:41" ht="12.75" customHeight="1" x14ac:dyDescent="0.25">
      <c r="C13" s="10" t="s">
        <v>29</v>
      </c>
      <c r="D13" s="23"/>
      <c r="E13" s="24"/>
      <c r="F13" s="25"/>
      <c r="G13" s="25"/>
      <c r="H13" s="25"/>
      <c r="I13" s="25"/>
      <c r="J13" s="25"/>
      <c r="K13" s="25"/>
      <c r="L13" s="25"/>
      <c r="M13" s="25"/>
      <c r="N13" s="25"/>
      <c r="O13" s="36"/>
      <c r="R13" s="19"/>
    </row>
    <row r="14" spans="1:41" ht="12.75" customHeight="1" x14ac:dyDescent="0.25">
      <c r="A14" s="13">
        <v>2</v>
      </c>
      <c r="C14" s="3" t="s">
        <v>30</v>
      </c>
      <c r="D14" s="20">
        <v>351</v>
      </c>
      <c r="E14" s="24">
        <v>0.03</v>
      </c>
      <c r="F14" s="25">
        <v>0.01</v>
      </c>
      <c r="G14" s="25">
        <v>0.01</v>
      </c>
      <c r="H14" s="25">
        <v>0.02</v>
      </c>
      <c r="I14" s="25">
        <v>0.04</v>
      </c>
      <c r="J14" s="25">
        <v>7.0000000000000007E-2</v>
      </c>
      <c r="K14" s="25">
        <v>0.11</v>
      </c>
      <c r="L14" s="25">
        <v>0.22</v>
      </c>
      <c r="M14" s="25">
        <v>0.17</v>
      </c>
      <c r="N14" s="25">
        <v>0.33</v>
      </c>
      <c r="O14" s="36">
        <v>8.1</v>
      </c>
      <c r="R14" s="19"/>
      <c r="T14" s="14" t="b">
        <v>0</v>
      </c>
      <c r="U14" s="14" t="b">
        <v>0</v>
      </c>
      <c r="V14" s="14" t="b">
        <v>0</v>
      </c>
      <c r="W14" s="14" t="b">
        <v>0</v>
      </c>
      <c r="X14" s="14" t="b">
        <v>0</v>
      </c>
      <c r="Y14" s="14" t="b">
        <v>0</v>
      </c>
      <c r="Z14" s="14" t="b">
        <v>0</v>
      </c>
      <c r="AA14" s="14" t="b">
        <v>0</v>
      </c>
      <c r="AB14" s="14" t="b">
        <v>0</v>
      </c>
      <c r="AC14" s="14" t="e">
        <v>#REF!</v>
      </c>
      <c r="AD14" s="14" t="e">
        <v>#REF!</v>
      </c>
      <c r="AE14" s="14" t="e">
        <v>#REF!</v>
      </c>
      <c r="AF14" s="14" t="b">
        <v>1</v>
      </c>
      <c r="AG14" s="14" t="b">
        <v>1</v>
      </c>
    </row>
    <row r="15" spans="1:41" ht="12.75" customHeight="1" x14ac:dyDescent="0.25">
      <c r="A15" s="13">
        <v>2</v>
      </c>
      <c r="C15" s="3" t="s">
        <v>31</v>
      </c>
      <c r="D15" s="20">
        <v>357</v>
      </c>
      <c r="E15" s="24">
        <v>0.03</v>
      </c>
      <c r="F15" s="25">
        <v>0.01</v>
      </c>
      <c r="G15" s="25">
        <v>0.02</v>
      </c>
      <c r="H15" s="25">
        <v>0.02</v>
      </c>
      <c r="I15" s="25">
        <v>0.08</v>
      </c>
      <c r="J15" s="25">
        <v>7.0000000000000007E-2</v>
      </c>
      <c r="K15" s="25">
        <v>0.13</v>
      </c>
      <c r="L15" s="25">
        <v>0.23</v>
      </c>
      <c r="M15" s="25">
        <v>0.17</v>
      </c>
      <c r="N15" s="25">
        <v>0.24</v>
      </c>
      <c r="O15" s="36">
        <v>7.7</v>
      </c>
      <c r="R15" s="19"/>
      <c r="T15" s="14" t="b">
        <v>0</v>
      </c>
      <c r="U15" s="14" t="b">
        <v>0</v>
      </c>
      <c r="V15" s="14" t="b">
        <v>0</v>
      </c>
      <c r="W15" s="14" t="b">
        <v>0</v>
      </c>
      <c r="X15" s="14" t="b">
        <v>0</v>
      </c>
      <c r="Y15" s="14" t="b">
        <v>0</v>
      </c>
      <c r="Z15" s="14" t="b">
        <v>0</v>
      </c>
      <c r="AA15" s="14" t="b">
        <v>0</v>
      </c>
      <c r="AB15" s="14" t="b">
        <v>0</v>
      </c>
      <c r="AC15" s="14" t="e">
        <v>#REF!</v>
      </c>
      <c r="AD15" s="14" t="e">
        <v>#REF!</v>
      </c>
      <c r="AE15" s="14" t="e">
        <v>#REF!</v>
      </c>
      <c r="AF15" s="14" t="b">
        <v>1</v>
      </c>
      <c r="AG15" s="14" t="b">
        <v>1</v>
      </c>
    </row>
    <row r="16" spans="1:41" ht="12.75" customHeight="1" x14ac:dyDescent="0.25">
      <c r="A16" s="13">
        <v>2</v>
      </c>
      <c r="C16" s="3" t="s">
        <v>32</v>
      </c>
      <c r="D16" s="20">
        <v>358</v>
      </c>
      <c r="E16" s="24">
        <v>0.03</v>
      </c>
      <c r="F16" s="25">
        <v>0.01</v>
      </c>
      <c r="G16" s="25">
        <v>0.02</v>
      </c>
      <c r="H16" s="25">
        <v>0.02</v>
      </c>
      <c r="I16" s="25">
        <v>7.0000000000000007E-2</v>
      </c>
      <c r="J16" s="25">
        <v>7.0000000000000007E-2</v>
      </c>
      <c r="K16" s="25">
        <v>0.16</v>
      </c>
      <c r="L16" s="25">
        <v>0.18</v>
      </c>
      <c r="M16" s="25">
        <v>0.16</v>
      </c>
      <c r="N16" s="25">
        <v>0.26</v>
      </c>
      <c r="O16" s="36">
        <v>7.7</v>
      </c>
      <c r="R16" s="19"/>
      <c r="T16" s="14" t="b">
        <v>0</v>
      </c>
      <c r="U16" s="14" t="b">
        <v>0</v>
      </c>
      <c r="V16" s="14" t="b">
        <v>0</v>
      </c>
      <c r="W16" s="14" t="b">
        <v>0</v>
      </c>
      <c r="X16" s="14" t="b">
        <v>0</v>
      </c>
      <c r="Y16" s="14" t="b">
        <v>0</v>
      </c>
      <c r="Z16" s="14" t="b">
        <v>0</v>
      </c>
      <c r="AA16" s="14" t="b">
        <v>0</v>
      </c>
      <c r="AB16" s="14" t="b">
        <v>0</v>
      </c>
      <c r="AC16" s="14" t="e">
        <v>#REF!</v>
      </c>
      <c r="AD16" s="14" t="e">
        <v>#REF!</v>
      </c>
      <c r="AE16" s="14" t="e">
        <v>#REF!</v>
      </c>
      <c r="AF16" s="14" t="b">
        <v>1</v>
      </c>
      <c r="AG16" s="14" t="b">
        <v>1</v>
      </c>
    </row>
    <row r="17" spans="1:33" ht="12.75" customHeight="1" x14ac:dyDescent="0.25">
      <c r="A17" s="13">
        <v>2</v>
      </c>
      <c r="C17" s="3" t="s">
        <v>33</v>
      </c>
      <c r="D17" s="20">
        <v>349</v>
      </c>
      <c r="E17" s="24">
        <v>0.02</v>
      </c>
      <c r="F17" s="25">
        <v>0.01</v>
      </c>
      <c r="G17" s="25">
        <v>0.02</v>
      </c>
      <c r="H17" s="25">
        <v>0.02</v>
      </c>
      <c r="I17" s="25">
        <v>0.05</v>
      </c>
      <c r="J17" s="25">
        <v>0.11</v>
      </c>
      <c r="K17" s="25">
        <v>0.14000000000000001</v>
      </c>
      <c r="L17" s="25">
        <v>0.24</v>
      </c>
      <c r="M17" s="25">
        <v>0.17</v>
      </c>
      <c r="N17" s="25">
        <v>0.22</v>
      </c>
      <c r="O17" s="36">
        <v>7.8</v>
      </c>
      <c r="R17" s="19"/>
      <c r="T17" s="14" t="b">
        <v>0</v>
      </c>
      <c r="U17" s="14" t="b">
        <v>0</v>
      </c>
      <c r="V17" s="14" t="b">
        <v>0</v>
      </c>
      <c r="W17" s="14" t="b">
        <v>0</v>
      </c>
      <c r="X17" s="14" t="b">
        <v>0</v>
      </c>
      <c r="Y17" s="14" t="b">
        <v>0</v>
      </c>
      <c r="Z17" s="14" t="b">
        <v>0</v>
      </c>
      <c r="AA17" s="14" t="b">
        <v>0</v>
      </c>
      <c r="AB17" s="14" t="b">
        <v>0</v>
      </c>
      <c r="AC17" s="14" t="e">
        <v>#REF!</v>
      </c>
      <c r="AD17" s="14" t="e">
        <v>#REF!</v>
      </c>
      <c r="AE17" s="14" t="e">
        <v>#REF!</v>
      </c>
      <c r="AF17" s="14" t="b">
        <v>0</v>
      </c>
      <c r="AG17" s="14" t="b">
        <v>1</v>
      </c>
    </row>
    <row r="18" spans="1:33" ht="12.75" customHeight="1" x14ac:dyDescent="0.25">
      <c r="A18" s="13">
        <v>2</v>
      </c>
      <c r="C18" s="3" t="s">
        <v>34</v>
      </c>
      <c r="D18" s="20">
        <v>353</v>
      </c>
      <c r="E18" s="24">
        <v>0.01</v>
      </c>
      <c r="F18" s="25">
        <v>0.02</v>
      </c>
      <c r="G18" s="25">
        <v>0.01</v>
      </c>
      <c r="H18" s="25">
        <v>0.03</v>
      </c>
      <c r="I18" s="25">
        <v>0.08</v>
      </c>
      <c r="J18" s="25">
        <v>0.09</v>
      </c>
      <c r="K18" s="25">
        <v>0.17</v>
      </c>
      <c r="L18" s="25">
        <v>0.21</v>
      </c>
      <c r="M18" s="25">
        <v>0.14000000000000001</v>
      </c>
      <c r="N18" s="25">
        <v>0.24</v>
      </c>
      <c r="O18" s="36">
        <v>7.6</v>
      </c>
      <c r="R18" s="19"/>
      <c r="T18" s="14" t="b">
        <v>0</v>
      </c>
      <c r="U18" s="14" t="b">
        <v>0</v>
      </c>
      <c r="V18" s="14" t="b">
        <v>0</v>
      </c>
      <c r="W18" s="14" t="b">
        <v>0</v>
      </c>
      <c r="X18" s="14" t="b">
        <v>0</v>
      </c>
      <c r="Y18" s="14" t="b">
        <v>0</v>
      </c>
      <c r="Z18" s="14" t="b">
        <v>0</v>
      </c>
      <c r="AA18" s="14" t="b">
        <v>0</v>
      </c>
      <c r="AB18" s="14" t="b">
        <v>0</v>
      </c>
      <c r="AC18" s="14" t="e">
        <v>#REF!</v>
      </c>
      <c r="AD18" s="14" t="e">
        <v>#REF!</v>
      </c>
      <c r="AE18" s="14" t="e">
        <v>#REF!</v>
      </c>
      <c r="AF18" s="14" t="b">
        <v>1</v>
      </c>
      <c r="AG18" s="14" t="b">
        <v>1</v>
      </c>
    </row>
    <row r="19" spans="1:33" ht="12.75" customHeight="1" x14ac:dyDescent="0.25">
      <c r="A19" s="13">
        <v>2</v>
      </c>
      <c r="C19" s="3" t="s">
        <v>35</v>
      </c>
      <c r="D19" s="20">
        <v>139</v>
      </c>
      <c r="E19" s="24">
        <v>0.01</v>
      </c>
      <c r="F19" s="25">
        <v>0.01</v>
      </c>
      <c r="G19" s="25">
        <v>0.01</v>
      </c>
      <c r="H19" s="25">
        <v>0.04</v>
      </c>
      <c r="I19" s="25">
        <v>7.0000000000000007E-2</v>
      </c>
      <c r="J19" s="25">
        <v>0.06</v>
      </c>
      <c r="K19" s="25">
        <v>0.25</v>
      </c>
      <c r="L19" s="25">
        <v>0.21</v>
      </c>
      <c r="M19" s="25">
        <v>0.15</v>
      </c>
      <c r="N19" s="25">
        <v>0.17</v>
      </c>
      <c r="O19" s="36">
        <v>7.5</v>
      </c>
      <c r="R19" s="19"/>
      <c r="T19" s="14" t="b">
        <v>0</v>
      </c>
      <c r="U19" s="14" t="b">
        <v>0</v>
      </c>
      <c r="V19" s="14" t="b">
        <v>0</v>
      </c>
      <c r="W19" s="14" t="b">
        <v>0</v>
      </c>
      <c r="X19" s="14" t="b">
        <v>0</v>
      </c>
      <c r="Y19" s="14" t="b">
        <v>0</v>
      </c>
      <c r="Z19" s="14" t="b">
        <v>1</v>
      </c>
      <c r="AA19" s="14" t="b">
        <v>0</v>
      </c>
      <c r="AB19" s="14" t="b">
        <v>0</v>
      </c>
      <c r="AC19" s="14" t="e">
        <v>#REF!</v>
      </c>
      <c r="AD19" s="14" t="e">
        <v>#REF!</v>
      </c>
      <c r="AE19" s="14" t="e">
        <v>#REF!</v>
      </c>
      <c r="AF19" s="14" t="b">
        <v>0</v>
      </c>
      <c r="AG19" s="14" t="b">
        <v>0</v>
      </c>
    </row>
    <row r="20" spans="1:33" ht="12.75" customHeight="1" x14ac:dyDescent="0.25">
      <c r="A20" s="13">
        <v>2</v>
      </c>
      <c r="C20" s="3" t="s">
        <v>36</v>
      </c>
      <c r="D20" s="20">
        <v>137</v>
      </c>
      <c r="E20" s="24"/>
      <c r="F20" s="25">
        <v>0.01</v>
      </c>
      <c r="G20" s="25">
        <v>0.01</v>
      </c>
      <c r="H20" s="25">
        <v>0.04</v>
      </c>
      <c r="I20" s="25">
        <v>7.0000000000000007E-2</v>
      </c>
      <c r="J20" s="25">
        <v>0.08</v>
      </c>
      <c r="K20" s="25">
        <v>0.17</v>
      </c>
      <c r="L20" s="25">
        <v>0.28999999999999998</v>
      </c>
      <c r="M20" s="25">
        <v>0.11</v>
      </c>
      <c r="N20" s="25">
        <v>0.23</v>
      </c>
      <c r="O20" s="36">
        <v>7.8</v>
      </c>
      <c r="R20" s="19"/>
      <c r="T20" s="14" t="b">
        <v>0</v>
      </c>
      <c r="U20" s="14" t="b">
        <v>0</v>
      </c>
      <c r="V20" s="14" t="b">
        <v>0</v>
      </c>
      <c r="W20" s="14" t="b">
        <v>0</v>
      </c>
      <c r="X20" s="14" t="b">
        <v>0</v>
      </c>
      <c r="Y20" s="14" t="b">
        <v>0</v>
      </c>
      <c r="Z20" s="14" t="b">
        <v>0</v>
      </c>
      <c r="AA20" s="14" t="b">
        <v>1</v>
      </c>
      <c r="AB20" s="14" t="b">
        <v>0</v>
      </c>
      <c r="AC20" s="14" t="e">
        <v>#REF!</v>
      </c>
      <c r="AD20" s="14" t="e">
        <v>#REF!</v>
      </c>
      <c r="AE20" s="14" t="e">
        <v>#REF!</v>
      </c>
      <c r="AF20" s="14" t="b">
        <v>0</v>
      </c>
      <c r="AG20" s="14" t="b">
        <v>1</v>
      </c>
    </row>
    <row r="21" spans="1:33" ht="12.75" customHeight="1" x14ac:dyDescent="0.25">
      <c r="A21" s="13">
        <v>2</v>
      </c>
      <c r="C21" s="3" t="s">
        <v>37</v>
      </c>
      <c r="D21" s="20">
        <v>133</v>
      </c>
      <c r="E21" s="24"/>
      <c r="F21" s="25">
        <v>0.01</v>
      </c>
      <c r="G21" s="25">
        <v>0.03</v>
      </c>
      <c r="H21" s="25">
        <v>0.02</v>
      </c>
      <c r="I21" s="25">
        <v>0.04</v>
      </c>
      <c r="J21" s="25">
        <v>0.1</v>
      </c>
      <c r="K21" s="25">
        <v>0.16</v>
      </c>
      <c r="L21" s="25">
        <v>0.28999999999999998</v>
      </c>
      <c r="M21" s="25">
        <v>0.14000000000000001</v>
      </c>
      <c r="N21" s="25">
        <v>0.23</v>
      </c>
      <c r="O21" s="36">
        <v>7.9</v>
      </c>
      <c r="R21" s="19"/>
      <c r="T21" s="14" t="b">
        <v>0</v>
      </c>
      <c r="U21" s="14" t="b">
        <v>0</v>
      </c>
      <c r="V21" s="14" t="b">
        <v>0</v>
      </c>
      <c r="W21" s="14" t="b">
        <v>0</v>
      </c>
      <c r="X21" s="14" t="b">
        <v>0</v>
      </c>
      <c r="Y21" s="14" t="b">
        <v>0</v>
      </c>
      <c r="Z21" s="14" t="b">
        <v>0</v>
      </c>
      <c r="AA21" s="14" t="b">
        <v>1</v>
      </c>
      <c r="AB21" s="14" t="b">
        <v>0</v>
      </c>
      <c r="AC21" s="14" t="e">
        <v>#REF!</v>
      </c>
      <c r="AD21" s="14" t="e">
        <v>#REF!</v>
      </c>
      <c r="AE21" s="14" t="e">
        <v>#REF!</v>
      </c>
      <c r="AF21" s="14" t="b">
        <v>0</v>
      </c>
      <c r="AG21" s="14" t="b">
        <v>1</v>
      </c>
    </row>
    <row r="22" spans="1:33" ht="12.75" customHeight="1" x14ac:dyDescent="0.25">
      <c r="C22" s="10" t="s">
        <v>38</v>
      </c>
      <c r="D22" s="23"/>
      <c r="E22" s="24"/>
      <c r="F22" s="25"/>
      <c r="G22" s="25"/>
      <c r="H22" s="25"/>
      <c r="I22" s="25"/>
      <c r="J22" s="25"/>
      <c r="K22" s="25"/>
      <c r="L22" s="25"/>
      <c r="M22" s="25"/>
      <c r="N22" s="25"/>
      <c r="O22" s="36"/>
      <c r="R22" s="19"/>
    </row>
    <row r="23" spans="1:33" ht="12.75" customHeight="1" x14ac:dyDescent="0.25">
      <c r="A23" s="13">
        <v>3</v>
      </c>
      <c r="C23" s="3" t="s">
        <v>39</v>
      </c>
      <c r="D23" s="20">
        <v>1768</v>
      </c>
      <c r="E23" s="24">
        <v>0.02</v>
      </c>
      <c r="F23" s="25">
        <v>0.01</v>
      </c>
      <c r="G23" s="25">
        <v>0.02</v>
      </c>
      <c r="H23" s="25">
        <v>0.02</v>
      </c>
      <c r="I23" s="25">
        <v>0.06</v>
      </c>
      <c r="J23" s="25">
        <v>0.08</v>
      </c>
      <c r="K23" s="25">
        <v>0.14000000000000001</v>
      </c>
      <c r="L23" s="25">
        <v>0.22</v>
      </c>
      <c r="M23" s="25">
        <v>0.16</v>
      </c>
      <c r="N23" s="25">
        <v>0.26</v>
      </c>
      <c r="O23" s="36">
        <v>7.8</v>
      </c>
      <c r="R23" s="19"/>
      <c r="T23" s="14" t="b">
        <v>0</v>
      </c>
      <c r="U23" s="14" t="b">
        <v>0</v>
      </c>
      <c r="V23" s="14" t="b">
        <v>0</v>
      </c>
      <c r="W23" s="14" t="b">
        <v>0</v>
      </c>
      <c r="X23" s="14" t="b">
        <v>0</v>
      </c>
      <c r="Y23" s="14" t="b">
        <v>0</v>
      </c>
      <c r="Z23" s="14" t="b">
        <v>0</v>
      </c>
      <c r="AA23" s="14" t="b">
        <v>0</v>
      </c>
      <c r="AB23" s="14" t="b">
        <v>0</v>
      </c>
      <c r="AC23" s="14" t="e">
        <v>#REF!</v>
      </c>
      <c r="AD23" s="14" t="e">
        <v>#REF!</v>
      </c>
      <c r="AE23" s="14" t="e">
        <v>#REF!</v>
      </c>
      <c r="AF23" s="14" t="b">
        <v>0</v>
      </c>
      <c r="AG23" s="14" t="b">
        <v>1</v>
      </c>
    </row>
    <row r="24" spans="1:33" ht="12.75" customHeight="1" x14ac:dyDescent="0.25">
      <c r="A24" s="13">
        <v>3</v>
      </c>
      <c r="C24" s="3" t="s">
        <v>40</v>
      </c>
      <c r="D24" s="20">
        <v>409</v>
      </c>
      <c r="E24" s="24">
        <v>0</v>
      </c>
      <c r="F24" s="25">
        <v>0.01</v>
      </c>
      <c r="G24" s="25">
        <v>0.02</v>
      </c>
      <c r="H24" s="25">
        <v>0.03</v>
      </c>
      <c r="I24" s="25">
        <v>0.06</v>
      </c>
      <c r="J24" s="25">
        <v>0.08</v>
      </c>
      <c r="K24" s="25">
        <v>0.19</v>
      </c>
      <c r="L24" s="25">
        <v>0.26</v>
      </c>
      <c r="M24" s="25">
        <v>0.13</v>
      </c>
      <c r="N24" s="25">
        <v>0.21</v>
      </c>
      <c r="O24" s="36">
        <v>7.7</v>
      </c>
      <c r="R24" s="19"/>
      <c r="T24" s="14" t="b">
        <v>0</v>
      </c>
      <c r="U24" s="14" t="b">
        <v>0</v>
      </c>
      <c r="V24" s="14" t="b">
        <v>0</v>
      </c>
      <c r="W24" s="14" t="b">
        <v>0</v>
      </c>
      <c r="X24" s="14" t="b">
        <v>0</v>
      </c>
      <c r="Y24" s="14" t="b">
        <v>0</v>
      </c>
      <c r="Z24" s="14" t="b">
        <v>0</v>
      </c>
      <c r="AA24" s="14" t="b">
        <v>0</v>
      </c>
      <c r="AB24" s="14" t="b">
        <v>0</v>
      </c>
      <c r="AC24" s="14" t="e">
        <v>#REF!</v>
      </c>
      <c r="AD24" s="14" t="e">
        <v>#REF!</v>
      </c>
      <c r="AE24" s="14" t="e">
        <v>#REF!</v>
      </c>
      <c r="AF24" s="14" t="b">
        <v>0</v>
      </c>
      <c r="AG24" s="14" t="b">
        <v>0</v>
      </c>
    </row>
    <row r="25" spans="1:33" ht="12.75" customHeight="1" x14ac:dyDescent="0.25">
      <c r="C25" s="10" t="s">
        <v>41</v>
      </c>
      <c r="D25" s="23"/>
      <c r="E25" s="24"/>
      <c r="F25" s="25"/>
      <c r="G25" s="25"/>
      <c r="H25" s="25"/>
      <c r="I25" s="25"/>
      <c r="J25" s="25"/>
      <c r="K25" s="25"/>
      <c r="L25" s="25"/>
      <c r="M25" s="25"/>
      <c r="N25" s="25"/>
      <c r="O25" s="36"/>
      <c r="R25" s="19"/>
    </row>
    <row r="26" spans="1:33" ht="12.75" customHeight="1" x14ac:dyDescent="0.25">
      <c r="A26" s="13">
        <v>4</v>
      </c>
      <c r="C26" s="3" t="s">
        <v>42</v>
      </c>
      <c r="D26" s="20">
        <v>738</v>
      </c>
      <c r="E26" s="24">
        <v>0.02</v>
      </c>
      <c r="F26" s="25">
        <v>0.01</v>
      </c>
      <c r="G26" s="25">
        <v>0.01</v>
      </c>
      <c r="H26" s="25">
        <v>0.02</v>
      </c>
      <c r="I26" s="25">
        <v>7.0000000000000007E-2</v>
      </c>
      <c r="J26" s="25">
        <v>0.09</v>
      </c>
      <c r="K26" s="25">
        <v>0.13</v>
      </c>
      <c r="L26" s="25">
        <v>0.23</v>
      </c>
      <c r="M26" s="25">
        <v>0.17</v>
      </c>
      <c r="N26" s="25">
        <v>0.25</v>
      </c>
      <c r="O26" s="36">
        <v>7.8</v>
      </c>
      <c r="R26" s="19"/>
      <c r="T26" s="14" t="b">
        <v>0</v>
      </c>
      <c r="U26" s="14" t="b">
        <v>0</v>
      </c>
      <c r="V26" s="14" t="b">
        <v>0</v>
      </c>
      <c r="W26" s="14" t="b">
        <v>0</v>
      </c>
      <c r="X26" s="14" t="b">
        <v>0</v>
      </c>
      <c r="Y26" s="14" t="b">
        <v>0</v>
      </c>
      <c r="Z26" s="14" t="b">
        <v>0</v>
      </c>
      <c r="AA26" s="14" t="b">
        <v>0</v>
      </c>
      <c r="AB26" s="14" t="b">
        <v>0</v>
      </c>
      <c r="AC26" s="14" t="e">
        <v>#REF!</v>
      </c>
      <c r="AD26" s="14" t="e">
        <v>#REF!</v>
      </c>
      <c r="AE26" s="14" t="e">
        <v>#REF!</v>
      </c>
      <c r="AF26" s="14" t="b">
        <v>0</v>
      </c>
      <c r="AG26" s="14" t="b">
        <v>0</v>
      </c>
    </row>
    <row r="27" spans="1:33" ht="12.75" customHeight="1" x14ac:dyDescent="0.25">
      <c r="A27" s="13">
        <v>4</v>
      </c>
      <c r="C27" s="3" t="s">
        <v>43</v>
      </c>
      <c r="D27" s="20">
        <v>1439</v>
      </c>
      <c r="E27" s="24">
        <v>0.02</v>
      </c>
      <c r="F27" s="25">
        <v>0.01</v>
      </c>
      <c r="G27" s="25">
        <v>0.02</v>
      </c>
      <c r="H27" s="25">
        <v>0.03</v>
      </c>
      <c r="I27" s="25">
        <v>0.06</v>
      </c>
      <c r="J27" s="25">
        <v>0.08</v>
      </c>
      <c r="K27" s="25">
        <v>0.16</v>
      </c>
      <c r="L27" s="25">
        <v>0.22</v>
      </c>
      <c r="M27" s="25">
        <v>0.15</v>
      </c>
      <c r="N27" s="25">
        <v>0.25</v>
      </c>
      <c r="O27" s="36">
        <v>7.8</v>
      </c>
      <c r="R27" s="19"/>
      <c r="T27" s="14" t="b">
        <v>0</v>
      </c>
      <c r="U27" s="14" t="b">
        <v>0</v>
      </c>
      <c r="V27" s="14" t="b">
        <v>0</v>
      </c>
      <c r="W27" s="14" t="b">
        <v>0</v>
      </c>
      <c r="X27" s="14" t="b">
        <v>0</v>
      </c>
      <c r="Y27" s="14" t="b">
        <v>0</v>
      </c>
      <c r="Z27" s="14" t="b">
        <v>0</v>
      </c>
      <c r="AA27" s="14" t="b">
        <v>0</v>
      </c>
      <c r="AB27" s="14" t="b">
        <v>0</v>
      </c>
      <c r="AC27" s="14" t="e">
        <v>#REF!</v>
      </c>
      <c r="AD27" s="14" t="e">
        <v>#REF!</v>
      </c>
      <c r="AE27" s="14" t="e">
        <v>#REF!</v>
      </c>
      <c r="AF27" s="14" t="b">
        <v>0</v>
      </c>
      <c r="AG27" s="14" t="b">
        <v>0</v>
      </c>
    </row>
    <row r="28" spans="1:33" ht="12.75" customHeight="1" x14ac:dyDescent="0.25">
      <c r="C28" s="10" t="s">
        <v>44</v>
      </c>
      <c r="D28" s="23"/>
      <c r="E28" s="24"/>
      <c r="F28" s="25"/>
      <c r="G28" s="25"/>
      <c r="H28" s="25"/>
      <c r="I28" s="25"/>
      <c r="J28" s="25"/>
      <c r="K28" s="25"/>
      <c r="L28" s="25"/>
      <c r="M28" s="25"/>
      <c r="N28" s="25"/>
      <c r="O28" s="36"/>
      <c r="R28" s="19"/>
    </row>
    <row r="29" spans="1:33" ht="12.75" customHeight="1" x14ac:dyDescent="0.25">
      <c r="A29" s="13">
        <v>5</v>
      </c>
      <c r="C29" s="3" t="s">
        <v>45</v>
      </c>
      <c r="D29" s="20">
        <v>1258</v>
      </c>
      <c r="E29" s="24">
        <v>0.02</v>
      </c>
      <c r="F29" s="25">
        <v>0.01</v>
      </c>
      <c r="G29" s="25">
        <v>0.02</v>
      </c>
      <c r="H29" s="25">
        <v>0.02</v>
      </c>
      <c r="I29" s="25">
        <v>0.06</v>
      </c>
      <c r="J29" s="25">
        <v>0.09</v>
      </c>
      <c r="K29" s="25">
        <v>0.13</v>
      </c>
      <c r="L29" s="25">
        <v>0.23</v>
      </c>
      <c r="M29" s="25">
        <v>0.15</v>
      </c>
      <c r="N29" s="25">
        <v>0.27</v>
      </c>
      <c r="O29" s="36">
        <v>7.8</v>
      </c>
      <c r="R29" s="19"/>
      <c r="T29" s="14" t="b">
        <v>0</v>
      </c>
      <c r="U29" s="14" t="b">
        <v>0</v>
      </c>
      <c r="V29" s="14" t="b">
        <v>0</v>
      </c>
      <c r="W29" s="14" t="b">
        <v>0</v>
      </c>
      <c r="X29" s="14" t="b">
        <v>0</v>
      </c>
      <c r="Y29" s="14" t="b">
        <v>0</v>
      </c>
      <c r="Z29" s="14" t="b">
        <v>0</v>
      </c>
      <c r="AA29" s="14" t="b">
        <v>0</v>
      </c>
      <c r="AB29" s="14" t="b">
        <v>0</v>
      </c>
      <c r="AC29" s="14" t="e">
        <v>#REF!</v>
      </c>
      <c r="AD29" s="14" t="e">
        <v>#REF!</v>
      </c>
      <c r="AE29" s="14" t="e">
        <v>#REF!</v>
      </c>
      <c r="AF29" s="14" t="b">
        <v>0</v>
      </c>
      <c r="AG29" s="14" t="b">
        <v>1</v>
      </c>
    </row>
    <row r="30" spans="1:33" ht="12.75" customHeight="1" x14ac:dyDescent="0.25">
      <c r="A30" s="13">
        <v>5</v>
      </c>
      <c r="C30" s="3" t="s">
        <v>46</v>
      </c>
      <c r="D30" s="20">
        <v>639</v>
      </c>
      <c r="E30" s="24">
        <v>0.02</v>
      </c>
      <c r="F30" s="25">
        <v>0.01</v>
      </c>
      <c r="G30" s="25">
        <v>0.01</v>
      </c>
      <c r="H30" s="25">
        <v>0.02</v>
      </c>
      <c r="I30" s="25">
        <v>7.0000000000000007E-2</v>
      </c>
      <c r="J30" s="25">
        <v>0.08</v>
      </c>
      <c r="K30" s="25">
        <v>0.17</v>
      </c>
      <c r="L30" s="25">
        <v>0.23</v>
      </c>
      <c r="M30" s="25">
        <v>0.18</v>
      </c>
      <c r="N30" s="25">
        <v>0.21</v>
      </c>
      <c r="O30" s="36">
        <v>7.7</v>
      </c>
      <c r="R30" s="19"/>
      <c r="T30" s="14" t="b">
        <v>0</v>
      </c>
      <c r="U30" s="14" t="b">
        <v>0</v>
      </c>
      <c r="V30" s="14" t="b">
        <v>0</v>
      </c>
      <c r="W30" s="14" t="b">
        <v>0</v>
      </c>
      <c r="X30" s="14" t="b">
        <v>0</v>
      </c>
      <c r="Y30" s="14" t="b">
        <v>0</v>
      </c>
      <c r="Z30" s="14" t="b">
        <v>0</v>
      </c>
      <c r="AA30" s="14" t="b">
        <v>0</v>
      </c>
      <c r="AB30" s="14" t="b">
        <v>0</v>
      </c>
      <c r="AC30" s="14" t="e">
        <v>#REF!</v>
      </c>
      <c r="AD30" s="14" t="e">
        <v>#REF!</v>
      </c>
      <c r="AE30" s="14" t="e">
        <v>#REF!</v>
      </c>
      <c r="AF30" s="14" t="b">
        <v>0</v>
      </c>
      <c r="AG30" s="14" t="b">
        <v>1</v>
      </c>
    </row>
    <row r="31" spans="1:33" ht="12.75" customHeight="1" x14ac:dyDescent="0.25">
      <c r="A31" s="13">
        <v>5</v>
      </c>
      <c r="C31" s="3" t="s">
        <v>47</v>
      </c>
      <c r="D31" s="20">
        <v>280</v>
      </c>
      <c r="E31" s="24">
        <v>0.03</v>
      </c>
      <c r="F31" s="25">
        <v>0.01</v>
      </c>
      <c r="G31" s="25">
        <v>0.03</v>
      </c>
      <c r="H31" s="25">
        <v>0.03</v>
      </c>
      <c r="I31" s="25">
        <v>0.06</v>
      </c>
      <c r="J31" s="25">
        <v>7.0000000000000007E-2</v>
      </c>
      <c r="K31" s="25">
        <v>0.21</v>
      </c>
      <c r="L31" s="25">
        <v>0.21</v>
      </c>
      <c r="M31" s="25">
        <v>0.14000000000000001</v>
      </c>
      <c r="N31" s="25">
        <v>0.22</v>
      </c>
      <c r="O31" s="36">
        <v>7.5</v>
      </c>
      <c r="R31" s="19"/>
      <c r="T31" s="14" t="b">
        <v>0</v>
      </c>
      <c r="U31" s="14" t="b">
        <v>0</v>
      </c>
      <c r="V31" s="14" t="b">
        <v>0</v>
      </c>
      <c r="W31" s="14" t="b">
        <v>0</v>
      </c>
      <c r="X31" s="14" t="b">
        <v>0</v>
      </c>
      <c r="Y31" s="14" t="b">
        <v>0</v>
      </c>
      <c r="Z31" s="14" t="b">
        <v>1</v>
      </c>
      <c r="AA31" s="14" t="b">
        <v>0</v>
      </c>
      <c r="AB31" s="14" t="b">
        <v>0</v>
      </c>
      <c r="AC31" s="14" t="e">
        <v>#REF!</v>
      </c>
      <c r="AD31" s="14" t="e">
        <v>#REF!</v>
      </c>
      <c r="AE31" s="14" t="e">
        <v>#REF!</v>
      </c>
      <c r="AF31" s="14" t="b">
        <v>0</v>
      </c>
      <c r="AG31" s="14" t="b">
        <v>0</v>
      </c>
    </row>
    <row r="32" spans="1:33" ht="12.75" customHeight="1" x14ac:dyDescent="0.25">
      <c r="C32" s="10" t="s">
        <v>48</v>
      </c>
      <c r="D32" s="23"/>
      <c r="E32" s="24"/>
      <c r="F32" s="25"/>
      <c r="G32" s="25"/>
      <c r="H32" s="25"/>
      <c r="I32" s="25"/>
      <c r="J32" s="25"/>
      <c r="K32" s="25"/>
      <c r="L32" s="25"/>
      <c r="M32" s="25"/>
      <c r="N32" s="25"/>
      <c r="O32" s="36"/>
      <c r="R32" s="19"/>
    </row>
    <row r="33" spans="1:33" ht="12.75" customHeight="1" x14ac:dyDescent="0.25">
      <c r="A33" s="13">
        <v>6</v>
      </c>
      <c r="C33" s="3" t="s">
        <v>49</v>
      </c>
      <c r="D33" s="20">
        <v>1730</v>
      </c>
      <c r="E33" s="24">
        <v>0.02</v>
      </c>
      <c r="F33" s="25">
        <v>0.01</v>
      </c>
      <c r="G33" s="25">
        <v>0.02</v>
      </c>
      <c r="H33" s="25">
        <v>0.03</v>
      </c>
      <c r="I33" s="25">
        <v>7.0000000000000007E-2</v>
      </c>
      <c r="J33" s="25">
        <v>0.08</v>
      </c>
      <c r="K33" s="25">
        <v>0.16</v>
      </c>
      <c r="L33" s="25">
        <v>0.23</v>
      </c>
      <c r="M33" s="25">
        <v>0.16</v>
      </c>
      <c r="N33" s="25">
        <v>0.23</v>
      </c>
      <c r="O33" s="36">
        <v>7.7</v>
      </c>
      <c r="R33" s="19"/>
      <c r="T33" s="14" t="b">
        <v>0</v>
      </c>
      <c r="U33" s="14" t="b">
        <v>0</v>
      </c>
      <c r="V33" s="14" t="b">
        <v>0</v>
      </c>
      <c r="W33" s="14" t="b">
        <v>0</v>
      </c>
      <c r="X33" s="14" t="b">
        <v>0</v>
      </c>
      <c r="Y33" s="14" t="b">
        <v>0</v>
      </c>
      <c r="Z33" s="14" t="b">
        <v>0</v>
      </c>
      <c r="AA33" s="14" t="b">
        <v>0</v>
      </c>
      <c r="AB33" s="14" t="b">
        <v>0</v>
      </c>
      <c r="AC33" s="14" t="e">
        <v>#REF!</v>
      </c>
      <c r="AD33" s="14" t="e">
        <v>#REF!</v>
      </c>
      <c r="AE33" s="14" t="e">
        <v>#REF!</v>
      </c>
      <c r="AF33" s="14" t="b">
        <v>0</v>
      </c>
      <c r="AG33" s="14" t="b">
        <v>0</v>
      </c>
    </row>
    <row r="34" spans="1:33" ht="12.75" customHeight="1" x14ac:dyDescent="0.25">
      <c r="A34" s="13">
        <v>6</v>
      </c>
      <c r="C34" s="3" t="s">
        <v>50</v>
      </c>
      <c r="D34" s="20">
        <v>447</v>
      </c>
      <c r="E34" s="24">
        <v>0.01</v>
      </c>
      <c r="F34" s="25">
        <v>0.01</v>
      </c>
      <c r="G34" s="25">
        <v>0.01</v>
      </c>
      <c r="H34" s="25">
        <v>0.02</v>
      </c>
      <c r="I34" s="25">
        <v>0.05</v>
      </c>
      <c r="J34" s="25">
        <v>0.08</v>
      </c>
      <c r="K34" s="25">
        <v>0.11</v>
      </c>
      <c r="L34" s="25">
        <v>0.21</v>
      </c>
      <c r="M34" s="25">
        <v>0.16</v>
      </c>
      <c r="N34" s="25">
        <v>0.34</v>
      </c>
      <c r="O34" s="36">
        <v>8.1</v>
      </c>
      <c r="R34" s="19"/>
      <c r="T34" s="14" t="b">
        <v>0</v>
      </c>
      <c r="U34" s="14" t="b">
        <v>0</v>
      </c>
      <c r="V34" s="14" t="b">
        <v>0</v>
      </c>
      <c r="W34" s="14" t="b">
        <v>0</v>
      </c>
      <c r="X34" s="14" t="b">
        <v>0</v>
      </c>
      <c r="Y34" s="14" t="b">
        <v>0</v>
      </c>
      <c r="Z34" s="14" t="b">
        <v>0</v>
      </c>
      <c r="AA34" s="14" t="b">
        <v>0</v>
      </c>
      <c r="AB34" s="14" t="b">
        <v>0</v>
      </c>
      <c r="AC34" s="14" t="e">
        <v>#REF!</v>
      </c>
      <c r="AD34" s="14" t="e">
        <v>#REF!</v>
      </c>
      <c r="AE34" s="14" t="e">
        <v>#REF!</v>
      </c>
      <c r="AF34" s="14" t="b">
        <v>1</v>
      </c>
      <c r="AG34" s="14" t="b">
        <v>1</v>
      </c>
    </row>
    <row r="35" spans="1:33" ht="12.75" customHeight="1" x14ac:dyDescent="0.25">
      <c r="C35" s="10" t="s">
        <v>13</v>
      </c>
      <c r="D35" s="23"/>
      <c r="E35" s="24"/>
      <c r="F35" s="25"/>
      <c r="G35" s="25"/>
      <c r="H35" s="25"/>
      <c r="I35" s="25"/>
      <c r="J35" s="25"/>
      <c r="K35" s="25"/>
      <c r="L35" s="25"/>
      <c r="M35" s="25"/>
      <c r="N35" s="25"/>
      <c r="O35" s="36"/>
      <c r="R35" s="19"/>
    </row>
    <row r="36" spans="1:33" ht="12.75" customHeight="1" x14ac:dyDescent="0.25">
      <c r="A36" s="13">
        <v>7</v>
      </c>
      <c r="C36" s="3" t="s">
        <v>3</v>
      </c>
      <c r="D36" s="20">
        <v>1149</v>
      </c>
      <c r="E36" s="24">
        <v>0.02</v>
      </c>
      <c r="F36" s="25">
        <v>0.01</v>
      </c>
      <c r="G36" s="25">
        <v>0.02</v>
      </c>
      <c r="H36" s="25">
        <v>0.02</v>
      </c>
      <c r="I36" s="25">
        <v>0.06</v>
      </c>
      <c r="J36" s="25">
        <v>7.0000000000000007E-2</v>
      </c>
      <c r="K36" s="25">
        <v>0.16</v>
      </c>
      <c r="L36" s="25">
        <v>0.22</v>
      </c>
      <c r="M36" s="25">
        <v>0.15</v>
      </c>
      <c r="N36" s="25">
        <v>0.26</v>
      </c>
      <c r="O36" s="36">
        <v>7.8</v>
      </c>
      <c r="R36" s="19"/>
      <c r="T36" s="14" t="b">
        <v>0</v>
      </c>
      <c r="U36" s="14" t="b">
        <v>0</v>
      </c>
      <c r="V36" s="14" t="b">
        <v>0</v>
      </c>
      <c r="W36" s="14" t="b">
        <v>0</v>
      </c>
      <c r="X36" s="14" t="b">
        <v>0</v>
      </c>
      <c r="Y36" s="14" t="b">
        <v>0</v>
      </c>
      <c r="Z36" s="14" t="b">
        <v>0</v>
      </c>
      <c r="AA36" s="14" t="b">
        <v>0</v>
      </c>
      <c r="AB36" s="14" t="b">
        <v>0</v>
      </c>
      <c r="AC36" s="14" t="e">
        <v>#REF!</v>
      </c>
      <c r="AD36" s="14" t="e">
        <v>#REF!</v>
      </c>
      <c r="AE36" s="14" t="e">
        <v>#REF!</v>
      </c>
      <c r="AF36" s="14" t="b">
        <v>0</v>
      </c>
      <c r="AG36" s="14" t="b">
        <v>1</v>
      </c>
    </row>
    <row r="37" spans="1:33" ht="12.75" customHeight="1" x14ac:dyDescent="0.25">
      <c r="A37" s="13">
        <v>7</v>
      </c>
      <c r="C37" s="3" t="s">
        <v>4</v>
      </c>
      <c r="D37" s="20">
        <v>1028</v>
      </c>
      <c r="E37" s="24">
        <v>0.02</v>
      </c>
      <c r="F37" s="25">
        <v>0.02</v>
      </c>
      <c r="G37" s="25">
        <v>0.01</v>
      </c>
      <c r="H37" s="25">
        <v>0.02</v>
      </c>
      <c r="I37" s="25">
        <v>0.06</v>
      </c>
      <c r="J37" s="25">
        <v>0.09</v>
      </c>
      <c r="K37" s="25">
        <v>0.14000000000000001</v>
      </c>
      <c r="L37" s="25">
        <v>0.23</v>
      </c>
      <c r="M37" s="25">
        <v>0.16</v>
      </c>
      <c r="N37" s="25">
        <v>0.24</v>
      </c>
      <c r="O37" s="36">
        <v>7.7</v>
      </c>
      <c r="R37" s="19"/>
      <c r="T37" s="14" t="b">
        <v>0</v>
      </c>
      <c r="U37" s="14" t="b">
        <v>0</v>
      </c>
      <c r="V37" s="14" t="b">
        <v>0</v>
      </c>
      <c r="W37" s="14" t="b">
        <v>0</v>
      </c>
      <c r="X37" s="14" t="b">
        <v>0</v>
      </c>
      <c r="Y37" s="14" t="b">
        <v>0</v>
      </c>
      <c r="Z37" s="14" t="b">
        <v>0</v>
      </c>
      <c r="AA37" s="14" t="b">
        <v>0</v>
      </c>
      <c r="AB37" s="14" t="b">
        <v>0</v>
      </c>
      <c r="AC37" s="14" t="e">
        <v>#REF!</v>
      </c>
      <c r="AD37" s="14" t="e">
        <v>#REF!</v>
      </c>
      <c r="AE37" s="14" t="e">
        <v>#REF!</v>
      </c>
      <c r="AF37" s="14" t="b">
        <v>0</v>
      </c>
      <c r="AG37" s="14" t="b">
        <v>0</v>
      </c>
    </row>
    <row r="38" spans="1:33" ht="12.75" customHeight="1" x14ac:dyDescent="0.25">
      <c r="C38" s="10" t="s">
        <v>6</v>
      </c>
      <c r="D38" s="23"/>
      <c r="E38" s="24"/>
      <c r="F38" s="25"/>
      <c r="G38" s="25"/>
      <c r="H38" s="25"/>
      <c r="I38" s="25"/>
      <c r="J38" s="25"/>
      <c r="K38" s="25"/>
      <c r="L38" s="25"/>
      <c r="M38" s="25"/>
      <c r="N38" s="25"/>
      <c r="O38" s="36"/>
      <c r="R38" s="19"/>
    </row>
    <row r="39" spans="1:33" ht="12.75" customHeight="1" x14ac:dyDescent="0.25">
      <c r="A39" s="13">
        <v>8</v>
      </c>
      <c r="C39" s="3" t="s">
        <v>8</v>
      </c>
      <c r="D39" s="20">
        <v>509</v>
      </c>
      <c r="E39" s="24">
        <v>0.02</v>
      </c>
      <c r="F39" s="25">
        <v>0.01</v>
      </c>
      <c r="G39" s="25">
        <v>0.01</v>
      </c>
      <c r="H39" s="25">
        <v>0.02</v>
      </c>
      <c r="I39" s="25">
        <v>0.06</v>
      </c>
      <c r="J39" s="25">
        <v>0.09</v>
      </c>
      <c r="K39" s="25">
        <v>0.12</v>
      </c>
      <c r="L39" s="25">
        <v>0.23</v>
      </c>
      <c r="M39" s="25">
        <v>0.18</v>
      </c>
      <c r="N39" s="25">
        <v>0.26</v>
      </c>
      <c r="O39" s="36">
        <v>7.9</v>
      </c>
      <c r="R39" s="19"/>
      <c r="T39" s="14" t="b">
        <v>0</v>
      </c>
      <c r="U39" s="14" t="b">
        <v>0</v>
      </c>
      <c r="V39" s="14" t="b">
        <v>0</v>
      </c>
      <c r="W39" s="14" t="b">
        <v>0</v>
      </c>
      <c r="X39" s="14" t="b">
        <v>0</v>
      </c>
      <c r="Y39" s="14" t="b">
        <v>0</v>
      </c>
      <c r="Z39" s="14" t="b">
        <v>0</v>
      </c>
      <c r="AA39" s="14" t="b">
        <v>0</v>
      </c>
      <c r="AB39" s="14" t="b">
        <v>0</v>
      </c>
      <c r="AC39" s="14" t="e">
        <v>#REF!</v>
      </c>
      <c r="AD39" s="14" t="e">
        <v>#REF!</v>
      </c>
      <c r="AE39" s="14" t="e">
        <v>#REF!</v>
      </c>
      <c r="AF39" s="14" t="b">
        <v>0</v>
      </c>
      <c r="AG39" s="14" t="b">
        <v>1</v>
      </c>
    </row>
    <row r="40" spans="1:33" ht="12.75" customHeight="1" x14ac:dyDescent="0.25">
      <c r="A40" s="13">
        <v>8</v>
      </c>
      <c r="C40" s="3" t="s">
        <v>9</v>
      </c>
      <c r="D40" s="20">
        <v>619</v>
      </c>
      <c r="E40" s="24">
        <v>0.02</v>
      </c>
      <c r="F40" s="25">
        <v>0.01</v>
      </c>
      <c r="G40" s="25">
        <v>0.02</v>
      </c>
      <c r="H40" s="25">
        <v>0.03</v>
      </c>
      <c r="I40" s="25">
        <v>0.06</v>
      </c>
      <c r="J40" s="25">
        <v>0.08</v>
      </c>
      <c r="K40" s="25">
        <v>0.17</v>
      </c>
      <c r="L40" s="25">
        <v>0.24</v>
      </c>
      <c r="M40" s="25">
        <v>0.16</v>
      </c>
      <c r="N40" s="25">
        <v>0.21</v>
      </c>
      <c r="O40" s="36">
        <v>7.6</v>
      </c>
      <c r="R40" s="19"/>
      <c r="T40" s="14" t="b">
        <v>0</v>
      </c>
      <c r="U40" s="14" t="b">
        <v>0</v>
      </c>
      <c r="V40" s="14" t="b">
        <v>0</v>
      </c>
      <c r="W40" s="14" t="b">
        <v>0</v>
      </c>
      <c r="X40" s="14" t="b">
        <v>0</v>
      </c>
      <c r="Y40" s="14" t="b">
        <v>0</v>
      </c>
      <c r="Z40" s="14" t="b">
        <v>1</v>
      </c>
      <c r="AA40" s="14" t="b">
        <v>0</v>
      </c>
      <c r="AB40" s="14" t="b">
        <v>0</v>
      </c>
      <c r="AC40" s="14" t="e">
        <v>#REF!</v>
      </c>
      <c r="AD40" s="14" t="e">
        <v>#REF!</v>
      </c>
      <c r="AE40" s="14" t="e">
        <v>#REF!</v>
      </c>
      <c r="AF40" s="14" t="b">
        <v>0</v>
      </c>
      <c r="AG40" s="14" t="b">
        <v>0</v>
      </c>
    </row>
    <row r="41" spans="1:33" ht="12.75" customHeight="1" x14ac:dyDescent="0.25">
      <c r="A41" s="13">
        <v>8</v>
      </c>
      <c r="C41" s="3" t="s">
        <v>10</v>
      </c>
      <c r="D41" s="20">
        <v>349</v>
      </c>
      <c r="E41" s="24">
        <v>0.03</v>
      </c>
      <c r="F41" s="25">
        <v>0.01</v>
      </c>
      <c r="G41" s="25">
        <v>0.01</v>
      </c>
      <c r="H41" s="25">
        <v>0.03</v>
      </c>
      <c r="I41" s="25">
        <v>0.05</v>
      </c>
      <c r="J41" s="25">
        <v>0.06</v>
      </c>
      <c r="K41" s="25">
        <v>0.09</v>
      </c>
      <c r="L41" s="25">
        <v>0.21</v>
      </c>
      <c r="M41" s="25">
        <v>0.15</v>
      </c>
      <c r="N41" s="25">
        <v>0.35</v>
      </c>
      <c r="O41" s="36">
        <v>8.1</v>
      </c>
      <c r="R41" s="19"/>
      <c r="T41" s="14" t="b">
        <v>0</v>
      </c>
      <c r="U41" s="14" t="b">
        <v>0</v>
      </c>
      <c r="V41" s="14" t="b">
        <v>0</v>
      </c>
      <c r="W41" s="14" t="b">
        <v>0</v>
      </c>
      <c r="X41" s="14" t="b">
        <v>0</v>
      </c>
      <c r="Y41" s="14" t="b">
        <v>0</v>
      </c>
      <c r="Z41" s="14" t="b">
        <v>0</v>
      </c>
      <c r="AA41" s="14" t="b">
        <v>0</v>
      </c>
      <c r="AB41" s="14" t="b">
        <v>0</v>
      </c>
      <c r="AC41" s="14" t="e">
        <v>#REF!</v>
      </c>
      <c r="AD41" s="14" t="e">
        <v>#REF!</v>
      </c>
      <c r="AE41" s="14" t="e">
        <v>#REF!</v>
      </c>
      <c r="AF41" s="14" t="b">
        <v>1</v>
      </c>
      <c r="AG41" s="14" t="b">
        <v>1</v>
      </c>
    </row>
    <row r="42" spans="1:33" ht="12.75" customHeight="1" x14ac:dyDescent="0.25">
      <c r="A42" s="13">
        <v>8</v>
      </c>
      <c r="C42" s="3" t="s">
        <v>11</v>
      </c>
      <c r="D42" s="20">
        <v>700</v>
      </c>
      <c r="E42" s="24">
        <v>0.02</v>
      </c>
      <c r="F42" s="25">
        <v>0.02</v>
      </c>
      <c r="G42" s="25">
        <v>0.02</v>
      </c>
      <c r="H42" s="25">
        <v>0.02</v>
      </c>
      <c r="I42" s="25">
        <v>7.0000000000000007E-2</v>
      </c>
      <c r="J42" s="25">
        <v>0.09</v>
      </c>
      <c r="K42" s="25">
        <v>0.19</v>
      </c>
      <c r="L42" s="25">
        <v>0.22</v>
      </c>
      <c r="M42" s="25">
        <v>0.14000000000000001</v>
      </c>
      <c r="N42" s="25">
        <v>0.22</v>
      </c>
      <c r="O42" s="36">
        <v>7.6</v>
      </c>
      <c r="R42" s="19"/>
      <c r="T42" s="14" t="b">
        <v>0</v>
      </c>
      <c r="U42" s="14" t="b">
        <v>0</v>
      </c>
      <c r="V42" s="14" t="b">
        <v>0</v>
      </c>
      <c r="W42" s="14" t="b">
        <v>0</v>
      </c>
      <c r="X42" s="14" t="b">
        <v>0</v>
      </c>
      <c r="Y42" s="14" t="b">
        <v>0</v>
      </c>
      <c r="Z42" s="14" t="b">
        <v>1</v>
      </c>
      <c r="AA42" s="14" t="b">
        <v>0</v>
      </c>
      <c r="AB42" s="14" t="b">
        <v>0</v>
      </c>
      <c r="AC42" s="14" t="e">
        <v>#REF!</v>
      </c>
      <c r="AD42" s="14" t="e">
        <v>#REF!</v>
      </c>
      <c r="AE42" s="14" t="e">
        <v>#REF!</v>
      </c>
      <c r="AF42" s="14" t="b">
        <v>0</v>
      </c>
      <c r="AG42" s="14" t="b">
        <v>0</v>
      </c>
    </row>
    <row r="43" spans="1:33" ht="12.75" customHeight="1" x14ac:dyDescent="0.25">
      <c r="C43" s="10" t="s">
        <v>7</v>
      </c>
      <c r="D43" s="23"/>
      <c r="E43" s="24"/>
      <c r="F43" s="25"/>
      <c r="G43" s="25"/>
      <c r="H43" s="25"/>
      <c r="I43" s="25"/>
      <c r="J43" s="25"/>
      <c r="K43" s="25"/>
      <c r="L43" s="25"/>
      <c r="M43" s="25"/>
      <c r="N43" s="25"/>
      <c r="O43" s="36"/>
      <c r="R43" s="19"/>
    </row>
    <row r="44" spans="1:33" ht="12.75" customHeight="1" x14ac:dyDescent="0.25">
      <c r="A44" s="13">
        <v>9</v>
      </c>
      <c r="C44" s="3" t="s">
        <v>51</v>
      </c>
      <c r="D44" s="20">
        <v>1891</v>
      </c>
      <c r="E44" s="24">
        <v>0.02</v>
      </c>
      <c r="F44" s="25">
        <v>0.01</v>
      </c>
      <c r="G44" s="25">
        <v>0.02</v>
      </c>
      <c r="H44" s="25">
        <v>0.03</v>
      </c>
      <c r="I44" s="25">
        <v>0.06</v>
      </c>
      <c r="J44" s="25">
        <v>0.08</v>
      </c>
      <c r="K44" s="25">
        <v>0.16</v>
      </c>
      <c r="L44" s="25">
        <v>0.22</v>
      </c>
      <c r="M44" s="25">
        <v>0.16</v>
      </c>
      <c r="N44" s="25">
        <v>0.24</v>
      </c>
      <c r="O44" s="36">
        <v>7.7</v>
      </c>
      <c r="R44" s="19"/>
      <c r="T44" s="14" t="b">
        <v>0</v>
      </c>
      <c r="U44" s="14" t="b">
        <v>0</v>
      </c>
      <c r="V44" s="14" t="b">
        <v>0</v>
      </c>
      <c r="W44" s="14" t="b">
        <v>0</v>
      </c>
      <c r="X44" s="14" t="b">
        <v>0</v>
      </c>
      <c r="Y44" s="14" t="b">
        <v>0</v>
      </c>
      <c r="Z44" s="14" t="b">
        <v>1</v>
      </c>
      <c r="AA44" s="14" t="b">
        <v>1</v>
      </c>
      <c r="AB44" s="14" t="b">
        <v>0</v>
      </c>
      <c r="AC44" s="14" t="e">
        <v>#REF!</v>
      </c>
      <c r="AD44" s="14" t="e">
        <v>#REF!</v>
      </c>
      <c r="AE44" s="14" t="e">
        <v>#REF!</v>
      </c>
      <c r="AF44" s="14" t="b">
        <v>0</v>
      </c>
      <c r="AG44" s="14" t="b">
        <v>1</v>
      </c>
    </row>
    <row r="45" spans="1:33" ht="12.75" customHeight="1" x14ac:dyDescent="0.25">
      <c r="A45" s="13">
        <v>9</v>
      </c>
      <c r="C45" s="3" t="s">
        <v>52</v>
      </c>
      <c r="D45" s="20">
        <v>50</v>
      </c>
      <c r="E45" s="24">
        <v>0.02</v>
      </c>
      <c r="F45" s="25">
        <v>0.02</v>
      </c>
      <c r="G45" s="25">
        <v>0.04</v>
      </c>
      <c r="H45" s="25"/>
      <c r="I45" s="25">
        <v>0.06</v>
      </c>
      <c r="J45" s="25">
        <v>0.1</v>
      </c>
      <c r="K45" s="25">
        <v>0.1</v>
      </c>
      <c r="L45" s="25">
        <v>0.26</v>
      </c>
      <c r="M45" s="25">
        <v>0.2</v>
      </c>
      <c r="N45" s="25">
        <v>0.2</v>
      </c>
      <c r="O45" s="36">
        <v>7.7</v>
      </c>
      <c r="R45" s="19"/>
      <c r="T45" s="14" t="b">
        <v>0</v>
      </c>
      <c r="U45" s="14" t="b">
        <v>0</v>
      </c>
      <c r="V45" s="14" t="b">
        <v>0</v>
      </c>
      <c r="W45" s="14" t="b">
        <v>0</v>
      </c>
      <c r="X45" s="14" t="b">
        <v>0</v>
      </c>
      <c r="Y45" s="14" t="b">
        <v>0</v>
      </c>
      <c r="Z45" s="14" t="b">
        <v>0</v>
      </c>
      <c r="AA45" s="14" t="b">
        <v>1</v>
      </c>
      <c r="AB45" s="14" t="b">
        <v>1</v>
      </c>
      <c r="AC45" s="14" t="e">
        <v>#REF!</v>
      </c>
      <c r="AD45" s="14" t="e">
        <v>#REF!</v>
      </c>
      <c r="AE45" s="14" t="e">
        <v>#REF!</v>
      </c>
      <c r="AF45" s="14" t="b">
        <v>0</v>
      </c>
      <c r="AG45" s="14" t="b">
        <v>1</v>
      </c>
    </row>
    <row r="46" spans="1:33" ht="12.75" customHeight="1" x14ac:dyDescent="0.25">
      <c r="A46" s="13">
        <v>9</v>
      </c>
      <c r="C46" s="3" t="s">
        <v>53</v>
      </c>
      <c r="D46" s="20">
        <v>67</v>
      </c>
      <c r="E46" s="24">
        <v>0.01</v>
      </c>
      <c r="F46" s="25">
        <v>0.01</v>
      </c>
      <c r="G46" s="25"/>
      <c r="H46" s="25">
        <v>0.01</v>
      </c>
      <c r="I46" s="25">
        <v>0.04</v>
      </c>
      <c r="J46" s="25">
        <v>0.13</v>
      </c>
      <c r="K46" s="25">
        <v>0.16</v>
      </c>
      <c r="L46" s="25">
        <v>0.24</v>
      </c>
      <c r="M46" s="25">
        <v>0.1</v>
      </c>
      <c r="N46" s="25">
        <v>0.27</v>
      </c>
      <c r="O46" s="36">
        <v>7.8</v>
      </c>
      <c r="R46" s="19"/>
      <c r="T46" s="14" t="b">
        <v>0</v>
      </c>
      <c r="U46" s="14" t="b">
        <v>0</v>
      </c>
      <c r="V46" s="14" t="b">
        <v>0</v>
      </c>
      <c r="W46" s="14" t="b">
        <v>0</v>
      </c>
      <c r="X46" s="14" t="b">
        <v>0</v>
      </c>
      <c r="Y46" s="14" t="b">
        <v>1</v>
      </c>
      <c r="Z46" s="14" t="b">
        <v>1</v>
      </c>
      <c r="AA46" s="14" t="b">
        <v>1</v>
      </c>
      <c r="AB46" s="14" t="b">
        <v>0</v>
      </c>
      <c r="AC46" s="14" t="e">
        <v>#REF!</v>
      </c>
      <c r="AD46" s="14" t="e">
        <v>#REF!</v>
      </c>
      <c r="AE46" s="14" t="e">
        <v>#REF!</v>
      </c>
      <c r="AF46" s="14" t="b">
        <v>1</v>
      </c>
      <c r="AG46" s="14" t="b">
        <v>1</v>
      </c>
    </row>
    <row r="47" spans="1:33" ht="12.75" customHeight="1" x14ac:dyDescent="0.25">
      <c r="A47" s="13">
        <v>9</v>
      </c>
      <c r="C47" s="3" t="s">
        <v>54</v>
      </c>
      <c r="D47" s="20">
        <v>83</v>
      </c>
      <c r="E47" s="24">
        <v>0.01</v>
      </c>
      <c r="F47" s="25"/>
      <c r="G47" s="25">
        <v>0.01</v>
      </c>
      <c r="H47" s="25">
        <v>0.01</v>
      </c>
      <c r="I47" s="25">
        <v>0.06</v>
      </c>
      <c r="J47" s="25">
        <v>0.05</v>
      </c>
      <c r="K47" s="25">
        <v>0.06</v>
      </c>
      <c r="L47" s="25">
        <v>0.28000000000000003</v>
      </c>
      <c r="M47" s="25">
        <v>0.18</v>
      </c>
      <c r="N47" s="25">
        <v>0.34</v>
      </c>
      <c r="O47" s="36">
        <v>8.3000000000000007</v>
      </c>
      <c r="R47" s="19"/>
      <c r="T47" s="14" t="b">
        <v>0</v>
      </c>
      <c r="U47" s="14" t="b">
        <v>0</v>
      </c>
      <c r="V47" s="14" t="b">
        <v>0</v>
      </c>
      <c r="W47" s="14" t="b">
        <v>0</v>
      </c>
      <c r="X47" s="14" t="b">
        <v>0</v>
      </c>
      <c r="Y47" s="14" t="b">
        <v>0</v>
      </c>
      <c r="Z47" s="14" t="b">
        <v>0</v>
      </c>
      <c r="AA47" s="14" t="b">
        <v>1</v>
      </c>
      <c r="AB47" s="14" t="b">
        <v>1</v>
      </c>
      <c r="AC47" s="14" t="e">
        <v>#REF!</v>
      </c>
      <c r="AD47" s="14" t="e">
        <v>#REF!</v>
      </c>
      <c r="AE47" s="14" t="e">
        <v>#REF!</v>
      </c>
      <c r="AF47" s="14" t="b">
        <v>1</v>
      </c>
      <c r="AG47" s="14" t="b">
        <v>1</v>
      </c>
    </row>
    <row r="48" spans="1:33" ht="12.75" customHeight="1" x14ac:dyDescent="0.25">
      <c r="A48" s="13">
        <v>9</v>
      </c>
      <c r="C48" s="3" t="s">
        <v>55</v>
      </c>
      <c r="D48" s="20">
        <v>64</v>
      </c>
      <c r="E48" s="24">
        <v>0.05</v>
      </c>
      <c r="F48" s="25"/>
      <c r="G48" s="25"/>
      <c r="H48" s="25"/>
      <c r="I48" s="25">
        <v>0.02</v>
      </c>
      <c r="J48" s="25">
        <v>0.08</v>
      </c>
      <c r="K48" s="25">
        <v>0.14000000000000001</v>
      </c>
      <c r="L48" s="25">
        <v>0.22</v>
      </c>
      <c r="M48" s="25">
        <v>0.16</v>
      </c>
      <c r="N48" s="25">
        <v>0.34</v>
      </c>
      <c r="O48" s="36">
        <v>8.1999999999999993</v>
      </c>
      <c r="R48" s="19"/>
      <c r="T48" s="14" t="b">
        <v>0</v>
      </c>
      <c r="U48" s="14" t="b">
        <v>0</v>
      </c>
      <c r="V48" s="14" t="b">
        <v>0</v>
      </c>
      <c r="W48" s="14" t="b">
        <v>0</v>
      </c>
      <c r="X48" s="14" t="b">
        <v>0</v>
      </c>
      <c r="Y48" s="14" t="b">
        <v>0</v>
      </c>
      <c r="Z48" s="14" t="b">
        <v>1</v>
      </c>
      <c r="AA48" s="14" t="b">
        <v>1</v>
      </c>
      <c r="AB48" s="14" t="b">
        <v>0</v>
      </c>
      <c r="AC48" s="14" t="e">
        <v>#REF!</v>
      </c>
      <c r="AD48" s="14" t="e">
        <v>#REF!</v>
      </c>
      <c r="AE48" s="14" t="e">
        <v>#REF!</v>
      </c>
      <c r="AF48" s="14" t="b">
        <v>1</v>
      </c>
      <c r="AG48" s="14" t="b">
        <v>1</v>
      </c>
    </row>
    <row r="49" spans="1:33" ht="12.75" customHeight="1" x14ac:dyDescent="0.25">
      <c r="A49" s="13">
        <v>9</v>
      </c>
      <c r="C49" s="3" t="s">
        <v>56</v>
      </c>
      <c r="D49" s="20">
        <v>22</v>
      </c>
      <c r="E49" s="24"/>
      <c r="F49" s="25"/>
      <c r="G49" s="25">
        <v>0.05</v>
      </c>
      <c r="H49" s="25"/>
      <c r="I49" s="25">
        <v>0.18</v>
      </c>
      <c r="J49" s="25">
        <v>0.18</v>
      </c>
      <c r="K49" s="25">
        <v>0.05</v>
      </c>
      <c r="L49" s="25">
        <v>0.09</v>
      </c>
      <c r="M49" s="25">
        <v>0.14000000000000001</v>
      </c>
      <c r="N49" s="25">
        <v>0.32</v>
      </c>
      <c r="O49" s="36">
        <v>7.6</v>
      </c>
      <c r="R49" s="19"/>
      <c r="T49" s="14" t="b">
        <v>0</v>
      </c>
      <c r="U49" s="14" t="b">
        <v>0</v>
      </c>
      <c r="V49" s="14" t="b">
        <v>0</v>
      </c>
      <c r="W49" s="14" t="b">
        <v>0</v>
      </c>
      <c r="X49" s="14" t="b">
        <v>1</v>
      </c>
      <c r="Y49" s="14" t="b">
        <v>1</v>
      </c>
      <c r="Z49" s="14" t="b">
        <v>0</v>
      </c>
      <c r="AA49" s="14" t="b">
        <v>0</v>
      </c>
      <c r="AB49" s="14" t="b">
        <v>0</v>
      </c>
      <c r="AC49" s="14" t="e">
        <v>#REF!</v>
      </c>
      <c r="AD49" s="14" t="e">
        <v>#REF!</v>
      </c>
      <c r="AE49" s="14" t="e">
        <v>#REF!</v>
      </c>
      <c r="AF49" s="14" t="b">
        <v>1</v>
      </c>
      <c r="AG49" s="14" t="b">
        <v>0</v>
      </c>
    </row>
    <row r="50" spans="1:33" ht="12.75" customHeight="1" x14ac:dyDescent="0.25">
      <c r="C50" s="10" t="s">
        <v>57</v>
      </c>
      <c r="D50" s="23"/>
      <c r="E50" s="24"/>
      <c r="F50" s="25"/>
      <c r="G50" s="25"/>
      <c r="H50" s="25"/>
      <c r="I50" s="25"/>
      <c r="J50" s="25"/>
      <c r="K50" s="25"/>
      <c r="L50" s="25"/>
      <c r="M50" s="25"/>
      <c r="N50" s="25"/>
      <c r="O50" s="36"/>
      <c r="R50" s="19"/>
    </row>
    <row r="51" spans="1:33" ht="12.75" customHeight="1" x14ac:dyDescent="0.25">
      <c r="A51" s="13">
        <v>10</v>
      </c>
      <c r="C51" s="3" t="s">
        <v>22</v>
      </c>
      <c r="D51" s="20">
        <v>87</v>
      </c>
      <c r="E51" s="24">
        <v>0.02</v>
      </c>
      <c r="F51" s="25">
        <v>0.01</v>
      </c>
      <c r="G51" s="25">
        <v>0.05</v>
      </c>
      <c r="H51" s="25">
        <v>0.02</v>
      </c>
      <c r="I51" s="25">
        <v>0.02</v>
      </c>
      <c r="J51" s="25">
        <v>7.0000000000000007E-2</v>
      </c>
      <c r="K51" s="25">
        <v>0.22</v>
      </c>
      <c r="L51" s="25">
        <v>0.11</v>
      </c>
      <c r="M51" s="25">
        <v>0.11</v>
      </c>
      <c r="N51" s="25">
        <v>0.36</v>
      </c>
      <c r="O51" s="36">
        <v>7.9</v>
      </c>
      <c r="R51" s="19"/>
      <c r="T51" s="14" t="b">
        <v>0</v>
      </c>
      <c r="U51" s="14" t="b">
        <v>0</v>
      </c>
      <c r="V51" s="14" t="b">
        <v>0</v>
      </c>
      <c r="W51" s="14" t="b">
        <v>0</v>
      </c>
      <c r="X51" s="14" t="b">
        <v>0</v>
      </c>
      <c r="Y51" s="14" t="b">
        <v>0</v>
      </c>
      <c r="Z51" s="14" t="b">
        <v>1</v>
      </c>
      <c r="AA51" s="14" t="b">
        <v>0</v>
      </c>
      <c r="AB51" s="14" t="b">
        <v>0</v>
      </c>
      <c r="AC51" s="14" t="e">
        <v>#REF!</v>
      </c>
      <c r="AD51" s="14" t="e">
        <v>#REF!</v>
      </c>
      <c r="AE51" s="14" t="e">
        <v>#REF!</v>
      </c>
      <c r="AF51" s="14" t="b">
        <v>1</v>
      </c>
      <c r="AG51" s="14" t="b">
        <v>1</v>
      </c>
    </row>
    <row r="52" spans="1:33" ht="12.75" customHeight="1" x14ac:dyDescent="0.25">
      <c r="A52" s="13">
        <v>10</v>
      </c>
      <c r="C52" s="3" t="s">
        <v>12</v>
      </c>
      <c r="D52" s="20">
        <v>2090</v>
      </c>
      <c r="E52" s="24">
        <v>0.02</v>
      </c>
      <c r="F52" s="25">
        <v>0.01</v>
      </c>
      <c r="G52" s="25">
        <v>0.01</v>
      </c>
      <c r="H52" s="25">
        <v>0.02</v>
      </c>
      <c r="I52" s="25">
        <v>0.06</v>
      </c>
      <c r="J52" s="25">
        <v>0.08</v>
      </c>
      <c r="K52" s="25">
        <v>0.15</v>
      </c>
      <c r="L52" s="25">
        <v>0.23</v>
      </c>
      <c r="M52" s="25">
        <v>0.16</v>
      </c>
      <c r="N52" s="25">
        <v>0.24</v>
      </c>
      <c r="O52" s="36">
        <v>7.8</v>
      </c>
      <c r="R52" s="19"/>
      <c r="T52" s="14" t="b">
        <v>0</v>
      </c>
      <c r="U52" s="14" t="b">
        <v>0</v>
      </c>
      <c r="V52" s="14" t="b">
        <v>0</v>
      </c>
      <c r="W52" s="14" t="b">
        <v>0</v>
      </c>
      <c r="X52" s="14" t="b">
        <v>0</v>
      </c>
      <c r="Y52" s="14" t="b">
        <v>0</v>
      </c>
      <c r="Z52" s="14" t="b">
        <v>0</v>
      </c>
      <c r="AA52" s="14" t="b">
        <v>1</v>
      </c>
      <c r="AB52" s="14" t="b">
        <v>0</v>
      </c>
      <c r="AC52" s="14" t="e">
        <v>#REF!</v>
      </c>
      <c r="AD52" s="14" t="e">
        <v>#REF!</v>
      </c>
      <c r="AE52" s="14" t="e">
        <v>#REF!</v>
      </c>
      <c r="AF52" s="14" t="b">
        <v>0</v>
      </c>
      <c r="AG52" s="14" t="b">
        <v>0</v>
      </c>
    </row>
    <row r="53" spans="1:33" ht="12.75" customHeight="1" x14ac:dyDescent="0.25">
      <c r="C53" s="10" t="s">
        <v>58</v>
      </c>
      <c r="D53" s="23"/>
      <c r="E53" s="24"/>
      <c r="F53" s="25"/>
      <c r="G53" s="25"/>
      <c r="H53" s="25"/>
      <c r="I53" s="25"/>
      <c r="J53" s="25"/>
      <c r="K53" s="25"/>
      <c r="L53" s="25"/>
      <c r="M53" s="25"/>
      <c r="N53" s="25"/>
      <c r="O53" s="36"/>
      <c r="R53" s="19"/>
    </row>
    <row r="54" spans="1:33" ht="12.75" customHeight="1" x14ac:dyDescent="0.25">
      <c r="A54" s="13">
        <v>11</v>
      </c>
      <c r="C54" s="3" t="s">
        <v>59</v>
      </c>
      <c r="D54" s="20">
        <v>101</v>
      </c>
      <c r="E54" s="24">
        <v>0.04</v>
      </c>
      <c r="F54" s="25">
        <v>7.0000000000000007E-2</v>
      </c>
      <c r="G54" s="25">
        <v>0.03</v>
      </c>
      <c r="H54" s="25">
        <v>0.04</v>
      </c>
      <c r="I54" s="25">
        <v>7.0000000000000007E-2</v>
      </c>
      <c r="J54" s="25">
        <v>0.12</v>
      </c>
      <c r="K54" s="25">
        <v>0.13</v>
      </c>
      <c r="L54" s="25">
        <v>0.19</v>
      </c>
      <c r="M54" s="25">
        <v>0.12</v>
      </c>
      <c r="N54" s="25">
        <v>0.2</v>
      </c>
      <c r="O54" s="36">
        <v>6.9</v>
      </c>
      <c r="R54" s="19"/>
      <c r="T54" s="14" t="b">
        <v>0</v>
      </c>
      <c r="U54" s="14" t="b">
        <v>0</v>
      </c>
      <c r="V54" s="14" t="b">
        <v>0</v>
      </c>
      <c r="W54" s="14" t="b">
        <v>0</v>
      </c>
      <c r="X54" s="14" t="b">
        <v>0</v>
      </c>
      <c r="Y54" s="14" t="b">
        <v>0</v>
      </c>
      <c r="Z54" s="14" t="b">
        <v>0</v>
      </c>
      <c r="AA54" s="14" t="b">
        <v>0</v>
      </c>
      <c r="AB54" s="14" t="b">
        <v>0</v>
      </c>
      <c r="AC54" s="14" t="e">
        <v>#REF!</v>
      </c>
      <c r="AD54" s="14" t="e">
        <v>#REF!</v>
      </c>
      <c r="AE54" s="14" t="e">
        <v>#REF!</v>
      </c>
      <c r="AF54" s="14" t="b">
        <v>0</v>
      </c>
      <c r="AG54" s="14" t="b">
        <v>1</v>
      </c>
    </row>
    <row r="55" spans="1:33" ht="12.75" customHeight="1" x14ac:dyDescent="0.25">
      <c r="A55" s="13">
        <v>11</v>
      </c>
      <c r="C55" s="3" t="s">
        <v>60</v>
      </c>
      <c r="D55" s="20">
        <v>164</v>
      </c>
      <c r="E55" s="24">
        <v>0.03</v>
      </c>
      <c r="F55" s="25">
        <v>0.01</v>
      </c>
      <c r="G55" s="25">
        <v>0.02</v>
      </c>
      <c r="H55" s="25">
        <v>0.03</v>
      </c>
      <c r="I55" s="25">
        <v>0.06</v>
      </c>
      <c r="J55" s="25">
        <v>0.1</v>
      </c>
      <c r="K55" s="25">
        <v>0.18</v>
      </c>
      <c r="L55" s="25">
        <v>0.24</v>
      </c>
      <c r="M55" s="25">
        <v>0.13</v>
      </c>
      <c r="N55" s="25">
        <v>0.19</v>
      </c>
      <c r="O55" s="36">
        <v>7.4</v>
      </c>
      <c r="R55" s="19"/>
      <c r="T55" s="14" t="b">
        <v>0</v>
      </c>
      <c r="U55" s="14" t="b">
        <v>0</v>
      </c>
      <c r="V55" s="14" t="b">
        <v>0</v>
      </c>
      <c r="W55" s="14" t="b">
        <v>0</v>
      </c>
      <c r="X55" s="14" t="b">
        <v>0</v>
      </c>
      <c r="Y55" s="14" t="b">
        <v>0</v>
      </c>
      <c r="Z55" s="14" t="b">
        <v>1</v>
      </c>
      <c r="AA55" s="14" t="b">
        <v>0</v>
      </c>
      <c r="AB55" s="14" t="b">
        <v>0</v>
      </c>
      <c r="AC55" s="14" t="e">
        <v>#REF!</v>
      </c>
      <c r="AD55" s="14" t="e">
        <v>#REF!</v>
      </c>
      <c r="AE55" s="14" t="e">
        <v>#REF!</v>
      </c>
      <c r="AF55" s="14" t="b">
        <v>0</v>
      </c>
      <c r="AG55" s="14" t="b">
        <v>1</v>
      </c>
    </row>
    <row r="56" spans="1:33" ht="12.75" customHeight="1" x14ac:dyDescent="0.25">
      <c r="A56" s="13">
        <v>11</v>
      </c>
      <c r="C56" s="3" t="s">
        <v>61</v>
      </c>
      <c r="D56" s="20">
        <v>127</v>
      </c>
      <c r="E56" s="24">
        <v>0.04</v>
      </c>
      <c r="F56" s="25">
        <v>0.02</v>
      </c>
      <c r="G56" s="25">
        <v>0.02</v>
      </c>
      <c r="H56" s="25">
        <v>0.02</v>
      </c>
      <c r="I56" s="25">
        <v>0.11</v>
      </c>
      <c r="J56" s="25">
        <v>0.1</v>
      </c>
      <c r="K56" s="25">
        <v>0.11</v>
      </c>
      <c r="L56" s="25">
        <v>0.21</v>
      </c>
      <c r="M56" s="25">
        <v>0.14000000000000001</v>
      </c>
      <c r="N56" s="25">
        <v>0.23</v>
      </c>
      <c r="O56" s="36">
        <v>7.4</v>
      </c>
      <c r="R56" s="19"/>
      <c r="T56" s="14" t="b">
        <v>0</v>
      </c>
      <c r="U56" s="14" t="b">
        <v>0</v>
      </c>
      <c r="V56" s="14" t="b">
        <v>0</v>
      </c>
      <c r="W56" s="14" t="b">
        <v>0</v>
      </c>
      <c r="X56" s="14" t="b">
        <v>1</v>
      </c>
      <c r="Y56" s="14" t="b">
        <v>0</v>
      </c>
      <c r="Z56" s="14" t="b">
        <v>0</v>
      </c>
      <c r="AA56" s="14" t="b">
        <v>0</v>
      </c>
      <c r="AB56" s="14" t="b">
        <v>1</v>
      </c>
      <c r="AC56" s="14" t="e">
        <v>#REF!</v>
      </c>
      <c r="AD56" s="14" t="e">
        <v>#REF!</v>
      </c>
      <c r="AE56" s="14" t="e">
        <v>#REF!</v>
      </c>
      <c r="AF56" s="14" t="b">
        <v>0</v>
      </c>
      <c r="AG56" s="14" t="b">
        <v>1</v>
      </c>
    </row>
    <row r="57" spans="1:33" ht="12.75" customHeight="1" x14ac:dyDescent="0.25">
      <c r="A57" s="13">
        <v>11</v>
      </c>
      <c r="C57" s="3" t="s">
        <v>62</v>
      </c>
      <c r="D57" s="20">
        <v>45</v>
      </c>
      <c r="E57" s="24">
        <v>7.0000000000000007E-2</v>
      </c>
      <c r="F57" s="25">
        <v>0.02</v>
      </c>
      <c r="G57" s="25">
        <v>0.09</v>
      </c>
      <c r="H57" s="25">
        <v>0.09</v>
      </c>
      <c r="I57" s="25">
        <v>0.04</v>
      </c>
      <c r="J57" s="25">
        <v>0.16</v>
      </c>
      <c r="K57" s="25">
        <v>7.0000000000000007E-2</v>
      </c>
      <c r="L57" s="25">
        <v>0.2</v>
      </c>
      <c r="M57" s="25">
        <v>7.0000000000000007E-2</v>
      </c>
      <c r="N57" s="25">
        <v>0.2</v>
      </c>
      <c r="O57" s="36">
        <v>6.6</v>
      </c>
      <c r="R57" s="19"/>
      <c r="T57" s="14" t="b">
        <v>0</v>
      </c>
      <c r="U57" s="14" t="b">
        <v>0</v>
      </c>
      <c r="V57" s="14" t="b">
        <v>0</v>
      </c>
      <c r="W57" s="14" t="b">
        <v>0</v>
      </c>
      <c r="X57" s="14" t="b">
        <v>0</v>
      </c>
      <c r="Y57" s="14" t="b">
        <v>1</v>
      </c>
      <c r="Z57" s="14" t="b">
        <v>0</v>
      </c>
      <c r="AA57" s="14" t="b">
        <v>0</v>
      </c>
      <c r="AB57" s="14" t="b">
        <v>0</v>
      </c>
      <c r="AC57" s="14" t="e">
        <v>#REF!</v>
      </c>
      <c r="AD57" s="14" t="e">
        <v>#REF!</v>
      </c>
      <c r="AE57" s="14" t="e">
        <v>#REF!</v>
      </c>
      <c r="AF57" s="14" t="b">
        <v>0</v>
      </c>
      <c r="AG57" s="14" t="b">
        <v>0</v>
      </c>
    </row>
    <row r="58" spans="1:33" ht="12.75" customHeight="1" x14ac:dyDescent="0.25">
      <c r="A58" s="13">
        <v>11</v>
      </c>
      <c r="C58" s="3" t="s">
        <v>63</v>
      </c>
      <c r="D58" s="20">
        <v>1511</v>
      </c>
      <c r="E58" s="24">
        <v>0.02</v>
      </c>
      <c r="F58" s="25">
        <v>0.01</v>
      </c>
      <c r="G58" s="25">
        <v>0.02</v>
      </c>
      <c r="H58" s="25">
        <v>0.02</v>
      </c>
      <c r="I58" s="25">
        <v>0.05</v>
      </c>
      <c r="J58" s="25">
        <v>7.0000000000000007E-2</v>
      </c>
      <c r="K58" s="25">
        <v>0.14000000000000001</v>
      </c>
      <c r="L58" s="25">
        <v>0.23</v>
      </c>
      <c r="M58" s="25">
        <v>0.17</v>
      </c>
      <c r="N58" s="25">
        <v>0.27</v>
      </c>
      <c r="O58" s="36">
        <v>7.9</v>
      </c>
      <c r="R58" s="19"/>
      <c r="T58" s="14" t="b">
        <v>0</v>
      </c>
      <c r="U58" s="14" t="b">
        <v>0</v>
      </c>
      <c r="V58" s="14" t="b">
        <v>0</v>
      </c>
      <c r="W58" s="14" t="b">
        <v>0</v>
      </c>
      <c r="X58" s="14" t="b">
        <v>0</v>
      </c>
      <c r="Y58" s="14" t="b">
        <v>0</v>
      </c>
      <c r="Z58" s="14" t="b">
        <v>1</v>
      </c>
      <c r="AA58" s="14" t="b">
        <v>0</v>
      </c>
      <c r="AB58" s="14" t="b">
        <v>1</v>
      </c>
      <c r="AC58" s="14" t="e">
        <v>#REF!</v>
      </c>
      <c r="AD58" s="14" t="e">
        <v>#REF!</v>
      </c>
      <c r="AE58" s="14" t="e">
        <v>#REF!</v>
      </c>
      <c r="AF58" s="14" t="b">
        <v>1</v>
      </c>
      <c r="AG58" s="14" t="b">
        <v>1</v>
      </c>
    </row>
    <row r="59" spans="1:33" ht="12.75" customHeight="1" x14ac:dyDescent="0.25">
      <c r="A59" s="13">
        <v>11</v>
      </c>
      <c r="C59" s="3" t="s">
        <v>64</v>
      </c>
      <c r="D59" s="20">
        <v>296</v>
      </c>
      <c r="E59" s="24">
        <v>0.02</v>
      </c>
      <c r="F59" s="25">
        <v>0.02</v>
      </c>
      <c r="G59" s="25">
        <v>0.01</v>
      </c>
      <c r="H59" s="25">
        <v>0.02</v>
      </c>
      <c r="I59" s="25">
        <v>0.08</v>
      </c>
      <c r="J59" s="25">
        <v>0.14000000000000001</v>
      </c>
      <c r="K59" s="25">
        <v>0.2</v>
      </c>
      <c r="L59" s="25">
        <v>0.19</v>
      </c>
      <c r="M59" s="25">
        <v>0.11</v>
      </c>
      <c r="N59" s="25">
        <v>0.2</v>
      </c>
      <c r="O59" s="36">
        <v>7.4</v>
      </c>
      <c r="R59" s="19"/>
      <c r="T59" s="14" t="b">
        <v>0</v>
      </c>
      <c r="U59" s="14" t="b">
        <v>0</v>
      </c>
      <c r="V59" s="14" t="b">
        <v>0</v>
      </c>
      <c r="W59" s="14" t="b">
        <v>0</v>
      </c>
      <c r="X59" s="14" t="b">
        <v>0</v>
      </c>
      <c r="Y59" s="14" t="b">
        <v>1</v>
      </c>
      <c r="Z59" s="14" t="b">
        <v>1</v>
      </c>
      <c r="AA59" s="14" t="b">
        <v>0</v>
      </c>
      <c r="AB59" s="14" t="b">
        <v>0</v>
      </c>
      <c r="AC59" s="14" t="e">
        <v>#REF!</v>
      </c>
      <c r="AD59" s="14" t="e">
        <v>#REF!</v>
      </c>
      <c r="AE59" s="14" t="e">
        <v>#REF!</v>
      </c>
      <c r="AF59" s="14" t="b">
        <v>0</v>
      </c>
      <c r="AG59" s="14" t="b">
        <v>1</v>
      </c>
    </row>
    <row r="60" spans="1:33" ht="12.75" customHeight="1" x14ac:dyDescent="0.25">
      <c r="C60" s="10" t="s">
        <v>65</v>
      </c>
      <c r="D60" s="23"/>
      <c r="E60" s="24"/>
      <c r="F60" s="25"/>
      <c r="G60" s="25"/>
      <c r="H60" s="25"/>
      <c r="I60" s="25"/>
      <c r="J60" s="25"/>
      <c r="K60" s="25"/>
      <c r="L60" s="25"/>
      <c r="M60" s="25"/>
      <c r="N60" s="25"/>
      <c r="O60" s="36"/>
      <c r="R60" s="19"/>
    </row>
    <row r="61" spans="1:33" ht="12.75" customHeight="1" x14ac:dyDescent="0.25">
      <c r="A61" s="13">
        <v>12</v>
      </c>
      <c r="C61" s="3" t="s">
        <v>66</v>
      </c>
      <c r="D61" s="20">
        <v>109</v>
      </c>
      <c r="E61" s="24">
        <v>0.03</v>
      </c>
      <c r="F61" s="25"/>
      <c r="G61" s="25"/>
      <c r="H61" s="25">
        <v>0.04</v>
      </c>
      <c r="I61" s="25">
        <v>0.06</v>
      </c>
      <c r="J61" s="25">
        <v>0.1</v>
      </c>
      <c r="K61" s="25">
        <v>0.22</v>
      </c>
      <c r="L61" s="25">
        <v>0.24</v>
      </c>
      <c r="M61" s="25">
        <v>0.1</v>
      </c>
      <c r="N61" s="25">
        <v>0.22</v>
      </c>
      <c r="O61" s="36">
        <v>7.6</v>
      </c>
      <c r="R61" s="19"/>
      <c r="T61" s="14" t="b">
        <v>0</v>
      </c>
      <c r="U61" s="14" t="b">
        <v>0</v>
      </c>
      <c r="V61" s="14" t="b">
        <v>0</v>
      </c>
      <c r="W61" s="14" t="b">
        <v>0</v>
      </c>
      <c r="X61" s="14" t="b">
        <v>0</v>
      </c>
      <c r="Y61" s="14" t="b">
        <v>0</v>
      </c>
      <c r="Z61" s="14" t="b">
        <v>1</v>
      </c>
      <c r="AA61" s="14" t="b">
        <v>0</v>
      </c>
      <c r="AB61" s="14" t="b">
        <v>0</v>
      </c>
      <c r="AC61" s="14" t="e">
        <v>#REF!</v>
      </c>
      <c r="AD61" s="14" t="e">
        <v>#REF!</v>
      </c>
      <c r="AE61" s="14" t="e">
        <v>#REF!</v>
      </c>
      <c r="AF61" s="14" t="b">
        <v>0</v>
      </c>
      <c r="AG61" s="14" t="b">
        <v>1</v>
      </c>
    </row>
    <row r="62" spans="1:33" ht="12.75" customHeight="1" x14ac:dyDescent="0.25">
      <c r="A62" s="13">
        <v>12</v>
      </c>
      <c r="C62" s="3" t="s">
        <v>67</v>
      </c>
      <c r="D62" s="20">
        <v>482</v>
      </c>
      <c r="E62" s="24">
        <v>0.02</v>
      </c>
      <c r="F62" s="25">
        <v>0.01</v>
      </c>
      <c r="G62" s="25">
        <v>0.02</v>
      </c>
      <c r="H62" s="25">
        <v>0.04</v>
      </c>
      <c r="I62" s="25">
        <v>0.06</v>
      </c>
      <c r="J62" s="25">
        <v>0.09</v>
      </c>
      <c r="K62" s="25">
        <v>0.18</v>
      </c>
      <c r="L62" s="25">
        <v>0.23</v>
      </c>
      <c r="M62" s="25">
        <v>0.13</v>
      </c>
      <c r="N62" s="25">
        <v>0.21</v>
      </c>
      <c r="O62" s="36">
        <v>7.5</v>
      </c>
      <c r="R62" s="19"/>
      <c r="T62" s="14" t="b">
        <v>0</v>
      </c>
      <c r="U62" s="14" t="b">
        <v>0</v>
      </c>
      <c r="V62" s="14" t="b">
        <v>0</v>
      </c>
      <c r="W62" s="14" t="b">
        <v>0</v>
      </c>
      <c r="X62" s="14" t="b">
        <v>0</v>
      </c>
      <c r="Y62" s="14" t="b">
        <v>0</v>
      </c>
      <c r="Z62" s="14" t="b">
        <v>0</v>
      </c>
      <c r="AA62" s="14" t="b">
        <v>0</v>
      </c>
      <c r="AB62" s="14" t="b">
        <v>0</v>
      </c>
      <c r="AC62" s="14" t="e">
        <v>#REF!</v>
      </c>
      <c r="AD62" s="14" t="e">
        <v>#REF!</v>
      </c>
      <c r="AE62" s="14" t="e">
        <v>#REF!</v>
      </c>
      <c r="AF62" s="14" t="b">
        <v>0</v>
      </c>
      <c r="AG62" s="14" t="b">
        <v>0</v>
      </c>
    </row>
    <row r="63" spans="1:33" ht="12.75" customHeight="1" x14ac:dyDescent="0.25">
      <c r="A63" s="13">
        <v>12</v>
      </c>
      <c r="C63" s="3" t="s">
        <v>68</v>
      </c>
      <c r="D63" s="20">
        <v>1586</v>
      </c>
      <c r="E63" s="24">
        <v>0.02</v>
      </c>
      <c r="F63" s="25">
        <v>0.01</v>
      </c>
      <c r="G63" s="25">
        <v>0.01</v>
      </c>
      <c r="H63" s="25">
        <v>0.02</v>
      </c>
      <c r="I63" s="25">
        <v>0.06</v>
      </c>
      <c r="J63" s="25">
        <v>0.08</v>
      </c>
      <c r="K63" s="25">
        <v>0.14000000000000001</v>
      </c>
      <c r="L63" s="25">
        <v>0.22</v>
      </c>
      <c r="M63" s="25">
        <v>0.17</v>
      </c>
      <c r="N63" s="25">
        <v>0.26</v>
      </c>
      <c r="O63" s="36">
        <v>7.9</v>
      </c>
      <c r="R63" s="19"/>
      <c r="T63" s="14" t="b">
        <v>0</v>
      </c>
      <c r="U63" s="14" t="b">
        <v>0</v>
      </c>
      <c r="V63" s="14" t="b">
        <v>0</v>
      </c>
      <c r="W63" s="14" t="b">
        <v>0</v>
      </c>
      <c r="X63" s="14" t="b">
        <v>0</v>
      </c>
      <c r="Y63" s="14" t="b">
        <v>0</v>
      </c>
      <c r="Z63" s="14" t="b">
        <v>0</v>
      </c>
      <c r="AA63" s="14" t="b">
        <v>0</v>
      </c>
      <c r="AB63" s="14" t="b">
        <v>1</v>
      </c>
      <c r="AC63" s="14" t="e">
        <v>#REF!</v>
      </c>
      <c r="AD63" s="14" t="e">
        <v>#REF!</v>
      </c>
      <c r="AE63" s="14" t="e">
        <v>#REF!</v>
      </c>
      <c r="AF63" s="14" t="b">
        <v>0</v>
      </c>
      <c r="AG63" s="14" t="b">
        <v>1</v>
      </c>
    </row>
    <row r="64" spans="1:33" ht="12.75" customHeight="1" x14ac:dyDescent="0.25">
      <c r="C64" s="10" t="s">
        <v>73</v>
      </c>
      <c r="D64" s="23"/>
      <c r="E64" s="24"/>
      <c r="F64" s="25"/>
      <c r="G64" s="25"/>
      <c r="H64" s="25"/>
      <c r="I64" s="25"/>
      <c r="J64" s="25"/>
      <c r="K64" s="25"/>
      <c r="L64" s="25"/>
      <c r="M64" s="25"/>
      <c r="N64" s="25"/>
      <c r="O64" s="36"/>
      <c r="R64" s="19"/>
    </row>
    <row r="65" spans="1:33" ht="12.75" customHeight="1" x14ac:dyDescent="0.25">
      <c r="A65" s="13">
        <v>13</v>
      </c>
      <c r="C65" s="3" t="s">
        <v>70</v>
      </c>
      <c r="D65" s="20">
        <v>163</v>
      </c>
      <c r="E65" s="24">
        <v>0.04</v>
      </c>
      <c r="F65" s="25">
        <v>0.03</v>
      </c>
      <c r="G65" s="25">
        <v>0.02</v>
      </c>
      <c r="H65" s="25">
        <v>0.04</v>
      </c>
      <c r="I65" s="25">
        <v>0.09</v>
      </c>
      <c r="J65" s="25">
        <v>7.0000000000000007E-2</v>
      </c>
      <c r="K65" s="25">
        <v>0.11</v>
      </c>
      <c r="L65" s="25">
        <v>0.28000000000000003</v>
      </c>
      <c r="M65" s="25">
        <v>0.12</v>
      </c>
      <c r="N65" s="25">
        <v>0.2</v>
      </c>
      <c r="O65" s="36">
        <v>7.3</v>
      </c>
      <c r="R65" s="19"/>
      <c r="T65" s="14" t="b">
        <v>0</v>
      </c>
      <c r="U65" s="14" t="b">
        <v>0</v>
      </c>
      <c r="V65" s="14" t="b">
        <v>0</v>
      </c>
      <c r="W65" s="14" t="b">
        <v>0</v>
      </c>
      <c r="X65" s="14" t="b">
        <v>0</v>
      </c>
      <c r="Y65" s="14" t="b">
        <v>0</v>
      </c>
      <c r="Z65" s="14" t="b">
        <v>0</v>
      </c>
      <c r="AA65" s="14" t="b">
        <v>0</v>
      </c>
      <c r="AB65" s="14" t="b">
        <v>0</v>
      </c>
      <c r="AC65" s="14" t="e">
        <v>#REF!</v>
      </c>
      <c r="AD65" s="14" t="e">
        <v>#REF!</v>
      </c>
      <c r="AE65" s="14" t="e">
        <v>#REF!</v>
      </c>
      <c r="AF65" s="14" t="b">
        <v>0</v>
      </c>
      <c r="AG65" s="14" t="b">
        <v>0</v>
      </c>
    </row>
    <row r="66" spans="1:33" ht="12.75" customHeight="1" x14ac:dyDescent="0.25">
      <c r="A66" s="13">
        <v>13</v>
      </c>
      <c r="C66" s="3" t="s">
        <v>71</v>
      </c>
      <c r="D66" s="20">
        <v>713</v>
      </c>
      <c r="E66" s="24">
        <v>0.02</v>
      </c>
      <c r="F66" s="25">
        <v>0.01</v>
      </c>
      <c r="G66" s="25">
        <v>0.02</v>
      </c>
      <c r="H66" s="25">
        <v>0.02</v>
      </c>
      <c r="I66" s="25">
        <v>0.06</v>
      </c>
      <c r="J66" s="25">
        <v>0.1</v>
      </c>
      <c r="K66" s="25">
        <v>0.15</v>
      </c>
      <c r="L66" s="25">
        <v>0.22</v>
      </c>
      <c r="M66" s="25">
        <v>0.16</v>
      </c>
      <c r="N66" s="25">
        <v>0.24</v>
      </c>
      <c r="O66" s="36">
        <v>7.7</v>
      </c>
      <c r="R66" s="19"/>
      <c r="T66" s="14" t="b">
        <v>0</v>
      </c>
      <c r="U66" s="14" t="b">
        <v>0</v>
      </c>
      <c r="V66" s="14" t="b">
        <v>0</v>
      </c>
      <c r="W66" s="14" t="b">
        <v>0</v>
      </c>
      <c r="X66" s="14" t="b">
        <v>0</v>
      </c>
      <c r="Y66" s="14" t="b">
        <v>0</v>
      </c>
      <c r="Z66" s="14" t="b">
        <v>0</v>
      </c>
      <c r="AA66" s="14" t="b">
        <v>0</v>
      </c>
      <c r="AB66" s="14" t="b">
        <v>0</v>
      </c>
      <c r="AC66" s="14" t="e">
        <v>#REF!</v>
      </c>
      <c r="AD66" s="14" t="e">
        <v>#REF!</v>
      </c>
      <c r="AE66" s="14" t="e">
        <v>#REF!</v>
      </c>
      <c r="AF66" s="14" t="b">
        <v>0</v>
      </c>
      <c r="AG66" s="14" t="b">
        <v>1</v>
      </c>
    </row>
    <row r="67" spans="1:33" ht="12.75" customHeight="1" x14ac:dyDescent="0.25">
      <c r="A67" s="13">
        <v>13</v>
      </c>
      <c r="C67" s="3" t="s">
        <v>72</v>
      </c>
      <c r="D67" s="20">
        <v>1301</v>
      </c>
      <c r="E67" s="24">
        <v>0.01</v>
      </c>
      <c r="F67" s="25">
        <v>0.01</v>
      </c>
      <c r="G67" s="25">
        <v>0.01</v>
      </c>
      <c r="H67" s="25">
        <v>0.02</v>
      </c>
      <c r="I67" s="25">
        <v>0.06</v>
      </c>
      <c r="J67" s="25">
        <v>7.0000000000000007E-2</v>
      </c>
      <c r="K67" s="25">
        <v>0.16</v>
      </c>
      <c r="L67" s="25">
        <v>0.22</v>
      </c>
      <c r="M67" s="25">
        <v>0.16</v>
      </c>
      <c r="N67" s="25">
        <v>0.26</v>
      </c>
      <c r="O67" s="36">
        <v>7.8</v>
      </c>
      <c r="R67" s="19"/>
      <c r="T67" s="14" t="b">
        <v>0</v>
      </c>
      <c r="U67" s="14" t="b">
        <v>0</v>
      </c>
      <c r="V67" s="14" t="b">
        <v>0</v>
      </c>
      <c r="W67" s="14" t="b">
        <v>0</v>
      </c>
      <c r="X67" s="14" t="b">
        <v>0</v>
      </c>
      <c r="Y67" s="14" t="b">
        <v>0</v>
      </c>
      <c r="Z67" s="14" t="b">
        <v>0</v>
      </c>
      <c r="AA67" s="14" t="b">
        <v>0</v>
      </c>
      <c r="AB67" s="14" t="b">
        <v>0</v>
      </c>
      <c r="AC67" s="14" t="e">
        <v>#REF!</v>
      </c>
      <c r="AD67" s="14" t="e">
        <v>#REF!</v>
      </c>
      <c r="AE67" s="14" t="e">
        <v>#REF!</v>
      </c>
      <c r="AF67" s="14" t="b">
        <v>0</v>
      </c>
      <c r="AG67" s="14" t="b">
        <v>1</v>
      </c>
    </row>
    <row r="68" spans="1:33" ht="12.75" customHeight="1" x14ac:dyDescent="0.25">
      <c r="C68" s="10" t="s">
        <v>74</v>
      </c>
      <c r="D68" s="23"/>
      <c r="E68" s="24"/>
      <c r="F68" s="25"/>
      <c r="G68" s="25"/>
      <c r="H68" s="25"/>
      <c r="I68" s="25"/>
      <c r="J68" s="25"/>
      <c r="K68" s="25"/>
      <c r="L68" s="25"/>
      <c r="M68" s="25"/>
      <c r="N68" s="25"/>
      <c r="O68" s="36"/>
      <c r="R68" s="19"/>
    </row>
    <row r="69" spans="1:33" ht="12.75" customHeight="1" x14ac:dyDescent="0.25">
      <c r="A69" s="13">
        <v>14</v>
      </c>
      <c r="C69" s="3" t="s">
        <v>22</v>
      </c>
      <c r="D69" s="20">
        <v>563</v>
      </c>
      <c r="E69" s="24">
        <v>0.03</v>
      </c>
      <c r="F69" s="25">
        <v>0.03</v>
      </c>
      <c r="G69" s="25">
        <v>0.03</v>
      </c>
      <c r="H69" s="25">
        <v>0.06</v>
      </c>
      <c r="I69" s="25">
        <v>0.11</v>
      </c>
      <c r="J69" s="25">
        <v>0.13</v>
      </c>
      <c r="K69" s="25">
        <v>0.16</v>
      </c>
      <c r="L69" s="25">
        <v>0.2</v>
      </c>
      <c r="M69" s="25">
        <v>0.11</v>
      </c>
      <c r="N69" s="25">
        <v>0.16</v>
      </c>
      <c r="O69" s="36">
        <v>6.9</v>
      </c>
      <c r="R69" s="19"/>
      <c r="T69" s="14" t="b">
        <v>0</v>
      </c>
      <c r="U69" s="14" t="b">
        <v>0</v>
      </c>
      <c r="V69" s="14" t="b">
        <v>0</v>
      </c>
      <c r="W69" s="14" t="b">
        <v>0</v>
      </c>
      <c r="X69" s="14" t="b">
        <v>0</v>
      </c>
      <c r="Y69" s="14" t="b">
        <v>0</v>
      </c>
      <c r="Z69" s="14" t="b">
        <v>0</v>
      </c>
      <c r="AA69" s="14" t="b">
        <v>0</v>
      </c>
      <c r="AB69" s="14" t="b">
        <v>0</v>
      </c>
      <c r="AC69" s="14" t="e">
        <v>#REF!</v>
      </c>
      <c r="AD69" s="14" t="e">
        <v>#REF!</v>
      </c>
      <c r="AE69" s="14" t="e">
        <v>#REF!</v>
      </c>
      <c r="AF69" s="14" t="b">
        <v>0</v>
      </c>
      <c r="AG69" s="14" t="b">
        <v>0</v>
      </c>
    </row>
    <row r="70" spans="1:33" ht="12.75" customHeight="1" x14ac:dyDescent="0.25">
      <c r="A70" s="13">
        <v>14</v>
      </c>
      <c r="C70" s="3" t="s">
        <v>12</v>
      </c>
      <c r="D70" s="20">
        <v>1614</v>
      </c>
      <c r="E70" s="24">
        <v>0.02</v>
      </c>
      <c r="F70" s="25">
        <v>0.01</v>
      </c>
      <c r="G70" s="25">
        <v>0.01</v>
      </c>
      <c r="H70" s="25">
        <v>0.01</v>
      </c>
      <c r="I70" s="25">
        <v>0.05</v>
      </c>
      <c r="J70" s="25">
        <v>7.0000000000000007E-2</v>
      </c>
      <c r="K70" s="25">
        <v>0.15</v>
      </c>
      <c r="L70" s="25">
        <v>0.24</v>
      </c>
      <c r="M70" s="25">
        <v>0.17</v>
      </c>
      <c r="N70" s="25">
        <v>0.28000000000000003</v>
      </c>
      <c r="O70" s="36">
        <v>8</v>
      </c>
      <c r="R70" s="19"/>
      <c r="T70" s="14" t="b">
        <v>0</v>
      </c>
      <c r="U70" s="14" t="b">
        <v>0</v>
      </c>
      <c r="V70" s="14" t="b">
        <v>0</v>
      </c>
      <c r="W70" s="14" t="b">
        <v>0</v>
      </c>
      <c r="X70" s="14" t="b">
        <v>0</v>
      </c>
      <c r="Y70" s="14" t="b">
        <v>0</v>
      </c>
      <c r="Z70" s="14" t="b">
        <v>0</v>
      </c>
      <c r="AA70" s="14" t="b">
        <v>0</v>
      </c>
      <c r="AB70" s="14" t="b">
        <v>0</v>
      </c>
      <c r="AC70" s="14" t="e">
        <v>#REF!</v>
      </c>
      <c r="AD70" s="14" t="e">
        <v>#REF!</v>
      </c>
      <c r="AE70" s="14" t="e">
        <v>#REF!</v>
      </c>
      <c r="AF70" s="14" t="b">
        <v>1</v>
      </c>
      <c r="AG70" s="14" t="b">
        <v>1</v>
      </c>
    </row>
    <row r="71" spans="1:33" ht="12.75" customHeight="1" x14ac:dyDescent="0.25">
      <c r="C71" s="10" t="s">
        <v>75</v>
      </c>
      <c r="D71" s="23"/>
      <c r="E71" s="24"/>
      <c r="F71" s="25"/>
      <c r="G71" s="25"/>
      <c r="H71" s="25"/>
      <c r="I71" s="25"/>
      <c r="J71" s="25"/>
      <c r="K71" s="25"/>
      <c r="L71" s="25"/>
      <c r="M71" s="25"/>
      <c r="N71" s="25"/>
      <c r="O71" s="36"/>
      <c r="R71" s="19"/>
    </row>
    <row r="72" spans="1:33" ht="12.75" customHeight="1" x14ac:dyDescent="0.25">
      <c r="A72" s="13">
        <v>15</v>
      </c>
      <c r="C72" s="3" t="s">
        <v>76</v>
      </c>
      <c r="D72" s="20">
        <v>231</v>
      </c>
      <c r="E72" s="24">
        <v>0.03</v>
      </c>
      <c r="F72" s="25">
        <v>0.02</v>
      </c>
      <c r="G72" s="25">
        <v>0.03</v>
      </c>
      <c r="H72" s="25">
        <v>0.03</v>
      </c>
      <c r="I72" s="25">
        <v>0.1</v>
      </c>
      <c r="J72" s="25">
        <v>0.06</v>
      </c>
      <c r="K72" s="25">
        <v>0.15</v>
      </c>
      <c r="L72" s="25">
        <v>0.19</v>
      </c>
      <c r="M72" s="25">
        <v>0.15</v>
      </c>
      <c r="N72" s="25">
        <v>0.26</v>
      </c>
      <c r="O72" s="36">
        <v>7.6</v>
      </c>
      <c r="R72" s="19"/>
      <c r="T72" s="14" t="b">
        <v>0</v>
      </c>
      <c r="U72" s="14" t="b">
        <v>0</v>
      </c>
      <c r="V72" s="14" t="b">
        <v>0</v>
      </c>
      <c r="W72" s="14" t="b">
        <v>0</v>
      </c>
      <c r="X72" s="14" t="b">
        <v>0</v>
      </c>
      <c r="Y72" s="14" t="b">
        <v>0</v>
      </c>
      <c r="Z72" s="14" t="b">
        <v>0</v>
      </c>
      <c r="AA72" s="14" t="b">
        <v>0</v>
      </c>
      <c r="AB72" s="14" t="b">
        <v>0</v>
      </c>
      <c r="AC72" s="14" t="e">
        <v>#REF!</v>
      </c>
      <c r="AD72" s="14" t="e">
        <v>#REF!</v>
      </c>
      <c r="AE72" s="14" t="e">
        <v>#REF!</v>
      </c>
      <c r="AF72" s="14" t="b">
        <v>0</v>
      </c>
      <c r="AG72" s="14" t="b">
        <v>0</v>
      </c>
    </row>
    <row r="73" spans="1:33" ht="12.75" customHeight="1" x14ac:dyDescent="0.25">
      <c r="A73" s="13">
        <v>15</v>
      </c>
      <c r="C73" s="3" t="s">
        <v>77</v>
      </c>
      <c r="D73" s="20">
        <v>762</v>
      </c>
      <c r="E73" s="24">
        <v>0.02</v>
      </c>
      <c r="F73" s="25">
        <v>0.01</v>
      </c>
      <c r="G73" s="25">
        <v>0.01</v>
      </c>
      <c r="H73" s="25">
        <v>0.02</v>
      </c>
      <c r="I73" s="25">
        <v>0.06</v>
      </c>
      <c r="J73" s="25">
        <v>0.1</v>
      </c>
      <c r="K73" s="25">
        <v>0.15</v>
      </c>
      <c r="L73" s="25">
        <v>0.22</v>
      </c>
      <c r="M73" s="25">
        <v>0.15</v>
      </c>
      <c r="N73" s="25">
        <v>0.25</v>
      </c>
      <c r="O73" s="36">
        <v>7.8</v>
      </c>
      <c r="R73" s="19"/>
      <c r="T73" s="14" t="b">
        <v>0</v>
      </c>
      <c r="U73" s="14" t="b">
        <v>0</v>
      </c>
      <c r="V73" s="14" t="b">
        <v>0</v>
      </c>
      <c r="W73" s="14" t="b">
        <v>0</v>
      </c>
      <c r="X73" s="14" t="b">
        <v>0</v>
      </c>
      <c r="Y73" s="14" t="b">
        <v>0</v>
      </c>
      <c r="Z73" s="14" t="b">
        <v>0</v>
      </c>
      <c r="AA73" s="14" t="b">
        <v>0</v>
      </c>
      <c r="AB73" s="14" t="b">
        <v>0</v>
      </c>
      <c r="AC73" s="14" t="e">
        <v>#REF!</v>
      </c>
      <c r="AD73" s="14" t="e">
        <v>#REF!</v>
      </c>
      <c r="AE73" s="14" t="e">
        <v>#REF!</v>
      </c>
      <c r="AF73" s="14" t="b">
        <v>0</v>
      </c>
      <c r="AG73" s="14" t="b">
        <v>1</v>
      </c>
    </row>
    <row r="74" spans="1:33" ht="12.75" customHeight="1" x14ac:dyDescent="0.25">
      <c r="A74" s="13">
        <v>15</v>
      </c>
      <c r="C74" s="3" t="s">
        <v>78</v>
      </c>
      <c r="D74" s="20">
        <v>1164</v>
      </c>
      <c r="E74" s="24">
        <v>0.02</v>
      </c>
      <c r="F74" s="25">
        <v>0.01</v>
      </c>
      <c r="G74" s="25">
        <v>0.02</v>
      </c>
      <c r="H74" s="25">
        <v>0.03</v>
      </c>
      <c r="I74" s="25">
        <v>0.06</v>
      </c>
      <c r="J74" s="25">
        <v>0.08</v>
      </c>
      <c r="K74" s="25">
        <v>0.15</v>
      </c>
      <c r="L74" s="25">
        <v>0.23</v>
      </c>
      <c r="M74" s="25">
        <v>0.16</v>
      </c>
      <c r="N74" s="25">
        <v>0.24</v>
      </c>
      <c r="O74" s="36">
        <v>7.8</v>
      </c>
      <c r="R74" s="19"/>
      <c r="T74" s="14" t="b">
        <v>0</v>
      </c>
      <c r="U74" s="14" t="b">
        <v>0</v>
      </c>
      <c r="V74" s="14" t="b">
        <v>0</v>
      </c>
      <c r="W74" s="14" t="b">
        <v>0</v>
      </c>
      <c r="X74" s="14" t="b">
        <v>0</v>
      </c>
      <c r="Y74" s="14" t="b">
        <v>0</v>
      </c>
      <c r="Z74" s="14" t="b">
        <v>0</v>
      </c>
      <c r="AA74" s="14" t="b">
        <v>0</v>
      </c>
      <c r="AB74" s="14" t="b">
        <v>0</v>
      </c>
      <c r="AC74" s="14" t="e">
        <v>#REF!</v>
      </c>
      <c r="AD74" s="14" t="e">
        <v>#REF!</v>
      </c>
      <c r="AE74" s="14" t="e">
        <v>#REF!</v>
      </c>
      <c r="AF74" s="14" t="b">
        <v>0</v>
      </c>
      <c r="AG74" s="14" t="b">
        <v>1</v>
      </c>
    </row>
    <row r="75" spans="1:33" ht="12.75" customHeight="1" x14ac:dyDescent="0.25">
      <c r="C75" s="10" t="s">
        <v>81</v>
      </c>
      <c r="D75" s="23"/>
      <c r="E75" s="24"/>
      <c r="F75" s="25"/>
      <c r="G75" s="25"/>
      <c r="H75" s="25"/>
      <c r="I75" s="25"/>
      <c r="J75" s="25"/>
      <c r="K75" s="25"/>
      <c r="L75" s="25"/>
      <c r="M75" s="25"/>
      <c r="N75" s="25"/>
      <c r="O75" s="36"/>
      <c r="R75" s="19"/>
    </row>
    <row r="76" spans="1:33" ht="12.75" customHeight="1" x14ac:dyDescent="0.25">
      <c r="A76" s="13">
        <v>16</v>
      </c>
      <c r="C76" s="3" t="s">
        <v>76</v>
      </c>
      <c r="D76" s="20">
        <v>94</v>
      </c>
      <c r="E76" s="24">
        <v>0.06</v>
      </c>
      <c r="F76" s="25">
        <v>0.01</v>
      </c>
      <c r="G76" s="25">
        <v>0.03</v>
      </c>
      <c r="H76" s="25">
        <v>0.05</v>
      </c>
      <c r="I76" s="25">
        <v>0.11</v>
      </c>
      <c r="J76" s="25">
        <v>0.12</v>
      </c>
      <c r="K76" s="25">
        <v>0.16</v>
      </c>
      <c r="L76" s="25">
        <v>0.09</v>
      </c>
      <c r="M76" s="25">
        <v>0.13</v>
      </c>
      <c r="N76" s="25">
        <v>0.24</v>
      </c>
      <c r="O76" s="36">
        <v>7</v>
      </c>
      <c r="R76" s="19"/>
      <c r="T76" s="14" t="b">
        <v>0</v>
      </c>
      <c r="U76" s="14" t="b">
        <v>0</v>
      </c>
      <c r="V76" s="14" t="b">
        <v>0</v>
      </c>
      <c r="W76" s="14" t="b">
        <v>0</v>
      </c>
      <c r="X76" s="14" t="b">
        <v>0</v>
      </c>
      <c r="Y76" s="14" t="b">
        <v>0</v>
      </c>
      <c r="Z76" s="14" t="b">
        <v>0</v>
      </c>
      <c r="AA76" s="14" t="b">
        <v>0</v>
      </c>
      <c r="AB76" s="14" t="b">
        <v>0</v>
      </c>
      <c r="AC76" s="14" t="e">
        <v>#REF!</v>
      </c>
      <c r="AD76" s="14" t="e">
        <v>#REF!</v>
      </c>
      <c r="AE76" s="14" t="e">
        <v>#REF!</v>
      </c>
      <c r="AF76" s="14" t="b">
        <v>1</v>
      </c>
      <c r="AG76" s="14" t="b">
        <v>1</v>
      </c>
    </row>
    <row r="77" spans="1:33" ht="12.75" customHeight="1" x14ac:dyDescent="0.25">
      <c r="A77" s="13">
        <v>16</v>
      </c>
      <c r="C77" s="3" t="s">
        <v>79</v>
      </c>
      <c r="D77" s="20">
        <v>195</v>
      </c>
      <c r="E77" s="24">
        <v>0.01</v>
      </c>
      <c r="F77" s="25">
        <v>0.02</v>
      </c>
      <c r="G77" s="25">
        <v>0.04</v>
      </c>
      <c r="H77" s="25">
        <v>0.06</v>
      </c>
      <c r="I77" s="25">
        <v>0.13</v>
      </c>
      <c r="J77" s="25">
        <v>0.13</v>
      </c>
      <c r="K77" s="25">
        <v>0.21</v>
      </c>
      <c r="L77" s="25">
        <v>0.22</v>
      </c>
      <c r="M77" s="25">
        <v>0.09</v>
      </c>
      <c r="N77" s="25">
        <v>0.09</v>
      </c>
      <c r="O77" s="36">
        <v>6.8</v>
      </c>
      <c r="R77" s="19"/>
      <c r="T77" s="14" t="b">
        <v>0</v>
      </c>
      <c r="U77" s="14" t="b">
        <v>0</v>
      </c>
      <c r="V77" s="14" t="b">
        <v>0</v>
      </c>
      <c r="W77" s="14" t="b">
        <v>0</v>
      </c>
      <c r="X77" s="14" t="b">
        <v>1</v>
      </c>
      <c r="Y77" s="14" t="b">
        <v>0</v>
      </c>
      <c r="Z77" s="14" t="b">
        <v>1</v>
      </c>
      <c r="AA77" s="14" t="b">
        <v>1</v>
      </c>
      <c r="AB77" s="14" t="b">
        <v>0</v>
      </c>
      <c r="AC77" s="14" t="e">
        <v>#REF!</v>
      </c>
      <c r="AD77" s="14" t="e">
        <v>#REF!</v>
      </c>
      <c r="AE77" s="14" t="e">
        <v>#REF!</v>
      </c>
      <c r="AF77" s="14" t="b">
        <v>0</v>
      </c>
      <c r="AG77" s="14" t="b">
        <v>0</v>
      </c>
    </row>
    <row r="78" spans="1:33" ht="12.75" customHeight="1" x14ac:dyDescent="0.25">
      <c r="A78" s="13">
        <v>16</v>
      </c>
      <c r="C78" s="3" t="s">
        <v>78</v>
      </c>
      <c r="D78" s="20">
        <v>1635</v>
      </c>
      <c r="E78" s="24">
        <v>0.02</v>
      </c>
      <c r="F78" s="25">
        <v>0.01</v>
      </c>
      <c r="G78" s="25">
        <v>0.01</v>
      </c>
      <c r="H78" s="25">
        <v>0.02</v>
      </c>
      <c r="I78" s="25">
        <v>0.05</v>
      </c>
      <c r="J78" s="25">
        <v>7.0000000000000007E-2</v>
      </c>
      <c r="K78" s="25">
        <v>0.14000000000000001</v>
      </c>
      <c r="L78" s="25">
        <v>0.23</v>
      </c>
      <c r="M78" s="25">
        <v>0.18</v>
      </c>
      <c r="N78" s="25">
        <v>0.26</v>
      </c>
      <c r="O78" s="36">
        <v>7.9</v>
      </c>
      <c r="R78" s="19"/>
      <c r="T78" s="14" t="b">
        <v>0</v>
      </c>
      <c r="U78" s="14" t="b">
        <v>0</v>
      </c>
      <c r="V78" s="14" t="b">
        <v>0</v>
      </c>
      <c r="W78" s="14" t="b">
        <v>0</v>
      </c>
      <c r="X78" s="14" t="b">
        <v>0</v>
      </c>
      <c r="Y78" s="14" t="b">
        <v>0</v>
      </c>
      <c r="Z78" s="14" t="b">
        <v>0</v>
      </c>
      <c r="AA78" s="14" t="b">
        <v>1</v>
      </c>
      <c r="AB78" s="14" t="b">
        <v>1</v>
      </c>
      <c r="AC78" s="14" t="e">
        <v>#REF!</v>
      </c>
      <c r="AD78" s="14" t="e">
        <v>#REF!</v>
      </c>
      <c r="AE78" s="14" t="e">
        <v>#REF!</v>
      </c>
      <c r="AF78" s="14" t="b">
        <v>1</v>
      </c>
      <c r="AG78" s="14" t="b">
        <v>1</v>
      </c>
    </row>
    <row r="79" spans="1:33" ht="12.75" customHeight="1" x14ac:dyDescent="0.25">
      <c r="A79" s="13">
        <v>16</v>
      </c>
      <c r="C79" s="3" t="s">
        <v>80</v>
      </c>
      <c r="D79" s="20">
        <v>253</v>
      </c>
      <c r="E79" s="24">
        <v>0.04</v>
      </c>
      <c r="F79" s="25">
        <v>0.01</v>
      </c>
      <c r="G79" s="25">
        <v>0.02</v>
      </c>
      <c r="H79" s="25">
        <v>0.03</v>
      </c>
      <c r="I79" s="25">
        <v>0.06</v>
      </c>
      <c r="J79" s="25">
        <v>0.08</v>
      </c>
      <c r="K79" s="25">
        <v>0.15</v>
      </c>
      <c r="L79" s="25">
        <v>0.24</v>
      </c>
      <c r="M79" s="25">
        <v>0.11</v>
      </c>
      <c r="N79" s="25">
        <v>0.27</v>
      </c>
      <c r="O79" s="36">
        <v>7.7</v>
      </c>
      <c r="R79" s="19"/>
      <c r="T79" s="14" t="b">
        <v>0</v>
      </c>
      <c r="U79" s="14" t="b">
        <v>0</v>
      </c>
      <c r="V79" s="14" t="b">
        <v>0</v>
      </c>
      <c r="W79" s="14" t="b">
        <v>0</v>
      </c>
      <c r="X79" s="14" t="b">
        <v>0</v>
      </c>
      <c r="Y79" s="14" t="b">
        <v>0</v>
      </c>
      <c r="Z79" s="14" t="b">
        <v>0</v>
      </c>
      <c r="AA79" s="14" t="b">
        <v>1</v>
      </c>
      <c r="AB79" s="14" t="b">
        <v>0</v>
      </c>
      <c r="AC79" s="14" t="e">
        <v>#REF!</v>
      </c>
      <c r="AD79" s="14" t="e">
        <v>#REF!</v>
      </c>
      <c r="AE79" s="14" t="e">
        <v>#REF!</v>
      </c>
      <c r="AF79" s="14" t="b">
        <v>1</v>
      </c>
      <c r="AG79" s="14" t="b">
        <v>1</v>
      </c>
    </row>
    <row r="80" spans="1:33" ht="12.75" customHeight="1" x14ac:dyDescent="0.25">
      <c r="C80" s="10" t="s">
        <v>82</v>
      </c>
      <c r="D80" s="23"/>
      <c r="E80" s="24"/>
      <c r="F80" s="25"/>
      <c r="G80" s="25"/>
      <c r="H80" s="25"/>
      <c r="I80" s="25"/>
      <c r="J80" s="25"/>
      <c r="K80" s="25"/>
      <c r="L80" s="25"/>
      <c r="M80" s="25"/>
      <c r="N80" s="25"/>
      <c r="O80" s="36"/>
      <c r="R80" s="19"/>
    </row>
    <row r="81" spans="1:33" ht="12.75" customHeight="1" x14ac:dyDescent="0.25">
      <c r="A81" s="13">
        <v>17</v>
      </c>
      <c r="C81" s="3" t="s">
        <v>70</v>
      </c>
      <c r="D81" s="20">
        <v>106</v>
      </c>
      <c r="E81" s="24">
        <v>0.4</v>
      </c>
      <c r="F81" s="25">
        <v>0.27</v>
      </c>
      <c r="G81" s="25">
        <v>0.33</v>
      </c>
      <c r="H81" s="25"/>
      <c r="I81" s="25"/>
      <c r="J81" s="25"/>
      <c r="K81" s="25"/>
      <c r="L81" s="25"/>
      <c r="M81" s="25"/>
      <c r="N81" s="25"/>
      <c r="O81" s="36">
        <v>1.9</v>
      </c>
      <c r="R81" s="19"/>
      <c r="T81" s="14" t="b">
        <v>1</v>
      </c>
      <c r="U81" s="14" t="b">
        <v>1</v>
      </c>
      <c r="V81" s="14" t="b">
        <v>1</v>
      </c>
      <c r="W81" s="14" t="b">
        <v>0</v>
      </c>
      <c r="X81" s="14" t="b">
        <v>0</v>
      </c>
      <c r="Y81" s="14" t="b">
        <v>0</v>
      </c>
      <c r="Z81" s="14" t="b">
        <v>0</v>
      </c>
      <c r="AA81" s="14" t="b">
        <v>0</v>
      </c>
      <c r="AB81" s="14" t="b">
        <v>0</v>
      </c>
      <c r="AC81" s="14" t="e">
        <v>#REF!</v>
      </c>
      <c r="AD81" s="14" t="e">
        <v>#REF!</v>
      </c>
      <c r="AE81" s="14" t="e">
        <v>#REF!</v>
      </c>
      <c r="AF81" s="14" t="b">
        <v>0</v>
      </c>
      <c r="AG81" s="14" t="b">
        <v>0</v>
      </c>
    </row>
    <row r="82" spans="1:33" ht="12.75" customHeight="1" x14ac:dyDescent="0.25">
      <c r="A82" s="13">
        <v>17</v>
      </c>
      <c r="C82" s="3" t="s">
        <v>71</v>
      </c>
      <c r="D82" s="20">
        <v>696</v>
      </c>
      <c r="E82" s="24"/>
      <c r="F82" s="25"/>
      <c r="G82" s="25"/>
      <c r="H82" s="25">
        <v>7.0000000000000007E-2</v>
      </c>
      <c r="I82" s="25">
        <v>0.2</v>
      </c>
      <c r="J82" s="25">
        <v>0.26</v>
      </c>
      <c r="K82" s="25">
        <v>0.47</v>
      </c>
      <c r="L82" s="25"/>
      <c r="M82" s="25"/>
      <c r="N82" s="25"/>
      <c r="O82" s="36">
        <v>6.1</v>
      </c>
      <c r="R82" s="19"/>
      <c r="T82" s="14" t="b">
        <v>0</v>
      </c>
      <c r="U82" s="14" t="b">
        <v>0</v>
      </c>
      <c r="V82" s="14" t="b">
        <v>0</v>
      </c>
      <c r="W82" s="14" t="b">
        <v>0</v>
      </c>
      <c r="X82" s="14" t="b">
        <v>1</v>
      </c>
      <c r="Y82" s="14" t="b">
        <v>1</v>
      </c>
      <c r="Z82" s="14" t="b">
        <v>1</v>
      </c>
      <c r="AA82" s="14" t="b">
        <v>0</v>
      </c>
      <c r="AB82" s="14" t="b">
        <v>0</v>
      </c>
      <c r="AC82" s="14" t="e">
        <v>#REF!</v>
      </c>
      <c r="AD82" s="14" t="e">
        <v>#REF!</v>
      </c>
      <c r="AE82" s="14" t="e">
        <v>#REF!</v>
      </c>
      <c r="AF82" s="14" t="b">
        <v>0</v>
      </c>
      <c r="AG82" s="14" t="b">
        <v>1</v>
      </c>
    </row>
    <row r="83" spans="1:33" ht="12.75" customHeight="1" x14ac:dyDescent="0.25">
      <c r="A83" s="13">
        <v>17</v>
      </c>
      <c r="C83" s="3" t="s">
        <v>72</v>
      </c>
      <c r="D83" s="20">
        <v>1375</v>
      </c>
      <c r="E83" s="24"/>
      <c r="F83" s="25"/>
      <c r="G83" s="25"/>
      <c r="H83" s="25"/>
      <c r="I83" s="25"/>
      <c r="J83" s="25"/>
      <c r="K83" s="25"/>
      <c r="L83" s="25">
        <v>0.36</v>
      </c>
      <c r="M83" s="25">
        <v>0.25</v>
      </c>
      <c r="N83" s="25">
        <v>0.39</v>
      </c>
      <c r="O83" s="36">
        <v>9</v>
      </c>
      <c r="R83" s="19"/>
      <c r="T83" s="14" t="b">
        <v>0</v>
      </c>
      <c r="U83" s="14" t="b">
        <v>0</v>
      </c>
      <c r="V83" s="14" t="b">
        <v>0</v>
      </c>
      <c r="W83" s="14" t="b">
        <v>0</v>
      </c>
      <c r="X83" s="14" t="b">
        <v>0</v>
      </c>
      <c r="Y83" s="14" t="b">
        <v>0</v>
      </c>
      <c r="Z83" s="14" t="b">
        <v>0</v>
      </c>
      <c r="AA83" s="14" t="b">
        <v>1</v>
      </c>
      <c r="AB83" s="14" t="b">
        <v>1</v>
      </c>
      <c r="AC83" s="14" t="e">
        <v>#REF!</v>
      </c>
      <c r="AD83" s="14" t="e">
        <v>#REF!</v>
      </c>
      <c r="AE83" s="14" t="e">
        <v>#REF!</v>
      </c>
      <c r="AF83" s="14" t="b">
        <v>1</v>
      </c>
      <c r="AG83" s="14" t="b">
        <v>1</v>
      </c>
    </row>
    <row r="84" spans="1:33" ht="12.75" customHeight="1" x14ac:dyDescent="0.25">
      <c r="C84" s="10" t="s">
        <v>86</v>
      </c>
      <c r="D84" s="23"/>
      <c r="E84" s="24"/>
      <c r="F84" s="25"/>
      <c r="G84" s="25"/>
      <c r="H84" s="25"/>
      <c r="I84" s="25"/>
      <c r="J84" s="25"/>
      <c r="K84" s="25"/>
      <c r="L84" s="25"/>
      <c r="M84" s="25"/>
      <c r="N84" s="25"/>
      <c r="O84" s="36"/>
      <c r="R84" s="19"/>
    </row>
    <row r="85" spans="1:33" ht="12.75" customHeight="1" x14ac:dyDescent="0.25">
      <c r="A85" s="13">
        <v>17</v>
      </c>
      <c r="C85" s="3" t="s">
        <v>70</v>
      </c>
      <c r="D85" s="20">
        <v>683</v>
      </c>
      <c r="E85" s="24">
        <v>0.02</v>
      </c>
      <c r="F85" s="25">
        <v>0.01</v>
      </c>
      <c r="G85" s="25">
        <v>0.01</v>
      </c>
      <c r="H85" s="25">
        <v>0.01</v>
      </c>
      <c r="I85" s="25">
        <v>0.04</v>
      </c>
      <c r="J85" s="25">
        <v>0.05</v>
      </c>
      <c r="K85" s="25">
        <v>0.12</v>
      </c>
      <c r="L85" s="25">
        <v>0.2</v>
      </c>
      <c r="M85" s="25">
        <v>0.16</v>
      </c>
      <c r="N85" s="25">
        <v>0.4</v>
      </c>
      <c r="O85" s="36">
        <v>8.4</v>
      </c>
      <c r="R85" s="19"/>
      <c r="T85" s="14" t="b">
        <v>0</v>
      </c>
      <c r="U85" s="14" t="b">
        <v>0</v>
      </c>
      <c r="V85" s="14" t="b">
        <v>0</v>
      </c>
      <c r="W85" s="14" t="b">
        <v>0</v>
      </c>
      <c r="X85" s="14" t="b">
        <v>0</v>
      </c>
      <c r="Y85" s="14" t="b">
        <v>0</v>
      </c>
      <c r="Z85" s="14" t="b">
        <v>1</v>
      </c>
      <c r="AA85" s="14" t="b">
        <v>1</v>
      </c>
      <c r="AB85" s="14" t="b">
        <v>1</v>
      </c>
      <c r="AC85" s="14" t="e">
        <v>#REF!</v>
      </c>
      <c r="AD85" s="14" t="e">
        <v>#REF!</v>
      </c>
      <c r="AE85" s="14" t="e">
        <v>#REF!</v>
      </c>
      <c r="AF85" s="14" t="b">
        <v>1</v>
      </c>
      <c r="AG85" s="14" t="b">
        <v>1</v>
      </c>
    </row>
    <row r="86" spans="1:33" ht="12.75" customHeight="1" x14ac:dyDescent="0.25">
      <c r="A86" s="13">
        <v>17</v>
      </c>
      <c r="C86" s="3" t="s">
        <v>71</v>
      </c>
      <c r="D86" s="20">
        <v>831</v>
      </c>
      <c r="E86" s="24">
        <v>0.01</v>
      </c>
      <c r="F86" s="25">
        <v>0.01</v>
      </c>
      <c r="G86" s="25">
        <v>0.01</v>
      </c>
      <c r="H86" s="25">
        <v>0.02</v>
      </c>
      <c r="I86" s="25">
        <v>0.05</v>
      </c>
      <c r="J86" s="25">
        <v>0.08</v>
      </c>
      <c r="K86" s="25">
        <v>0.17</v>
      </c>
      <c r="L86" s="25">
        <v>0.27</v>
      </c>
      <c r="M86" s="25">
        <v>0.18</v>
      </c>
      <c r="N86" s="25">
        <v>0.2</v>
      </c>
      <c r="O86" s="36">
        <v>7.8</v>
      </c>
      <c r="R86" s="19"/>
      <c r="T86" s="14" t="b">
        <v>0</v>
      </c>
      <c r="U86" s="14" t="b">
        <v>0</v>
      </c>
      <c r="V86" s="14" t="b">
        <v>0</v>
      </c>
      <c r="W86" s="14" t="b">
        <v>0</v>
      </c>
      <c r="X86" s="14" t="b">
        <v>0</v>
      </c>
      <c r="Y86" s="14" t="b">
        <v>0</v>
      </c>
      <c r="Z86" s="14" t="b">
        <v>1</v>
      </c>
      <c r="AA86" s="14" t="b">
        <v>1</v>
      </c>
      <c r="AB86" s="14" t="b">
        <v>1</v>
      </c>
      <c r="AC86" s="14" t="e">
        <v>#REF!</v>
      </c>
      <c r="AD86" s="14" t="e">
        <v>#REF!</v>
      </c>
      <c r="AE86" s="14" t="e">
        <v>#REF!</v>
      </c>
      <c r="AF86" s="14" t="b">
        <v>1</v>
      </c>
      <c r="AG86" s="14" t="b">
        <v>1</v>
      </c>
    </row>
    <row r="87" spans="1:33" ht="12.75" customHeight="1" x14ac:dyDescent="0.25">
      <c r="A87" s="13">
        <v>17</v>
      </c>
      <c r="C87" s="3" t="s">
        <v>72</v>
      </c>
      <c r="D87" s="20">
        <v>600</v>
      </c>
      <c r="E87" s="24">
        <v>0.03</v>
      </c>
      <c r="F87" s="25">
        <v>0.02</v>
      </c>
      <c r="G87" s="25">
        <v>0.04</v>
      </c>
      <c r="H87" s="25">
        <v>0.05</v>
      </c>
      <c r="I87" s="25">
        <v>0.1</v>
      </c>
      <c r="J87" s="25">
        <v>0.12</v>
      </c>
      <c r="K87" s="25">
        <v>0.18</v>
      </c>
      <c r="L87" s="25">
        <v>0.2</v>
      </c>
      <c r="M87" s="25">
        <v>0.13</v>
      </c>
      <c r="N87" s="25">
        <v>0.14000000000000001</v>
      </c>
      <c r="O87" s="36">
        <v>7</v>
      </c>
      <c r="R87" s="19"/>
      <c r="T87" s="14" t="b">
        <v>0</v>
      </c>
      <c r="U87" s="14" t="b">
        <v>0</v>
      </c>
      <c r="V87" s="14" t="b">
        <v>0</v>
      </c>
      <c r="W87" s="14" t="b">
        <v>0</v>
      </c>
      <c r="X87" s="14" t="b">
        <v>0</v>
      </c>
      <c r="Y87" s="14" t="b">
        <v>1</v>
      </c>
      <c r="Z87" s="14" t="b">
        <v>1</v>
      </c>
      <c r="AA87" s="14" t="b">
        <v>1</v>
      </c>
      <c r="AB87" s="14" t="b">
        <v>0</v>
      </c>
      <c r="AC87" s="14" t="e">
        <v>#REF!</v>
      </c>
      <c r="AD87" s="14" t="e">
        <v>#REF!</v>
      </c>
      <c r="AE87" s="14" t="e">
        <v>#REF!</v>
      </c>
      <c r="AF87" s="14" t="b">
        <v>0</v>
      </c>
      <c r="AG87" s="14" t="b">
        <v>1</v>
      </c>
    </row>
    <row r="88" spans="1:33" ht="12.75" customHeight="1" x14ac:dyDescent="0.25">
      <c r="A88" s="13">
        <v>17</v>
      </c>
      <c r="C88" s="3" t="s">
        <v>83</v>
      </c>
      <c r="D88" s="20">
        <v>63</v>
      </c>
      <c r="E88" s="24">
        <v>0.05</v>
      </c>
      <c r="F88" s="25">
        <v>0.02</v>
      </c>
      <c r="G88" s="25">
        <v>0.03</v>
      </c>
      <c r="H88" s="25"/>
      <c r="I88" s="25">
        <v>0.06</v>
      </c>
      <c r="J88" s="25">
        <v>0.11</v>
      </c>
      <c r="K88" s="25">
        <v>0.05</v>
      </c>
      <c r="L88" s="25">
        <v>0.19</v>
      </c>
      <c r="M88" s="25">
        <v>0.14000000000000001</v>
      </c>
      <c r="N88" s="25">
        <v>0.35</v>
      </c>
      <c r="O88" s="36">
        <v>7.8</v>
      </c>
      <c r="R88" s="19"/>
      <c r="T88" s="14" t="b">
        <v>0</v>
      </c>
      <c r="U88" s="14" t="b">
        <v>0</v>
      </c>
      <c r="V88" s="14" t="b">
        <v>0</v>
      </c>
      <c r="W88" s="14" t="b">
        <v>0</v>
      </c>
      <c r="X88" s="14" t="b">
        <v>0</v>
      </c>
      <c r="Y88" s="14" t="b">
        <v>1</v>
      </c>
      <c r="Z88" s="14" t="b">
        <v>0</v>
      </c>
      <c r="AA88" s="14" t="b">
        <v>1</v>
      </c>
      <c r="AB88" s="14" t="b">
        <v>0</v>
      </c>
      <c r="AC88" s="14" t="e">
        <v>#REF!</v>
      </c>
      <c r="AD88" s="14" t="e">
        <v>#REF!</v>
      </c>
      <c r="AE88" s="14" t="e">
        <v>#REF!</v>
      </c>
      <c r="AF88" s="14" t="b">
        <v>1</v>
      </c>
      <c r="AG88" s="14" t="b">
        <v>1</v>
      </c>
    </row>
    <row r="89" spans="1:33" ht="12.75" customHeight="1" x14ac:dyDescent="0.25">
      <c r="C89" s="10" t="s">
        <v>85</v>
      </c>
      <c r="D89" s="23"/>
      <c r="E89" s="24"/>
      <c r="F89" s="25"/>
      <c r="G89" s="25"/>
      <c r="H89" s="25"/>
      <c r="I89" s="25"/>
      <c r="J89" s="25"/>
      <c r="K89" s="25"/>
      <c r="L89" s="25"/>
      <c r="M89" s="25"/>
      <c r="N89" s="25"/>
      <c r="O89" s="36"/>
      <c r="R89" s="19"/>
    </row>
    <row r="90" spans="1:33" ht="12.75" customHeight="1" x14ac:dyDescent="0.25">
      <c r="A90" s="13">
        <v>17</v>
      </c>
      <c r="C90" s="3" t="s">
        <v>70</v>
      </c>
      <c r="D90" s="20">
        <v>120</v>
      </c>
      <c r="E90" s="24">
        <v>0.17</v>
      </c>
      <c r="F90" s="25">
        <v>0.08</v>
      </c>
      <c r="G90" s="25">
        <v>0.11</v>
      </c>
      <c r="H90" s="25">
        <v>0.08</v>
      </c>
      <c r="I90" s="25">
        <v>0.12</v>
      </c>
      <c r="J90" s="25">
        <v>0.09</v>
      </c>
      <c r="K90" s="25">
        <v>0.12</v>
      </c>
      <c r="L90" s="25">
        <v>0.05</v>
      </c>
      <c r="M90" s="25">
        <v>0.08</v>
      </c>
      <c r="N90" s="25">
        <v>0.13</v>
      </c>
      <c r="O90" s="36">
        <v>5.2</v>
      </c>
      <c r="R90" s="19"/>
      <c r="T90" s="14" t="b">
        <v>1</v>
      </c>
      <c r="U90" s="14" t="b">
        <v>0</v>
      </c>
      <c r="V90" s="14" t="b">
        <v>1</v>
      </c>
      <c r="W90" s="14" t="b">
        <v>0</v>
      </c>
      <c r="X90" s="14" t="b">
        <v>1</v>
      </c>
      <c r="Y90" s="14" t="b">
        <v>0</v>
      </c>
      <c r="Z90" s="14" t="b">
        <v>1</v>
      </c>
      <c r="AA90" s="14" t="b">
        <v>0</v>
      </c>
      <c r="AB90" s="14" t="b">
        <v>0</v>
      </c>
      <c r="AC90" s="14" t="e">
        <v>#REF!</v>
      </c>
      <c r="AD90" s="14" t="e">
        <v>#REF!</v>
      </c>
      <c r="AE90" s="14" t="e">
        <v>#REF!</v>
      </c>
      <c r="AF90" s="14" t="b">
        <v>0</v>
      </c>
      <c r="AG90" s="14" t="b">
        <v>1</v>
      </c>
    </row>
    <row r="91" spans="1:33" ht="12.75" customHeight="1" x14ac:dyDescent="0.25">
      <c r="A91" s="13">
        <v>17</v>
      </c>
      <c r="C91" s="3" t="s">
        <v>71</v>
      </c>
      <c r="D91" s="20">
        <v>802</v>
      </c>
      <c r="E91" s="24">
        <v>0.01</v>
      </c>
      <c r="F91" s="25">
        <v>0.01</v>
      </c>
      <c r="G91" s="25">
        <v>0.02</v>
      </c>
      <c r="H91" s="25">
        <v>0.04</v>
      </c>
      <c r="I91" s="25">
        <v>0.11</v>
      </c>
      <c r="J91" s="25">
        <v>0.15</v>
      </c>
      <c r="K91" s="25">
        <v>0.21</v>
      </c>
      <c r="L91" s="25">
        <v>0.24</v>
      </c>
      <c r="M91" s="25">
        <v>0.11</v>
      </c>
      <c r="N91" s="25">
        <v>0.1</v>
      </c>
      <c r="O91" s="36">
        <v>7</v>
      </c>
      <c r="R91" s="19"/>
      <c r="T91" s="14" t="b">
        <v>0</v>
      </c>
      <c r="U91" s="14" t="b">
        <v>0</v>
      </c>
      <c r="V91" s="14" t="b">
        <v>0</v>
      </c>
      <c r="W91" s="14" t="b">
        <v>0</v>
      </c>
      <c r="X91" s="14" t="b">
        <v>1</v>
      </c>
      <c r="Y91" s="14" t="b">
        <v>1</v>
      </c>
      <c r="Z91" s="14" t="b">
        <v>1</v>
      </c>
      <c r="AA91" s="14" t="b">
        <v>1</v>
      </c>
      <c r="AB91" s="14" t="b">
        <v>0</v>
      </c>
      <c r="AC91" s="14" t="e">
        <v>#REF!</v>
      </c>
      <c r="AD91" s="14" t="e">
        <v>#REF!</v>
      </c>
      <c r="AE91" s="14" t="e">
        <v>#REF!</v>
      </c>
      <c r="AF91" s="14" t="b">
        <v>0</v>
      </c>
      <c r="AG91" s="14" t="b">
        <v>1</v>
      </c>
    </row>
    <row r="92" spans="1:33" ht="12.75" customHeight="1" x14ac:dyDescent="0.25">
      <c r="A92" s="13">
        <v>17</v>
      </c>
      <c r="C92" s="3" t="s">
        <v>72</v>
      </c>
      <c r="D92" s="20">
        <v>1255</v>
      </c>
      <c r="E92" s="24">
        <v>0.01</v>
      </c>
      <c r="F92" s="25">
        <v>0.01</v>
      </c>
      <c r="G92" s="25">
        <v>0.01</v>
      </c>
      <c r="H92" s="25">
        <v>0.01</v>
      </c>
      <c r="I92" s="25">
        <v>0.02</v>
      </c>
      <c r="J92" s="25">
        <v>0.04</v>
      </c>
      <c r="K92" s="25">
        <v>0.12</v>
      </c>
      <c r="L92" s="25">
        <v>0.23</v>
      </c>
      <c r="M92" s="25">
        <v>0.2</v>
      </c>
      <c r="N92" s="25">
        <v>0.36</v>
      </c>
      <c r="O92" s="36">
        <v>8.5</v>
      </c>
      <c r="R92" s="19"/>
      <c r="T92" s="14" t="b">
        <v>0</v>
      </c>
      <c r="U92" s="14" t="b">
        <v>0</v>
      </c>
      <c r="V92" s="14" t="b">
        <v>0</v>
      </c>
      <c r="W92" s="14" t="b">
        <v>0</v>
      </c>
      <c r="X92" s="14" t="b">
        <v>0</v>
      </c>
      <c r="Y92" s="14" t="b">
        <v>0</v>
      </c>
      <c r="Z92" s="14" t="b">
        <v>1</v>
      </c>
      <c r="AA92" s="14" t="b">
        <v>1</v>
      </c>
      <c r="AB92" s="14" t="b">
        <v>1</v>
      </c>
      <c r="AC92" s="14" t="e">
        <v>#REF!</v>
      </c>
      <c r="AD92" s="14" t="e">
        <v>#REF!</v>
      </c>
      <c r="AE92" s="14" t="e">
        <v>#REF!</v>
      </c>
      <c r="AF92" s="14" t="b">
        <v>1</v>
      </c>
      <c r="AG92" s="14" t="b">
        <v>1</v>
      </c>
    </row>
    <row r="93" spans="1:33" ht="12.75" customHeight="1" x14ac:dyDescent="0.25">
      <c r="C93" s="10" t="s">
        <v>84</v>
      </c>
      <c r="D93" s="23"/>
      <c r="E93" s="24"/>
      <c r="F93" s="25"/>
      <c r="G93" s="25"/>
      <c r="H93" s="25"/>
      <c r="I93" s="25"/>
      <c r="J93" s="25"/>
      <c r="K93" s="25"/>
      <c r="L93" s="25"/>
      <c r="M93" s="25"/>
      <c r="N93" s="25"/>
      <c r="O93" s="36"/>
      <c r="R93" s="19"/>
    </row>
    <row r="94" spans="1:33" ht="12.75" customHeight="1" x14ac:dyDescent="0.25">
      <c r="A94" s="13">
        <v>17</v>
      </c>
      <c r="C94" s="3" t="s">
        <v>22</v>
      </c>
      <c r="D94" s="20">
        <v>1482</v>
      </c>
      <c r="E94" s="24">
        <v>0.02</v>
      </c>
      <c r="F94" s="25">
        <v>0.02</v>
      </c>
      <c r="G94" s="25">
        <v>0.02</v>
      </c>
      <c r="H94" s="25">
        <v>0.03</v>
      </c>
      <c r="I94" s="25">
        <v>0.08</v>
      </c>
      <c r="J94" s="25">
        <v>0.11</v>
      </c>
      <c r="K94" s="25">
        <v>0.16</v>
      </c>
      <c r="L94" s="25">
        <v>0.23</v>
      </c>
      <c r="M94" s="25">
        <v>0.15</v>
      </c>
      <c r="N94" s="25">
        <v>0.19</v>
      </c>
      <c r="O94" s="36">
        <v>7.5</v>
      </c>
      <c r="R94" s="19"/>
      <c r="T94" s="14" t="b">
        <v>0</v>
      </c>
      <c r="U94" s="14" t="b">
        <v>0</v>
      </c>
      <c r="V94" s="14" t="b">
        <v>0</v>
      </c>
      <c r="W94" s="14" t="b">
        <v>0</v>
      </c>
      <c r="X94" s="14" t="b">
        <v>0</v>
      </c>
      <c r="Y94" s="14" t="b">
        <v>1</v>
      </c>
      <c r="Z94" s="14" t="b">
        <v>1</v>
      </c>
      <c r="AA94" s="14" t="b">
        <v>1</v>
      </c>
      <c r="AB94" s="14" t="b">
        <v>1</v>
      </c>
      <c r="AC94" s="14" t="e">
        <v>#REF!</v>
      </c>
      <c r="AD94" s="14" t="e">
        <v>#REF!</v>
      </c>
      <c r="AE94" s="14" t="e">
        <v>#REF!</v>
      </c>
      <c r="AF94" s="14" t="b">
        <v>1</v>
      </c>
      <c r="AG94" s="14" t="b">
        <v>1</v>
      </c>
    </row>
    <row r="95" spans="1:33" ht="12.75" customHeight="1" x14ac:dyDescent="0.25">
      <c r="A95" s="13">
        <v>17</v>
      </c>
      <c r="C95" s="3" t="s">
        <v>12</v>
      </c>
      <c r="D95" s="20">
        <v>695</v>
      </c>
      <c r="E95" s="24">
        <v>0.02</v>
      </c>
      <c r="F95" s="25">
        <v>0.01</v>
      </c>
      <c r="G95" s="25">
        <v>0.01</v>
      </c>
      <c r="H95" s="25">
        <v>0.01</v>
      </c>
      <c r="I95" s="25">
        <v>0.03</v>
      </c>
      <c r="J95" s="25">
        <v>0.03</v>
      </c>
      <c r="K95" s="25">
        <v>0.14000000000000001</v>
      </c>
      <c r="L95" s="25">
        <v>0.21</v>
      </c>
      <c r="M95" s="25">
        <v>0.17</v>
      </c>
      <c r="N95" s="25">
        <v>0.37</v>
      </c>
      <c r="O95" s="36">
        <v>8.4</v>
      </c>
      <c r="R95" s="19"/>
      <c r="T95" s="14" t="b">
        <v>0</v>
      </c>
      <c r="U95" s="14" t="b">
        <v>0</v>
      </c>
      <c r="V95" s="14" t="b">
        <v>0</v>
      </c>
      <c r="W95" s="14" t="b">
        <v>0</v>
      </c>
      <c r="X95" s="14" t="b">
        <v>0</v>
      </c>
      <c r="Y95" s="14" t="b">
        <v>0</v>
      </c>
      <c r="Z95" s="14" t="b">
        <v>1</v>
      </c>
      <c r="AA95" s="14" t="b">
        <v>1</v>
      </c>
      <c r="AB95" s="14" t="b">
        <v>1</v>
      </c>
      <c r="AC95" s="14" t="e">
        <v>#REF!</v>
      </c>
      <c r="AD95" s="14" t="e">
        <v>#REF!</v>
      </c>
      <c r="AE95" s="14" t="e">
        <v>#REF!</v>
      </c>
      <c r="AF95" s="14" t="b">
        <v>1</v>
      </c>
      <c r="AG95" s="14" t="b">
        <v>1</v>
      </c>
    </row>
    <row r="96" spans="1:33" ht="12.75" customHeight="1" x14ac:dyDescent="0.25">
      <c r="C96" s="52" t="s">
        <v>89</v>
      </c>
      <c r="D96" s="23"/>
      <c r="E96" s="24"/>
      <c r="F96" s="25"/>
      <c r="G96" s="25"/>
      <c r="H96" s="25"/>
      <c r="I96" s="25"/>
      <c r="J96" s="25"/>
      <c r="K96" s="25"/>
      <c r="L96" s="25"/>
      <c r="M96" s="25"/>
      <c r="N96" s="25"/>
      <c r="O96" s="36"/>
      <c r="R96" s="19"/>
    </row>
    <row r="97" spans="1:44" ht="12.75" customHeight="1" x14ac:dyDescent="0.25">
      <c r="A97" s="13">
        <v>17</v>
      </c>
      <c r="C97" s="3" t="s">
        <v>22</v>
      </c>
      <c r="D97" s="20">
        <v>1177</v>
      </c>
      <c r="E97" s="24">
        <v>0.02</v>
      </c>
      <c r="F97" s="25">
        <v>0.02</v>
      </c>
      <c r="G97" s="25">
        <v>0.02</v>
      </c>
      <c r="H97" s="25">
        <v>0.03</v>
      </c>
      <c r="I97" s="25">
        <v>0.08</v>
      </c>
      <c r="J97" s="25">
        <v>0.1</v>
      </c>
      <c r="K97" s="25">
        <v>0.17</v>
      </c>
      <c r="L97" s="25">
        <v>0.23</v>
      </c>
      <c r="M97" s="25">
        <v>0.14000000000000001</v>
      </c>
      <c r="N97" s="25">
        <v>0.19</v>
      </c>
      <c r="O97" s="36">
        <v>7.4</v>
      </c>
      <c r="R97" s="19"/>
      <c r="T97" s="14" t="b">
        <v>0</v>
      </c>
      <c r="U97" s="14" t="b">
        <v>0</v>
      </c>
      <c r="V97" s="14" t="b">
        <v>0</v>
      </c>
      <c r="W97" s="14" t="b">
        <v>0</v>
      </c>
      <c r="X97" s="14" t="b">
        <v>0</v>
      </c>
      <c r="Y97" s="14" t="b">
        <v>0</v>
      </c>
      <c r="Z97" s="14" t="b">
        <v>1</v>
      </c>
      <c r="AA97" s="14" t="b">
        <v>1</v>
      </c>
      <c r="AB97" s="14" t="b">
        <v>0</v>
      </c>
      <c r="AC97" s="14" t="e">
        <v>#REF!</v>
      </c>
      <c r="AD97" s="14" t="e">
        <v>#REF!</v>
      </c>
      <c r="AE97" s="14" t="e">
        <v>#REF!</v>
      </c>
      <c r="AF97" s="14" t="b">
        <v>1</v>
      </c>
      <c r="AG97" s="14" t="b">
        <v>1</v>
      </c>
    </row>
    <row r="98" spans="1:44" ht="12.75" customHeight="1" x14ac:dyDescent="0.25">
      <c r="A98" s="13">
        <v>17</v>
      </c>
      <c r="C98" s="3" t="s">
        <v>12</v>
      </c>
      <c r="D98" s="20">
        <v>1000</v>
      </c>
      <c r="E98" s="24">
        <v>0.02</v>
      </c>
      <c r="F98" s="25">
        <v>0.01</v>
      </c>
      <c r="G98" s="25">
        <v>0.01</v>
      </c>
      <c r="H98" s="25">
        <v>0.01</v>
      </c>
      <c r="I98" s="25">
        <v>0.04</v>
      </c>
      <c r="J98" s="25">
        <v>0.06</v>
      </c>
      <c r="K98" s="25">
        <v>0.13</v>
      </c>
      <c r="L98" s="25">
        <v>0.23</v>
      </c>
      <c r="M98" s="25">
        <v>0.18</v>
      </c>
      <c r="N98" s="25">
        <v>0.32</v>
      </c>
      <c r="O98" s="36">
        <v>8.1999999999999993</v>
      </c>
      <c r="R98" s="19"/>
      <c r="T98" s="14" t="b">
        <v>0</v>
      </c>
      <c r="U98" s="14" t="b">
        <v>0</v>
      </c>
      <c r="V98" s="14" t="b">
        <v>0</v>
      </c>
      <c r="W98" s="14" t="b">
        <v>0</v>
      </c>
      <c r="X98" s="14" t="b">
        <v>0</v>
      </c>
      <c r="Y98" s="14" t="b">
        <v>0</v>
      </c>
      <c r="Z98" s="14" t="b">
        <v>1</v>
      </c>
      <c r="AA98" s="14" t="b">
        <v>1</v>
      </c>
      <c r="AB98" s="14" t="b">
        <v>1</v>
      </c>
      <c r="AC98" s="14" t="e">
        <v>#REF!</v>
      </c>
      <c r="AD98" s="14" t="e">
        <v>#REF!</v>
      </c>
      <c r="AE98" s="14" t="e">
        <v>#REF!</v>
      </c>
      <c r="AF98" s="14" t="b">
        <v>1</v>
      </c>
      <c r="AG98" s="14" t="b">
        <v>1</v>
      </c>
    </row>
    <row r="99" spans="1:44" ht="12.75" customHeight="1" x14ac:dyDescent="0.25">
      <c r="C99" s="10" t="s">
        <v>90</v>
      </c>
      <c r="D99" s="23"/>
      <c r="E99" s="24"/>
      <c r="F99" s="25"/>
      <c r="G99" s="25"/>
      <c r="H99" s="25"/>
      <c r="I99" s="25"/>
      <c r="J99" s="25"/>
      <c r="K99" s="25"/>
      <c r="L99" s="25"/>
      <c r="M99" s="25"/>
      <c r="N99" s="25"/>
      <c r="O99" s="36"/>
      <c r="R99" s="19"/>
    </row>
    <row r="100" spans="1:44" ht="12.75" customHeight="1" x14ac:dyDescent="0.25">
      <c r="A100" s="13">
        <v>17</v>
      </c>
      <c r="C100" s="3" t="s">
        <v>22</v>
      </c>
      <c r="D100" s="20">
        <v>1055</v>
      </c>
      <c r="E100" s="24">
        <v>0.02</v>
      </c>
      <c r="F100" s="25">
        <v>0.02</v>
      </c>
      <c r="G100" s="25">
        <v>0.02</v>
      </c>
      <c r="H100" s="25">
        <v>0.04</v>
      </c>
      <c r="I100" s="25">
        <v>0.08</v>
      </c>
      <c r="J100" s="25">
        <v>0.12</v>
      </c>
      <c r="K100" s="25">
        <v>0.18</v>
      </c>
      <c r="L100" s="25">
        <v>0.23</v>
      </c>
      <c r="M100" s="25">
        <v>0.14000000000000001</v>
      </c>
      <c r="N100" s="25">
        <v>0.16</v>
      </c>
      <c r="O100" s="36">
        <v>7.3</v>
      </c>
      <c r="R100" s="19"/>
      <c r="T100" s="14" t="b">
        <v>0</v>
      </c>
      <c r="U100" s="14" t="b">
        <v>0</v>
      </c>
      <c r="V100" s="14" t="b">
        <v>0</v>
      </c>
      <c r="W100" s="14" t="b">
        <v>0</v>
      </c>
      <c r="X100" s="14" t="b">
        <v>0</v>
      </c>
      <c r="Y100" s="14" t="b">
        <v>1</v>
      </c>
      <c r="Z100" s="14" t="b">
        <v>1</v>
      </c>
      <c r="AA100" s="14" t="b">
        <v>1</v>
      </c>
      <c r="AB100" s="14" t="b">
        <v>0</v>
      </c>
      <c r="AC100" s="14" t="e">
        <v>#REF!</v>
      </c>
      <c r="AD100" s="14" t="e">
        <v>#REF!</v>
      </c>
      <c r="AE100" s="14" t="e">
        <v>#REF!</v>
      </c>
      <c r="AF100" s="14" t="b">
        <v>0</v>
      </c>
      <c r="AG100" s="14" t="b">
        <v>1</v>
      </c>
    </row>
    <row r="101" spans="1:44" ht="12.75" customHeight="1" x14ac:dyDescent="0.25">
      <c r="A101" s="13">
        <v>17</v>
      </c>
      <c r="C101" s="3" t="s">
        <v>12</v>
      </c>
      <c r="D101" s="20">
        <v>1122</v>
      </c>
      <c r="E101" s="24">
        <v>0.02</v>
      </c>
      <c r="F101" s="25">
        <v>0.01</v>
      </c>
      <c r="G101" s="25">
        <v>0.01</v>
      </c>
      <c r="H101" s="25">
        <v>0.01</v>
      </c>
      <c r="I101" s="25">
        <v>0.05</v>
      </c>
      <c r="J101" s="25">
        <v>0.05</v>
      </c>
      <c r="K101" s="25">
        <v>0.12</v>
      </c>
      <c r="L101" s="25">
        <v>0.22</v>
      </c>
      <c r="M101" s="25">
        <v>0.18</v>
      </c>
      <c r="N101" s="25">
        <v>0.33</v>
      </c>
      <c r="O101" s="36">
        <v>8.1999999999999993</v>
      </c>
      <c r="R101" s="19"/>
      <c r="T101" s="14" t="b">
        <v>0</v>
      </c>
      <c r="U101" s="14" t="b">
        <v>0</v>
      </c>
      <c r="V101" s="14" t="b">
        <v>0</v>
      </c>
      <c r="W101" s="14" t="b">
        <v>0</v>
      </c>
      <c r="X101" s="14" t="b">
        <v>0</v>
      </c>
      <c r="Y101" s="14" t="b">
        <v>0</v>
      </c>
      <c r="Z101" s="14" t="b">
        <v>1</v>
      </c>
      <c r="AA101" s="14" t="b">
        <v>1</v>
      </c>
      <c r="AB101" s="14" t="b">
        <v>1</v>
      </c>
      <c r="AC101" s="14" t="e">
        <v>#REF!</v>
      </c>
      <c r="AD101" s="14" t="e">
        <v>#REF!</v>
      </c>
      <c r="AE101" s="14" t="e">
        <v>#REF!</v>
      </c>
      <c r="AF101" s="14" t="b">
        <v>1</v>
      </c>
      <c r="AG101" s="14" t="b">
        <v>1</v>
      </c>
    </row>
    <row r="102" spans="1:44" ht="12.75" customHeight="1" x14ac:dyDescent="0.25">
      <c r="C102" s="52" t="s">
        <v>91</v>
      </c>
      <c r="D102" s="23"/>
      <c r="E102" s="24"/>
      <c r="F102" s="25"/>
      <c r="G102" s="25"/>
      <c r="H102" s="25"/>
      <c r="I102" s="25"/>
      <c r="J102" s="25"/>
      <c r="K102" s="25"/>
      <c r="L102" s="25"/>
      <c r="M102" s="25"/>
      <c r="N102" s="25"/>
      <c r="O102" s="36"/>
      <c r="R102" s="19"/>
    </row>
    <row r="103" spans="1:44" ht="12.75" customHeight="1" x14ac:dyDescent="0.25">
      <c r="A103" s="13">
        <v>18</v>
      </c>
      <c r="C103" s="3" t="s">
        <v>87</v>
      </c>
      <c r="D103" s="20">
        <v>247</v>
      </c>
      <c r="E103" s="24">
        <v>0.04</v>
      </c>
      <c r="F103" s="25">
        <v>0.04</v>
      </c>
      <c r="G103" s="25">
        <v>0.06</v>
      </c>
      <c r="H103" s="25">
        <v>0.06</v>
      </c>
      <c r="I103" s="25">
        <v>0.11</v>
      </c>
      <c r="J103" s="25">
        <v>0.12</v>
      </c>
      <c r="K103" s="25">
        <v>0.11</v>
      </c>
      <c r="L103" s="25">
        <v>0.15</v>
      </c>
      <c r="M103" s="25">
        <v>0.12</v>
      </c>
      <c r="N103" s="25">
        <v>0.2</v>
      </c>
      <c r="O103" s="36">
        <v>6.8</v>
      </c>
      <c r="R103" s="19"/>
      <c r="T103" s="14" t="b">
        <v>0</v>
      </c>
      <c r="U103" s="14" t="b">
        <v>0</v>
      </c>
      <c r="V103" s="14" t="b">
        <v>0</v>
      </c>
      <c r="W103" s="14" t="b">
        <v>0</v>
      </c>
      <c r="X103" s="14" t="b">
        <v>1</v>
      </c>
      <c r="Y103" s="14" t="b">
        <v>0</v>
      </c>
      <c r="Z103" s="14" t="b">
        <v>0</v>
      </c>
      <c r="AA103" s="14" t="b">
        <v>0</v>
      </c>
      <c r="AB103" s="14" t="b">
        <v>0</v>
      </c>
      <c r="AC103" s="14" t="e">
        <v>#REF!</v>
      </c>
      <c r="AD103" s="14" t="e">
        <v>#REF!</v>
      </c>
      <c r="AE103" s="14" t="e">
        <v>#REF!</v>
      </c>
      <c r="AF103" s="14" t="b">
        <v>1</v>
      </c>
      <c r="AG103" s="14" t="b">
        <v>0</v>
      </c>
    </row>
    <row r="104" spans="1:44" ht="12.75" customHeight="1" x14ac:dyDescent="0.25">
      <c r="A104" s="13">
        <v>18</v>
      </c>
      <c r="C104" s="3" t="s">
        <v>79</v>
      </c>
      <c r="D104" s="20">
        <v>457</v>
      </c>
      <c r="E104" s="24">
        <v>0.02</v>
      </c>
      <c r="F104" s="25">
        <v>0.01</v>
      </c>
      <c r="G104" s="25">
        <v>0.02</v>
      </c>
      <c r="H104" s="25">
        <v>0.05</v>
      </c>
      <c r="I104" s="25">
        <v>0.1</v>
      </c>
      <c r="J104" s="25">
        <v>0.09</v>
      </c>
      <c r="K104" s="25">
        <v>0.19</v>
      </c>
      <c r="L104" s="25">
        <v>0.27</v>
      </c>
      <c r="M104" s="25">
        <v>0.14000000000000001</v>
      </c>
      <c r="N104" s="25">
        <v>0.12</v>
      </c>
      <c r="O104" s="36">
        <v>7.3</v>
      </c>
      <c r="R104" s="19"/>
      <c r="T104" s="14" t="b">
        <v>0</v>
      </c>
      <c r="U104" s="14" t="b">
        <v>0</v>
      </c>
      <c r="V104" s="14" t="b">
        <v>0</v>
      </c>
      <c r="W104" s="14" t="b">
        <v>0</v>
      </c>
      <c r="X104" s="14" t="b">
        <v>0</v>
      </c>
      <c r="Y104" s="14" t="b">
        <v>0</v>
      </c>
      <c r="Z104" s="14" t="b">
        <v>1</v>
      </c>
      <c r="AA104" s="14" t="b">
        <v>1</v>
      </c>
      <c r="AB104" s="14" t="b">
        <v>0</v>
      </c>
      <c r="AC104" s="14" t="e">
        <v>#REF!</v>
      </c>
      <c r="AD104" s="14" t="e">
        <v>#REF!</v>
      </c>
      <c r="AE104" s="14" t="e">
        <v>#REF!</v>
      </c>
      <c r="AF104" s="14" t="b">
        <v>0</v>
      </c>
      <c r="AG104" s="14" t="b">
        <v>1</v>
      </c>
    </row>
    <row r="105" spans="1:44" ht="12.75" customHeight="1" x14ac:dyDescent="0.25">
      <c r="A105" s="13">
        <v>18</v>
      </c>
      <c r="C105" s="3" t="s">
        <v>79</v>
      </c>
      <c r="D105" s="20">
        <v>923</v>
      </c>
      <c r="E105" s="24">
        <v>0.01</v>
      </c>
      <c r="F105" s="25">
        <v>0.01</v>
      </c>
      <c r="G105" s="25">
        <v>0.01</v>
      </c>
      <c r="H105" s="25">
        <v>0.01</v>
      </c>
      <c r="I105" s="25">
        <v>0.04</v>
      </c>
      <c r="J105" s="25">
        <v>0.08</v>
      </c>
      <c r="K105" s="25">
        <v>0.14000000000000001</v>
      </c>
      <c r="L105" s="25">
        <v>0.23</v>
      </c>
      <c r="M105" s="25">
        <v>0.18</v>
      </c>
      <c r="N105" s="25">
        <v>0.28999999999999998</v>
      </c>
      <c r="O105" s="36">
        <v>8.1999999999999993</v>
      </c>
      <c r="R105" s="19"/>
      <c r="T105" s="14" t="b">
        <v>0</v>
      </c>
      <c r="U105" s="14" t="b">
        <v>0</v>
      </c>
      <c r="V105" s="14" t="b">
        <v>0</v>
      </c>
      <c r="W105" s="14" t="b">
        <v>0</v>
      </c>
      <c r="X105" s="14" t="b">
        <v>0</v>
      </c>
      <c r="Y105" s="14" t="b">
        <v>0</v>
      </c>
      <c r="Z105" s="14" t="b">
        <v>0</v>
      </c>
      <c r="AA105" s="14" t="b">
        <v>1</v>
      </c>
      <c r="AB105" s="14" t="b">
        <v>0</v>
      </c>
      <c r="AC105" s="14" t="e">
        <v>#REF!</v>
      </c>
      <c r="AD105" s="14" t="e">
        <v>#REF!</v>
      </c>
      <c r="AE105" s="14" t="e">
        <v>#REF!</v>
      </c>
      <c r="AF105" s="14" t="b">
        <v>1</v>
      </c>
      <c r="AG105" s="14" t="b">
        <v>1</v>
      </c>
    </row>
    <row r="106" spans="1:44" ht="12.75" customHeight="1" x14ac:dyDescent="0.25">
      <c r="A106" s="13">
        <v>18</v>
      </c>
      <c r="C106" s="3" t="s">
        <v>88</v>
      </c>
      <c r="D106" s="27">
        <v>550</v>
      </c>
      <c r="E106" s="28">
        <v>0.03</v>
      </c>
      <c r="F106" s="29">
        <v>0.01</v>
      </c>
      <c r="G106" s="29">
        <v>0.01</v>
      </c>
      <c r="H106" s="29">
        <v>0.01</v>
      </c>
      <c r="I106" s="29">
        <v>0.06</v>
      </c>
      <c r="J106" s="29">
        <v>7.0000000000000007E-2</v>
      </c>
      <c r="K106" s="29">
        <v>0.15</v>
      </c>
      <c r="L106" s="29">
        <v>0.21</v>
      </c>
      <c r="M106" s="29">
        <v>0.15</v>
      </c>
      <c r="N106" s="29">
        <v>0.3</v>
      </c>
      <c r="O106" s="37">
        <v>7.9</v>
      </c>
      <c r="R106" s="19"/>
      <c r="T106" s="14" t="b">
        <v>0</v>
      </c>
      <c r="U106" s="14" t="b">
        <v>0</v>
      </c>
      <c r="V106" s="14" t="b">
        <v>0</v>
      </c>
      <c r="W106" s="14" t="b">
        <v>0</v>
      </c>
      <c r="X106" s="14" t="b">
        <v>0</v>
      </c>
      <c r="Y106" s="14" t="b">
        <v>0</v>
      </c>
      <c r="Z106" s="14" t="b">
        <v>0</v>
      </c>
      <c r="AA106" s="14" t="b">
        <v>0</v>
      </c>
      <c r="AB106" s="14" t="b">
        <v>0</v>
      </c>
      <c r="AC106" s="14" t="e">
        <v>#REF!</v>
      </c>
      <c r="AD106" s="14" t="e">
        <v>#REF!</v>
      </c>
      <c r="AE106" s="14" t="e">
        <v>#REF!</v>
      </c>
      <c r="AF106" s="14" t="b">
        <v>1</v>
      </c>
      <c r="AG106" s="14" t="b">
        <v>1</v>
      </c>
      <c r="AM106" s="26"/>
      <c r="AN106" s="26"/>
      <c r="AO106" s="26"/>
    </row>
    <row r="107" spans="1:44" s="39" customFormat="1" ht="12.75" customHeight="1" x14ac:dyDescent="0.25">
      <c r="A107" s="13"/>
      <c r="B107" s="13"/>
      <c r="C107" s="62"/>
      <c r="D107" s="62"/>
      <c r="E107" s="40"/>
      <c r="F107" s="40"/>
      <c r="G107" s="40"/>
      <c r="H107" s="40"/>
      <c r="I107" s="40"/>
      <c r="J107" s="40"/>
      <c r="K107" s="40"/>
      <c r="L107" s="40"/>
      <c r="M107" s="40"/>
      <c r="N107" s="40"/>
      <c r="O107" s="41"/>
      <c r="R107" s="40"/>
      <c r="S107" s="40"/>
      <c r="T107" s="40"/>
      <c r="U107" s="40"/>
      <c r="V107" s="40"/>
      <c r="W107" s="40"/>
      <c r="X107" s="40"/>
      <c r="Y107" s="40"/>
      <c r="Z107" s="40"/>
      <c r="AA107" s="40"/>
      <c r="AB107" s="40"/>
      <c r="AC107" s="40"/>
      <c r="AD107" s="40"/>
      <c r="AE107" s="40"/>
      <c r="AF107" s="40"/>
      <c r="AG107" s="40"/>
      <c r="AH107" s="40"/>
      <c r="AI107" s="40"/>
      <c r="AJ107" s="40"/>
      <c r="AK107" s="40"/>
      <c r="AL107" s="40"/>
      <c r="AM107" s="40"/>
      <c r="AN107" s="40"/>
      <c r="AO107" s="40"/>
    </row>
    <row r="108" spans="1:44" s="13" customFormat="1" ht="12.75" hidden="1" customHeight="1" x14ac:dyDescent="0.25">
      <c r="A108" s="30"/>
      <c r="B108" s="30"/>
      <c r="C108" s="30" t="s">
        <v>19</v>
      </c>
      <c r="D108" s="31">
        <v>7.0000000000000007E-2</v>
      </c>
      <c r="E108" s="32"/>
      <c r="F108" s="32"/>
      <c r="G108" s="32"/>
      <c r="H108" s="32"/>
      <c r="I108" s="32"/>
      <c r="J108" s="32"/>
      <c r="K108" s="32"/>
      <c r="L108" s="32"/>
      <c r="M108" s="32"/>
      <c r="N108" s="32"/>
      <c r="O108" s="47"/>
      <c r="P108" s="30"/>
      <c r="Q108" s="30"/>
      <c r="R108" s="32"/>
      <c r="S108" s="32"/>
      <c r="T108" s="32"/>
      <c r="U108" s="32"/>
      <c r="V108" s="32"/>
      <c r="W108" s="32"/>
      <c r="X108" s="32"/>
      <c r="Y108" s="32"/>
      <c r="Z108" s="32"/>
      <c r="AA108" s="32"/>
      <c r="AB108" s="32"/>
      <c r="AC108" s="32"/>
      <c r="AD108" s="32"/>
      <c r="AE108" s="32"/>
      <c r="AF108" s="32"/>
      <c r="AG108" s="32"/>
      <c r="AH108" s="32"/>
      <c r="AI108" s="32"/>
      <c r="AJ108" s="32"/>
      <c r="AK108" s="32"/>
      <c r="AL108" s="32"/>
      <c r="AM108" s="32"/>
      <c r="AN108" s="32"/>
      <c r="AO108" s="32"/>
      <c r="AP108" s="30"/>
      <c r="AQ108" s="30"/>
      <c r="AR108" s="30"/>
    </row>
    <row r="109" spans="1:44" s="13" customFormat="1" ht="12.75" hidden="1" customHeight="1" x14ac:dyDescent="0.25">
      <c r="A109" s="30"/>
      <c r="B109" s="30"/>
      <c r="C109" s="30" t="s">
        <v>20</v>
      </c>
      <c r="D109" s="31">
        <v>0.1</v>
      </c>
      <c r="E109" s="32"/>
      <c r="F109" s="32"/>
      <c r="G109" s="32"/>
      <c r="H109" s="32"/>
      <c r="I109" s="32"/>
      <c r="J109" s="32"/>
      <c r="K109" s="32"/>
      <c r="L109" s="32"/>
      <c r="M109" s="32"/>
      <c r="N109" s="32"/>
      <c r="O109" s="47"/>
      <c r="P109" s="30"/>
      <c r="Q109" s="30"/>
      <c r="R109" s="32"/>
      <c r="S109" s="32"/>
      <c r="T109" s="32"/>
      <c r="U109" s="32"/>
      <c r="V109" s="32"/>
      <c r="W109" s="32"/>
      <c r="X109" s="32"/>
      <c r="Y109" s="32"/>
      <c r="Z109" s="32"/>
      <c r="AA109" s="32"/>
      <c r="AB109" s="32"/>
      <c r="AC109" s="32"/>
      <c r="AD109" s="32"/>
      <c r="AE109" s="32"/>
      <c r="AF109" s="32"/>
      <c r="AG109" s="32"/>
      <c r="AH109" s="32"/>
      <c r="AI109" s="32"/>
      <c r="AJ109" s="32"/>
      <c r="AK109" s="32"/>
      <c r="AL109" s="32"/>
      <c r="AM109" s="32"/>
      <c r="AN109" s="32"/>
      <c r="AO109" s="32"/>
      <c r="AP109" s="30"/>
      <c r="AQ109" s="30"/>
      <c r="AR109" s="30"/>
    </row>
    <row r="110" spans="1:44" s="39" customFormat="1" ht="12.75" customHeight="1" x14ac:dyDescent="0.25">
      <c r="A110" s="13"/>
      <c r="B110" s="13"/>
      <c r="C110" s="62"/>
      <c r="D110" s="62"/>
      <c r="E110" s="40"/>
      <c r="F110" s="40"/>
      <c r="G110" s="40"/>
      <c r="H110" s="40"/>
      <c r="I110" s="40"/>
      <c r="J110" s="40"/>
      <c r="K110" s="40"/>
      <c r="L110" s="40"/>
      <c r="M110" s="40"/>
      <c r="N110" s="40"/>
      <c r="O110" s="41"/>
      <c r="P110" s="40"/>
      <c r="R110" s="40"/>
      <c r="S110" s="40"/>
      <c r="T110" s="40"/>
      <c r="U110" s="40"/>
      <c r="V110" s="40"/>
      <c r="W110" s="40"/>
      <c r="X110" s="40"/>
      <c r="Y110" s="40"/>
      <c r="Z110" s="40"/>
      <c r="AA110" s="40"/>
      <c r="AB110" s="40"/>
      <c r="AC110" s="40"/>
      <c r="AD110" s="40"/>
      <c r="AE110" s="40"/>
      <c r="AF110" s="40"/>
      <c r="AG110" s="40"/>
      <c r="AH110" s="40"/>
      <c r="AI110" s="40"/>
      <c r="AJ110" s="40"/>
      <c r="AK110" s="40"/>
      <c r="AL110" s="40"/>
      <c r="AM110" s="40"/>
      <c r="AN110" s="40"/>
      <c r="AO110" s="40"/>
    </row>
    <row r="111" spans="1:44" x14ac:dyDescent="0.25">
      <c r="O111" s="38"/>
      <c r="P111" s="3"/>
    </row>
    <row r="112" spans="1:44" x14ac:dyDescent="0.25">
      <c r="P112" s="3"/>
    </row>
    <row r="113" spans="16:16" x14ac:dyDescent="0.25">
      <c r="P113" s="3"/>
    </row>
    <row r="114" spans="16:16" x14ac:dyDescent="0.25">
      <c r="P114" s="3"/>
    </row>
    <row r="115" spans="16:16" x14ac:dyDescent="0.25">
      <c r="P115" s="3"/>
    </row>
    <row r="116" spans="16:16" x14ac:dyDescent="0.25">
      <c r="P116" s="3"/>
    </row>
    <row r="117" spans="16:16" x14ac:dyDescent="0.25">
      <c r="P117" s="3"/>
    </row>
    <row r="118" spans="16:16" x14ac:dyDescent="0.25">
      <c r="P118" s="3"/>
    </row>
    <row r="119" spans="16:16" x14ac:dyDescent="0.25">
      <c r="P119" s="3"/>
    </row>
    <row r="120" spans="16:16" x14ac:dyDescent="0.25">
      <c r="P120" s="3"/>
    </row>
    <row r="121" spans="16:16" x14ac:dyDescent="0.25">
      <c r="P121" s="3"/>
    </row>
    <row r="122" spans="16:16" x14ac:dyDescent="0.25">
      <c r="P122" s="3"/>
    </row>
    <row r="123" spans="16:16" x14ac:dyDescent="0.25">
      <c r="P123" s="3"/>
    </row>
    <row r="124" spans="16:16" x14ac:dyDescent="0.25">
      <c r="P124" s="3"/>
    </row>
    <row r="125" spans="16:16" x14ac:dyDescent="0.25">
      <c r="P125" s="3"/>
    </row>
    <row r="126" spans="16:16" x14ac:dyDescent="0.25">
      <c r="P126" s="3"/>
    </row>
    <row r="127" spans="16:16" x14ac:dyDescent="0.25">
      <c r="P127" s="3"/>
    </row>
    <row r="128" spans="16:16" x14ac:dyDescent="0.25">
      <c r="P128" s="3"/>
    </row>
    <row r="129" spans="16:16" x14ac:dyDescent="0.25">
      <c r="P129" s="3"/>
    </row>
    <row r="130" spans="16:16" x14ac:dyDescent="0.25">
      <c r="P130" s="3"/>
    </row>
    <row r="131" spans="16:16" x14ac:dyDescent="0.25">
      <c r="P131" s="3"/>
    </row>
    <row r="132" spans="16:16" x14ac:dyDescent="0.25">
      <c r="P132" s="3"/>
    </row>
    <row r="133" spans="16:16" x14ac:dyDescent="0.25">
      <c r="P133" s="3"/>
    </row>
    <row r="134" spans="16:16" x14ac:dyDescent="0.25">
      <c r="P134" s="3"/>
    </row>
    <row r="135" spans="16:16" x14ac:dyDescent="0.25">
      <c r="P135" s="3"/>
    </row>
    <row r="136" spans="16:16" x14ac:dyDescent="0.25">
      <c r="P136" s="3"/>
    </row>
    <row r="137" spans="16:16" x14ac:dyDescent="0.25">
      <c r="P137" s="3"/>
    </row>
    <row r="138" spans="16:16" x14ac:dyDescent="0.25">
      <c r="P138" s="3"/>
    </row>
    <row r="139" spans="16:16" x14ac:dyDescent="0.25">
      <c r="P139" s="3"/>
    </row>
    <row r="140" spans="16:16" x14ac:dyDescent="0.25">
      <c r="P140" s="3"/>
    </row>
    <row r="141" spans="16:16" x14ac:dyDescent="0.25">
      <c r="P141" s="3"/>
    </row>
    <row r="142" spans="16:16" x14ac:dyDescent="0.25">
      <c r="P142" s="3"/>
    </row>
    <row r="143" spans="16:16" x14ac:dyDescent="0.25">
      <c r="P143" s="3"/>
    </row>
    <row r="144" spans="16:16" x14ac:dyDescent="0.25">
      <c r="P144" s="3"/>
    </row>
    <row r="145" spans="16:16" x14ac:dyDescent="0.25">
      <c r="P145" s="3"/>
    </row>
    <row r="146" spans="16:16" x14ac:dyDescent="0.25">
      <c r="P146" s="3"/>
    </row>
    <row r="147" spans="16:16" x14ac:dyDescent="0.25">
      <c r="P147" s="3"/>
    </row>
    <row r="148" spans="16:16" x14ac:dyDescent="0.25">
      <c r="P148" s="3"/>
    </row>
    <row r="149" spans="16:16" x14ac:dyDescent="0.25">
      <c r="P149" s="3"/>
    </row>
    <row r="150" spans="16:16" x14ac:dyDescent="0.25">
      <c r="P150" s="3"/>
    </row>
    <row r="151" spans="16:16" x14ac:dyDescent="0.25">
      <c r="P151" s="3"/>
    </row>
    <row r="152" spans="16:16" x14ac:dyDescent="0.25">
      <c r="P152" s="3"/>
    </row>
    <row r="153" spans="16:16" x14ac:dyDescent="0.25">
      <c r="P153" s="3"/>
    </row>
    <row r="154" spans="16:16" x14ac:dyDescent="0.25">
      <c r="P154" s="3"/>
    </row>
    <row r="155" spans="16:16" x14ac:dyDescent="0.25">
      <c r="P155" s="3"/>
    </row>
    <row r="156" spans="16:16" x14ac:dyDescent="0.25">
      <c r="P156" s="3"/>
    </row>
    <row r="157" spans="16:16" x14ac:dyDescent="0.25">
      <c r="P157" s="3"/>
    </row>
    <row r="158" spans="16:16" x14ac:dyDescent="0.25">
      <c r="P158" s="3"/>
    </row>
    <row r="159" spans="16:16" x14ac:dyDescent="0.25">
      <c r="P159" s="3"/>
    </row>
    <row r="160" spans="16:16" x14ac:dyDescent="0.25">
      <c r="P160" s="3"/>
    </row>
    <row r="161" spans="16:16" x14ac:dyDescent="0.25">
      <c r="P161" s="3"/>
    </row>
    <row r="162" spans="16:16" x14ac:dyDescent="0.25">
      <c r="P162" s="3"/>
    </row>
    <row r="163" spans="16:16" x14ac:dyDescent="0.25">
      <c r="P163" s="3"/>
    </row>
    <row r="164" spans="16:16" x14ac:dyDescent="0.25">
      <c r="P164" s="3"/>
    </row>
    <row r="165" spans="16:16" x14ac:dyDescent="0.25">
      <c r="P165" s="3"/>
    </row>
    <row r="166" spans="16:16" x14ac:dyDescent="0.25">
      <c r="P166" s="3"/>
    </row>
    <row r="167" spans="16:16" x14ac:dyDescent="0.25">
      <c r="P167" s="3"/>
    </row>
    <row r="168" spans="16:16" x14ac:dyDescent="0.25">
      <c r="P168" s="3"/>
    </row>
    <row r="169" spans="16:16" x14ac:dyDescent="0.25">
      <c r="P169" s="3"/>
    </row>
    <row r="170" spans="16:16" x14ac:dyDescent="0.25">
      <c r="P170" s="3"/>
    </row>
    <row r="171" spans="16:16" x14ac:dyDescent="0.25">
      <c r="P171" s="3"/>
    </row>
    <row r="172" spans="16:16" x14ac:dyDescent="0.25">
      <c r="P172" s="3"/>
    </row>
    <row r="173" spans="16:16" x14ac:dyDescent="0.25">
      <c r="P173" s="3"/>
    </row>
    <row r="174" spans="16:16" x14ac:dyDescent="0.25">
      <c r="P174" s="3"/>
    </row>
    <row r="175" spans="16:16" x14ac:dyDescent="0.25">
      <c r="P175" s="3"/>
    </row>
    <row r="176" spans="16:16" x14ac:dyDescent="0.25">
      <c r="P176" s="3"/>
    </row>
    <row r="177" spans="16:16" x14ac:dyDescent="0.25">
      <c r="P177" s="3"/>
    </row>
    <row r="178" spans="16:16" x14ac:dyDescent="0.25">
      <c r="P178" s="3"/>
    </row>
    <row r="179" spans="16:16" x14ac:dyDescent="0.25">
      <c r="P179" s="3"/>
    </row>
    <row r="180" spans="16:16" x14ac:dyDescent="0.25">
      <c r="P180" s="3"/>
    </row>
    <row r="181" spans="16:16" x14ac:dyDescent="0.25">
      <c r="P181" s="3"/>
    </row>
    <row r="182" spans="16:16" x14ac:dyDescent="0.25">
      <c r="P182" s="3"/>
    </row>
    <row r="183" spans="16:16" x14ac:dyDescent="0.25">
      <c r="P183" s="3"/>
    </row>
    <row r="184" spans="16:16" x14ac:dyDescent="0.25">
      <c r="P184" s="3"/>
    </row>
    <row r="185" spans="16:16" x14ac:dyDescent="0.25">
      <c r="P185" s="3"/>
    </row>
    <row r="186" spans="16:16" x14ac:dyDescent="0.25">
      <c r="P186" s="3"/>
    </row>
    <row r="187" spans="16:16" x14ac:dyDescent="0.25">
      <c r="P187" s="3"/>
    </row>
    <row r="188" spans="16:16" x14ac:dyDescent="0.25">
      <c r="P188" s="3"/>
    </row>
    <row r="189" spans="16:16" x14ac:dyDescent="0.25">
      <c r="P189" s="3"/>
    </row>
    <row r="190" spans="16:16" x14ac:dyDescent="0.25">
      <c r="P190" s="3"/>
    </row>
    <row r="191" spans="16:16" x14ac:dyDescent="0.25">
      <c r="P191" s="3"/>
    </row>
    <row r="192" spans="16:16" x14ac:dyDescent="0.25">
      <c r="P192" s="3"/>
    </row>
    <row r="193" spans="16:16" x14ac:dyDescent="0.25">
      <c r="P193" s="3"/>
    </row>
    <row r="194" spans="16:16" x14ac:dyDescent="0.25">
      <c r="P194" s="3"/>
    </row>
    <row r="195" spans="16:16" x14ac:dyDescent="0.25">
      <c r="P195" s="3"/>
    </row>
    <row r="196" spans="16:16" x14ac:dyDescent="0.25">
      <c r="P196" s="3"/>
    </row>
    <row r="197" spans="16:16" x14ac:dyDescent="0.25">
      <c r="P197" s="3"/>
    </row>
    <row r="198" spans="16:16" x14ac:dyDescent="0.25">
      <c r="P198" s="3"/>
    </row>
    <row r="199" spans="16:16" x14ac:dyDescent="0.25">
      <c r="P199" s="3"/>
    </row>
    <row r="200" spans="16:16" x14ac:dyDescent="0.25">
      <c r="P200" s="3"/>
    </row>
    <row r="201" spans="16:16" x14ac:dyDescent="0.25">
      <c r="P201" s="3"/>
    </row>
    <row r="202" spans="16:16" x14ac:dyDescent="0.25">
      <c r="P202" s="3"/>
    </row>
    <row r="203" spans="16:16" x14ac:dyDescent="0.25">
      <c r="P203" s="3"/>
    </row>
    <row r="204" spans="16:16" x14ac:dyDescent="0.25">
      <c r="P204" s="3"/>
    </row>
    <row r="205" spans="16:16" x14ac:dyDescent="0.25">
      <c r="P205" s="3"/>
    </row>
    <row r="206" spans="16:16" x14ac:dyDescent="0.25">
      <c r="P206" s="3"/>
    </row>
    <row r="207" spans="16:16" x14ac:dyDescent="0.25">
      <c r="P207" s="3"/>
    </row>
    <row r="208" spans="16:16" x14ac:dyDescent="0.25">
      <c r="P208" s="3"/>
    </row>
    <row r="209" spans="16:16" x14ac:dyDescent="0.25">
      <c r="P209" s="3"/>
    </row>
    <row r="210" spans="16:16" x14ac:dyDescent="0.25">
      <c r="P210" s="3"/>
    </row>
    <row r="211" spans="16:16" x14ac:dyDescent="0.25">
      <c r="P211" s="3"/>
    </row>
    <row r="212" spans="16:16" x14ac:dyDescent="0.25">
      <c r="P212" s="3"/>
    </row>
    <row r="213" spans="16:16" x14ac:dyDescent="0.25">
      <c r="P213" s="3"/>
    </row>
    <row r="214" spans="16:16" x14ac:dyDescent="0.25">
      <c r="P214" s="3"/>
    </row>
    <row r="215" spans="16:16" x14ac:dyDescent="0.25">
      <c r="P215" s="3"/>
    </row>
    <row r="216" spans="16:16" x14ac:dyDescent="0.25">
      <c r="P216" s="3"/>
    </row>
    <row r="217" spans="16:16" x14ac:dyDescent="0.25">
      <c r="P217" s="3"/>
    </row>
    <row r="218" spans="16:16" x14ac:dyDescent="0.25">
      <c r="P218" s="3"/>
    </row>
    <row r="219" spans="16:16" x14ac:dyDescent="0.25">
      <c r="P219" s="3"/>
    </row>
    <row r="220" spans="16:16" x14ac:dyDescent="0.25">
      <c r="P220" s="3"/>
    </row>
    <row r="221" spans="16:16" x14ac:dyDescent="0.25">
      <c r="P221" s="3"/>
    </row>
    <row r="222" spans="16:16" x14ac:dyDescent="0.25">
      <c r="P222" s="3"/>
    </row>
    <row r="223" spans="16:16" x14ac:dyDescent="0.25">
      <c r="P223" s="3"/>
    </row>
    <row r="224" spans="16:16" x14ac:dyDescent="0.25">
      <c r="P224" s="3"/>
    </row>
    <row r="225" spans="16:16" x14ac:dyDescent="0.25">
      <c r="P225" s="3"/>
    </row>
    <row r="226" spans="16:16" x14ac:dyDescent="0.25">
      <c r="P226" s="3"/>
    </row>
    <row r="227" spans="16:16" x14ac:dyDescent="0.25">
      <c r="P227" s="3"/>
    </row>
    <row r="228" spans="16:16" x14ac:dyDescent="0.25">
      <c r="P228" s="3"/>
    </row>
    <row r="229" spans="16:16" x14ac:dyDescent="0.25">
      <c r="P229" s="3"/>
    </row>
    <row r="230" spans="16:16" x14ac:dyDescent="0.25">
      <c r="P230" s="3"/>
    </row>
    <row r="231" spans="16:16" x14ac:dyDescent="0.25">
      <c r="P231" s="3"/>
    </row>
    <row r="232" spans="16:16" x14ac:dyDescent="0.25">
      <c r="P232" s="3"/>
    </row>
    <row r="233" spans="16:16" x14ac:dyDescent="0.25">
      <c r="P233" s="3"/>
    </row>
    <row r="234" spans="16:16" x14ac:dyDescent="0.25">
      <c r="P234" s="3"/>
    </row>
    <row r="235" spans="16:16" x14ac:dyDescent="0.25">
      <c r="P235" s="3"/>
    </row>
    <row r="236" spans="16:16" x14ac:dyDescent="0.25">
      <c r="P236" s="3"/>
    </row>
    <row r="237" spans="16:16" x14ac:dyDescent="0.25">
      <c r="P237" s="3"/>
    </row>
    <row r="238" spans="16:16" x14ac:dyDescent="0.25">
      <c r="P238" s="3"/>
    </row>
    <row r="239" spans="16:16" x14ac:dyDescent="0.25">
      <c r="P239" s="3"/>
    </row>
    <row r="240" spans="16:16" x14ac:dyDescent="0.25">
      <c r="P240" s="3"/>
    </row>
    <row r="241" spans="16:16" x14ac:dyDescent="0.25">
      <c r="P241" s="3"/>
    </row>
    <row r="242" spans="16:16" x14ac:dyDescent="0.25">
      <c r="P242" s="3"/>
    </row>
    <row r="243" spans="16:16" x14ac:dyDescent="0.25">
      <c r="P243" s="3"/>
    </row>
    <row r="244" spans="16:16" x14ac:dyDescent="0.25">
      <c r="P244" s="3"/>
    </row>
    <row r="245" spans="16:16" x14ac:dyDescent="0.25">
      <c r="P245" s="3"/>
    </row>
    <row r="246" spans="16:16" x14ac:dyDescent="0.25">
      <c r="P246" s="3"/>
    </row>
    <row r="247" spans="16:16" x14ac:dyDescent="0.25">
      <c r="P247" s="3"/>
    </row>
    <row r="248" spans="16:16" x14ac:dyDescent="0.25">
      <c r="P248" s="3"/>
    </row>
    <row r="249" spans="16:16" x14ac:dyDescent="0.25">
      <c r="P249" s="3"/>
    </row>
    <row r="250" spans="16:16" x14ac:dyDescent="0.25">
      <c r="P250" s="3"/>
    </row>
    <row r="251" spans="16:16" x14ac:dyDescent="0.25">
      <c r="P251" s="3"/>
    </row>
    <row r="252" spans="16:16" x14ac:dyDescent="0.25">
      <c r="P252" s="3"/>
    </row>
    <row r="253" spans="16:16" x14ac:dyDescent="0.25">
      <c r="P253" s="3"/>
    </row>
    <row r="254" spans="16:16" x14ac:dyDescent="0.25">
      <c r="P254" s="3"/>
    </row>
    <row r="255" spans="16:16" x14ac:dyDescent="0.25">
      <c r="P255" s="3"/>
    </row>
    <row r="256" spans="16:16" x14ac:dyDescent="0.25">
      <c r="P256" s="3"/>
    </row>
    <row r="257" spans="16:16" x14ac:dyDescent="0.25">
      <c r="P257" s="3"/>
    </row>
    <row r="258" spans="16:16" x14ac:dyDescent="0.25">
      <c r="P258" s="3"/>
    </row>
    <row r="259" spans="16:16" x14ac:dyDescent="0.25">
      <c r="P259" s="3"/>
    </row>
    <row r="260" spans="16:16" x14ac:dyDescent="0.25">
      <c r="P260" s="3"/>
    </row>
    <row r="261" spans="16:16" x14ac:dyDescent="0.25">
      <c r="P261" s="3"/>
    </row>
    <row r="262" spans="16:16" x14ac:dyDescent="0.25">
      <c r="P262" s="3"/>
    </row>
    <row r="263" spans="16:16" x14ac:dyDescent="0.25">
      <c r="P263" s="3"/>
    </row>
    <row r="264" spans="16:16" x14ac:dyDescent="0.25">
      <c r="P264" s="3"/>
    </row>
    <row r="265" spans="16:16" x14ac:dyDescent="0.25">
      <c r="P265" s="3"/>
    </row>
    <row r="266" spans="16:16" x14ac:dyDescent="0.25">
      <c r="P266" s="3"/>
    </row>
    <row r="267" spans="16:16" x14ac:dyDescent="0.25">
      <c r="P267" s="3"/>
    </row>
  </sheetData>
  <conditionalFormatting sqref="E13 E22 E25 E28 E32 E80 E102 E38 E43 E50 E53 E68 E71 E75">
    <cfRule type="expression" dxfId="910" priority="41">
      <formula>Q13=TRUE</formula>
    </cfRule>
  </conditionalFormatting>
  <conditionalFormatting sqref="E35">
    <cfRule type="expression" dxfId="909" priority="28">
      <formula>Q35=TRUE</formula>
    </cfRule>
  </conditionalFormatting>
  <conditionalFormatting sqref="E60">
    <cfRule type="expression" dxfId="908" priority="25">
      <formula>Q60=TRUE</formula>
    </cfRule>
  </conditionalFormatting>
  <conditionalFormatting sqref="E64">
    <cfRule type="expression" dxfId="907" priority="17">
      <formula>Q64=TRUE</formula>
    </cfRule>
  </conditionalFormatting>
  <conditionalFormatting sqref="E84">
    <cfRule type="expression" dxfId="906" priority="14">
      <formula>Q84=TRUE</formula>
    </cfRule>
  </conditionalFormatting>
  <conditionalFormatting sqref="E89">
    <cfRule type="expression" dxfId="905" priority="12">
      <formula>Q89=TRUE</formula>
    </cfRule>
  </conditionalFormatting>
  <conditionalFormatting sqref="E93">
    <cfRule type="expression" dxfId="904" priority="9">
      <formula>Q93=TRUE</formula>
    </cfRule>
  </conditionalFormatting>
  <conditionalFormatting sqref="E96">
    <cfRule type="expression" dxfId="903" priority="7">
      <formula>Q96=TRUE</formula>
    </cfRule>
  </conditionalFormatting>
  <conditionalFormatting sqref="E99">
    <cfRule type="expression" dxfId="902" priority="4">
      <formula>Q99=TRUE</formula>
    </cfRule>
  </conditionalFormatting>
  <conditionalFormatting sqref="E112:E142">
    <cfRule type="expression" dxfId="901" priority="38">
      <formula>Q112=TRUE</formula>
    </cfRule>
  </conditionalFormatting>
  <conditionalFormatting sqref="E154:E195">
    <cfRule type="expression" dxfId="900" priority="40">
      <formula>Q154=TRUE</formula>
    </cfRule>
  </conditionalFormatting>
  <conditionalFormatting sqref="E207:E248">
    <cfRule type="expression" dxfId="899" priority="39">
      <formula>Q207=TRUE</formula>
    </cfRule>
  </conditionalFormatting>
  <conditionalFormatting sqref="N11:O12 N65:O67 N69:O70 N72:O74 N81:O83 N94:O95 N97:O98 N100:O101 N14:O21 N23:O24 N29:O31 N33:O34 N36:O37 N51:O52 N26:O27 N39:O42 N44:O49 N54:O59 N61:O63 N76:O79 N85:O88 N90:O92 N103:O106">
    <cfRule type="expression" dxfId="898" priority="29">
      <formula>AF11=TRUE</formula>
    </cfRule>
  </conditionalFormatting>
  <conditionalFormatting sqref="N112:N142 N154:N195 N207:N248 N13:O13 N22:O22 N25:O25 N28:O28 N32:O32 N80:O80 N102:O102 N35:O35 N38:O38 N43:O43 N50:O50 N53:O53 N60:O60 N64:O64 N68:O68 N71:O71 N75:O75 N84:O84 N89:O89 N93:O93 N96:O96 N99:O99">
    <cfRule type="expression" dxfId="897" priority="33">
      <formula>AD13=TRUE</formula>
    </cfRule>
  </conditionalFormatting>
  <conditionalFormatting sqref="O110:P267">
    <cfRule type="expression" dxfId="896" priority="36">
      <formula>AE110=TRUE</formula>
    </cfRule>
  </conditionalFormatting>
  <conditionalFormatting sqref="R8:R106">
    <cfRule type="cellIs" dxfId="895" priority="1" operator="notEqual">
      <formula>1</formula>
    </cfRule>
  </conditionalFormatting>
  <conditionalFormatting sqref="E11:M12 E65:M67 E69:M70 E72:M74 E81:M83 E94:M95 E97:M98 E100:M101 E14:M21 E23:M24 E29:M31 E33:M34 E36:M37 E51:M52 E26:M27 E39:M42 E44:M49 E54:M59 E61:M63 E76:M79 E85:M88 E90:M92 E103:M106">
    <cfRule type="expression" dxfId="894" priority="907">
      <formula>T11=TRUE</formula>
    </cfRule>
  </conditionalFormatting>
  <conditionalFormatting sqref="F112:M142 F154:M195 F207:M248 F13:M13 F22:M22 F25:M25 F28:M28 F32:M32 F80:M80 F102:M102 F35:M35 F38:M38 F43:M43 F50:M50 F53:M53 F60:M60 F64:M64 F68:M68 F71:M71 F75:M75 F84:M84 F89:M89 F93:M93 F96:M96 F99:M99">
    <cfRule type="expression" dxfId="893" priority="953">
      <formula>S13=TRUE</formula>
    </cfRule>
  </conditionalFormatting>
  <pageMargins left="0.7" right="0.7" top="0.75" bottom="0.75" header="0.3" footer="0.3"/>
  <pageSetup paperSize="9" orientation="portrait" verticalDpi="0" r:id="rId1"/>
  <drawing r:id="rId2"/>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Worksheet____81"/>
  <dimension ref="A1:AR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1.42578125" style="3" customWidth="1"/>
    <col min="6" max="13" width="9.42578125" style="3" customWidth="1"/>
    <col min="14" max="14" width="10.7109375" style="3" customWidth="1"/>
    <col min="15" max="15" width="9.42578125" style="3" customWidth="1"/>
    <col min="18" max="18" width="9.140625" style="3"/>
    <col min="19" max="19" width="14.42578125" style="3" customWidth="1"/>
    <col min="20" max="34" width="14.42578125" style="14" hidden="1" customWidth="1"/>
    <col min="35" max="35" width="11.28515625" style="14" hidden="1" customWidth="1"/>
    <col min="36" max="38" width="11.28515625" style="3" customWidth="1"/>
    <col min="39" max="41" width="9.140625" style="3"/>
  </cols>
  <sheetData>
    <row r="1" spans="1:41" ht="15.75" x14ac:dyDescent="0.25">
      <c r="C1" s="42" t="s">
        <v>23</v>
      </c>
      <c r="D1" s="1"/>
      <c r="E1" s="1"/>
      <c r="F1" s="1"/>
      <c r="G1" s="1"/>
      <c r="H1" s="1"/>
      <c r="I1" s="1"/>
      <c r="J1" s="1"/>
      <c r="K1" s="1"/>
      <c r="L1" s="1"/>
      <c r="M1" s="1"/>
      <c r="N1" s="1"/>
      <c r="O1" s="1"/>
    </row>
    <row r="2" spans="1:41" ht="15.75" x14ac:dyDescent="0.25">
      <c r="C2" s="43" t="s">
        <v>69</v>
      </c>
      <c r="D2" s="2"/>
      <c r="E2" s="2"/>
      <c r="F2" s="2"/>
      <c r="G2" s="2"/>
      <c r="H2" s="2"/>
      <c r="I2" s="2"/>
      <c r="J2" s="2"/>
      <c r="K2" s="2"/>
      <c r="L2" s="2"/>
      <c r="M2" s="2"/>
      <c r="N2" s="2"/>
      <c r="O2" s="2"/>
      <c r="R2" s="2"/>
      <c r="S2" s="2"/>
      <c r="T2" s="15"/>
      <c r="U2" s="15"/>
      <c r="V2" s="15"/>
      <c r="W2" s="15"/>
      <c r="X2" s="15"/>
      <c r="Y2" s="15"/>
      <c r="Z2" s="15"/>
      <c r="AA2" s="15"/>
      <c r="AB2" s="15"/>
      <c r="AC2" s="15"/>
      <c r="AD2" s="15"/>
      <c r="AE2" s="15"/>
      <c r="AF2" s="15"/>
      <c r="AG2" s="15"/>
      <c r="AH2" s="15"/>
      <c r="AI2" s="15"/>
      <c r="AJ2" s="2"/>
      <c r="AK2" s="2"/>
      <c r="AL2" s="2"/>
      <c r="AM2" s="2"/>
      <c r="AN2" s="2"/>
      <c r="AO2" s="2"/>
    </row>
    <row r="3" spans="1:41" x14ac:dyDescent="0.25">
      <c r="C3" s="44" t="s">
        <v>24</v>
      </c>
      <c r="D3" s="3"/>
    </row>
    <row r="4" spans="1:41" x14ac:dyDescent="0.25">
      <c r="C4" s="45" t="s">
        <v>250</v>
      </c>
      <c r="D4" s="4"/>
      <c r="O4" s="4"/>
      <c r="R4" s="4"/>
      <c r="S4" s="4"/>
      <c r="T4" s="16"/>
      <c r="U4" s="16"/>
      <c r="V4" s="16"/>
      <c r="W4" s="16"/>
      <c r="X4" s="16"/>
      <c r="Y4" s="16"/>
      <c r="Z4" s="16"/>
      <c r="AA4" s="16"/>
      <c r="AB4" s="16"/>
      <c r="AC4" s="16"/>
      <c r="AD4" s="16"/>
      <c r="AE4" s="16"/>
      <c r="AF4" s="16"/>
      <c r="AG4" s="16"/>
      <c r="AH4" s="16"/>
      <c r="AI4" s="16"/>
      <c r="AJ4" s="4"/>
      <c r="AK4" s="4"/>
      <c r="AL4" s="4"/>
      <c r="AM4" s="4"/>
      <c r="AN4" s="4"/>
      <c r="AO4" s="4"/>
    </row>
    <row r="5" spans="1:41" x14ac:dyDescent="0.25">
      <c r="C5" s="46" t="s">
        <v>5</v>
      </c>
      <c r="D5" s="4"/>
      <c r="E5" s="4"/>
    </row>
    <row r="6" spans="1:41" x14ac:dyDescent="0.25">
      <c r="C6" s="3"/>
      <c r="D6" s="3"/>
      <c r="E6" s="4"/>
    </row>
    <row r="7" spans="1:41" ht="39" customHeight="1" x14ac:dyDescent="0.25">
      <c r="C7" s="17"/>
      <c r="D7" s="5" t="s">
        <v>0</v>
      </c>
      <c r="E7" s="53" t="s">
        <v>251</v>
      </c>
      <c r="F7" s="53">
        <v>2</v>
      </c>
      <c r="G7" s="53">
        <v>3</v>
      </c>
      <c r="H7" s="6">
        <v>4</v>
      </c>
      <c r="I7" s="6">
        <v>5</v>
      </c>
      <c r="J7" s="6">
        <v>6</v>
      </c>
      <c r="K7" s="6">
        <v>7</v>
      </c>
      <c r="L7" s="6">
        <v>8</v>
      </c>
      <c r="M7" s="6">
        <v>9</v>
      </c>
      <c r="N7" s="6" t="s">
        <v>252</v>
      </c>
      <c r="O7" s="6" t="s">
        <v>21</v>
      </c>
    </row>
    <row r="8" spans="1:41" x14ac:dyDescent="0.25">
      <c r="C8" s="7" t="s">
        <v>0</v>
      </c>
      <c r="D8" s="8">
        <v>2177</v>
      </c>
      <c r="E8" s="18">
        <v>0.02</v>
      </c>
      <c r="F8" s="18">
        <v>0.01</v>
      </c>
      <c r="G8" s="18">
        <v>0.02</v>
      </c>
      <c r="H8" s="18">
        <v>0.04</v>
      </c>
      <c r="I8" s="18">
        <v>7.0000000000000007E-2</v>
      </c>
      <c r="J8" s="18">
        <v>0.09</v>
      </c>
      <c r="K8" s="18">
        <v>0.17</v>
      </c>
      <c r="L8" s="18">
        <v>0.2</v>
      </c>
      <c r="M8" s="18">
        <v>0.17</v>
      </c>
      <c r="N8" s="18">
        <v>0.21</v>
      </c>
      <c r="O8" s="57">
        <v>7.5</v>
      </c>
      <c r="R8" s="19"/>
    </row>
    <row r="9" spans="1:41" ht="12.75" customHeight="1" x14ac:dyDescent="0.25">
      <c r="C9" s="9" t="s">
        <v>1</v>
      </c>
      <c r="D9" s="20" t="s">
        <v>2</v>
      </c>
      <c r="E9" s="21" t="s">
        <v>2</v>
      </c>
      <c r="F9" s="22" t="s">
        <v>2</v>
      </c>
      <c r="G9" s="22" t="s">
        <v>2</v>
      </c>
      <c r="H9" s="22"/>
      <c r="I9" s="22"/>
      <c r="J9" s="22"/>
      <c r="K9" s="22"/>
      <c r="L9" s="22"/>
      <c r="M9" s="22"/>
      <c r="N9" s="22" t="s">
        <v>2</v>
      </c>
      <c r="O9" s="34" t="s">
        <v>2</v>
      </c>
      <c r="R9" s="19"/>
    </row>
    <row r="10" spans="1:41" ht="12.75" customHeight="1" x14ac:dyDescent="0.25">
      <c r="C10" s="10" t="s">
        <v>26</v>
      </c>
      <c r="D10" s="23"/>
      <c r="E10" s="23"/>
      <c r="O10" s="35"/>
    </row>
    <row r="11" spans="1:41" ht="12.75" customHeight="1" x14ac:dyDescent="0.25">
      <c r="A11" s="13">
        <v>1</v>
      </c>
      <c r="C11" s="3" t="s">
        <v>27</v>
      </c>
      <c r="D11" s="20">
        <v>1073</v>
      </c>
      <c r="E11" s="24">
        <v>0.02</v>
      </c>
      <c r="F11" s="25">
        <v>0.01</v>
      </c>
      <c r="G11" s="25">
        <v>0.01</v>
      </c>
      <c r="H11" s="25">
        <v>0.03</v>
      </c>
      <c r="I11" s="25">
        <v>7.0000000000000007E-2</v>
      </c>
      <c r="J11" s="25">
        <v>7.0000000000000007E-2</v>
      </c>
      <c r="K11" s="25">
        <v>0.16</v>
      </c>
      <c r="L11" s="25">
        <v>0.21</v>
      </c>
      <c r="M11" s="25">
        <v>0.17</v>
      </c>
      <c r="N11" s="25">
        <v>0.23</v>
      </c>
      <c r="O11" s="36">
        <v>7.7</v>
      </c>
      <c r="R11" s="19"/>
      <c r="T11" s="14" t="b">
        <v>0</v>
      </c>
      <c r="U11" s="14" t="b">
        <v>0</v>
      </c>
      <c r="V11" s="14" t="b">
        <v>0</v>
      </c>
      <c r="W11" s="14" t="b">
        <v>0</v>
      </c>
      <c r="X11" s="14" t="b">
        <v>0</v>
      </c>
      <c r="Y11" s="14" t="b">
        <v>0</v>
      </c>
      <c r="Z11" s="14" t="b">
        <v>0</v>
      </c>
      <c r="AA11" s="14" t="b">
        <v>0</v>
      </c>
      <c r="AB11" s="14" t="b">
        <v>0</v>
      </c>
      <c r="AC11" s="14" t="e">
        <v>#REF!</v>
      </c>
      <c r="AD11" s="14" t="e">
        <v>#REF!</v>
      </c>
      <c r="AE11" s="14" t="e">
        <v>#REF!</v>
      </c>
      <c r="AF11" s="14" t="b">
        <v>0</v>
      </c>
      <c r="AG11" s="14" t="b">
        <v>1</v>
      </c>
    </row>
    <row r="12" spans="1:41" ht="12.75" customHeight="1" x14ac:dyDescent="0.25">
      <c r="A12" s="13">
        <v>1</v>
      </c>
      <c r="C12" s="3" t="s">
        <v>28</v>
      </c>
      <c r="D12" s="20">
        <v>1104</v>
      </c>
      <c r="E12" s="24">
        <v>0.02</v>
      </c>
      <c r="F12" s="25">
        <v>0.01</v>
      </c>
      <c r="G12" s="25">
        <v>0.03</v>
      </c>
      <c r="H12" s="25">
        <v>0.05</v>
      </c>
      <c r="I12" s="25">
        <v>0.08</v>
      </c>
      <c r="J12" s="25">
        <v>0.11</v>
      </c>
      <c r="K12" s="25">
        <v>0.17</v>
      </c>
      <c r="L12" s="25">
        <v>0.18</v>
      </c>
      <c r="M12" s="25">
        <v>0.17</v>
      </c>
      <c r="N12" s="25">
        <v>0.19</v>
      </c>
      <c r="O12" s="36">
        <v>7.4</v>
      </c>
      <c r="R12" s="19"/>
      <c r="T12" s="14" t="b">
        <v>0</v>
      </c>
      <c r="U12" s="14" t="b">
        <v>0</v>
      </c>
      <c r="V12" s="14" t="b">
        <v>0</v>
      </c>
      <c r="W12" s="14" t="b">
        <v>0</v>
      </c>
      <c r="X12" s="14" t="b">
        <v>0</v>
      </c>
      <c r="Y12" s="14" t="b">
        <v>0</v>
      </c>
      <c r="Z12" s="14" t="b">
        <v>0</v>
      </c>
      <c r="AA12" s="14" t="b">
        <v>0</v>
      </c>
      <c r="AB12" s="14" t="b">
        <v>0</v>
      </c>
      <c r="AC12" s="14" t="e">
        <v>#REF!</v>
      </c>
      <c r="AD12" s="14" t="e">
        <v>#REF!</v>
      </c>
      <c r="AE12" s="14" t="e">
        <v>#REF!</v>
      </c>
      <c r="AF12" s="14" t="b">
        <v>0</v>
      </c>
      <c r="AG12" s="14" t="b">
        <v>0</v>
      </c>
    </row>
    <row r="13" spans="1:41" ht="12.75" customHeight="1" x14ac:dyDescent="0.25">
      <c r="C13" s="10" t="s">
        <v>29</v>
      </c>
      <c r="D13" s="23"/>
      <c r="E13" s="24"/>
      <c r="F13" s="25"/>
      <c r="G13" s="25"/>
      <c r="H13" s="25"/>
      <c r="I13" s="25"/>
      <c r="J13" s="25"/>
      <c r="K13" s="25"/>
      <c r="L13" s="25"/>
      <c r="M13" s="25"/>
      <c r="N13" s="25"/>
      <c r="O13" s="36"/>
      <c r="R13" s="19"/>
    </row>
    <row r="14" spans="1:41" ht="12.75" customHeight="1" x14ac:dyDescent="0.25">
      <c r="A14" s="13">
        <v>2</v>
      </c>
      <c r="C14" s="3" t="s">
        <v>30</v>
      </c>
      <c r="D14" s="20">
        <v>351</v>
      </c>
      <c r="E14" s="24">
        <v>0.03</v>
      </c>
      <c r="F14" s="25">
        <v>0.01</v>
      </c>
      <c r="G14" s="25">
        <v>0.02</v>
      </c>
      <c r="H14" s="25">
        <v>0.03</v>
      </c>
      <c r="I14" s="25">
        <v>0.04</v>
      </c>
      <c r="J14" s="25">
        <v>0.06</v>
      </c>
      <c r="K14" s="25">
        <v>0.13</v>
      </c>
      <c r="L14" s="25">
        <v>0.17</v>
      </c>
      <c r="M14" s="25">
        <v>0.21</v>
      </c>
      <c r="N14" s="25">
        <v>0.28999999999999998</v>
      </c>
      <c r="O14" s="36">
        <v>7.9</v>
      </c>
      <c r="R14" s="19"/>
      <c r="T14" s="14" t="b">
        <v>0</v>
      </c>
      <c r="U14" s="14" t="b">
        <v>0</v>
      </c>
      <c r="V14" s="14" t="b">
        <v>0</v>
      </c>
      <c r="W14" s="14" t="b">
        <v>0</v>
      </c>
      <c r="X14" s="14" t="b">
        <v>0</v>
      </c>
      <c r="Y14" s="14" t="b">
        <v>0</v>
      </c>
      <c r="Z14" s="14" t="b">
        <v>0</v>
      </c>
      <c r="AA14" s="14" t="b">
        <v>0</v>
      </c>
      <c r="AB14" s="14" t="b">
        <v>1</v>
      </c>
      <c r="AC14" s="14" t="e">
        <v>#REF!</v>
      </c>
      <c r="AD14" s="14" t="e">
        <v>#REF!</v>
      </c>
      <c r="AE14" s="14" t="e">
        <v>#REF!</v>
      </c>
      <c r="AF14" s="14" t="b">
        <v>1</v>
      </c>
      <c r="AG14" s="14" t="b">
        <v>1</v>
      </c>
    </row>
    <row r="15" spans="1:41" ht="12.75" customHeight="1" x14ac:dyDescent="0.25">
      <c r="A15" s="13">
        <v>2</v>
      </c>
      <c r="C15" s="3" t="s">
        <v>31</v>
      </c>
      <c r="D15" s="20">
        <v>357</v>
      </c>
      <c r="E15" s="24">
        <v>0.01</v>
      </c>
      <c r="F15" s="25">
        <v>0.01</v>
      </c>
      <c r="G15" s="25">
        <v>0.02</v>
      </c>
      <c r="H15" s="25">
        <v>0.04</v>
      </c>
      <c r="I15" s="25">
        <v>0.08</v>
      </c>
      <c r="J15" s="25">
        <v>0.08</v>
      </c>
      <c r="K15" s="25">
        <v>0.18</v>
      </c>
      <c r="L15" s="25">
        <v>0.21</v>
      </c>
      <c r="M15" s="25">
        <v>0.15</v>
      </c>
      <c r="N15" s="25">
        <v>0.23</v>
      </c>
      <c r="O15" s="36">
        <v>7.7</v>
      </c>
      <c r="R15" s="19"/>
      <c r="T15" s="14" t="b">
        <v>0</v>
      </c>
      <c r="U15" s="14" t="b">
        <v>0</v>
      </c>
      <c r="V15" s="14" t="b">
        <v>0</v>
      </c>
      <c r="W15" s="14" t="b">
        <v>0</v>
      </c>
      <c r="X15" s="14" t="b">
        <v>0</v>
      </c>
      <c r="Y15" s="14" t="b">
        <v>0</v>
      </c>
      <c r="Z15" s="14" t="b">
        <v>0</v>
      </c>
      <c r="AA15" s="14" t="b">
        <v>1</v>
      </c>
      <c r="AB15" s="14" t="b">
        <v>0</v>
      </c>
      <c r="AC15" s="14" t="e">
        <v>#REF!</v>
      </c>
      <c r="AD15" s="14" t="e">
        <v>#REF!</v>
      </c>
      <c r="AE15" s="14" t="e">
        <v>#REF!</v>
      </c>
      <c r="AF15" s="14" t="b">
        <v>1</v>
      </c>
      <c r="AG15" s="14" t="b">
        <v>1</v>
      </c>
    </row>
    <row r="16" spans="1:41" ht="12.75" customHeight="1" x14ac:dyDescent="0.25">
      <c r="A16" s="13">
        <v>2</v>
      </c>
      <c r="C16" s="3" t="s">
        <v>32</v>
      </c>
      <c r="D16" s="20">
        <v>358</v>
      </c>
      <c r="E16" s="24">
        <v>0.02</v>
      </c>
      <c r="F16" s="25">
        <v>0.01</v>
      </c>
      <c r="G16" s="25">
        <v>0.04</v>
      </c>
      <c r="H16" s="25">
        <v>0.06</v>
      </c>
      <c r="I16" s="25">
        <v>0.09</v>
      </c>
      <c r="J16" s="25">
        <v>0.12</v>
      </c>
      <c r="K16" s="25">
        <v>0.13</v>
      </c>
      <c r="L16" s="25">
        <v>0.16</v>
      </c>
      <c r="M16" s="25">
        <v>0.2</v>
      </c>
      <c r="N16" s="25">
        <v>0.17</v>
      </c>
      <c r="O16" s="36">
        <v>7.3</v>
      </c>
      <c r="R16" s="19"/>
      <c r="T16" s="14" t="b">
        <v>0</v>
      </c>
      <c r="U16" s="14" t="b">
        <v>0</v>
      </c>
      <c r="V16" s="14" t="b">
        <v>0</v>
      </c>
      <c r="W16" s="14" t="b">
        <v>0</v>
      </c>
      <c r="X16" s="14" t="b">
        <v>0</v>
      </c>
      <c r="Y16" s="14" t="b">
        <v>0</v>
      </c>
      <c r="Z16" s="14" t="b">
        <v>0</v>
      </c>
      <c r="AA16" s="14" t="b">
        <v>0</v>
      </c>
      <c r="AB16" s="14" t="b">
        <v>0</v>
      </c>
      <c r="AC16" s="14" t="e">
        <v>#REF!</v>
      </c>
      <c r="AD16" s="14" t="e">
        <v>#REF!</v>
      </c>
      <c r="AE16" s="14" t="e">
        <v>#REF!</v>
      </c>
      <c r="AF16" s="14" t="b">
        <v>0</v>
      </c>
      <c r="AG16" s="14" t="b">
        <v>0</v>
      </c>
    </row>
    <row r="17" spans="1:33" ht="12.75" customHeight="1" x14ac:dyDescent="0.25">
      <c r="A17" s="13">
        <v>2</v>
      </c>
      <c r="C17" s="3" t="s">
        <v>33</v>
      </c>
      <c r="D17" s="20">
        <v>349</v>
      </c>
      <c r="E17" s="24">
        <v>0.03</v>
      </c>
      <c r="F17" s="25">
        <v>0.02</v>
      </c>
      <c r="G17" s="25">
        <v>0.01</v>
      </c>
      <c r="H17" s="25">
        <v>0.05</v>
      </c>
      <c r="I17" s="25">
        <v>7.0000000000000007E-2</v>
      </c>
      <c r="J17" s="25">
        <v>0.09</v>
      </c>
      <c r="K17" s="25">
        <v>0.19</v>
      </c>
      <c r="L17" s="25">
        <v>0.21</v>
      </c>
      <c r="M17" s="25">
        <v>0.15</v>
      </c>
      <c r="N17" s="25">
        <v>0.18</v>
      </c>
      <c r="O17" s="36">
        <v>7.3</v>
      </c>
      <c r="R17" s="19"/>
      <c r="T17" s="14" t="b">
        <v>0</v>
      </c>
      <c r="U17" s="14" t="b">
        <v>0</v>
      </c>
      <c r="V17" s="14" t="b">
        <v>0</v>
      </c>
      <c r="W17" s="14" t="b">
        <v>0</v>
      </c>
      <c r="X17" s="14" t="b">
        <v>0</v>
      </c>
      <c r="Y17" s="14" t="b">
        <v>0</v>
      </c>
      <c r="Z17" s="14" t="b">
        <v>0</v>
      </c>
      <c r="AA17" s="14" t="b">
        <v>1</v>
      </c>
      <c r="AB17" s="14" t="b">
        <v>0</v>
      </c>
      <c r="AC17" s="14" t="e">
        <v>#REF!</v>
      </c>
      <c r="AD17" s="14" t="e">
        <v>#REF!</v>
      </c>
      <c r="AE17" s="14" t="e">
        <v>#REF!</v>
      </c>
      <c r="AF17" s="14" t="b">
        <v>0</v>
      </c>
      <c r="AG17" s="14" t="b">
        <v>0</v>
      </c>
    </row>
    <row r="18" spans="1:33" ht="12.75" customHeight="1" x14ac:dyDescent="0.25">
      <c r="A18" s="13">
        <v>2</v>
      </c>
      <c r="C18" s="3" t="s">
        <v>34</v>
      </c>
      <c r="D18" s="20">
        <v>353</v>
      </c>
      <c r="E18" s="24">
        <v>0.03</v>
      </c>
      <c r="F18" s="25">
        <v>0.01</v>
      </c>
      <c r="G18" s="25">
        <v>0.02</v>
      </c>
      <c r="H18" s="25">
        <v>0.03</v>
      </c>
      <c r="I18" s="25">
        <v>7.0000000000000007E-2</v>
      </c>
      <c r="J18" s="25">
        <v>0.1</v>
      </c>
      <c r="K18" s="25">
        <v>0.18</v>
      </c>
      <c r="L18" s="25">
        <v>0.2</v>
      </c>
      <c r="M18" s="25">
        <v>0.16</v>
      </c>
      <c r="N18" s="25">
        <v>0.2</v>
      </c>
      <c r="O18" s="36">
        <v>7.5</v>
      </c>
      <c r="R18" s="19"/>
      <c r="T18" s="14" t="b">
        <v>0</v>
      </c>
      <c r="U18" s="14" t="b">
        <v>0</v>
      </c>
      <c r="V18" s="14" t="b">
        <v>0</v>
      </c>
      <c r="W18" s="14" t="b">
        <v>0</v>
      </c>
      <c r="X18" s="14" t="b">
        <v>0</v>
      </c>
      <c r="Y18" s="14" t="b">
        <v>0</v>
      </c>
      <c r="Z18" s="14" t="b">
        <v>0</v>
      </c>
      <c r="AA18" s="14" t="b">
        <v>0</v>
      </c>
      <c r="AB18" s="14" t="b">
        <v>0</v>
      </c>
      <c r="AC18" s="14" t="e">
        <v>#REF!</v>
      </c>
      <c r="AD18" s="14" t="e">
        <v>#REF!</v>
      </c>
      <c r="AE18" s="14" t="e">
        <v>#REF!</v>
      </c>
      <c r="AF18" s="14" t="b">
        <v>0</v>
      </c>
      <c r="AG18" s="14" t="b">
        <v>1</v>
      </c>
    </row>
    <row r="19" spans="1:33" ht="12.75" customHeight="1" x14ac:dyDescent="0.25">
      <c r="A19" s="13">
        <v>2</v>
      </c>
      <c r="C19" s="3" t="s">
        <v>35</v>
      </c>
      <c r="D19" s="20">
        <v>139</v>
      </c>
      <c r="E19" s="24"/>
      <c r="F19" s="25">
        <v>0.01</v>
      </c>
      <c r="G19" s="25">
        <v>0.02</v>
      </c>
      <c r="H19" s="25">
        <v>0.04</v>
      </c>
      <c r="I19" s="25">
        <v>0.09</v>
      </c>
      <c r="J19" s="25">
        <v>0.09</v>
      </c>
      <c r="K19" s="25">
        <v>0.2</v>
      </c>
      <c r="L19" s="25">
        <v>0.26</v>
      </c>
      <c r="M19" s="25">
        <v>0.14000000000000001</v>
      </c>
      <c r="N19" s="25">
        <v>0.16</v>
      </c>
      <c r="O19" s="36">
        <v>7.5</v>
      </c>
      <c r="R19" s="19"/>
      <c r="T19" s="14" t="b">
        <v>0</v>
      </c>
      <c r="U19" s="14" t="b">
        <v>0</v>
      </c>
      <c r="V19" s="14" t="b">
        <v>0</v>
      </c>
      <c r="W19" s="14" t="b">
        <v>0</v>
      </c>
      <c r="X19" s="14" t="b">
        <v>0</v>
      </c>
      <c r="Y19" s="14" t="b">
        <v>0</v>
      </c>
      <c r="Z19" s="14" t="b">
        <v>1</v>
      </c>
      <c r="AA19" s="14" t="b">
        <v>1</v>
      </c>
      <c r="AB19" s="14" t="b">
        <v>0</v>
      </c>
      <c r="AC19" s="14" t="e">
        <v>#REF!</v>
      </c>
      <c r="AD19" s="14" t="e">
        <v>#REF!</v>
      </c>
      <c r="AE19" s="14" t="e">
        <v>#REF!</v>
      </c>
      <c r="AF19" s="14" t="b">
        <v>0</v>
      </c>
      <c r="AG19" s="14" t="b">
        <v>1</v>
      </c>
    </row>
    <row r="20" spans="1:33" ht="12.75" customHeight="1" x14ac:dyDescent="0.25">
      <c r="A20" s="13">
        <v>2</v>
      </c>
      <c r="C20" s="3" t="s">
        <v>36</v>
      </c>
      <c r="D20" s="20">
        <v>137</v>
      </c>
      <c r="E20" s="24">
        <v>0.01</v>
      </c>
      <c r="F20" s="25"/>
      <c r="G20" s="25">
        <v>0.01</v>
      </c>
      <c r="H20" s="25">
        <v>0.04</v>
      </c>
      <c r="I20" s="25">
        <v>0.09</v>
      </c>
      <c r="J20" s="25">
        <v>0.06</v>
      </c>
      <c r="K20" s="25">
        <v>0.16</v>
      </c>
      <c r="L20" s="25">
        <v>0.24</v>
      </c>
      <c r="M20" s="25">
        <v>0.19</v>
      </c>
      <c r="N20" s="25">
        <v>0.19</v>
      </c>
      <c r="O20" s="36">
        <v>7.7</v>
      </c>
      <c r="R20" s="19"/>
      <c r="T20" s="14" t="b">
        <v>0</v>
      </c>
      <c r="U20" s="14" t="b">
        <v>0</v>
      </c>
      <c r="V20" s="14" t="b">
        <v>0</v>
      </c>
      <c r="W20" s="14" t="b">
        <v>0</v>
      </c>
      <c r="X20" s="14" t="b">
        <v>0</v>
      </c>
      <c r="Y20" s="14" t="b">
        <v>0</v>
      </c>
      <c r="Z20" s="14" t="b">
        <v>0</v>
      </c>
      <c r="AA20" s="14" t="b">
        <v>1</v>
      </c>
      <c r="AB20" s="14" t="b">
        <v>0</v>
      </c>
      <c r="AC20" s="14" t="e">
        <v>#REF!</v>
      </c>
      <c r="AD20" s="14" t="e">
        <v>#REF!</v>
      </c>
      <c r="AE20" s="14" t="e">
        <v>#REF!</v>
      </c>
      <c r="AF20" s="14" t="b">
        <v>0</v>
      </c>
      <c r="AG20" s="14" t="b">
        <v>1</v>
      </c>
    </row>
    <row r="21" spans="1:33" ht="12.75" customHeight="1" x14ac:dyDescent="0.25">
      <c r="A21" s="13">
        <v>2</v>
      </c>
      <c r="C21" s="3" t="s">
        <v>37</v>
      </c>
      <c r="D21" s="20">
        <v>133</v>
      </c>
      <c r="E21" s="24">
        <v>0.02</v>
      </c>
      <c r="F21" s="25">
        <v>0.03</v>
      </c>
      <c r="G21" s="25">
        <v>0.02</v>
      </c>
      <c r="H21" s="25">
        <v>0.04</v>
      </c>
      <c r="I21" s="25">
        <v>0.06</v>
      </c>
      <c r="J21" s="25">
        <v>0.13</v>
      </c>
      <c r="K21" s="25">
        <v>0.14000000000000001</v>
      </c>
      <c r="L21" s="25">
        <v>0.14000000000000001</v>
      </c>
      <c r="M21" s="25">
        <v>0.15</v>
      </c>
      <c r="N21" s="25">
        <v>0.26</v>
      </c>
      <c r="O21" s="36">
        <v>7.5</v>
      </c>
      <c r="R21" s="19"/>
      <c r="T21" s="14" t="b">
        <v>0</v>
      </c>
      <c r="U21" s="14" t="b">
        <v>0</v>
      </c>
      <c r="V21" s="14" t="b">
        <v>0</v>
      </c>
      <c r="W21" s="14" t="b">
        <v>0</v>
      </c>
      <c r="X21" s="14" t="b">
        <v>0</v>
      </c>
      <c r="Y21" s="14" t="b">
        <v>1</v>
      </c>
      <c r="Z21" s="14" t="b">
        <v>0</v>
      </c>
      <c r="AA21" s="14" t="b">
        <v>0</v>
      </c>
      <c r="AB21" s="14" t="b">
        <v>0</v>
      </c>
      <c r="AC21" s="14" t="e">
        <v>#REF!</v>
      </c>
      <c r="AD21" s="14" t="e">
        <v>#REF!</v>
      </c>
      <c r="AE21" s="14" t="e">
        <v>#REF!</v>
      </c>
      <c r="AF21" s="14" t="b">
        <v>1</v>
      </c>
      <c r="AG21" s="14" t="b">
        <v>1</v>
      </c>
    </row>
    <row r="22" spans="1:33" ht="12.75" customHeight="1" x14ac:dyDescent="0.25">
      <c r="C22" s="10" t="s">
        <v>38</v>
      </c>
      <c r="D22" s="23"/>
      <c r="E22" s="24"/>
      <c r="F22" s="25"/>
      <c r="G22" s="25"/>
      <c r="H22" s="25"/>
      <c r="I22" s="25"/>
      <c r="J22" s="25"/>
      <c r="K22" s="25"/>
      <c r="L22" s="25"/>
      <c r="M22" s="25"/>
      <c r="N22" s="25"/>
      <c r="O22" s="36"/>
      <c r="R22" s="19"/>
    </row>
    <row r="23" spans="1:33" ht="12.75" customHeight="1" x14ac:dyDescent="0.25">
      <c r="A23" s="13">
        <v>3</v>
      </c>
      <c r="C23" s="3" t="s">
        <v>39</v>
      </c>
      <c r="D23" s="20">
        <v>1768</v>
      </c>
      <c r="E23" s="24">
        <v>0.02</v>
      </c>
      <c r="F23" s="25">
        <v>0.01</v>
      </c>
      <c r="G23" s="25">
        <v>0.02</v>
      </c>
      <c r="H23" s="25">
        <v>0.04</v>
      </c>
      <c r="I23" s="25">
        <v>7.0000000000000007E-2</v>
      </c>
      <c r="J23" s="25">
        <v>0.09</v>
      </c>
      <c r="K23" s="25">
        <v>0.17</v>
      </c>
      <c r="L23" s="25">
        <v>0.19</v>
      </c>
      <c r="M23" s="25">
        <v>0.17</v>
      </c>
      <c r="N23" s="25">
        <v>0.21</v>
      </c>
      <c r="O23" s="36">
        <v>7.5</v>
      </c>
      <c r="R23" s="19"/>
      <c r="T23" s="14" t="b">
        <v>0</v>
      </c>
      <c r="U23" s="14" t="b">
        <v>0</v>
      </c>
      <c r="V23" s="14" t="b">
        <v>0</v>
      </c>
      <c r="W23" s="14" t="b">
        <v>0</v>
      </c>
      <c r="X23" s="14" t="b">
        <v>0</v>
      </c>
      <c r="Y23" s="14" t="b">
        <v>0</v>
      </c>
      <c r="Z23" s="14" t="b">
        <v>0</v>
      </c>
      <c r="AA23" s="14" t="b">
        <v>0</v>
      </c>
      <c r="AB23" s="14" t="b">
        <v>0</v>
      </c>
      <c r="AC23" s="14" t="e">
        <v>#REF!</v>
      </c>
      <c r="AD23" s="14" t="e">
        <v>#REF!</v>
      </c>
      <c r="AE23" s="14" t="e">
        <v>#REF!</v>
      </c>
      <c r="AF23" s="14" t="b">
        <v>0</v>
      </c>
      <c r="AG23" s="14" t="b">
        <v>0</v>
      </c>
    </row>
    <row r="24" spans="1:33" ht="12.75" customHeight="1" x14ac:dyDescent="0.25">
      <c r="A24" s="13">
        <v>3</v>
      </c>
      <c r="C24" s="3" t="s">
        <v>40</v>
      </c>
      <c r="D24" s="20">
        <v>409</v>
      </c>
      <c r="E24" s="24">
        <v>0.01</v>
      </c>
      <c r="F24" s="25">
        <v>0.01</v>
      </c>
      <c r="G24" s="25">
        <v>0.02</v>
      </c>
      <c r="H24" s="25">
        <v>0.04</v>
      </c>
      <c r="I24" s="25">
        <v>0.08</v>
      </c>
      <c r="J24" s="25">
        <v>0.09</v>
      </c>
      <c r="K24" s="25">
        <v>0.17</v>
      </c>
      <c r="L24" s="25">
        <v>0.22</v>
      </c>
      <c r="M24" s="25">
        <v>0.16</v>
      </c>
      <c r="N24" s="25">
        <v>0.2</v>
      </c>
      <c r="O24" s="36">
        <v>7.6</v>
      </c>
      <c r="R24" s="19"/>
      <c r="T24" s="14" t="b">
        <v>0</v>
      </c>
      <c r="U24" s="14" t="b">
        <v>0</v>
      </c>
      <c r="V24" s="14" t="b">
        <v>0</v>
      </c>
      <c r="W24" s="14" t="b">
        <v>0</v>
      </c>
      <c r="X24" s="14" t="b">
        <v>0</v>
      </c>
      <c r="Y24" s="14" t="b">
        <v>0</v>
      </c>
      <c r="Z24" s="14" t="b">
        <v>0</v>
      </c>
      <c r="AA24" s="14" t="b">
        <v>0</v>
      </c>
      <c r="AB24" s="14" t="b">
        <v>0</v>
      </c>
      <c r="AC24" s="14" t="e">
        <v>#REF!</v>
      </c>
      <c r="AD24" s="14" t="e">
        <v>#REF!</v>
      </c>
      <c r="AE24" s="14" t="e">
        <v>#REF!</v>
      </c>
      <c r="AF24" s="14" t="b">
        <v>0</v>
      </c>
      <c r="AG24" s="14" t="b">
        <v>1</v>
      </c>
    </row>
    <row r="25" spans="1:33" ht="12.75" customHeight="1" x14ac:dyDescent="0.25">
      <c r="C25" s="10" t="s">
        <v>41</v>
      </c>
      <c r="D25" s="23"/>
      <c r="E25" s="24"/>
      <c r="F25" s="25"/>
      <c r="G25" s="25"/>
      <c r="H25" s="25"/>
      <c r="I25" s="25"/>
      <c r="J25" s="25"/>
      <c r="K25" s="25"/>
      <c r="L25" s="25"/>
      <c r="M25" s="25"/>
      <c r="N25" s="25"/>
      <c r="O25" s="36"/>
      <c r="R25" s="19"/>
    </row>
    <row r="26" spans="1:33" ht="12.75" customHeight="1" x14ac:dyDescent="0.25">
      <c r="A26" s="13">
        <v>4</v>
      </c>
      <c r="C26" s="3" t="s">
        <v>42</v>
      </c>
      <c r="D26" s="20">
        <v>738</v>
      </c>
      <c r="E26" s="24">
        <v>0.02</v>
      </c>
      <c r="F26" s="25">
        <v>0.01</v>
      </c>
      <c r="G26" s="25">
        <v>0.02</v>
      </c>
      <c r="H26" s="25">
        <v>0.05</v>
      </c>
      <c r="I26" s="25">
        <v>0.08</v>
      </c>
      <c r="J26" s="25">
        <v>0.08</v>
      </c>
      <c r="K26" s="25">
        <v>0.15</v>
      </c>
      <c r="L26" s="25">
        <v>0.19</v>
      </c>
      <c r="M26" s="25">
        <v>0.19</v>
      </c>
      <c r="N26" s="25">
        <v>0.2</v>
      </c>
      <c r="O26" s="36">
        <v>7.5</v>
      </c>
      <c r="R26" s="19"/>
      <c r="T26" s="14" t="b">
        <v>0</v>
      </c>
      <c r="U26" s="14" t="b">
        <v>0</v>
      </c>
      <c r="V26" s="14" t="b">
        <v>0</v>
      </c>
      <c r="W26" s="14" t="b">
        <v>0</v>
      </c>
      <c r="X26" s="14" t="b">
        <v>0</v>
      </c>
      <c r="Y26" s="14" t="b">
        <v>0</v>
      </c>
      <c r="Z26" s="14" t="b">
        <v>0</v>
      </c>
      <c r="AA26" s="14" t="b">
        <v>0</v>
      </c>
      <c r="AB26" s="14" t="b">
        <v>0</v>
      </c>
      <c r="AC26" s="14" t="e">
        <v>#REF!</v>
      </c>
      <c r="AD26" s="14" t="e">
        <v>#REF!</v>
      </c>
      <c r="AE26" s="14" t="e">
        <v>#REF!</v>
      </c>
      <c r="AF26" s="14" t="b">
        <v>0</v>
      </c>
      <c r="AG26" s="14" t="b">
        <v>0</v>
      </c>
    </row>
    <row r="27" spans="1:33" ht="12.75" customHeight="1" x14ac:dyDescent="0.25">
      <c r="A27" s="13">
        <v>4</v>
      </c>
      <c r="C27" s="3" t="s">
        <v>43</v>
      </c>
      <c r="D27" s="20">
        <v>1439</v>
      </c>
      <c r="E27" s="24">
        <v>0.02</v>
      </c>
      <c r="F27" s="25">
        <v>0.01</v>
      </c>
      <c r="G27" s="25">
        <v>0.02</v>
      </c>
      <c r="H27" s="25">
        <v>0.04</v>
      </c>
      <c r="I27" s="25">
        <v>7.0000000000000007E-2</v>
      </c>
      <c r="J27" s="25">
        <v>0.09</v>
      </c>
      <c r="K27" s="25">
        <v>0.17</v>
      </c>
      <c r="L27" s="25">
        <v>0.2</v>
      </c>
      <c r="M27" s="25">
        <v>0.16</v>
      </c>
      <c r="N27" s="25">
        <v>0.22</v>
      </c>
      <c r="O27" s="36">
        <v>7.5</v>
      </c>
      <c r="R27" s="19"/>
      <c r="T27" s="14" t="b">
        <v>0</v>
      </c>
      <c r="U27" s="14" t="b">
        <v>0</v>
      </c>
      <c r="V27" s="14" t="b">
        <v>0</v>
      </c>
      <c r="W27" s="14" t="b">
        <v>0</v>
      </c>
      <c r="X27" s="14" t="b">
        <v>0</v>
      </c>
      <c r="Y27" s="14" t="b">
        <v>0</v>
      </c>
      <c r="Z27" s="14" t="b">
        <v>0</v>
      </c>
      <c r="AA27" s="14" t="b">
        <v>0</v>
      </c>
      <c r="AB27" s="14" t="b">
        <v>0</v>
      </c>
      <c r="AC27" s="14" t="e">
        <v>#REF!</v>
      </c>
      <c r="AD27" s="14" t="e">
        <v>#REF!</v>
      </c>
      <c r="AE27" s="14" t="e">
        <v>#REF!</v>
      </c>
      <c r="AF27" s="14" t="b">
        <v>0</v>
      </c>
      <c r="AG27" s="14" t="b">
        <v>0</v>
      </c>
    </row>
    <row r="28" spans="1:33" ht="12.75" customHeight="1" x14ac:dyDescent="0.25">
      <c r="C28" s="10" t="s">
        <v>44</v>
      </c>
      <c r="D28" s="23"/>
      <c r="E28" s="24"/>
      <c r="F28" s="25"/>
      <c r="G28" s="25"/>
      <c r="H28" s="25"/>
      <c r="I28" s="25"/>
      <c r="J28" s="25"/>
      <c r="K28" s="25"/>
      <c r="L28" s="25"/>
      <c r="M28" s="25"/>
      <c r="N28" s="25"/>
      <c r="O28" s="36"/>
      <c r="R28" s="19"/>
    </row>
    <row r="29" spans="1:33" ht="12.75" customHeight="1" x14ac:dyDescent="0.25">
      <c r="A29" s="13">
        <v>5</v>
      </c>
      <c r="C29" s="3" t="s">
        <v>45</v>
      </c>
      <c r="D29" s="20">
        <v>1258</v>
      </c>
      <c r="E29" s="24">
        <v>0.02</v>
      </c>
      <c r="F29" s="25">
        <v>0.02</v>
      </c>
      <c r="G29" s="25">
        <v>0.02</v>
      </c>
      <c r="H29" s="25">
        <v>0.05</v>
      </c>
      <c r="I29" s="25">
        <v>0.08</v>
      </c>
      <c r="J29" s="25">
        <v>0.09</v>
      </c>
      <c r="K29" s="25">
        <v>0.16</v>
      </c>
      <c r="L29" s="25">
        <v>0.18</v>
      </c>
      <c r="M29" s="25">
        <v>0.18</v>
      </c>
      <c r="N29" s="25">
        <v>0.22</v>
      </c>
      <c r="O29" s="36">
        <v>7.6</v>
      </c>
      <c r="R29" s="19"/>
      <c r="T29" s="14" t="b">
        <v>0</v>
      </c>
      <c r="U29" s="14" t="b">
        <v>0</v>
      </c>
      <c r="V29" s="14" t="b">
        <v>0</v>
      </c>
      <c r="W29" s="14" t="b">
        <v>0</v>
      </c>
      <c r="X29" s="14" t="b">
        <v>0</v>
      </c>
      <c r="Y29" s="14" t="b">
        <v>0</v>
      </c>
      <c r="Z29" s="14" t="b">
        <v>0</v>
      </c>
      <c r="AA29" s="14" t="b">
        <v>0</v>
      </c>
      <c r="AB29" s="14" t="b">
        <v>0</v>
      </c>
      <c r="AC29" s="14" t="e">
        <v>#REF!</v>
      </c>
      <c r="AD29" s="14" t="e">
        <v>#REF!</v>
      </c>
      <c r="AE29" s="14" t="e">
        <v>#REF!</v>
      </c>
      <c r="AF29" s="14" t="b">
        <v>0</v>
      </c>
      <c r="AG29" s="14" t="b">
        <v>1</v>
      </c>
    </row>
    <row r="30" spans="1:33" ht="12.75" customHeight="1" x14ac:dyDescent="0.25">
      <c r="A30" s="13">
        <v>5</v>
      </c>
      <c r="C30" s="3" t="s">
        <v>46</v>
      </c>
      <c r="D30" s="20">
        <v>639</v>
      </c>
      <c r="E30" s="24">
        <v>0.02</v>
      </c>
      <c r="F30" s="25">
        <v>0.01</v>
      </c>
      <c r="G30" s="25">
        <v>0.03</v>
      </c>
      <c r="H30" s="25">
        <v>0.03</v>
      </c>
      <c r="I30" s="25">
        <v>0.06</v>
      </c>
      <c r="J30" s="25">
        <v>0.1</v>
      </c>
      <c r="K30" s="25">
        <v>0.19</v>
      </c>
      <c r="L30" s="25">
        <v>0.21</v>
      </c>
      <c r="M30" s="25">
        <v>0.15</v>
      </c>
      <c r="N30" s="25">
        <v>0.21</v>
      </c>
      <c r="O30" s="36">
        <v>7.5</v>
      </c>
      <c r="R30" s="19"/>
      <c r="T30" s="14" t="b">
        <v>0</v>
      </c>
      <c r="U30" s="14" t="b">
        <v>0</v>
      </c>
      <c r="V30" s="14" t="b">
        <v>0</v>
      </c>
      <c r="W30" s="14" t="b">
        <v>0</v>
      </c>
      <c r="X30" s="14" t="b">
        <v>0</v>
      </c>
      <c r="Y30" s="14" t="b">
        <v>0</v>
      </c>
      <c r="Z30" s="14" t="b">
        <v>0</v>
      </c>
      <c r="AA30" s="14" t="b">
        <v>0</v>
      </c>
      <c r="AB30" s="14" t="b">
        <v>0</v>
      </c>
      <c r="AC30" s="14" t="e">
        <v>#REF!</v>
      </c>
      <c r="AD30" s="14" t="e">
        <v>#REF!</v>
      </c>
      <c r="AE30" s="14" t="e">
        <v>#REF!</v>
      </c>
      <c r="AF30" s="14" t="b">
        <v>0</v>
      </c>
      <c r="AG30" s="14" t="b">
        <v>0</v>
      </c>
    </row>
    <row r="31" spans="1:33" ht="12.75" customHeight="1" x14ac:dyDescent="0.25">
      <c r="A31" s="13">
        <v>5</v>
      </c>
      <c r="C31" s="3" t="s">
        <v>47</v>
      </c>
      <c r="D31" s="20">
        <v>280</v>
      </c>
      <c r="E31" s="24">
        <v>0.02</v>
      </c>
      <c r="F31" s="25">
        <v>0.02</v>
      </c>
      <c r="G31" s="25">
        <v>0.01</v>
      </c>
      <c r="H31" s="25">
        <v>0.04</v>
      </c>
      <c r="I31" s="25">
        <v>0.08</v>
      </c>
      <c r="J31" s="25">
        <v>0.08</v>
      </c>
      <c r="K31" s="25">
        <v>0.15</v>
      </c>
      <c r="L31" s="25">
        <v>0.24</v>
      </c>
      <c r="M31" s="25">
        <v>0.17</v>
      </c>
      <c r="N31" s="25">
        <v>0.19</v>
      </c>
      <c r="O31" s="36">
        <v>7.5</v>
      </c>
      <c r="R31" s="19"/>
      <c r="T31" s="14" t="b">
        <v>0</v>
      </c>
      <c r="U31" s="14" t="b">
        <v>0</v>
      </c>
      <c r="V31" s="14" t="b">
        <v>0</v>
      </c>
      <c r="W31" s="14" t="b">
        <v>0</v>
      </c>
      <c r="X31" s="14" t="b">
        <v>0</v>
      </c>
      <c r="Y31" s="14" t="b">
        <v>0</v>
      </c>
      <c r="Z31" s="14" t="b">
        <v>0</v>
      </c>
      <c r="AA31" s="14" t="b">
        <v>0</v>
      </c>
      <c r="AB31" s="14" t="b">
        <v>0</v>
      </c>
      <c r="AC31" s="14" t="e">
        <v>#REF!</v>
      </c>
      <c r="AD31" s="14" t="e">
        <v>#REF!</v>
      </c>
      <c r="AE31" s="14" t="e">
        <v>#REF!</v>
      </c>
      <c r="AF31" s="14" t="b">
        <v>0</v>
      </c>
      <c r="AG31" s="14" t="b">
        <v>0</v>
      </c>
    </row>
    <row r="32" spans="1:33" ht="12.75" customHeight="1" x14ac:dyDescent="0.25">
      <c r="C32" s="10" t="s">
        <v>48</v>
      </c>
      <c r="D32" s="23"/>
      <c r="E32" s="24"/>
      <c r="F32" s="25"/>
      <c r="G32" s="25"/>
      <c r="H32" s="25"/>
      <c r="I32" s="25"/>
      <c r="J32" s="25"/>
      <c r="K32" s="25"/>
      <c r="L32" s="25"/>
      <c r="M32" s="25"/>
      <c r="N32" s="25"/>
      <c r="O32" s="36"/>
      <c r="R32" s="19"/>
    </row>
    <row r="33" spans="1:33" ht="12.75" customHeight="1" x14ac:dyDescent="0.25">
      <c r="A33" s="13">
        <v>6</v>
      </c>
      <c r="C33" s="3" t="s">
        <v>49</v>
      </c>
      <c r="D33" s="20">
        <v>1730</v>
      </c>
      <c r="E33" s="24">
        <v>0.02</v>
      </c>
      <c r="F33" s="25">
        <v>0.01</v>
      </c>
      <c r="G33" s="25">
        <v>0.02</v>
      </c>
      <c r="H33" s="25">
        <v>0.04</v>
      </c>
      <c r="I33" s="25">
        <v>7.0000000000000007E-2</v>
      </c>
      <c r="J33" s="25">
        <v>0.09</v>
      </c>
      <c r="K33" s="25">
        <v>0.17</v>
      </c>
      <c r="L33" s="25">
        <v>0.19</v>
      </c>
      <c r="M33" s="25">
        <v>0.18</v>
      </c>
      <c r="N33" s="25">
        <v>0.2</v>
      </c>
      <c r="O33" s="36">
        <v>7.5</v>
      </c>
      <c r="R33" s="19"/>
      <c r="T33" s="14" t="b">
        <v>0</v>
      </c>
      <c r="U33" s="14" t="b">
        <v>0</v>
      </c>
      <c r="V33" s="14" t="b">
        <v>0</v>
      </c>
      <c r="W33" s="14" t="b">
        <v>0</v>
      </c>
      <c r="X33" s="14" t="b">
        <v>0</v>
      </c>
      <c r="Y33" s="14" t="b">
        <v>0</v>
      </c>
      <c r="Z33" s="14" t="b">
        <v>0</v>
      </c>
      <c r="AA33" s="14" t="b">
        <v>0</v>
      </c>
      <c r="AB33" s="14" t="b">
        <v>0</v>
      </c>
      <c r="AC33" s="14" t="e">
        <v>#REF!</v>
      </c>
      <c r="AD33" s="14" t="e">
        <v>#REF!</v>
      </c>
      <c r="AE33" s="14" t="e">
        <v>#REF!</v>
      </c>
      <c r="AF33" s="14" t="b">
        <v>0</v>
      </c>
      <c r="AG33" s="14" t="b">
        <v>0</v>
      </c>
    </row>
    <row r="34" spans="1:33" ht="12.75" customHeight="1" x14ac:dyDescent="0.25">
      <c r="A34" s="13">
        <v>6</v>
      </c>
      <c r="C34" s="3" t="s">
        <v>50</v>
      </c>
      <c r="D34" s="20">
        <v>447</v>
      </c>
      <c r="E34" s="24">
        <v>0.02</v>
      </c>
      <c r="F34" s="25">
        <v>0.01</v>
      </c>
      <c r="G34" s="25">
        <v>0.02</v>
      </c>
      <c r="H34" s="25">
        <v>0.06</v>
      </c>
      <c r="I34" s="25">
        <v>7.0000000000000007E-2</v>
      </c>
      <c r="J34" s="25">
        <v>7.0000000000000007E-2</v>
      </c>
      <c r="K34" s="25">
        <v>0.17</v>
      </c>
      <c r="L34" s="25">
        <v>0.2</v>
      </c>
      <c r="M34" s="25">
        <v>0.14000000000000001</v>
      </c>
      <c r="N34" s="25">
        <v>0.25</v>
      </c>
      <c r="O34" s="36">
        <v>7.6</v>
      </c>
      <c r="R34" s="19"/>
      <c r="T34" s="14" t="b">
        <v>0</v>
      </c>
      <c r="U34" s="14" t="b">
        <v>0</v>
      </c>
      <c r="V34" s="14" t="b">
        <v>0</v>
      </c>
      <c r="W34" s="14" t="b">
        <v>0</v>
      </c>
      <c r="X34" s="14" t="b">
        <v>0</v>
      </c>
      <c r="Y34" s="14" t="b">
        <v>0</v>
      </c>
      <c r="Z34" s="14" t="b">
        <v>0</v>
      </c>
      <c r="AA34" s="14" t="b">
        <v>0</v>
      </c>
      <c r="AB34" s="14" t="b">
        <v>0</v>
      </c>
      <c r="AC34" s="14" t="e">
        <v>#REF!</v>
      </c>
      <c r="AD34" s="14" t="e">
        <v>#REF!</v>
      </c>
      <c r="AE34" s="14" t="e">
        <v>#REF!</v>
      </c>
      <c r="AF34" s="14" t="b">
        <v>0</v>
      </c>
      <c r="AG34" s="14" t="b">
        <v>1</v>
      </c>
    </row>
    <row r="35" spans="1:33" ht="12.75" customHeight="1" x14ac:dyDescent="0.25">
      <c r="C35" s="10" t="s">
        <v>13</v>
      </c>
      <c r="D35" s="23"/>
      <c r="E35" s="24"/>
      <c r="F35" s="25"/>
      <c r="G35" s="25"/>
      <c r="H35" s="25"/>
      <c r="I35" s="25"/>
      <c r="J35" s="25"/>
      <c r="K35" s="25"/>
      <c r="L35" s="25"/>
      <c r="M35" s="25"/>
      <c r="N35" s="25"/>
      <c r="O35" s="36"/>
      <c r="R35" s="19"/>
    </row>
    <row r="36" spans="1:33" ht="12.75" customHeight="1" x14ac:dyDescent="0.25">
      <c r="A36" s="13">
        <v>7</v>
      </c>
      <c r="C36" s="3" t="s">
        <v>3</v>
      </c>
      <c r="D36" s="20">
        <v>1149</v>
      </c>
      <c r="E36" s="24">
        <v>0.02</v>
      </c>
      <c r="F36" s="25">
        <v>0.01</v>
      </c>
      <c r="G36" s="25">
        <v>0.02</v>
      </c>
      <c r="H36" s="25">
        <v>0.05</v>
      </c>
      <c r="I36" s="25">
        <v>7.0000000000000007E-2</v>
      </c>
      <c r="J36" s="25">
        <v>0.08</v>
      </c>
      <c r="K36" s="25">
        <v>0.16</v>
      </c>
      <c r="L36" s="25">
        <v>0.2</v>
      </c>
      <c r="M36" s="25">
        <v>0.16</v>
      </c>
      <c r="N36" s="25">
        <v>0.23</v>
      </c>
      <c r="O36" s="36">
        <v>7.6</v>
      </c>
      <c r="R36" s="19"/>
      <c r="T36" s="14" t="b">
        <v>0</v>
      </c>
      <c r="U36" s="14" t="b">
        <v>0</v>
      </c>
      <c r="V36" s="14" t="b">
        <v>0</v>
      </c>
      <c r="W36" s="14" t="b">
        <v>0</v>
      </c>
      <c r="X36" s="14" t="b">
        <v>0</v>
      </c>
      <c r="Y36" s="14" t="b">
        <v>0</v>
      </c>
      <c r="Z36" s="14" t="b">
        <v>0</v>
      </c>
      <c r="AA36" s="14" t="b">
        <v>0</v>
      </c>
      <c r="AB36" s="14" t="b">
        <v>0</v>
      </c>
      <c r="AC36" s="14" t="e">
        <v>#REF!</v>
      </c>
      <c r="AD36" s="14" t="e">
        <v>#REF!</v>
      </c>
      <c r="AE36" s="14" t="e">
        <v>#REF!</v>
      </c>
      <c r="AF36" s="14" t="b">
        <v>0</v>
      </c>
      <c r="AG36" s="14" t="b">
        <v>1</v>
      </c>
    </row>
    <row r="37" spans="1:33" ht="12.75" customHeight="1" x14ac:dyDescent="0.25">
      <c r="A37" s="13">
        <v>7</v>
      </c>
      <c r="C37" s="3" t="s">
        <v>4</v>
      </c>
      <c r="D37" s="20">
        <v>1028</v>
      </c>
      <c r="E37" s="24">
        <v>0.02</v>
      </c>
      <c r="F37" s="25">
        <v>0.01</v>
      </c>
      <c r="G37" s="25">
        <v>0.02</v>
      </c>
      <c r="H37" s="25">
        <v>0.04</v>
      </c>
      <c r="I37" s="25">
        <v>7.0000000000000007E-2</v>
      </c>
      <c r="J37" s="25">
        <v>0.1</v>
      </c>
      <c r="K37" s="25">
        <v>0.17</v>
      </c>
      <c r="L37" s="25">
        <v>0.19</v>
      </c>
      <c r="M37" s="25">
        <v>0.18</v>
      </c>
      <c r="N37" s="25">
        <v>0.2</v>
      </c>
      <c r="O37" s="36">
        <v>7.5</v>
      </c>
      <c r="R37" s="19"/>
      <c r="T37" s="14" t="b">
        <v>0</v>
      </c>
      <c r="U37" s="14" t="b">
        <v>0</v>
      </c>
      <c r="V37" s="14" t="b">
        <v>0</v>
      </c>
      <c r="W37" s="14" t="b">
        <v>0</v>
      </c>
      <c r="X37" s="14" t="b">
        <v>0</v>
      </c>
      <c r="Y37" s="14" t="b">
        <v>0</v>
      </c>
      <c r="Z37" s="14" t="b">
        <v>0</v>
      </c>
      <c r="AA37" s="14" t="b">
        <v>0</v>
      </c>
      <c r="AB37" s="14" t="b">
        <v>0</v>
      </c>
      <c r="AC37" s="14" t="e">
        <v>#REF!</v>
      </c>
      <c r="AD37" s="14" t="e">
        <v>#REF!</v>
      </c>
      <c r="AE37" s="14" t="e">
        <v>#REF!</v>
      </c>
      <c r="AF37" s="14" t="b">
        <v>0</v>
      </c>
      <c r="AG37" s="14" t="b">
        <v>0</v>
      </c>
    </row>
    <row r="38" spans="1:33" ht="12.75" customHeight="1" x14ac:dyDescent="0.25">
      <c r="C38" s="10" t="s">
        <v>6</v>
      </c>
      <c r="D38" s="23"/>
      <c r="E38" s="24"/>
      <c r="F38" s="25"/>
      <c r="G38" s="25"/>
      <c r="H38" s="25"/>
      <c r="I38" s="25"/>
      <c r="J38" s="25"/>
      <c r="K38" s="25"/>
      <c r="L38" s="25"/>
      <c r="M38" s="25"/>
      <c r="N38" s="25"/>
      <c r="O38" s="36"/>
      <c r="R38" s="19"/>
    </row>
    <row r="39" spans="1:33" ht="12.75" customHeight="1" x14ac:dyDescent="0.25">
      <c r="A39" s="13">
        <v>8</v>
      </c>
      <c r="C39" s="3" t="s">
        <v>8</v>
      </c>
      <c r="D39" s="20">
        <v>509</v>
      </c>
      <c r="E39" s="24">
        <v>0.01</v>
      </c>
      <c r="F39" s="25">
        <v>0.01</v>
      </c>
      <c r="G39" s="25">
        <v>0.02</v>
      </c>
      <c r="H39" s="25">
        <v>0.04</v>
      </c>
      <c r="I39" s="25">
        <v>7.0000000000000007E-2</v>
      </c>
      <c r="J39" s="25">
        <v>7.0000000000000007E-2</v>
      </c>
      <c r="K39" s="25">
        <v>0.15</v>
      </c>
      <c r="L39" s="25">
        <v>0.22</v>
      </c>
      <c r="M39" s="25">
        <v>0.19</v>
      </c>
      <c r="N39" s="25">
        <v>0.23</v>
      </c>
      <c r="O39" s="36">
        <v>7.7</v>
      </c>
      <c r="R39" s="19"/>
      <c r="T39" s="14" t="b">
        <v>0</v>
      </c>
      <c r="U39" s="14" t="b">
        <v>0</v>
      </c>
      <c r="V39" s="14" t="b">
        <v>0</v>
      </c>
      <c r="W39" s="14" t="b">
        <v>0</v>
      </c>
      <c r="X39" s="14" t="b">
        <v>0</v>
      </c>
      <c r="Y39" s="14" t="b">
        <v>0</v>
      </c>
      <c r="Z39" s="14" t="b">
        <v>0</v>
      </c>
      <c r="AA39" s="14" t="b">
        <v>0</v>
      </c>
      <c r="AB39" s="14" t="b">
        <v>0</v>
      </c>
      <c r="AC39" s="14" t="e">
        <v>#REF!</v>
      </c>
      <c r="AD39" s="14" t="e">
        <v>#REF!</v>
      </c>
      <c r="AE39" s="14" t="e">
        <v>#REF!</v>
      </c>
      <c r="AF39" s="14" t="b">
        <v>0</v>
      </c>
      <c r="AG39" s="14" t="b">
        <v>1</v>
      </c>
    </row>
    <row r="40" spans="1:33" ht="12.75" customHeight="1" x14ac:dyDescent="0.25">
      <c r="A40" s="13">
        <v>8</v>
      </c>
      <c r="C40" s="3" t="s">
        <v>9</v>
      </c>
      <c r="D40" s="20">
        <v>619</v>
      </c>
      <c r="E40" s="24">
        <v>0.02</v>
      </c>
      <c r="F40" s="25">
        <v>0.01</v>
      </c>
      <c r="G40" s="25">
        <v>0.03</v>
      </c>
      <c r="H40" s="25">
        <v>0.04</v>
      </c>
      <c r="I40" s="25">
        <v>7.0000000000000007E-2</v>
      </c>
      <c r="J40" s="25">
        <v>0.09</v>
      </c>
      <c r="K40" s="25">
        <v>0.19</v>
      </c>
      <c r="L40" s="25">
        <v>0.18</v>
      </c>
      <c r="M40" s="25">
        <v>0.18</v>
      </c>
      <c r="N40" s="25">
        <v>0.18</v>
      </c>
      <c r="O40" s="36">
        <v>7.4</v>
      </c>
      <c r="R40" s="19"/>
      <c r="T40" s="14" t="b">
        <v>0</v>
      </c>
      <c r="U40" s="14" t="b">
        <v>0</v>
      </c>
      <c r="V40" s="14" t="b">
        <v>0</v>
      </c>
      <c r="W40" s="14" t="b">
        <v>0</v>
      </c>
      <c r="X40" s="14" t="b">
        <v>0</v>
      </c>
      <c r="Y40" s="14" t="b">
        <v>0</v>
      </c>
      <c r="Z40" s="14" t="b">
        <v>0</v>
      </c>
      <c r="AA40" s="14" t="b">
        <v>0</v>
      </c>
      <c r="AB40" s="14" t="b">
        <v>0</v>
      </c>
      <c r="AC40" s="14" t="e">
        <v>#REF!</v>
      </c>
      <c r="AD40" s="14" t="e">
        <v>#REF!</v>
      </c>
      <c r="AE40" s="14" t="e">
        <v>#REF!</v>
      </c>
      <c r="AF40" s="14" t="b">
        <v>0</v>
      </c>
      <c r="AG40" s="14" t="b">
        <v>0</v>
      </c>
    </row>
    <row r="41" spans="1:33" ht="12.75" customHeight="1" x14ac:dyDescent="0.25">
      <c r="A41" s="13">
        <v>8</v>
      </c>
      <c r="C41" s="3" t="s">
        <v>10</v>
      </c>
      <c r="D41" s="20">
        <v>349</v>
      </c>
      <c r="E41" s="24">
        <v>0.03</v>
      </c>
      <c r="F41" s="25">
        <v>0.02</v>
      </c>
      <c r="G41" s="25">
        <v>0</v>
      </c>
      <c r="H41" s="25">
        <v>0.04</v>
      </c>
      <c r="I41" s="25">
        <v>0.06</v>
      </c>
      <c r="J41" s="25">
        <v>7.0000000000000007E-2</v>
      </c>
      <c r="K41" s="25">
        <v>0.14000000000000001</v>
      </c>
      <c r="L41" s="25">
        <v>0.18</v>
      </c>
      <c r="M41" s="25">
        <v>0.16</v>
      </c>
      <c r="N41" s="25">
        <v>0.28999999999999998</v>
      </c>
      <c r="O41" s="36">
        <v>7.8</v>
      </c>
      <c r="R41" s="19"/>
      <c r="T41" s="14" t="b">
        <v>0</v>
      </c>
      <c r="U41" s="14" t="b">
        <v>0</v>
      </c>
      <c r="V41" s="14" t="b">
        <v>0</v>
      </c>
      <c r="W41" s="14" t="b">
        <v>0</v>
      </c>
      <c r="X41" s="14" t="b">
        <v>0</v>
      </c>
      <c r="Y41" s="14" t="b">
        <v>0</v>
      </c>
      <c r="Z41" s="14" t="b">
        <v>0</v>
      </c>
      <c r="AA41" s="14" t="b">
        <v>0</v>
      </c>
      <c r="AB41" s="14" t="b">
        <v>0</v>
      </c>
      <c r="AC41" s="14" t="e">
        <v>#REF!</v>
      </c>
      <c r="AD41" s="14" t="e">
        <v>#REF!</v>
      </c>
      <c r="AE41" s="14" t="e">
        <v>#REF!</v>
      </c>
      <c r="AF41" s="14" t="b">
        <v>1</v>
      </c>
      <c r="AG41" s="14" t="b">
        <v>1</v>
      </c>
    </row>
    <row r="42" spans="1:33" ht="12.75" customHeight="1" x14ac:dyDescent="0.25">
      <c r="A42" s="13">
        <v>8</v>
      </c>
      <c r="C42" s="3" t="s">
        <v>11</v>
      </c>
      <c r="D42" s="20">
        <v>700</v>
      </c>
      <c r="E42" s="24">
        <v>0.01</v>
      </c>
      <c r="F42" s="25">
        <v>0.02</v>
      </c>
      <c r="G42" s="25">
        <v>0.02</v>
      </c>
      <c r="H42" s="25">
        <v>0.05</v>
      </c>
      <c r="I42" s="25">
        <v>0.08</v>
      </c>
      <c r="J42" s="25">
        <v>0.11</v>
      </c>
      <c r="K42" s="25">
        <v>0.18</v>
      </c>
      <c r="L42" s="25">
        <v>0.2</v>
      </c>
      <c r="M42" s="25">
        <v>0.15</v>
      </c>
      <c r="N42" s="25">
        <v>0.19</v>
      </c>
      <c r="O42" s="36">
        <v>7.4</v>
      </c>
      <c r="R42" s="19"/>
      <c r="T42" s="14" t="b">
        <v>0</v>
      </c>
      <c r="U42" s="14" t="b">
        <v>0</v>
      </c>
      <c r="V42" s="14" t="b">
        <v>0</v>
      </c>
      <c r="W42" s="14" t="b">
        <v>0</v>
      </c>
      <c r="X42" s="14" t="b">
        <v>0</v>
      </c>
      <c r="Y42" s="14" t="b">
        <v>0</v>
      </c>
      <c r="Z42" s="14" t="b">
        <v>0</v>
      </c>
      <c r="AA42" s="14" t="b">
        <v>0</v>
      </c>
      <c r="AB42" s="14" t="b">
        <v>0</v>
      </c>
      <c r="AC42" s="14" t="e">
        <v>#REF!</v>
      </c>
      <c r="AD42" s="14" t="e">
        <v>#REF!</v>
      </c>
      <c r="AE42" s="14" t="e">
        <v>#REF!</v>
      </c>
      <c r="AF42" s="14" t="b">
        <v>0</v>
      </c>
      <c r="AG42" s="14" t="b">
        <v>0</v>
      </c>
    </row>
    <row r="43" spans="1:33" ht="12.75" customHeight="1" x14ac:dyDescent="0.25">
      <c r="C43" s="10" t="s">
        <v>7</v>
      </c>
      <c r="D43" s="23"/>
      <c r="E43" s="24"/>
      <c r="F43" s="25"/>
      <c r="G43" s="25"/>
      <c r="H43" s="25"/>
      <c r="I43" s="25"/>
      <c r="J43" s="25"/>
      <c r="K43" s="25"/>
      <c r="L43" s="25"/>
      <c r="M43" s="25"/>
      <c r="N43" s="25"/>
      <c r="O43" s="36"/>
      <c r="R43" s="19"/>
    </row>
    <row r="44" spans="1:33" ht="12.75" customHeight="1" x14ac:dyDescent="0.25">
      <c r="A44" s="13">
        <v>9</v>
      </c>
      <c r="C44" s="3" t="s">
        <v>51</v>
      </c>
      <c r="D44" s="20">
        <v>1891</v>
      </c>
      <c r="E44" s="24">
        <v>0.02</v>
      </c>
      <c r="F44" s="25">
        <v>0.01</v>
      </c>
      <c r="G44" s="25">
        <v>0.02</v>
      </c>
      <c r="H44" s="25">
        <v>0.04</v>
      </c>
      <c r="I44" s="25">
        <v>7.0000000000000007E-2</v>
      </c>
      <c r="J44" s="25">
        <v>0.09</v>
      </c>
      <c r="K44" s="25">
        <v>0.16</v>
      </c>
      <c r="L44" s="25">
        <v>0.2</v>
      </c>
      <c r="M44" s="25">
        <v>0.17</v>
      </c>
      <c r="N44" s="25">
        <v>0.21</v>
      </c>
      <c r="O44" s="36">
        <v>7.6</v>
      </c>
      <c r="R44" s="19"/>
      <c r="T44" s="14" t="b">
        <v>0</v>
      </c>
      <c r="U44" s="14" t="b">
        <v>0</v>
      </c>
      <c r="V44" s="14" t="b">
        <v>0</v>
      </c>
      <c r="W44" s="14" t="b">
        <v>0</v>
      </c>
      <c r="X44" s="14" t="b">
        <v>0</v>
      </c>
      <c r="Y44" s="14" t="b">
        <v>0</v>
      </c>
      <c r="Z44" s="14" t="b">
        <v>1</v>
      </c>
      <c r="AA44" s="14" t="b">
        <v>1</v>
      </c>
      <c r="AB44" s="14" t="b">
        <v>0</v>
      </c>
      <c r="AC44" s="14" t="e">
        <v>#REF!</v>
      </c>
      <c r="AD44" s="14" t="e">
        <v>#REF!</v>
      </c>
      <c r="AE44" s="14" t="e">
        <v>#REF!</v>
      </c>
      <c r="AF44" s="14" t="b">
        <v>1</v>
      </c>
      <c r="AG44" s="14" t="b">
        <v>1</v>
      </c>
    </row>
    <row r="45" spans="1:33" ht="12.75" customHeight="1" x14ac:dyDescent="0.25">
      <c r="A45" s="13">
        <v>9</v>
      </c>
      <c r="C45" s="3" t="s">
        <v>52</v>
      </c>
      <c r="D45" s="20">
        <v>50</v>
      </c>
      <c r="E45" s="24">
        <v>0.02</v>
      </c>
      <c r="F45" s="25">
        <v>0.02</v>
      </c>
      <c r="G45" s="25">
        <v>0.02</v>
      </c>
      <c r="H45" s="25">
        <v>0.12</v>
      </c>
      <c r="I45" s="25">
        <v>0.08</v>
      </c>
      <c r="J45" s="25">
        <v>0.04</v>
      </c>
      <c r="K45" s="25">
        <v>0.22</v>
      </c>
      <c r="L45" s="25">
        <v>0.14000000000000001</v>
      </c>
      <c r="M45" s="25">
        <v>0.2</v>
      </c>
      <c r="N45" s="25">
        <v>0.14000000000000001</v>
      </c>
      <c r="O45" s="36">
        <v>7.1</v>
      </c>
      <c r="R45" s="19"/>
      <c r="T45" s="14" t="b">
        <v>0</v>
      </c>
      <c r="U45" s="14" t="b">
        <v>0</v>
      </c>
      <c r="V45" s="14" t="b">
        <v>0</v>
      </c>
      <c r="W45" s="14" t="b">
        <v>1</v>
      </c>
      <c r="X45" s="14" t="b">
        <v>0</v>
      </c>
      <c r="Y45" s="14" t="b">
        <v>0</v>
      </c>
      <c r="Z45" s="14" t="b">
        <v>1</v>
      </c>
      <c r="AA45" s="14" t="b">
        <v>0</v>
      </c>
      <c r="AB45" s="14" t="b">
        <v>0</v>
      </c>
      <c r="AC45" s="14" t="e">
        <v>#REF!</v>
      </c>
      <c r="AD45" s="14" t="e">
        <v>#REF!</v>
      </c>
      <c r="AE45" s="14" t="e">
        <v>#REF!</v>
      </c>
      <c r="AF45" s="14" t="b">
        <v>0</v>
      </c>
      <c r="AG45" s="14" t="b">
        <v>1</v>
      </c>
    </row>
    <row r="46" spans="1:33" ht="12.75" customHeight="1" x14ac:dyDescent="0.25">
      <c r="A46" s="13">
        <v>9</v>
      </c>
      <c r="C46" s="3" t="s">
        <v>53</v>
      </c>
      <c r="D46" s="20">
        <v>67</v>
      </c>
      <c r="E46" s="24">
        <v>0.01</v>
      </c>
      <c r="F46" s="25"/>
      <c r="G46" s="25">
        <v>0.06</v>
      </c>
      <c r="H46" s="25">
        <v>7.0000000000000007E-2</v>
      </c>
      <c r="I46" s="25">
        <v>0.12</v>
      </c>
      <c r="J46" s="25">
        <v>7.0000000000000007E-2</v>
      </c>
      <c r="K46" s="25">
        <v>0.21</v>
      </c>
      <c r="L46" s="25">
        <v>0.15</v>
      </c>
      <c r="M46" s="25">
        <v>0.15</v>
      </c>
      <c r="N46" s="25">
        <v>0.15</v>
      </c>
      <c r="O46" s="36">
        <v>7</v>
      </c>
      <c r="R46" s="19"/>
      <c r="T46" s="14" t="b">
        <v>0</v>
      </c>
      <c r="U46" s="14" t="b">
        <v>0</v>
      </c>
      <c r="V46" s="14" t="b">
        <v>0</v>
      </c>
      <c r="W46" s="14" t="b">
        <v>0</v>
      </c>
      <c r="X46" s="14" t="b">
        <v>1</v>
      </c>
      <c r="Y46" s="14" t="b">
        <v>0</v>
      </c>
      <c r="Z46" s="14" t="b">
        <v>1</v>
      </c>
      <c r="AA46" s="14" t="b">
        <v>0</v>
      </c>
      <c r="AB46" s="14" t="b">
        <v>0</v>
      </c>
      <c r="AC46" s="14" t="e">
        <v>#REF!</v>
      </c>
      <c r="AD46" s="14" t="e">
        <v>#REF!</v>
      </c>
      <c r="AE46" s="14" t="e">
        <v>#REF!</v>
      </c>
      <c r="AF46" s="14" t="b">
        <v>0</v>
      </c>
      <c r="AG46" s="14" t="b">
        <v>0</v>
      </c>
    </row>
    <row r="47" spans="1:33" ht="12.75" customHeight="1" x14ac:dyDescent="0.25">
      <c r="A47" s="13">
        <v>9</v>
      </c>
      <c r="C47" s="3" t="s">
        <v>54</v>
      </c>
      <c r="D47" s="20">
        <v>83</v>
      </c>
      <c r="E47" s="24">
        <v>0.05</v>
      </c>
      <c r="F47" s="25">
        <v>0.04</v>
      </c>
      <c r="G47" s="25"/>
      <c r="H47" s="25">
        <v>0.04</v>
      </c>
      <c r="I47" s="25">
        <v>0.06</v>
      </c>
      <c r="J47" s="25">
        <v>0.05</v>
      </c>
      <c r="K47" s="25">
        <v>0.19</v>
      </c>
      <c r="L47" s="25">
        <v>0.13</v>
      </c>
      <c r="M47" s="25">
        <v>0.16</v>
      </c>
      <c r="N47" s="25">
        <v>0.28999999999999998</v>
      </c>
      <c r="O47" s="36">
        <v>7.6</v>
      </c>
      <c r="R47" s="19"/>
      <c r="T47" s="14" t="b">
        <v>0</v>
      </c>
      <c r="U47" s="14" t="b">
        <v>0</v>
      </c>
      <c r="V47" s="14" t="b">
        <v>0</v>
      </c>
      <c r="W47" s="14" t="b">
        <v>0</v>
      </c>
      <c r="X47" s="14" t="b">
        <v>0</v>
      </c>
      <c r="Y47" s="14" t="b">
        <v>0</v>
      </c>
      <c r="Z47" s="14" t="b">
        <v>1</v>
      </c>
      <c r="AA47" s="14" t="b">
        <v>0</v>
      </c>
      <c r="AB47" s="14" t="b">
        <v>0</v>
      </c>
      <c r="AC47" s="14" t="e">
        <v>#REF!</v>
      </c>
      <c r="AD47" s="14" t="e">
        <v>#REF!</v>
      </c>
      <c r="AE47" s="14" t="e">
        <v>#REF!</v>
      </c>
      <c r="AF47" s="14" t="b">
        <v>1</v>
      </c>
      <c r="AG47" s="14" t="b">
        <v>1</v>
      </c>
    </row>
    <row r="48" spans="1:33" ht="12.75" customHeight="1" x14ac:dyDescent="0.25">
      <c r="A48" s="13">
        <v>9</v>
      </c>
      <c r="C48" s="3" t="s">
        <v>55</v>
      </c>
      <c r="D48" s="20">
        <v>64</v>
      </c>
      <c r="E48" s="24">
        <v>0.03</v>
      </c>
      <c r="F48" s="25"/>
      <c r="G48" s="25"/>
      <c r="H48" s="25">
        <v>0.03</v>
      </c>
      <c r="I48" s="25">
        <v>0.05</v>
      </c>
      <c r="J48" s="25">
        <v>0.06</v>
      </c>
      <c r="K48" s="25">
        <v>0.13</v>
      </c>
      <c r="L48" s="25">
        <v>0.3</v>
      </c>
      <c r="M48" s="25">
        <v>0.19</v>
      </c>
      <c r="N48" s="25">
        <v>0.22</v>
      </c>
      <c r="O48" s="36">
        <v>7.9</v>
      </c>
      <c r="R48" s="19"/>
      <c r="T48" s="14" t="b">
        <v>0</v>
      </c>
      <c r="U48" s="14" t="b">
        <v>0</v>
      </c>
      <c r="V48" s="14" t="b">
        <v>0</v>
      </c>
      <c r="W48" s="14" t="b">
        <v>0</v>
      </c>
      <c r="X48" s="14" t="b">
        <v>0</v>
      </c>
      <c r="Y48" s="14" t="b">
        <v>0</v>
      </c>
      <c r="Z48" s="14" t="b">
        <v>0</v>
      </c>
      <c r="AA48" s="14" t="b">
        <v>1</v>
      </c>
      <c r="AB48" s="14" t="b">
        <v>0</v>
      </c>
      <c r="AC48" s="14" t="e">
        <v>#REF!</v>
      </c>
      <c r="AD48" s="14" t="e">
        <v>#REF!</v>
      </c>
      <c r="AE48" s="14" t="e">
        <v>#REF!</v>
      </c>
      <c r="AF48" s="14" t="b">
        <v>1</v>
      </c>
      <c r="AG48" s="14" t="b">
        <v>1</v>
      </c>
    </row>
    <row r="49" spans="1:33" ht="12.75" customHeight="1" x14ac:dyDescent="0.25">
      <c r="A49" s="13">
        <v>9</v>
      </c>
      <c r="C49" s="3" t="s">
        <v>56</v>
      </c>
      <c r="D49" s="20">
        <v>22</v>
      </c>
      <c r="E49" s="24"/>
      <c r="F49" s="25">
        <v>0.05</v>
      </c>
      <c r="G49" s="25"/>
      <c r="H49" s="25">
        <v>0.14000000000000001</v>
      </c>
      <c r="I49" s="25">
        <v>0.05</v>
      </c>
      <c r="J49" s="25">
        <v>0.09</v>
      </c>
      <c r="K49" s="25">
        <v>0.09</v>
      </c>
      <c r="L49" s="25">
        <v>0.09</v>
      </c>
      <c r="M49" s="25">
        <v>0.18</v>
      </c>
      <c r="N49" s="25">
        <v>0.32</v>
      </c>
      <c r="O49" s="36">
        <v>7.6</v>
      </c>
      <c r="R49" s="19"/>
      <c r="T49" s="14" t="b">
        <v>0</v>
      </c>
      <c r="U49" s="14" t="b">
        <v>0</v>
      </c>
      <c r="V49" s="14" t="b">
        <v>0</v>
      </c>
      <c r="W49" s="14" t="b">
        <v>1</v>
      </c>
      <c r="X49" s="14" t="b">
        <v>0</v>
      </c>
      <c r="Y49" s="14" t="b">
        <v>0</v>
      </c>
      <c r="Z49" s="14" t="b">
        <v>0</v>
      </c>
      <c r="AA49" s="14" t="b">
        <v>0</v>
      </c>
      <c r="AB49" s="14" t="b">
        <v>0</v>
      </c>
      <c r="AC49" s="14" t="e">
        <v>#REF!</v>
      </c>
      <c r="AD49" s="14" t="e">
        <v>#REF!</v>
      </c>
      <c r="AE49" s="14" t="e">
        <v>#REF!</v>
      </c>
      <c r="AF49" s="14" t="b">
        <v>1</v>
      </c>
      <c r="AG49" s="14" t="b">
        <v>1</v>
      </c>
    </row>
    <row r="50" spans="1:33" ht="12.75" customHeight="1" x14ac:dyDescent="0.25">
      <c r="C50" s="10" t="s">
        <v>57</v>
      </c>
      <c r="D50" s="23"/>
      <c r="E50" s="24"/>
      <c r="F50" s="25"/>
      <c r="G50" s="25"/>
      <c r="H50" s="25"/>
      <c r="I50" s="25"/>
      <c r="J50" s="25"/>
      <c r="K50" s="25"/>
      <c r="L50" s="25"/>
      <c r="M50" s="25"/>
      <c r="N50" s="25"/>
      <c r="O50" s="36"/>
      <c r="R50" s="19"/>
    </row>
    <row r="51" spans="1:33" ht="12.75" customHeight="1" x14ac:dyDescent="0.25">
      <c r="A51" s="13">
        <v>10</v>
      </c>
      <c r="C51" s="3" t="s">
        <v>22</v>
      </c>
      <c r="D51" s="20">
        <v>87</v>
      </c>
      <c r="E51" s="24">
        <v>0.02</v>
      </c>
      <c r="F51" s="25"/>
      <c r="G51" s="25">
        <v>0.03</v>
      </c>
      <c r="H51" s="25">
        <v>0.06</v>
      </c>
      <c r="I51" s="25">
        <v>0.08</v>
      </c>
      <c r="J51" s="25">
        <v>0.1</v>
      </c>
      <c r="K51" s="25">
        <v>0.24</v>
      </c>
      <c r="L51" s="25">
        <v>0.1</v>
      </c>
      <c r="M51" s="25">
        <v>0.08</v>
      </c>
      <c r="N51" s="25">
        <v>0.28000000000000003</v>
      </c>
      <c r="O51" s="36">
        <v>7.4</v>
      </c>
      <c r="R51" s="19"/>
      <c r="T51" s="14" t="b">
        <v>0</v>
      </c>
      <c r="U51" s="14" t="b">
        <v>0</v>
      </c>
      <c r="V51" s="14" t="b">
        <v>0</v>
      </c>
      <c r="W51" s="14" t="b">
        <v>0</v>
      </c>
      <c r="X51" s="14" t="b">
        <v>0</v>
      </c>
      <c r="Y51" s="14" t="b">
        <v>0</v>
      </c>
      <c r="Z51" s="14" t="b">
        <v>1</v>
      </c>
      <c r="AA51" s="14" t="b">
        <v>0</v>
      </c>
      <c r="AB51" s="14" t="b">
        <v>0</v>
      </c>
      <c r="AC51" s="14" t="e">
        <v>#REF!</v>
      </c>
      <c r="AD51" s="14" t="e">
        <v>#REF!</v>
      </c>
      <c r="AE51" s="14" t="e">
        <v>#REF!</v>
      </c>
      <c r="AF51" s="14" t="b">
        <v>1</v>
      </c>
      <c r="AG51" s="14" t="b">
        <v>0</v>
      </c>
    </row>
    <row r="52" spans="1:33" ht="12.75" customHeight="1" x14ac:dyDescent="0.25">
      <c r="A52" s="13">
        <v>10</v>
      </c>
      <c r="C52" s="3" t="s">
        <v>12</v>
      </c>
      <c r="D52" s="20">
        <v>2090</v>
      </c>
      <c r="E52" s="24">
        <v>0.02</v>
      </c>
      <c r="F52" s="25">
        <v>0.01</v>
      </c>
      <c r="G52" s="25">
        <v>0.02</v>
      </c>
      <c r="H52" s="25">
        <v>0.04</v>
      </c>
      <c r="I52" s="25">
        <v>7.0000000000000007E-2</v>
      </c>
      <c r="J52" s="25">
        <v>0.09</v>
      </c>
      <c r="K52" s="25">
        <v>0.16</v>
      </c>
      <c r="L52" s="25">
        <v>0.2</v>
      </c>
      <c r="M52" s="25">
        <v>0.17</v>
      </c>
      <c r="N52" s="25">
        <v>0.21</v>
      </c>
      <c r="O52" s="36">
        <v>7.5</v>
      </c>
      <c r="R52" s="19"/>
      <c r="T52" s="14" t="b">
        <v>0</v>
      </c>
      <c r="U52" s="14" t="b">
        <v>0</v>
      </c>
      <c r="V52" s="14" t="b">
        <v>0</v>
      </c>
      <c r="W52" s="14" t="b">
        <v>0</v>
      </c>
      <c r="X52" s="14" t="b">
        <v>0</v>
      </c>
      <c r="Y52" s="14" t="b">
        <v>0</v>
      </c>
      <c r="Z52" s="14" t="b">
        <v>0</v>
      </c>
      <c r="AA52" s="14" t="b">
        <v>1</v>
      </c>
      <c r="AB52" s="14" t="b">
        <v>1</v>
      </c>
      <c r="AC52" s="14" t="e">
        <v>#REF!</v>
      </c>
      <c r="AD52" s="14" t="e">
        <v>#REF!</v>
      </c>
      <c r="AE52" s="14" t="e">
        <v>#REF!</v>
      </c>
      <c r="AF52" s="14" t="b">
        <v>0</v>
      </c>
      <c r="AG52" s="14" t="b">
        <v>1</v>
      </c>
    </row>
    <row r="53" spans="1:33" ht="12.75" customHeight="1" x14ac:dyDescent="0.25">
      <c r="C53" s="10" t="s">
        <v>58</v>
      </c>
      <c r="D53" s="23"/>
      <c r="E53" s="24"/>
      <c r="F53" s="25"/>
      <c r="G53" s="25"/>
      <c r="H53" s="25"/>
      <c r="I53" s="25"/>
      <c r="J53" s="25"/>
      <c r="K53" s="25"/>
      <c r="L53" s="25"/>
      <c r="M53" s="25"/>
      <c r="N53" s="25"/>
      <c r="O53" s="36"/>
      <c r="R53" s="19"/>
    </row>
    <row r="54" spans="1:33" ht="12.75" customHeight="1" x14ac:dyDescent="0.25">
      <c r="A54" s="13">
        <v>11</v>
      </c>
      <c r="C54" s="3" t="s">
        <v>59</v>
      </c>
      <c r="D54" s="20">
        <v>101</v>
      </c>
      <c r="E54" s="24">
        <v>7.0000000000000007E-2</v>
      </c>
      <c r="F54" s="25">
        <v>0.03</v>
      </c>
      <c r="G54" s="25">
        <v>0.02</v>
      </c>
      <c r="H54" s="25">
        <v>0.06</v>
      </c>
      <c r="I54" s="25">
        <v>0.06</v>
      </c>
      <c r="J54" s="25">
        <v>0.15</v>
      </c>
      <c r="K54" s="25">
        <v>0.13</v>
      </c>
      <c r="L54" s="25">
        <v>0.19</v>
      </c>
      <c r="M54" s="25">
        <v>0.14000000000000001</v>
      </c>
      <c r="N54" s="25">
        <v>0.16</v>
      </c>
      <c r="O54" s="36">
        <v>6.9</v>
      </c>
      <c r="R54" s="19"/>
      <c r="T54" s="14" t="b">
        <v>0</v>
      </c>
      <c r="U54" s="14" t="b">
        <v>0</v>
      </c>
      <c r="V54" s="14" t="b">
        <v>0</v>
      </c>
      <c r="W54" s="14" t="b">
        <v>0</v>
      </c>
      <c r="X54" s="14" t="b">
        <v>0</v>
      </c>
      <c r="Y54" s="14" t="b">
        <v>1</v>
      </c>
      <c r="Z54" s="14" t="b">
        <v>0</v>
      </c>
      <c r="AA54" s="14" t="b">
        <v>0</v>
      </c>
      <c r="AB54" s="14" t="b">
        <v>1</v>
      </c>
      <c r="AC54" s="14" t="e">
        <v>#REF!</v>
      </c>
      <c r="AD54" s="14" t="e">
        <v>#REF!</v>
      </c>
      <c r="AE54" s="14" t="e">
        <v>#REF!</v>
      </c>
      <c r="AF54" s="14" t="b">
        <v>0</v>
      </c>
      <c r="AG54" s="14" t="b">
        <v>1</v>
      </c>
    </row>
    <row r="55" spans="1:33" ht="12.75" customHeight="1" x14ac:dyDescent="0.25">
      <c r="A55" s="13">
        <v>11</v>
      </c>
      <c r="C55" s="3" t="s">
        <v>60</v>
      </c>
      <c r="D55" s="20">
        <v>164</v>
      </c>
      <c r="E55" s="24">
        <v>0.02</v>
      </c>
      <c r="F55" s="25">
        <v>0.01</v>
      </c>
      <c r="G55" s="25">
        <v>0.04</v>
      </c>
      <c r="H55" s="25">
        <v>0.05</v>
      </c>
      <c r="I55" s="25">
        <v>7.0000000000000007E-2</v>
      </c>
      <c r="J55" s="25">
        <v>0.18</v>
      </c>
      <c r="K55" s="25">
        <v>0.2</v>
      </c>
      <c r="L55" s="25">
        <v>0.16</v>
      </c>
      <c r="M55" s="25">
        <v>0.15</v>
      </c>
      <c r="N55" s="25">
        <v>0.11</v>
      </c>
      <c r="O55" s="36">
        <v>7</v>
      </c>
      <c r="R55" s="19"/>
      <c r="T55" s="14" t="b">
        <v>0</v>
      </c>
      <c r="U55" s="14" t="b">
        <v>0</v>
      </c>
      <c r="V55" s="14" t="b">
        <v>0</v>
      </c>
      <c r="W55" s="14" t="b">
        <v>0</v>
      </c>
      <c r="X55" s="14" t="b">
        <v>0</v>
      </c>
      <c r="Y55" s="14" t="b">
        <v>1</v>
      </c>
      <c r="Z55" s="14" t="b">
        <v>1</v>
      </c>
      <c r="AA55" s="14" t="b">
        <v>0</v>
      </c>
      <c r="AB55" s="14" t="b">
        <v>1</v>
      </c>
      <c r="AC55" s="14" t="e">
        <v>#REF!</v>
      </c>
      <c r="AD55" s="14" t="e">
        <v>#REF!</v>
      </c>
      <c r="AE55" s="14" t="e">
        <v>#REF!</v>
      </c>
      <c r="AF55" s="14" t="b">
        <v>0</v>
      </c>
      <c r="AG55" s="14" t="b">
        <v>1</v>
      </c>
    </row>
    <row r="56" spans="1:33" ht="12.75" customHeight="1" x14ac:dyDescent="0.25">
      <c r="A56" s="13">
        <v>11</v>
      </c>
      <c r="C56" s="3" t="s">
        <v>61</v>
      </c>
      <c r="D56" s="20">
        <v>127</v>
      </c>
      <c r="E56" s="24">
        <v>0.06</v>
      </c>
      <c r="F56" s="25">
        <v>0.01</v>
      </c>
      <c r="G56" s="25">
        <v>0.02</v>
      </c>
      <c r="H56" s="25">
        <v>0.08</v>
      </c>
      <c r="I56" s="25">
        <v>0.09</v>
      </c>
      <c r="J56" s="25">
        <v>0.06</v>
      </c>
      <c r="K56" s="25">
        <v>0.17</v>
      </c>
      <c r="L56" s="25">
        <v>0.2</v>
      </c>
      <c r="M56" s="25">
        <v>0.13</v>
      </c>
      <c r="N56" s="25">
        <v>0.2</v>
      </c>
      <c r="O56" s="36">
        <v>7.1</v>
      </c>
      <c r="R56" s="19"/>
      <c r="T56" s="14" t="b">
        <v>0</v>
      </c>
      <c r="U56" s="14" t="b">
        <v>0</v>
      </c>
      <c r="V56" s="14" t="b">
        <v>0</v>
      </c>
      <c r="W56" s="14" t="b">
        <v>0</v>
      </c>
      <c r="X56" s="14" t="b">
        <v>0</v>
      </c>
      <c r="Y56" s="14" t="b">
        <v>0</v>
      </c>
      <c r="Z56" s="14" t="b">
        <v>0</v>
      </c>
      <c r="AA56" s="14" t="b">
        <v>1</v>
      </c>
      <c r="AB56" s="14" t="b">
        <v>1</v>
      </c>
      <c r="AC56" s="14" t="e">
        <v>#REF!</v>
      </c>
      <c r="AD56" s="14" t="e">
        <v>#REF!</v>
      </c>
      <c r="AE56" s="14" t="e">
        <v>#REF!</v>
      </c>
      <c r="AF56" s="14" t="b">
        <v>1</v>
      </c>
      <c r="AG56" s="14" t="b">
        <v>1</v>
      </c>
    </row>
    <row r="57" spans="1:33" ht="12.75" customHeight="1" x14ac:dyDescent="0.25">
      <c r="A57" s="13">
        <v>11</v>
      </c>
      <c r="C57" s="3" t="s">
        <v>62</v>
      </c>
      <c r="D57" s="20">
        <v>45</v>
      </c>
      <c r="E57" s="24">
        <v>7.0000000000000007E-2</v>
      </c>
      <c r="F57" s="25"/>
      <c r="G57" s="25">
        <v>0.02</v>
      </c>
      <c r="H57" s="25">
        <v>0.16</v>
      </c>
      <c r="I57" s="25">
        <v>7.0000000000000007E-2</v>
      </c>
      <c r="J57" s="25">
        <v>0.11</v>
      </c>
      <c r="K57" s="25">
        <v>0.16</v>
      </c>
      <c r="L57" s="25">
        <v>0.13</v>
      </c>
      <c r="M57" s="25">
        <v>0.04</v>
      </c>
      <c r="N57" s="25">
        <v>0.24</v>
      </c>
      <c r="O57" s="36">
        <v>6.8</v>
      </c>
      <c r="R57" s="19"/>
      <c r="T57" s="14" t="b">
        <v>0</v>
      </c>
      <c r="U57" s="14" t="b">
        <v>0</v>
      </c>
      <c r="V57" s="14" t="b">
        <v>0</v>
      </c>
      <c r="W57" s="14" t="b">
        <v>1</v>
      </c>
      <c r="X57" s="14" t="b">
        <v>0</v>
      </c>
      <c r="Y57" s="14" t="b">
        <v>0</v>
      </c>
      <c r="Z57" s="14" t="b">
        <v>0</v>
      </c>
      <c r="AA57" s="14" t="b">
        <v>0</v>
      </c>
      <c r="AB57" s="14" t="b">
        <v>0</v>
      </c>
      <c r="AC57" s="14" t="e">
        <v>#REF!</v>
      </c>
      <c r="AD57" s="14" t="e">
        <v>#REF!</v>
      </c>
      <c r="AE57" s="14" t="e">
        <v>#REF!</v>
      </c>
      <c r="AF57" s="14" t="b">
        <v>1</v>
      </c>
      <c r="AG57" s="14" t="b">
        <v>0</v>
      </c>
    </row>
    <row r="58" spans="1:33" ht="12.75" customHeight="1" x14ac:dyDescent="0.25">
      <c r="A58" s="13">
        <v>11</v>
      </c>
      <c r="C58" s="3" t="s">
        <v>63</v>
      </c>
      <c r="D58" s="20">
        <v>1511</v>
      </c>
      <c r="E58" s="24">
        <v>0.02</v>
      </c>
      <c r="F58" s="25">
        <v>0.01</v>
      </c>
      <c r="G58" s="25">
        <v>0.02</v>
      </c>
      <c r="H58" s="25">
        <v>0.03</v>
      </c>
      <c r="I58" s="25">
        <v>7.0000000000000007E-2</v>
      </c>
      <c r="J58" s="25">
        <v>0.08</v>
      </c>
      <c r="K58" s="25">
        <v>0.16</v>
      </c>
      <c r="L58" s="25">
        <v>0.2</v>
      </c>
      <c r="M58" s="25">
        <v>0.18</v>
      </c>
      <c r="N58" s="25">
        <v>0.23</v>
      </c>
      <c r="O58" s="36">
        <v>7.7</v>
      </c>
      <c r="R58" s="19"/>
      <c r="T58" s="14" t="b">
        <v>0</v>
      </c>
      <c r="U58" s="14" t="b">
        <v>0</v>
      </c>
      <c r="V58" s="14" t="b">
        <v>0</v>
      </c>
      <c r="W58" s="14" t="b">
        <v>0</v>
      </c>
      <c r="X58" s="14" t="b">
        <v>0</v>
      </c>
      <c r="Y58" s="14" t="b">
        <v>0</v>
      </c>
      <c r="Z58" s="14" t="b">
        <v>0</v>
      </c>
      <c r="AA58" s="14" t="b">
        <v>1</v>
      </c>
      <c r="AB58" s="14" t="b">
        <v>1</v>
      </c>
      <c r="AC58" s="14" t="e">
        <v>#REF!</v>
      </c>
      <c r="AD58" s="14" t="e">
        <v>#REF!</v>
      </c>
      <c r="AE58" s="14" t="e">
        <v>#REF!</v>
      </c>
      <c r="AF58" s="14" t="b">
        <v>1</v>
      </c>
      <c r="AG58" s="14" t="b">
        <v>1</v>
      </c>
    </row>
    <row r="59" spans="1:33" ht="12.75" customHeight="1" x14ac:dyDescent="0.25">
      <c r="A59" s="13">
        <v>11</v>
      </c>
      <c r="C59" s="3" t="s">
        <v>64</v>
      </c>
      <c r="D59" s="20">
        <v>296</v>
      </c>
      <c r="E59" s="24">
        <v>0.01</v>
      </c>
      <c r="F59" s="25">
        <v>0.02</v>
      </c>
      <c r="G59" s="25">
        <v>0.03</v>
      </c>
      <c r="H59" s="25">
        <v>0.05</v>
      </c>
      <c r="I59" s="25">
        <v>0.09</v>
      </c>
      <c r="J59" s="25">
        <v>0.11</v>
      </c>
      <c r="K59" s="25">
        <v>0.16</v>
      </c>
      <c r="L59" s="25">
        <v>0.2</v>
      </c>
      <c r="M59" s="25">
        <v>0.14000000000000001</v>
      </c>
      <c r="N59" s="25">
        <v>0.18</v>
      </c>
      <c r="O59" s="36">
        <v>7.3</v>
      </c>
      <c r="R59" s="19"/>
      <c r="T59" s="14" t="b">
        <v>0</v>
      </c>
      <c r="U59" s="14" t="b">
        <v>0</v>
      </c>
      <c r="V59" s="14" t="b">
        <v>0</v>
      </c>
      <c r="W59" s="14" t="b">
        <v>0</v>
      </c>
      <c r="X59" s="14" t="b">
        <v>0</v>
      </c>
      <c r="Y59" s="14" t="b">
        <v>0</v>
      </c>
      <c r="Z59" s="14" t="b">
        <v>0</v>
      </c>
      <c r="AA59" s="14" t="b">
        <v>1</v>
      </c>
      <c r="AB59" s="14" t="b">
        <v>1</v>
      </c>
      <c r="AC59" s="14" t="e">
        <v>#REF!</v>
      </c>
      <c r="AD59" s="14" t="e">
        <v>#REF!</v>
      </c>
      <c r="AE59" s="14" t="e">
        <v>#REF!</v>
      </c>
      <c r="AF59" s="14" t="b">
        <v>1</v>
      </c>
      <c r="AG59" s="14" t="b">
        <v>1</v>
      </c>
    </row>
    <row r="60" spans="1:33" ht="12.75" customHeight="1" x14ac:dyDescent="0.25">
      <c r="C60" s="10" t="s">
        <v>65</v>
      </c>
      <c r="D60" s="23"/>
      <c r="E60" s="24"/>
      <c r="F60" s="25"/>
      <c r="G60" s="25"/>
      <c r="H60" s="25"/>
      <c r="I60" s="25"/>
      <c r="J60" s="25"/>
      <c r="K60" s="25"/>
      <c r="L60" s="25"/>
      <c r="M60" s="25"/>
      <c r="N60" s="25"/>
      <c r="O60" s="36"/>
      <c r="R60" s="19"/>
    </row>
    <row r="61" spans="1:33" ht="12.75" customHeight="1" x14ac:dyDescent="0.25">
      <c r="A61" s="13">
        <v>12</v>
      </c>
      <c r="C61" s="3" t="s">
        <v>66</v>
      </c>
      <c r="D61" s="20">
        <v>109</v>
      </c>
      <c r="E61" s="24">
        <v>0.02</v>
      </c>
      <c r="F61" s="25">
        <v>0.01</v>
      </c>
      <c r="G61" s="25">
        <v>0.03</v>
      </c>
      <c r="H61" s="25">
        <v>0.05</v>
      </c>
      <c r="I61" s="25">
        <v>0.06</v>
      </c>
      <c r="J61" s="25">
        <v>0.06</v>
      </c>
      <c r="K61" s="25">
        <v>0.14000000000000001</v>
      </c>
      <c r="L61" s="25">
        <v>0.19</v>
      </c>
      <c r="M61" s="25">
        <v>0.21</v>
      </c>
      <c r="N61" s="25">
        <v>0.23</v>
      </c>
      <c r="O61" s="36">
        <v>7.7</v>
      </c>
      <c r="R61" s="19"/>
      <c r="T61" s="14" t="b">
        <v>0</v>
      </c>
      <c r="U61" s="14" t="b">
        <v>0</v>
      </c>
      <c r="V61" s="14" t="b">
        <v>0</v>
      </c>
      <c r="W61" s="14" t="b">
        <v>0</v>
      </c>
      <c r="X61" s="14" t="b">
        <v>0</v>
      </c>
      <c r="Y61" s="14" t="b">
        <v>0</v>
      </c>
      <c r="Z61" s="14" t="b">
        <v>0</v>
      </c>
      <c r="AA61" s="14" t="b">
        <v>0</v>
      </c>
      <c r="AB61" s="14" t="b">
        <v>1</v>
      </c>
      <c r="AC61" s="14" t="e">
        <v>#REF!</v>
      </c>
      <c r="AD61" s="14" t="e">
        <v>#REF!</v>
      </c>
      <c r="AE61" s="14" t="e">
        <v>#REF!</v>
      </c>
      <c r="AF61" s="14" t="b">
        <v>0</v>
      </c>
      <c r="AG61" s="14" t="b">
        <v>1</v>
      </c>
    </row>
    <row r="62" spans="1:33" ht="12.75" customHeight="1" x14ac:dyDescent="0.25">
      <c r="A62" s="13">
        <v>12</v>
      </c>
      <c r="C62" s="3" t="s">
        <v>67</v>
      </c>
      <c r="D62" s="20">
        <v>482</v>
      </c>
      <c r="E62" s="24">
        <v>0.03</v>
      </c>
      <c r="F62" s="25">
        <v>0.02</v>
      </c>
      <c r="G62" s="25">
        <v>0.04</v>
      </c>
      <c r="H62" s="25">
        <v>0.06</v>
      </c>
      <c r="I62" s="25">
        <v>0.09</v>
      </c>
      <c r="J62" s="25">
        <v>0.1</v>
      </c>
      <c r="K62" s="25">
        <v>0.19</v>
      </c>
      <c r="L62" s="25">
        <v>0.17</v>
      </c>
      <c r="M62" s="25">
        <v>0.14000000000000001</v>
      </c>
      <c r="N62" s="25">
        <v>0.18</v>
      </c>
      <c r="O62" s="36">
        <v>7.1</v>
      </c>
      <c r="R62" s="19"/>
      <c r="T62" s="14" t="b">
        <v>0</v>
      </c>
      <c r="U62" s="14" t="b">
        <v>0</v>
      </c>
      <c r="V62" s="14" t="b">
        <v>0</v>
      </c>
      <c r="W62" s="14" t="b">
        <v>0</v>
      </c>
      <c r="X62" s="14" t="b">
        <v>0</v>
      </c>
      <c r="Y62" s="14" t="b">
        <v>0</v>
      </c>
      <c r="Z62" s="14" t="b">
        <v>0</v>
      </c>
      <c r="AA62" s="14" t="b">
        <v>0</v>
      </c>
      <c r="AB62" s="14" t="b">
        <v>0</v>
      </c>
      <c r="AC62" s="14" t="e">
        <v>#REF!</v>
      </c>
      <c r="AD62" s="14" t="e">
        <v>#REF!</v>
      </c>
      <c r="AE62" s="14" t="e">
        <v>#REF!</v>
      </c>
      <c r="AF62" s="14" t="b">
        <v>0</v>
      </c>
      <c r="AG62" s="14" t="b">
        <v>0</v>
      </c>
    </row>
    <row r="63" spans="1:33" ht="12.75" customHeight="1" x14ac:dyDescent="0.25">
      <c r="A63" s="13">
        <v>12</v>
      </c>
      <c r="C63" s="3" t="s">
        <v>68</v>
      </c>
      <c r="D63" s="20">
        <v>1586</v>
      </c>
      <c r="E63" s="24">
        <v>0.02</v>
      </c>
      <c r="F63" s="25">
        <v>0.01</v>
      </c>
      <c r="G63" s="25">
        <v>0.02</v>
      </c>
      <c r="H63" s="25">
        <v>0.04</v>
      </c>
      <c r="I63" s="25">
        <v>7.0000000000000007E-2</v>
      </c>
      <c r="J63" s="25">
        <v>0.09</v>
      </c>
      <c r="K63" s="25">
        <v>0.16</v>
      </c>
      <c r="L63" s="25">
        <v>0.2</v>
      </c>
      <c r="M63" s="25">
        <v>0.18</v>
      </c>
      <c r="N63" s="25">
        <v>0.22</v>
      </c>
      <c r="O63" s="36">
        <v>7.7</v>
      </c>
      <c r="R63" s="19"/>
      <c r="T63" s="14" t="b">
        <v>0</v>
      </c>
      <c r="U63" s="14" t="b">
        <v>0</v>
      </c>
      <c r="V63" s="14" t="b">
        <v>0</v>
      </c>
      <c r="W63" s="14" t="b">
        <v>0</v>
      </c>
      <c r="X63" s="14" t="b">
        <v>0</v>
      </c>
      <c r="Y63" s="14" t="b">
        <v>0</v>
      </c>
      <c r="Z63" s="14" t="b">
        <v>0</v>
      </c>
      <c r="AA63" s="14" t="b">
        <v>0</v>
      </c>
      <c r="AB63" s="14" t="b">
        <v>0</v>
      </c>
      <c r="AC63" s="14" t="e">
        <v>#REF!</v>
      </c>
      <c r="AD63" s="14" t="e">
        <v>#REF!</v>
      </c>
      <c r="AE63" s="14" t="e">
        <v>#REF!</v>
      </c>
      <c r="AF63" s="14" t="b">
        <v>0</v>
      </c>
      <c r="AG63" s="14" t="b">
        <v>1</v>
      </c>
    </row>
    <row r="64" spans="1:33" ht="12.75" customHeight="1" x14ac:dyDescent="0.25">
      <c r="C64" s="10" t="s">
        <v>73</v>
      </c>
      <c r="D64" s="23"/>
      <c r="E64" s="24"/>
      <c r="F64" s="25"/>
      <c r="G64" s="25"/>
      <c r="H64" s="25"/>
      <c r="I64" s="25"/>
      <c r="J64" s="25"/>
      <c r="K64" s="25"/>
      <c r="L64" s="25"/>
      <c r="M64" s="25"/>
      <c r="N64" s="25"/>
      <c r="O64" s="36"/>
      <c r="R64" s="19"/>
    </row>
    <row r="65" spans="1:33" ht="12.75" customHeight="1" x14ac:dyDescent="0.25">
      <c r="A65" s="13">
        <v>13</v>
      </c>
      <c r="C65" s="3" t="s">
        <v>70</v>
      </c>
      <c r="D65" s="20">
        <v>163</v>
      </c>
      <c r="E65" s="24">
        <v>0.05</v>
      </c>
      <c r="F65" s="25">
        <v>0.03</v>
      </c>
      <c r="G65" s="25">
        <v>0.03</v>
      </c>
      <c r="H65" s="25">
        <v>0.04</v>
      </c>
      <c r="I65" s="25">
        <v>0.1</v>
      </c>
      <c r="J65" s="25">
        <v>0.1</v>
      </c>
      <c r="K65" s="25">
        <v>0.18</v>
      </c>
      <c r="L65" s="25">
        <v>0.14000000000000001</v>
      </c>
      <c r="M65" s="25">
        <v>0.13</v>
      </c>
      <c r="N65" s="25">
        <v>0.19</v>
      </c>
      <c r="O65" s="36">
        <v>7</v>
      </c>
      <c r="R65" s="19"/>
      <c r="T65" s="14" t="b">
        <v>0</v>
      </c>
      <c r="U65" s="14" t="b">
        <v>0</v>
      </c>
      <c r="V65" s="14" t="b">
        <v>0</v>
      </c>
      <c r="W65" s="14" t="b">
        <v>0</v>
      </c>
      <c r="X65" s="14" t="b">
        <v>0</v>
      </c>
      <c r="Y65" s="14" t="b">
        <v>0</v>
      </c>
      <c r="Z65" s="14" t="b">
        <v>0</v>
      </c>
      <c r="AA65" s="14" t="b">
        <v>0</v>
      </c>
      <c r="AB65" s="14" t="b">
        <v>0</v>
      </c>
      <c r="AC65" s="14" t="e">
        <v>#REF!</v>
      </c>
      <c r="AD65" s="14" t="e">
        <v>#REF!</v>
      </c>
      <c r="AE65" s="14" t="e">
        <v>#REF!</v>
      </c>
      <c r="AF65" s="14" t="b">
        <v>0</v>
      </c>
      <c r="AG65" s="14" t="b">
        <v>0</v>
      </c>
    </row>
    <row r="66" spans="1:33" ht="12.75" customHeight="1" x14ac:dyDescent="0.25">
      <c r="A66" s="13">
        <v>13</v>
      </c>
      <c r="C66" s="3" t="s">
        <v>71</v>
      </c>
      <c r="D66" s="20">
        <v>713</v>
      </c>
      <c r="E66" s="24">
        <v>0.02</v>
      </c>
      <c r="F66" s="25">
        <v>0.02</v>
      </c>
      <c r="G66" s="25">
        <v>0.03</v>
      </c>
      <c r="H66" s="25">
        <v>0.04</v>
      </c>
      <c r="I66" s="25">
        <v>0.09</v>
      </c>
      <c r="J66" s="25">
        <v>0.11</v>
      </c>
      <c r="K66" s="25">
        <v>0.17</v>
      </c>
      <c r="L66" s="25">
        <v>0.21</v>
      </c>
      <c r="M66" s="25">
        <v>0.15</v>
      </c>
      <c r="N66" s="25">
        <v>0.19</v>
      </c>
      <c r="O66" s="36">
        <v>7.3</v>
      </c>
      <c r="R66" s="19"/>
      <c r="T66" s="14" t="b">
        <v>0</v>
      </c>
      <c r="U66" s="14" t="b">
        <v>0</v>
      </c>
      <c r="V66" s="14" t="b">
        <v>0</v>
      </c>
      <c r="W66" s="14" t="b">
        <v>0</v>
      </c>
      <c r="X66" s="14" t="b">
        <v>0</v>
      </c>
      <c r="Y66" s="14" t="b">
        <v>0</v>
      </c>
      <c r="Z66" s="14" t="b">
        <v>0</v>
      </c>
      <c r="AA66" s="14" t="b">
        <v>1</v>
      </c>
      <c r="AB66" s="14" t="b">
        <v>0</v>
      </c>
      <c r="AC66" s="14" t="e">
        <v>#REF!</v>
      </c>
      <c r="AD66" s="14" t="e">
        <v>#REF!</v>
      </c>
      <c r="AE66" s="14" t="e">
        <v>#REF!</v>
      </c>
      <c r="AF66" s="14" t="b">
        <v>0</v>
      </c>
      <c r="AG66" s="14" t="b">
        <v>1</v>
      </c>
    </row>
    <row r="67" spans="1:33" ht="12.75" customHeight="1" x14ac:dyDescent="0.25">
      <c r="A67" s="13">
        <v>13</v>
      </c>
      <c r="C67" s="3" t="s">
        <v>72</v>
      </c>
      <c r="D67" s="20">
        <v>1301</v>
      </c>
      <c r="E67" s="24">
        <v>0.02</v>
      </c>
      <c r="F67" s="25">
        <v>0.01</v>
      </c>
      <c r="G67" s="25">
        <v>0.02</v>
      </c>
      <c r="H67" s="25">
        <v>0.04</v>
      </c>
      <c r="I67" s="25">
        <v>0.06</v>
      </c>
      <c r="J67" s="25">
        <v>0.08</v>
      </c>
      <c r="K67" s="25">
        <v>0.16</v>
      </c>
      <c r="L67" s="25">
        <v>0.2</v>
      </c>
      <c r="M67" s="25">
        <v>0.19</v>
      </c>
      <c r="N67" s="25">
        <v>0.23</v>
      </c>
      <c r="O67" s="36">
        <v>7.7</v>
      </c>
      <c r="R67" s="19"/>
      <c r="T67" s="14" t="b">
        <v>0</v>
      </c>
      <c r="U67" s="14" t="b">
        <v>0</v>
      </c>
      <c r="V67" s="14" t="b">
        <v>0</v>
      </c>
      <c r="W67" s="14" t="b">
        <v>0</v>
      </c>
      <c r="X67" s="14" t="b">
        <v>0</v>
      </c>
      <c r="Y67" s="14" t="b">
        <v>0</v>
      </c>
      <c r="Z67" s="14" t="b">
        <v>0</v>
      </c>
      <c r="AA67" s="14" t="b">
        <v>0</v>
      </c>
      <c r="AB67" s="14" t="b">
        <v>0</v>
      </c>
      <c r="AC67" s="14" t="e">
        <v>#REF!</v>
      </c>
      <c r="AD67" s="14" t="e">
        <v>#REF!</v>
      </c>
      <c r="AE67" s="14" t="e">
        <v>#REF!</v>
      </c>
      <c r="AF67" s="14" t="b">
        <v>0</v>
      </c>
      <c r="AG67" s="14" t="b">
        <v>1</v>
      </c>
    </row>
    <row r="68" spans="1:33" ht="12.75" customHeight="1" x14ac:dyDescent="0.25">
      <c r="C68" s="10" t="s">
        <v>74</v>
      </c>
      <c r="D68" s="23"/>
      <c r="E68" s="24"/>
      <c r="F68" s="25"/>
      <c r="G68" s="25"/>
      <c r="H68" s="25"/>
      <c r="I68" s="25"/>
      <c r="J68" s="25"/>
      <c r="K68" s="25"/>
      <c r="L68" s="25"/>
      <c r="M68" s="25"/>
      <c r="N68" s="25"/>
      <c r="O68" s="36"/>
      <c r="R68" s="19"/>
    </row>
    <row r="69" spans="1:33" ht="12.75" customHeight="1" x14ac:dyDescent="0.25">
      <c r="A69" s="13">
        <v>14</v>
      </c>
      <c r="C69" s="3" t="s">
        <v>22</v>
      </c>
      <c r="D69" s="20">
        <v>563</v>
      </c>
      <c r="E69" s="24">
        <v>0.05</v>
      </c>
      <c r="F69" s="25">
        <v>0.04</v>
      </c>
      <c r="G69" s="25">
        <v>0.05</v>
      </c>
      <c r="H69" s="25">
        <v>0.09</v>
      </c>
      <c r="I69" s="25">
        <v>0.15</v>
      </c>
      <c r="J69" s="25">
        <v>0.12</v>
      </c>
      <c r="K69" s="25">
        <v>0.17</v>
      </c>
      <c r="L69" s="25">
        <v>0.16</v>
      </c>
      <c r="M69" s="25">
        <v>0.08</v>
      </c>
      <c r="N69" s="25">
        <v>0.11</v>
      </c>
      <c r="O69" s="36">
        <v>6.3</v>
      </c>
      <c r="R69" s="19"/>
      <c r="T69" s="14" t="b">
        <v>0</v>
      </c>
      <c r="U69" s="14" t="b">
        <v>0</v>
      </c>
      <c r="V69" s="14" t="b">
        <v>0</v>
      </c>
      <c r="W69" s="14" t="b">
        <v>0</v>
      </c>
      <c r="X69" s="14" t="b">
        <v>1</v>
      </c>
      <c r="Y69" s="14" t="b">
        <v>0</v>
      </c>
      <c r="Z69" s="14" t="b">
        <v>0</v>
      </c>
      <c r="AA69" s="14" t="b">
        <v>0</v>
      </c>
      <c r="AB69" s="14" t="b">
        <v>0</v>
      </c>
      <c r="AC69" s="14" t="e">
        <v>#REF!</v>
      </c>
      <c r="AD69" s="14" t="e">
        <v>#REF!</v>
      </c>
      <c r="AE69" s="14" t="e">
        <v>#REF!</v>
      </c>
      <c r="AF69" s="14" t="b">
        <v>0</v>
      </c>
      <c r="AG69" s="14" t="b">
        <v>0</v>
      </c>
    </row>
    <row r="70" spans="1:33" ht="12.75" customHeight="1" x14ac:dyDescent="0.25">
      <c r="A70" s="13">
        <v>14</v>
      </c>
      <c r="C70" s="3" t="s">
        <v>12</v>
      </c>
      <c r="D70" s="20">
        <v>1614</v>
      </c>
      <c r="E70" s="24">
        <v>0.01</v>
      </c>
      <c r="F70" s="25">
        <v>0.01</v>
      </c>
      <c r="G70" s="25">
        <v>0.01</v>
      </c>
      <c r="H70" s="25">
        <v>0.03</v>
      </c>
      <c r="I70" s="25">
        <v>0.05</v>
      </c>
      <c r="J70" s="25">
        <v>0.08</v>
      </c>
      <c r="K70" s="25">
        <v>0.16</v>
      </c>
      <c r="L70" s="25">
        <v>0.21</v>
      </c>
      <c r="M70" s="25">
        <v>0.2</v>
      </c>
      <c r="N70" s="25">
        <v>0.25</v>
      </c>
      <c r="O70" s="36">
        <v>8</v>
      </c>
      <c r="R70" s="19"/>
      <c r="T70" s="14" t="b">
        <v>0</v>
      </c>
      <c r="U70" s="14" t="b">
        <v>0</v>
      </c>
      <c r="V70" s="14" t="b">
        <v>0</v>
      </c>
      <c r="W70" s="14" t="b">
        <v>0</v>
      </c>
      <c r="X70" s="14" t="b">
        <v>0</v>
      </c>
      <c r="Y70" s="14" t="b">
        <v>0</v>
      </c>
      <c r="Z70" s="14" t="b">
        <v>0</v>
      </c>
      <c r="AA70" s="14" t="b">
        <v>0</v>
      </c>
      <c r="AB70" s="14" t="b">
        <v>1</v>
      </c>
      <c r="AC70" s="14" t="e">
        <v>#REF!</v>
      </c>
      <c r="AD70" s="14" t="e">
        <v>#REF!</v>
      </c>
      <c r="AE70" s="14" t="e">
        <v>#REF!</v>
      </c>
      <c r="AF70" s="14" t="b">
        <v>1</v>
      </c>
      <c r="AG70" s="14" t="b">
        <v>1</v>
      </c>
    </row>
    <row r="71" spans="1:33" ht="12.75" customHeight="1" x14ac:dyDescent="0.25">
      <c r="C71" s="10" t="s">
        <v>75</v>
      </c>
      <c r="D71" s="23"/>
      <c r="E71" s="24"/>
      <c r="F71" s="25"/>
      <c r="G71" s="25"/>
      <c r="H71" s="25"/>
      <c r="I71" s="25"/>
      <c r="J71" s="25"/>
      <c r="K71" s="25"/>
      <c r="L71" s="25"/>
      <c r="M71" s="25"/>
      <c r="N71" s="25"/>
      <c r="O71" s="36"/>
      <c r="R71" s="19"/>
    </row>
    <row r="72" spans="1:33" ht="12.75" customHeight="1" x14ac:dyDescent="0.25">
      <c r="A72" s="13">
        <v>15</v>
      </c>
      <c r="C72" s="3" t="s">
        <v>76</v>
      </c>
      <c r="D72" s="20">
        <v>231</v>
      </c>
      <c r="E72" s="24">
        <v>0.05</v>
      </c>
      <c r="F72" s="25">
        <v>0.01</v>
      </c>
      <c r="G72" s="25">
        <v>0.03</v>
      </c>
      <c r="H72" s="25">
        <v>0.06</v>
      </c>
      <c r="I72" s="25">
        <v>0.06</v>
      </c>
      <c r="J72" s="25">
        <v>0.12</v>
      </c>
      <c r="K72" s="25">
        <v>0.18</v>
      </c>
      <c r="L72" s="25">
        <v>0.19</v>
      </c>
      <c r="M72" s="25">
        <v>0.11</v>
      </c>
      <c r="N72" s="25">
        <v>0.19</v>
      </c>
      <c r="O72" s="36">
        <v>7.1</v>
      </c>
      <c r="R72" s="19"/>
      <c r="T72" s="14" t="b">
        <v>0</v>
      </c>
      <c r="U72" s="14" t="b">
        <v>0</v>
      </c>
      <c r="V72" s="14" t="b">
        <v>0</v>
      </c>
      <c r="W72" s="14" t="b">
        <v>0</v>
      </c>
      <c r="X72" s="14" t="b">
        <v>0</v>
      </c>
      <c r="Y72" s="14" t="b">
        <v>0</v>
      </c>
      <c r="Z72" s="14" t="b">
        <v>0</v>
      </c>
      <c r="AA72" s="14" t="b">
        <v>0</v>
      </c>
      <c r="AB72" s="14" t="b">
        <v>0</v>
      </c>
      <c r="AC72" s="14" t="e">
        <v>#REF!</v>
      </c>
      <c r="AD72" s="14" t="e">
        <v>#REF!</v>
      </c>
      <c r="AE72" s="14" t="e">
        <v>#REF!</v>
      </c>
      <c r="AF72" s="14" t="b">
        <v>0</v>
      </c>
      <c r="AG72" s="14" t="b">
        <v>0</v>
      </c>
    </row>
    <row r="73" spans="1:33" ht="12.75" customHeight="1" x14ac:dyDescent="0.25">
      <c r="A73" s="13">
        <v>15</v>
      </c>
      <c r="C73" s="3" t="s">
        <v>77</v>
      </c>
      <c r="D73" s="20">
        <v>762</v>
      </c>
      <c r="E73" s="24">
        <v>0.01</v>
      </c>
      <c r="F73" s="25">
        <v>0.01</v>
      </c>
      <c r="G73" s="25">
        <v>0.02</v>
      </c>
      <c r="H73" s="25">
        <v>0.04</v>
      </c>
      <c r="I73" s="25">
        <v>0.08</v>
      </c>
      <c r="J73" s="25">
        <v>0.08</v>
      </c>
      <c r="K73" s="25">
        <v>0.17</v>
      </c>
      <c r="L73" s="25">
        <v>0.2</v>
      </c>
      <c r="M73" s="25">
        <v>0.16</v>
      </c>
      <c r="N73" s="25">
        <v>0.22</v>
      </c>
      <c r="O73" s="36">
        <v>7.6</v>
      </c>
      <c r="R73" s="19"/>
      <c r="T73" s="14" t="b">
        <v>0</v>
      </c>
      <c r="U73" s="14" t="b">
        <v>0</v>
      </c>
      <c r="V73" s="14" t="b">
        <v>0</v>
      </c>
      <c r="W73" s="14" t="b">
        <v>0</v>
      </c>
      <c r="X73" s="14" t="b">
        <v>0</v>
      </c>
      <c r="Y73" s="14" t="b">
        <v>0</v>
      </c>
      <c r="Z73" s="14" t="b">
        <v>0</v>
      </c>
      <c r="AA73" s="14" t="b">
        <v>0</v>
      </c>
      <c r="AB73" s="14" t="b">
        <v>0</v>
      </c>
      <c r="AC73" s="14" t="e">
        <v>#REF!</v>
      </c>
      <c r="AD73" s="14" t="e">
        <v>#REF!</v>
      </c>
      <c r="AE73" s="14" t="e">
        <v>#REF!</v>
      </c>
      <c r="AF73" s="14" t="b">
        <v>0</v>
      </c>
      <c r="AG73" s="14" t="b">
        <v>1</v>
      </c>
    </row>
    <row r="74" spans="1:33" ht="12.75" customHeight="1" x14ac:dyDescent="0.25">
      <c r="A74" s="13">
        <v>15</v>
      </c>
      <c r="C74" s="3" t="s">
        <v>78</v>
      </c>
      <c r="D74" s="20">
        <v>1164</v>
      </c>
      <c r="E74" s="24">
        <v>0.02</v>
      </c>
      <c r="F74" s="25">
        <v>0.01</v>
      </c>
      <c r="G74" s="25">
        <v>0.02</v>
      </c>
      <c r="H74" s="25">
        <v>0.04</v>
      </c>
      <c r="I74" s="25">
        <v>7.0000000000000007E-2</v>
      </c>
      <c r="J74" s="25">
        <v>0.09</v>
      </c>
      <c r="K74" s="25">
        <v>0.16</v>
      </c>
      <c r="L74" s="25">
        <v>0.19</v>
      </c>
      <c r="M74" s="25">
        <v>0.19</v>
      </c>
      <c r="N74" s="25">
        <v>0.21</v>
      </c>
      <c r="O74" s="36">
        <v>7.6</v>
      </c>
      <c r="R74" s="19"/>
      <c r="T74" s="14" t="b">
        <v>0</v>
      </c>
      <c r="U74" s="14" t="b">
        <v>0</v>
      </c>
      <c r="V74" s="14" t="b">
        <v>0</v>
      </c>
      <c r="W74" s="14" t="b">
        <v>0</v>
      </c>
      <c r="X74" s="14" t="b">
        <v>0</v>
      </c>
      <c r="Y74" s="14" t="b">
        <v>0</v>
      </c>
      <c r="Z74" s="14" t="b">
        <v>0</v>
      </c>
      <c r="AA74" s="14" t="b">
        <v>0</v>
      </c>
      <c r="AB74" s="14" t="b">
        <v>1</v>
      </c>
      <c r="AC74" s="14" t="e">
        <v>#REF!</v>
      </c>
      <c r="AD74" s="14" t="e">
        <v>#REF!</v>
      </c>
      <c r="AE74" s="14" t="e">
        <v>#REF!</v>
      </c>
      <c r="AF74" s="14" t="b">
        <v>0</v>
      </c>
      <c r="AG74" s="14" t="b">
        <v>1</v>
      </c>
    </row>
    <row r="75" spans="1:33" ht="12.75" customHeight="1" x14ac:dyDescent="0.25">
      <c r="C75" s="10" t="s">
        <v>81</v>
      </c>
      <c r="D75" s="23"/>
      <c r="E75" s="24"/>
      <c r="F75" s="25"/>
      <c r="G75" s="25"/>
      <c r="H75" s="25"/>
      <c r="I75" s="25"/>
      <c r="J75" s="25"/>
      <c r="K75" s="25"/>
      <c r="L75" s="25"/>
      <c r="M75" s="25"/>
      <c r="N75" s="25"/>
      <c r="O75" s="36"/>
      <c r="R75" s="19"/>
    </row>
    <row r="76" spans="1:33" ht="12.75" customHeight="1" x14ac:dyDescent="0.25">
      <c r="A76" s="13">
        <v>16</v>
      </c>
      <c r="C76" s="3" t="s">
        <v>76</v>
      </c>
      <c r="D76" s="20">
        <v>94</v>
      </c>
      <c r="E76" s="24">
        <v>0.09</v>
      </c>
      <c r="F76" s="25">
        <v>0.03</v>
      </c>
      <c r="G76" s="25">
        <v>0.06</v>
      </c>
      <c r="H76" s="25">
        <v>0.14000000000000001</v>
      </c>
      <c r="I76" s="25">
        <v>0.1</v>
      </c>
      <c r="J76" s="25">
        <v>0.09</v>
      </c>
      <c r="K76" s="25">
        <v>0.12</v>
      </c>
      <c r="L76" s="25">
        <v>0.11</v>
      </c>
      <c r="M76" s="25">
        <v>7.0000000000000007E-2</v>
      </c>
      <c r="N76" s="25">
        <v>0.2</v>
      </c>
      <c r="O76" s="36">
        <v>6.2</v>
      </c>
      <c r="R76" s="19"/>
      <c r="T76" s="14" t="b">
        <v>0</v>
      </c>
      <c r="U76" s="14" t="b">
        <v>0</v>
      </c>
      <c r="V76" s="14" t="b">
        <v>0</v>
      </c>
      <c r="W76" s="14" t="b">
        <v>1</v>
      </c>
      <c r="X76" s="14" t="b">
        <v>0</v>
      </c>
      <c r="Y76" s="14" t="b">
        <v>0</v>
      </c>
      <c r="Z76" s="14" t="b">
        <v>0</v>
      </c>
      <c r="AA76" s="14" t="b">
        <v>0</v>
      </c>
      <c r="AB76" s="14" t="b">
        <v>0</v>
      </c>
      <c r="AC76" s="14" t="e">
        <v>#REF!</v>
      </c>
      <c r="AD76" s="14" t="e">
        <v>#REF!</v>
      </c>
      <c r="AE76" s="14" t="e">
        <v>#REF!</v>
      </c>
      <c r="AF76" s="14" t="b">
        <v>1</v>
      </c>
      <c r="AG76" s="14" t="b">
        <v>0</v>
      </c>
    </row>
    <row r="77" spans="1:33" ht="12.75" customHeight="1" x14ac:dyDescent="0.25">
      <c r="A77" s="13">
        <v>16</v>
      </c>
      <c r="C77" s="3" t="s">
        <v>79</v>
      </c>
      <c r="D77" s="20">
        <v>195</v>
      </c>
      <c r="E77" s="24">
        <v>0.03</v>
      </c>
      <c r="F77" s="25">
        <v>0.01</v>
      </c>
      <c r="G77" s="25">
        <v>0.04</v>
      </c>
      <c r="H77" s="25">
        <v>0.08</v>
      </c>
      <c r="I77" s="25">
        <v>0.1</v>
      </c>
      <c r="J77" s="25">
        <v>0.13</v>
      </c>
      <c r="K77" s="25">
        <v>0.24</v>
      </c>
      <c r="L77" s="25">
        <v>0.17</v>
      </c>
      <c r="M77" s="25">
        <v>0.1</v>
      </c>
      <c r="N77" s="25">
        <v>0.09</v>
      </c>
      <c r="O77" s="36">
        <v>6.7</v>
      </c>
      <c r="R77" s="19"/>
      <c r="T77" s="14" t="b">
        <v>0</v>
      </c>
      <c r="U77" s="14" t="b">
        <v>0</v>
      </c>
      <c r="V77" s="14" t="b">
        <v>0</v>
      </c>
      <c r="W77" s="14" t="b">
        <v>0</v>
      </c>
      <c r="X77" s="14" t="b">
        <v>0</v>
      </c>
      <c r="Y77" s="14" t="b">
        <v>0</v>
      </c>
      <c r="Z77" s="14" t="b">
        <v>1</v>
      </c>
      <c r="AA77" s="14" t="b">
        <v>0</v>
      </c>
      <c r="AB77" s="14" t="b">
        <v>0</v>
      </c>
      <c r="AC77" s="14" t="e">
        <v>#REF!</v>
      </c>
      <c r="AD77" s="14" t="e">
        <v>#REF!</v>
      </c>
      <c r="AE77" s="14" t="e">
        <v>#REF!</v>
      </c>
      <c r="AF77" s="14" t="b">
        <v>0</v>
      </c>
      <c r="AG77" s="14" t="b">
        <v>1</v>
      </c>
    </row>
    <row r="78" spans="1:33" ht="12.75" customHeight="1" x14ac:dyDescent="0.25">
      <c r="A78" s="13">
        <v>16</v>
      </c>
      <c r="C78" s="3" t="s">
        <v>78</v>
      </c>
      <c r="D78" s="20">
        <v>1635</v>
      </c>
      <c r="E78" s="24">
        <v>0.01</v>
      </c>
      <c r="F78" s="25">
        <v>0.01</v>
      </c>
      <c r="G78" s="25">
        <v>0.02</v>
      </c>
      <c r="H78" s="25">
        <v>0.03</v>
      </c>
      <c r="I78" s="25">
        <v>7.0000000000000007E-2</v>
      </c>
      <c r="J78" s="25">
        <v>0.08</v>
      </c>
      <c r="K78" s="25">
        <v>0.16</v>
      </c>
      <c r="L78" s="25">
        <v>0.2</v>
      </c>
      <c r="M78" s="25">
        <v>0.19</v>
      </c>
      <c r="N78" s="25">
        <v>0.23</v>
      </c>
      <c r="O78" s="36">
        <v>7.8</v>
      </c>
      <c r="R78" s="19"/>
      <c r="T78" s="14" t="b">
        <v>0</v>
      </c>
      <c r="U78" s="14" t="b">
        <v>0</v>
      </c>
      <c r="V78" s="14" t="b">
        <v>0</v>
      </c>
      <c r="W78" s="14" t="b">
        <v>0</v>
      </c>
      <c r="X78" s="14" t="b">
        <v>0</v>
      </c>
      <c r="Y78" s="14" t="b">
        <v>0</v>
      </c>
      <c r="Z78" s="14" t="b">
        <v>0</v>
      </c>
      <c r="AA78" s="14" t="b">
        <v>1</v>
      </c>
      <c r="AB78" s="14" t="b">
        <v>1</v>
      </c>
      <c r="AC78" s="14" t="e">
        <v>#REF!</v>
      </c>
      <c r="AD78" s="14" t="e">
        <v>#REF!</v>
      </c>
      <c r="AE78" s="14" t="e">
        <v>#REF!</v>
      </c>
      <c r="AF78" s="14" t="b">
        <v>1</v>
      </c>
      <c r="AG78" s="14" t="b">
        <v>1</v>
      </c>
    </row>
    <row r="79" spans="1:33" ht="12.75" customHeight="1" x14ac:dyDescent="0.25">
      <c r="A79" s="13">
        <v>16</v>
      </c>
      <c r="C79" s="3" t="s">
        <v>80</v>
      </c>
      <c r="D79" s="20">
        <v>253</v>
      </c>
      <c r="E79" s="24">
        <v>0.02</v>
      </c>
      <c r="F79" s="25">
        <v>0.02</v>
      </c>
      <c r="G79" s="25">
        <v>0.03</v>
      </c>
      <c r="H79" s="25">
        <v>7.0000000000000007E-2</v>
      </c>
      <c r="I79" s="25">
        <v>7.0000000000000007E-2</v>
      </c>
      <c r="J79" s="25">
        <v>0.11</v>
      </c>
      <c r="K79" s="25">
        <v>0.15</v>
      </c>
      <c r="L79" s="25">
        <v>0.2</v>
      </c>
      <c r="M79" s="25">
        <v>0.13</v>
      </c>
      <c r="N79" s="25">
        <v>0.2</v>
      </c>
      <c r="O79" s="36">
        <v>7.3</v>
      </c>
      <c r="R79" s="19"/>
      <c r="T79" s="14" t="b">
        <v>0</v>
      </c>
      <c r="U79" s="14" t="b">
        <v>0</v>
      </c>
      <c r="V79" s="14" t="b">
        <v>0</v>
      </c>
      <c r="W79" s="14" t="b">
        <v>0</v>
      </c>
      <c r="X79" s="14" t="b">
        <v>0</v>
      </c>
      <c r="Y79" s="14" t="b">
        <v>0</v>
      </c>
      <c r="Z79" s="14" t="b">
        <v>0</v>
      </c>
      <c r="AA79" s="14" t="b">
        <v>1</v>
      </c>
      <c r="AB79" s="14" t="b">
        <v>0</v>
      </c>
      <c r="AC79" s="14" t="e">
        <v>#REF!</v>
      </c>
      <c r="AD79" s="14" t="e">
        <v>#REF!</v>
      </c>
      <c r="AE79" s="14" t="e">
        <v>#REF!</v>
      </c>
      <c r="AF79" s="14" t="b">
        <v>1</v>
      </c>
      <c r="AG79" s="14" t="b">
        <v>1</v>
      </c>
    </row>
    <row r="80" spans="1:33" ht="12.75" customHeight="1" x14ac:dyDescent="0.25">
      <c r="C80" s="10" t="s">
        <v>82</v>
      </c>
      <c r="D80" s="23"/>
      <c r="E80" s="24"/>
      <c r="F80" s="25"/>
      <c r="G80" s="25"/>
      <c r="H80" s="25"/>
      <c r="I80" s="25"/>
      <c r="J80" s="25"/>
      <c r="K80" s="25"/>
      <c r="L80" s="25"/>
      <c r="M80" s="25"/>
      <c r="N80" s="25"/>
      <c r="O80" s="36"/>
      <c r="R80" s="19"/>
    </row>
    <row r="81" spans="1:33" ht="12.75" customHeight="1" x14ac:dyDescent="0.25">
      <c r="A81" s="13">
        <v>17</v>
      </c>
      <c r="C81" s="3" t="s">
        <v>70</v>
      </c>
      <c r="D81" s="20">
        <v>106</v>
      </c>
      <c r="E81" s="24">
        <v>0.19</v>
      </c>
      <c r="F81" s="25">
        <v>0.1</v>
      </c>
      <c r="G81" s="25">
        <v>0.1</v>
      </c>
      <c r="H81" s="25">
        <v>0.08</v>
      </c>
      <c r="I81" s="25">
        <v>0.15</v>
      </c>
      <c r="J81" s="25">
        <v>0.05</v>
      </c>
      <c r="K81" s="25">
        <v>0.08</v>
      </c>
      <c r="L81" s="25">
        <v>0.08</v>
      </c>
      <c r="M81" s="25">
        <v>0.03</v>
      </c>
      <c r="N81" s="25">
        <v>0.14000000000000001</v>
      </c>
      <c r="O81" s="36">
        <v>4.9000000000000004</v>
      </c>
      <c r="R81" s="19"/>
      <c r="T81" s="14" t="b">
        <v>1</v>
      </c>
      <c r="U81" s="14" t="b">
        <v>0</v>
      </c>
      <c r="V81" s="14" t="b">
        <v>0</v>
      </c>
      <c r="W81" s="14" t="b">
        <v>0</v>
      </c>
      <c r="X81" s="14" t="b">
        <v>1</v>
      </c>
      <c r="Y81" s="14" t="b">
        <v>0</v>
      </c>
      <c r="Z81" s="14" t="b">
        <v>0</v>
      </c>
      <c r="AA81" s="14" t="b">
        <v>0</v>
      </c>
      <c r="AB81" s="14" t="b">
        <v>0</v>
      </c>
      <c r="AC81" s="14" t="e">
        <v>#REF!</v>
      </c>
      <c r="AD81" s="14" t="e">
        <v>#REF!</v>
      </c>
      <c r="AE81" s="14" t="e">
        <v>#REF!</v>
      </c>
      <c r="AF81" s="14" t="b">
        <v>1</v>
      </c>
      <c r="AG81" s="14" t="b">
        <v>1</v>
      </c>
    </row>
    <row r="82" spans="1:33" ht="12.75" customHeight="1" x14ac:dyDescent="0.25">
      <c r="A82" s="13">
        <v>17</v>
      </c>
      <c r="C82" s="3" t="s">
        <v>71</v>
      </c>
      <c r="D82" s="20">
        <v>696</v>
      </c>
      <c r="E82" s="24">
        <v>0.02</v>
      </c>
      <c r="F82" s="25">
        <v>0.01</v>
      </c>
      <c r="G82" s="25">
        <v>0.04</v>
      </c>
      <c r="H82" s="25">
        <v>0.09</v>
      </c>
      <c r="I82" s="25">
        <v>0.12</v>
      </c>
      <c r="J82" s="25">
        <v>0.14000000000000001</v>
      </c>
      <c r="K82" s="25">
        <v>0.23</v>
      </c>
      <c r="L82" s="25">
        <v>0.19</v>
      </c>
      <c r="M82" s="25">
        <v>0.09</v>
      </c>
      <c r="N82" s="25">
        <v>7.0000000000000007E-2</v>
      </c>
      <c r="O82" s="36">
        <v>6.6</v>
      </c>
      <c r="R82" s="19"/>
      <c r="T82" s="14" t="b">
        <v>0</v>
      </c>
      <c r="U82" s="14" t="b">
        <v>0</v>
      </c>
      <c r="V82" s="14" t="b">
        <v>0</v>
      </c>
      <c r="W82" s="14" t="b">
        <v>0</v>
      </c>
      <c r="X82" s="14" t="b">
        <v>1</v>
      </c>
      <c r="Y82" s="14" t="b">
        <v>1</v>
      </c>
      <c r="Z82" s="14" t="b">
        <v>1</v>
      </c>
      <c r="AA82" s="14" t="b">
        <v>1</v>
      </c>
      <c r="AB82" s="14" t="b">
        <v>0</v>
      </c>
      <c r="AC82" s="14" t="e">
        <v>#REF!</v>
      </c>
      <c r="AD82" s="14" t="e">
        <v>#REF!</v>
      </c>
      <c r="AE82" s="14" t="e">
        <v>#REF!</v>
      </c>
      <c r="AF82" s="14" t="b">
        <v>0</v>
      </c>
      <c r="AG82" s="14" t="b">
        <v>1</v>
      </c>
    </row>
    <row r="83" spans="1:33" ht="12.75" customHeight="1" x14ac:dyDescent="0.25">
      <c r="A83" s="13">
        <v>17</v>
      </c>
      <c r="C83" s="3" t="s">
        <v>72</v>
      </c>
      <c r="D83" s="20">
        <v>1375</v>
      </c>
      <c r="E83" s="24">
        <v>0.01</v>
      </c>
      <c r="F83" s="25">
        <v>0.01</v>
      </c>
      <c r="G83" s="25">
        <v>0.01</v>
      </c>
      <c r="H83" s="25">
        <v>0.01</v>
      </c>
      <c r="I83" s="25">
        <v>0.04</v>
      </c>
      <c r="J83" s="25">
        <v>7.0000000000000007E-2</v>
      </c>
      <c r="K83" s="25">
        <v>0.14000000000000001</v>
      </c>
      <c r="L83" s="25">
        <v>0.21</v>
      </c>
      <c r="M83" s="25">
        <v>0.22</v>
      </c>
      <c r="N83" s="25">
        <v>0.28999999999999998</v>
      </c>
      <c r="O83" s="36">
        <v>8.1999999999999993</v>
      </c>
      <c r="R83" s="19"/>
      <c r="T83" s="14" t="b">
        <v>0</v>
      </c>
      <c r="U83" s="14" t="b">
        <v>0</v>
      </c>
      <c r="V83" s="14" t="b">
        <v>0</v>
      </c>
      <c r="W83" s="14" t="b">
        <v>0</v>
      </c>
      <c r="X83" s="14" t="b">
        <v>0</v>
      </c>
      <c r="Y83" s="14" t="b">
        <v>0</v>
      </c>
      <c r="Z83" s="14" t="b">
        <v>0</v>
      </c>
      <c r="AA83" s="14" t="b">
        <v>1</v>
      </c>
      <c r="AB83" s="14" t="b">
        <v>1</v>
      </c>
      <c r="AC83" s="14" t="e">
        <v>#REF!</v>
      </c>
      <c r="AD83" s="14" t="e">
        <v>#REF!</v>
      </c>
      <c r="AE83" s="14" t="e">
        <v>#REF!</v>
      </c>
      <c r="AF83" s="14" t="b">
        <v>1</v>
      </c>
      <c r="AG83" s="14" t="b">
        <v>1</v>
      </c>
    </row>
    <row r="84" spans="1:33" ht="12.75" customHeight="1" x14ac:dyDescent="0.25">
      <c r="C84" s="10" t="s">
        <v>86</v>
      </c>
      <c r="D84" s="23"/>
      <c r="E84" s="24"/>
      <c r="F84" s="25"/>
      <c r="G84" s="25"/>
      <c r="H84" s="25"/>
      <c r="I84" s="25"/>
      <c r="J84" s="25"/>
      <c r="K84" s="25"/>
      <c r="L84" s="25"/>
      <c r="M84" s="25"/>
      <c r="N84" s="25"/>
      <c r="O84" s="36"/>
      <c r="R84" s="19"/>
    </row>
    <row r="85" spans="1:33" ht="12.75" customHeight="1" x14ac:dyDescent="0.25">
      <c r="A85" s="13">
        <v>17</v>
      </c>
      <c r="C85" s="3" t="s">
        <v>70</v>
      </c>
      <c r="D85" s="20">
        <v>683</v>
      </c>
      <c r="E85" s="24">
        <v>0.01</v>
      </c>
      <c r="F85" s="25">
        <v>0.01</v>
      </c>
      <c r="G85" s="25">
        <v>0.01</v>
      </c>
      <c r="H85" s="25">
        <v>0.02</v>
      </c>
      <c r="I85" s="25">
        <v>0.04</v>
      </c>
      <c r="J85" s="25">
        <v>0.05</v>
      </c>
      <c r="K85" s="25">
        <v>0.1</v>
      </c>
      <c r="L85" s="25">
        <v>0.16</v>
      </c>
      <c r="M85" s="25">
        <v>0.23</v>
      </c>
      <c r="N85" s="25">
        <v>0.37</v>
      </c>
      <c r="O85" s="36">
        <v>8.4</v>
      </c>
      <c r="R85" s="19"/>
      <c r="T85" s="14" t="b">
        <v>0</v>
      </c>
      <c r="U85" s="14" t="b">
        <v>0</v>
      </c>
      <c r="V85" s="14" t="b">
        <v>0</v>
      </c>
      <c r="W85" s="14" t="b">
        <v>0</v>
      </c>
      <c r="X85" s="14" t="b">
        <v>0</v>
      </c>
      <c r="Y85" s="14" t="b">
        <v>0</v>
      </c>
      <c r="Z85" s="14" t="b">
        <v>0</v>
      </c>
      <c r="AA85" s="14" t="b">
        <v>1</v>
      </c>
      <c r="AB85" s="14" t="b">
        <v>1</v>
      </c>
      <c r="AC85" s="14" t="e">
        <v>#REF!</v>
      </c>
      <c r="AD85" s="14" t="e">
        <v>#REF!</v>
      </c>
      <c r="AE85" s="14" t="e">
        <v>#REF!</v>
      </c>
      <c r="AF85" s="14" t="b">
        <v>1</v>
      </c>
      <c r="AG85" s="14" t="b">
        <v>1</v>
      </c>
    </row>
    <row r="86" spans="1:33" ht="12.75" customHeight="1" x14ac:dyDescent="0.25">
      <c r="A86" s="13">
        <v>17</v>
      </c>
      <c r="C86" s="3" t="s">
        <v>71</v>
      </c>
      <c r="D86" s="20">
        <v>831</v>
      </c>
      <c r="E86" s="24">
        <v>0.01</v>
      </c>
      <c r="F86" s="25">
        <v>0.01</v>
      </c>
      <c r="G86" s="25">
        <v>0.02</v>
      </c>
      <c r="H86" s="25">
        <v>0.03</v>
      </c>
      <c r="I86" s="25">
        <v>0.06</v>
      </c>
      <c r="J86" s="25">
        <v>0.09</v>
      </c>
      <c r="K86" s="25">
        <v>0.2</v>
      </c>
      <c r="L86" s="25">
        <v>0.24</v>
      </c>
      <c r="M86" s="25">
        <v>0.19</v>
      </c>
      <c r="N86" s="25">
        <v>0.17</v>
      </c>
      <c r="O86" s="36">
        <v>7.7</v>
      </c>
      <c r="R86" s="19"/>
      <c r="T86" s="14" t="b">
        <v>0</v>
      </c>
      <c r="U86" s="14" t="b">
        <v>0</v>
      </c>
      <c r="V86" s="14" t="b">
        <v>0</v>
      </c>
      <c r="W86" s="14" t="b">
        <v>0</v>
      </c>
      <c r="X86" s="14" t="b">
        <v>0</v>
      </c>
      <c r="Y86" s="14" t="b">
        <v>0</v>
      </c>
      <c r="Z86" s="14" t="b">
        <v>1</v>
      </c>
      <c r="AA86" s="14" t="b">
        <v>1</v>
      </c>
      <c r="AB86" s="14" t="b">
        <v>1</v>
      </c>
      <c r="AC86" s="14" t="e">
        <v>#REF!</v>
      </c>
      <c r="AD86" s="14" t="e">
        <v>#REF!</v>
      </c>
      <c r="AE86" s="14" t="e">
        <v>#REF!</v>
      </c>
      <c r="AF86" s="14" t="b">
        <v>1</v>
      </c>
      <c r="AG86" s="14" t="b">
        <v>1</v>
      </c>
    </row>
    <row r="87" spans="1:33" ht="12.75" customHeight="1" x14ac:dyDescent="0.25">
      <c r="A87" s="13">
        <v>17</v>
      </c>
      <c r="C87" s="3" t="s">
        <v>72</v>
      </c>
      <c r="D87" s="20">
        <v>600</v>
      </c>
      <c r="E87" s="24">
        <v>0.05</v>
      </c>
      <c r="F87" s="25">
        <v>0.03</v>
      </c>
      <c r="G87" s="25">
        <v>0.05</v>
      </c>
      <c r="H87" s="25">
        <v>0.08</v>
      </c>
      <c r="I87" s="25">
        <v>0.13</v>
      </c>
      <c r="J87" s="25">
        <v>0.14000000000000001</v>
      </c>
      <c r="K87" s="25">
        <v>0.19</v>
      </c>
      <c r="L87" s="25">
        <v>0.19</v>
      </c>
      <c r="M87" s="25">
        <v>0.09</v>
      </c>
      <c r="N87" s="25">
        <v>7.0000000000000007E-2</v>
      </c>
      <c r="O87" s="36">
        <v>6.3</v>
      </c>
      <c r="R87" s="19"/>
      <c r="T87" s="14" t="b">
        <v>0</v>
      </c>
      <c r="U87" s="14" t="b">
        <v>0</v>
      </c>
      <c r="V87" s="14" t="b">
        <v>0</v>
      </c>
      <c r="W87" s="14" t="b">
        <v>0</v>
      </c>
      <c r="X87" s="14" t="b">
        <v>1</v>
      </c>
      <c r="Y87" s="14" t="b">
        <v>1</v>
      </c>
      <c r="Z87" s="14" t="b">
        <v>1</v>
      </c>
      <c r="AA87" s="14" t="b">
        <v>1</v>
      </c>
      <c r="AB87" s="14" t="b">
        <v>0</v>
      </c>
      <c r="AC87" s="14" t="e">
        <v>#REF!</v>
      </c>
      <c r="AD87" s="14" t="e">
        <v>#REF!</v>
      </c>
      <c r="AE87" s="14" t="e">
        <v>#REF!</v>
      </c>
      <c r="AF87" s="14" t="b">
        <v>0</v>
      </c>
      <c r="AG87" s="14" t="b">
        <v>1</v>
      </c>
    </row>
    <row r="88" spans="1:33" ht="12.75" customHeight="1" x14ac:dyDescent="0.25">
      <c r="A88" s="13">
        <v>17</v>
      </c>
      <c r="C88" s="3" t="s">
        <v>83</v>
      </c>
      <c r="D88" s="20">
        <v>63</v>
      </c>
      <c r="E88" s="24"/>
      <c r="F88" s="25">
        <v>0.02</v>
      </c>
      <c r="G88" s="25">
        <v>0.02</v>
      </c>
      <c r="H88" s="25">
        <v>0.03</v>
      </c>
      <c r="I88" s="25">
        <v>0.06</v>
      </c>
      <c r="J88" s="25">
        <v>0.05</v>
      </c>
      <c r="K88" s="25">
        <v>0.25</v>
      </c>
      <c r="L88" s="25">
        <v>0.13</v>
      </c>
      <c r="M88" s="25">
        <v>0.08</v>
      </c>
      <c r="N88" s="25">
        <v>0.37</v>
      </c>
      <c r="O88" s="36">
        <v>8</v>
      </c>
      <c r="R88" s="19"/>
      <c r="T88" s="14" t="b">
        <v>0</v>
      </c>
      <c r="U88" s="14" t="b">
        <v>0</v>
      </c>
      <c r="V88" s="14" t="b">
        <v>0</v>
      </c>
      <c r="W88" s="14" t="b">
        <v>0</v>
      </c>
      <c r="X88" s="14" t="b">
        <v>0</v>
      </c>
      <c r="Y88" s="14" t="b">
        <v>0</v>
      </c>
      <c r="Z88" s="14" t="b">
        <v>1</v>
      </c>
      <c r="AA88" s="14" t="b">
        <v>0</v>
      </c>
      <c r="AB88" s="14" t="b">
        <v>0</v>
      </c>
      <c r="AC88" s="14" t="e">
        <v>#REF!</v>
      </c>
      <c r="AD88" s="14" t="e">
        <v>#REF!</v>
      </c>
      <c r="AE88" s="14" t="e">
        <v>#REF!</v>
      </c>
      <c r="AF88" s="14" t="b">
        <v>1</v>
      </c>
      <c r="AG88" s="14" t="b">
        <v>1</v>
      </c>
    </row>
    <row r="89" spans="1:33" ht="12.75" customHeight="1" x14ac:dyDescent="0.25">
      <c r="C89" s="10" t="s">
        <v>85</v>
      </c>
      <c r="D89" s="23"/>
      <c r="E89" s="24"/>
      <c r="F89" s="25"/>
      <c r="G89" s="25"/>
      <c r="H89" s="25"/>
      <c r="I89" s="25"/>
      <c r="J89" s="25"/>
      <c r="K89" s="25"/>
      <c r="L89" s="25"/>
      <c r="M89" s="25"/>
      <c r="N89" s="25"/>
      <c r="O89" s="36"/>
      <c r="R89" s="19"/>
    </row>
    <row r="90" spans="1:33" ht="12.75" customHeight="1" x14ac:dyDescent="0.25">
      <c r="A90" s="13">
        <v>17</v>
      </c>
      <c r="C90" s="3" t="s">
        <v>70</v>
      </c>
      <c r="D90" s="20">
        <v>120</v>
      </c>
      <c r="E90" s="24">
        <v>0.36</v>
      </c>
      <c r="F90" s="25">
        <v>0.25</v>
      </c>
      <c r="G90" s="25">
        <v>0.39</v>
      </c>
      <c r="H90" s="25"/>
      <c r="I90" s="25"/>
      <c r="J90" s="25"/>
      <c r="K90" s="25"/>
      <c r="L90" s="25"/>
      <c r="M90" s="25"/>
      <c r="N90" s="25"/>
      <c r="O90" s="36">
        <v>2</v>
      </c>
      <c r="R90" s="19"/>
      <c r="T90" s="14" t="b">
        <v>1</v>
      </c>
      <c r="U90" s="14" t="b">
        <v>1</v>
      </c>
      <c r="V90" s="14" t="b">
        <v>1</v>
      </c>
      <c r="W90" s="14" t="b">
        <v>0</v>
      </c>
      <c r="X90" s="14" t="b">
        <v>0</v>
      </c>
      <c r="Y90" s="14" t="b">
        <v>0</v>
      </c>
      <c r="Z90" s="14" t="b">
        <v>0</v>
      </c>
      <c r="AA90" s="14" t="b">
        <v>0</v>
      </c>
      <c r="AB90" s="14" t="b">
        <v>0</v>
      </c>
      <c r="AC90" s="14" t="e">
        <v>#REF!</v>
      </c>
      <c r="AD90" s="14" t="e">
        <v>#REF!</v>
      </c>
      <c r="AE90" s="14" t="e">
        <v>#REF!</v>
      </c>
      <c r="AF90" s="14" t="b">
        <v>0</v>
      </c>
      <c r="AG90" s="14" t="b">
        <v>0</v>
      </c>
    </row>
    <row r="91" spans="1:33" ht="12.75" customHeight="1" x14ac:dyDescent="0.25">
      <c r="A91" s="13">
        <v>17</v>
      </c>
      <c r="C91" s="3" t="s">
        <v>71</v>
      </c>
      <c r="D91" s="20">
        <v>802</v>
      </c>
      <c r="E91" s="24"/>
      <c r="F91" s="25"/>
      <c r="G91" s="25"/>
      <c r="H91" s="25">
        <v>0.11</v>
      </c>
      <c r="I91" s="25">
        <v>0.19</v>
      </c>
      <c r="J91" s="25">
        <v>0.24</v>
      </c>
      <c r="K91" s="25">
        <v>0.45</v>
      </c>
      <c r="L91" s="25"/>
      <c r="M91" s="25"/>
      <c r="N91" s="25"/>
      <c r="O91" s="36">
        <v>6</v>
      </c>
      <c r="R91" s="19"/>
      <c r="T91" s="14" t="b">
        <v>0</v>
      </c>
      <c r="U91" s="14" t="b">
        <v>0</v>
      </c>
      <c r="V91" s="14" t="b">
        <v>0</v>
      </c>
      <c r="W91" s="14" t="b">
        <v>1</v>
      </c>
      <c r="X91" s="14" t="b">
        <v>1</v>
      </c>
      <c r="Y91" s="14" t="b">
        <v>1</v>
      </c>
      <c r="Z91" s="14" t="b">
        <v>1</v>
      </c>
      <c r="AA91" s="14" t="b">
        <v>0</v>
      </c>
      <c r="AB91" s="14" t="b">
        <v>0</v>
      </c>
      <c r="AC91" s="14" t="e">
        <v>#REF!</v>
      </c>
      <c r="AD91" s="14" t="e">
        <v>#REF!</v>
      </c>
      <c r="AE91" s="14" t="e">
        <v>#REF!</v>
      </c>
      <c r="AF91" s="14" t="b">
        <v>0</v>
      </c>
      <c r="AG91" s="14" t="b">
        <v>1</v>
      </c>
    </row>
    <row r="92" spans="1:33" ht="12.75" customHeight="1" x14ac:dyDescent="0.25">
      <c r="A92" s="13">
        <v>17</v>
      </c>
      <c r="C92" s="3" t="s">
        <v>72</v>
      </c>
      <c r="D92" s="20">
        <v>1255</v>
      </c>
      <c r="E92" s="24"/>
      <c r="F92" s="25"/>
      <c r="G92" s="25"/>
      <c r="H92" s="25"/>
      <c r="I92" s="25"/>
      <c r="J92" s="25"/>
      <c r="K92" s="25"/>
      <c r="L92" s="25">
        <v>0.34</v>
      </c>
      <c r="M92" s="25">
        <v>0.28999999999999998</v>
      </c>
      <c r="N92" s="25">
        <v>0.37</v>
      </c>
      <c r="O92" s="36">
        <v>9</v>
      </c>
      <c r="R92" s="19"/>
      <c r="T92" s="14" t="b">
        <v>0</v>
      </c>
      <c r="U92" s="14" t="b">
        <v>0</v>
      </c>
      <c r="V92" s="14" t="b">
        <v>0</v>
      </c>
      <c r="W92" s="14" t="b">
        <v>0</v>
      </c>
      <c r="X92" s="14" t="b">
        <v>0</v>
      </c>
      <c r="Y92" s="14" t="b">
        <v>0</v>
      </c>
      <c r="Z92" s="14" t="b">
        <v>0</v>
      </c>
      <c r="AA92" s="14" t="b">
        <v>1</v>
      </c>
      <c r="AB92" s="14" t="b">
        <v>1</v>
      </c>
      <c r="AC92" s="14" t="e">
        <v>#REF!</v>
      </c>
      <c r="AD92" s="14" t="e">
        <v>#REF!</v>
      </c>
      <c r="AE92" s="14" t="e">
        <v>#REF!</v>
      </c>
      <c r="AF92" s="14" t="b">
        <v>1</v>
      </c>
      <c r="AG92" s="14" t="b">
        <v>1</v>
      </c>
    </row>
    <row r="93" spans="1:33" ht="12.75" customHeight="1" x14ac:dyDescent="0.25">
      <c r="C93" s="10" t="s">
        <v>84</v>
      </c>
      <c r="D93" s="23"/>
      <c r="E93" s="24"/>
      <c r="F93" s="25"/>
      <c r="G93" s="25"/>
      <c r="H93" s="25"/>
      <c r="I93" s="25"/>
      <c r="J93" s="25"/>
      <c r="K93" s="25"/>
      <c r="L93" s="25"/>
      <c r="M93" s="25"/>
      <c r="N93" s="25"/>
      <c r="O93" s="36"/>
      <c r="R93" s="19"/>
    </row>
    <row r="94" spans="1:33" ht="12.75" customHeight="1" x14ac:dyDescent="0.25">
      <c r="A94" s="13">
        <v>17</v>
      </c>
      <c r="C94" s="3" t="s">
        <v>22</v>
      </c>
      <c r="D94" s="20">
        <v>1482</v>
      </c>
      <c r="E94" s="24">
        <v>0.02</v>
      </c>
      <c r="F94" s="25">
        <v>0.02</v>
      </c>
      <c r="G94" s="25">
        <v>0.03</v>
      </c>
      <c r="H94" s="25">
        <v>0.05</v>
      </c>
      <c r="I94" s="25">
        <v>0.1</v>
      </c>
      <c r="J94" s="25">
        <v>0.11</v>
      </c>
      <c r="K94" s="25">
        <v>0.19</v>
      </c>
      <c r="L94" s="25">
        <v>0.2</v>
      </c>
      <c r="M94" s="25">
        <v>0.14000000000000001</v>
      </c>
      <c r="N94" s="25">
        <v>0.15</v>
      </c>
      <c r="O94" s="36">
        <v>7.1</v>
      </c>
      <c r="R94" s="19"/>
      <c r="T94" s="14" t="b">
        <v>0</v>
      </c>
      <c r="U94" s="14" t="b">
        <v>0</v>
      </c>
      <c r="V94" s="14" t="b">
        <v>0</v>
      </c>
      <c r="W94" s="14" t="b">
        <v>0</v>
      </c>
      <c r="X94" s="14" t="b">
        <v>0</v>
      </c>
      <c r="Y94" s="14" t="b">
        <v>1</v>
      </c>
      <c r="Z94" s="14" t="b">
        <v>1</v>
      </c>
      <c r="AA94" s="14" t="b">
        <v>1</v>
      </c>
      <c r="AB94" s="14" t="b">
        <v>1</v>
      </c>
      <c r="AC94" s="14" t="e">
        <v>#REF!</v>
      </c>
      <c r="AD94" s="14" t="e">
        <v>#REF!</v>
      </c>
      <c r="AE94" s="14" t="e">
        <v>#REF!</v>
      </c>
      <c r="AF94" s="14" t="b">
        <v>1</v>
      </c>
      <c r="AG94" s="14" t="b">
        <v>1</v>
      </c>
    </row>
    <row r="95" spans="1:33" ht="12.75" customHeight="1" x14ac:dyDescent="0.25">
      <c r="A95" s="13">
        <v>17</v>
      </c>
      <c r="C95" s="3" t="s">
        <v>12</v>
      </c>
      <c r="D95" s="20">
        <v>695</v>
      </c>
      <c r="E95" s="24">
        <v>0.01</v>
      </c>
      <c r="F95" s="25">
        <v>0</v>
      </c>
      <c r="G95" s="25">
        <v>0.01</v>
      </c>
      <c r="H95" s="25">
        <v>0.02</v>
      </c>
      <c r="I95" s="25">
        <v>0.02</v>
      </c>
      <c r="J95" s="25">
        <v>0.04</v>
      </c>
      <c r="K95" s="25">
        <v>0.12</v>
      </c>
      <c r="L95" s="25">
        <v>0.19</v>
      </c>
      <c r="M95" s="25">
        <v>0.23</v>
      </c>
      <c r="N95" s="25">
        <v>0.36</v>
      </c>
      <c r="O95" s="36">
        <v>8.5</v>
      </c>
      <c r="R95" s="19"/>
      <c r="T95" s="14" t="b">
        <v>0</v>
      </c>
      <c r="U95" s="14" t="b">
        <v>0</v>
      </c>
      <c r="V95" s="14" t="b">
        <v>0</v>
      </c>
      <c r="W95" s="14" t="b">
        <v>0</v>
      </c>
      <c r="X95" s="14" t="b">
        <v>0</v>
      </c>
      <c r="Y95" s="14" t="b">
        <v>0</v>
      </c>
      <c r="Z95" s="14" t="b">
        <v>0</v>
      </c>
      <c r="AA95" s="14" t="b">
        <v>1</v>
      </c>
      <c r="AB95" s="14" t="b">
        <v>1</v>
      </c>
      <c r="AC95" s="14" t="e">
        <v>#REF!</v>
      </c>
      <c r="AD95" s="14" t="e">
        <v>#REF!</v>
      </c>
      <c r="AE95" s="14" t="e">
        <v>#REF!</v>
      </c>
      <c r="AF95" s="14" t="b">
        <v>1</v>
      </c>
      <c r="AG95" s="14" t="b">
        <v>1</v>
      </c>
    </row>
    <row r="96" spans="1:33" ht="12.75" customHeight="1" x14ac:dyDescent="0.25">
      <c r="C96" s="52" t="s">
        <v>89</v>
      </c>
      <c r="D96" s="23"/>
      <c r="E96" s="24"/>
      <c r="F96" s="25"/>
      <c r="G96" s="25"/>
      <c r="H96" s="25"/>
      <c r="I96" s="25"/>
      <c r="J96" s="25"/>
      <c r="K96" s="25"/>
      <c r="L96" s="25"/>
      <c r="M96" s="25"/>
      <c r="N96" s="25"/>
      <c r="O96" s="36"/>
      <c r="R96" s="19"/>
    </row>
    <row r="97" spans="1:44" ht="12.75" customHeight="1" x14ac:dyDescent="0.25">
      <c r="A97" s="13">
        <v>17</v>
      </c>
      <c r="C97" s="3" t="s">
        <v>22</v>
      </c>
      <c r="D97" s="20">
        <v>1177</v>
      </c>
      <c r="E97" s="24">
        <v>0.02</v>
      </c>
      <c r="F97" s="25">
        <v>0.02</v>
      </c>
      <c r="G97" s="25">
        <v>0.03</v>
      </c>
      <c r="H97" s="25">
        <v>0.06</v>
      </c>
      <c r="I97" s="25">
        <v>0.1</v>
      </c>
      <c r="J97" s="25">
        <v>0.12</v>
      </c>
      <c r="K97" s="25">
        <v>0.18</v>
      </c>
      <c r="L97" s="25">
        <v>0.2</v>
      </c>
      <c r="M97" s="25">
        <v>0.13</v>
      </c>
      <c r="N97" s="25">
        <v>0.14000000000000001</v>
      </c>
      <c r="O97" s="36">
        <v>7</v>
      </c>
      <c r="R97" s="19"/>
      <c r="T97" s="14" t="b">
        <v>0</v>
      </c>
      <c r="U97" s="14" t="b">
        <v>0</v>
      </c>
      <c r="V97" s="14" t="b">
        <v>0</v>
      </c>
      <c r="W97" s="14" t="b">
        <v>0</v>
      </c>
      <c r="X97" s="14" t="b">
        <v>0</v>
      </c>
      <c r="Y97" s="14" t="b">
        <v>1</v>
      </c>
      <c r="Z97" s="14" t="b">
        <v>1</v>
      </c>
      <c r="AA97" s="14" t="b">
        <v>1</v>
      </c>
      <c r="AB97" s="14" t="b">
        <v>1</v>
      </c>
      <c r="AC97" s="14" t="e">
        <v>#REF!</v>
      </c>
      <c r="AD97" s="14" t="e">
        <v>#REF!</v>
      </c>
      <c r="AE97" s="14" t="e">
        <v>#REF!</v>
      </c>
      <c r="AF97" s="14" t="b">
        <v>1</v>
      </c>
      <c r="AG97" s="14" t="b">
        <v>1</v>
      </c>
    </row>
    <row r="98" spans="1:44" ht="12.75" customHeight="1" x14ac:dyDescent="0.25">
      <c r="A98" s="13">
        <v>17</v>
      </c>
      <c r="C98" s="3" t="s">
        <v>12</v>
      </c>
      <c r="D98" s="20">
        <v>1000</v>
      </c>
      <c r="E98" s="24">
        <v>0.02</v>
      </c>
      <c r="F98" s="25">
        <v>0.01</v>
      </c>
      <c r="G98" s="25">
        <v>0.01</v>
      </c>
      <c r="H98" s="25">
        <v>0.02</v>
      </c>
      <c r="I98" s="25">
        <v>0.04</v>
      </c>
      <c r="J98" s="25">
        <v>0.06</v>
      </c>
      <c r="K98" s="25">
        <v>0.14000000000000001</v>
      </c>
      <c r="L98" s="25">
        <v>0.19</v>
      </c>
      <c r="M98" s="25">
        <v>0.21</v>
      </c>
      <c r="N98" s="25">
        <v>0.3</v>
      </c>
      <c r="O98" s="36">
        <v>8.1</v>
      </c>
      <c r="R98" s="19"/>
      <c r="T98" s="14" t="b">
        <v>0</v>
      </c>
      <c r="U98" s="14" t="b">
        <v>0</v>
      </c>
      <c r="V98" s="14" t="b">
        <v>0</v>
      </c>
      <c r="W98" s="14" t="b">
        <v>0</v>
      </c>
      <c r="X98" s="14" t="b">
        <v>0</v>
      </c>
      <c r="Y98" s="14" t="b">
        <v>0</v>
      </c>
      <c r="Z98" s="14" t="b">
        <v>0</v>
      </c>
      <c r="AA98" s="14" t="b">
        <v>1</v>
      </c>
      <c r="AB98" s="14" t="b">
        <v>1</v>
      </c>
      <c r="AC98" s="14" t="e">
        <v>#REF!</v>
      </c>
      <c r="AD98" s="14" t="e">
        <v>#REF!</v>
      </c>
      <c r="AE98" s="14" t="e">
        <v>#REF!</v>
      </c>
      <c r="AF98" s="14" t="b">
        <v>1</v>
      </c>
      <c r="AG98" s="14" t="b">
        <v>1</v>
      </c>
    </row>
    <row r="99" spans="1:44" ht="12.75" customHeight="1" x14ac:dyDescent="0.25">
      <c r="C99" s="10" t="s">
        <v>90</v>
      </c>
      <c r="D99" s="23"/>
      <c r="E99" s="24"/>
      <c r="F99" s="25"/>
      <c r="G99" s="25"/>
      <c r="H99" s="25"/>
      <c r="I99" s="25"/>
      <c r="J99" s="25"/>
      <c r="K99" s="25"/>
      <c r="L99" s="25"/>
      <c r="M99" s="25"/>
      <c r="N99" s="25"/>
      <c r="O99" s="36"/>
      <c r="R99" s="19"/>
    </row>
    <row r="100" spans="1:44" ht="12.75" customHeight="1" x14ac:dyDescent="0.25">
      <c r="A100" s="13">
        <v>17</v>
      </c>
      <c r="C100" s="3" t="s">
        <v>22</v>
      </c>
      <c r="D100" s="20">
        <v>1055</v>
      </c>
      <c r="E100" s="24">
        <v>0.03</v>
      </c>
      <c r="F100" s="25">
        <v>0.02</v>
      </c>
      <c r="G100" s="25">
        <v>0.03</v>
      </c>
      <c r="H100" s="25">
        <v>0.06</v>
      </c>
      <c r="I100" s="25">
        <v>0.09</v>
      </c>
      <c r="J100" s="25">
        <v>0.13</v>
      </c>
      <c r="K100" s="25">
        <v>0.19</v>
      </c>
      <c r="L100" s="25">
        <v>0.2</v>
      </c>
      <c r="M100" s="25">
        <v>0.12</v>
      </c>
      <c r="N100" s="25">
        <v>0.13</v>
      </c>
      <c r="O100" s="36">
        <v>6.9</v>
      </c>
      <c r="R100" s="19"/>
      <c r="T100" s="14" t="b">
        <v>0</v>
      </c>
      <c r="U100" s="14" t="b">
        <v>0</v>
      </c>
      <c r="V100" s="14" t="b">
        <v>0</v>
      </c>
      <c r="W100" s="14" t="b">
        <v>0</v>
      </c>
      <c r="X100" s="14" t="b">
        <v>0</v>
      </c>
      <c r="Y100" s="14" t="b">
        <v>1</v>
      </c>
      <c r="Z100" s="14" t="b">
        <v>1</v>
      </c>
      <c r="AA100" s="14" t="b">
        <v>1</v>
      </c>
      <c r="AB100" s="14" t="b">
        <v>1</v>
      </c>
      <c r="AC100" s="14" t="e">
        <v>#REF!</v>
      </c>
      <c r="AD100" s="14" t="e">
        <v>#REF!</v>
      </c>
      <c r="AE100" s="14" t="e">
        <v>#REF!</v>
      </c>
      <c r="AF100" s="14" t="b">
        <v>0</v>
      </c>
      <c r="AG100" s="14" t="b">
        <v>1</v>
      </c>
    </row>
    <row r="101" spans="1:44" ht="12.75" customHeight="1" x14ac:dyDescent="0.25">
      <c r="A101" s="13">
        <v>17</v>
      </c>
      <c r="C101" s="3" t="s">
        <v>12</v>
      </c>
      <c r="D101" s="20">
        <v>1122</v>
      </c>
      <c r="E101" s="24">
        <v>0.01</v>
      </c>
      <c r="F101" s="25">
        <v>0.01</v>
      </c>
      <c r="G101" s="25">
        <v>0.01</v>
      </c>
      <c r="H101" s="25">
        <v>0.03</v>
      </c>
      <c r="I101" s="25">
        <v>0.05</v>
      </c>
      <c r="J101" s="25">
        <v>0.05</v>
      </c>
      <c r="K101" s="25">
        <v>0.15</v>
      </c>
      <c r="L101" s="25">
        <v>0.19</v>
      </c>
      <c r="M101" s="25">
        <v>0.21</v>
      </c>
      <c r="N101" s="25">
        <v>0.28999999999999998</v>
      </c>
      <c r="O101" s="36">
        <v>8.1</v>
      </c>
      <c r="R101" s="19"/>
      <c r="T101" s="14" t="b">
        <v>0</v>
      </c>
      <c r="U101" s="14" t="b">
        <v>0</v>
      </c>
      <c r="V101" s="14" t="b">
        <v>0</v>
      </c>
      <c r="W101" s="14" t="b">
        <v>0</v>
      </c>
      <c r="X101" s="14" t="b">
        <v>0</v>
      </c>
      <c r="Y101" s="14" t="b">
        <v>0</v>
      </c>
      <c r="Z101" s="14" t="b">
        <v>1</v>
      </c>
      <c r="AA101" s="14" t="b">
        <v>1</v>
      </c>
      <c r="AB101" s="14" t="b">
        <v>1</v>
      </c>
      <c r="AC101" s="14" t="e">
        <v>#REF!</v>
      </c>
      <c r="AD101" s="14" t="e">
        <v>#REF!</v>
      </c>
      <c r="AE101" s="14" t="e">
        <v>#REF!</v>
      </c>
      <c r="AF101" s="14" t="b">
        <v>1</v>
      </c>
      <c r="AG101" s="14" t="b">
        <v>1</v>
      </c>
    </row>
    <row r="102" spans="1:44" ht="12.75" customHeight="1" x14ac:dyDescent="0.25">
      <c r="C102" s="52" t="s">
        <v>91</v>
      </c>
      <c r="D102" s="23"/>
      <c r="E102" s="24"/>
      <c r="F102" s="25"/>
      <c r="G102" s="25"/>
      <c r="H102" s="25"/>
      <c r="I102" s="25"/>
      <c r="J102" s="25"/>
      <c r="K102" s="25"/>
      <c r="L102" s="25"/>
      <c r="M102" s="25"/>
      <c r="N102" s="25"/>
      <c r="O102" s="36"/>
      <c r="R102" s="19"/>
    </row>
    <row r="103" spans="1:44" ht="12.75" customHeight="1" x14ac:dyDescent="0.25">
      <c r="A103" s="13">
        <v>18</v>
      </c>
      <c r="C103" s="3" t="s">
        <v>87</v>
      </c>
      <c r="D103" s="20">
        <v>247</v>
      </c>
      <c r="E103" s="24">
        <v>0.08</v>
      </c>
      <c r="F103" s="25">
        <v>0.06</v>
      </c>
      <c r="G103" s="25">
        <v>0.05</v>
      </c>
      <c r="H103" s="25">
        <v>0.1</v>
      </c>
      <c r="I103" s="25">
        <v>0.11</v>
      </c>
      <c r="J103" s="25">
        <v>0.09</v>
      </c>
      <c r="K103" s="25">
        <v>0.13</v>
      </c>
      <c r="L103" s="25">
        <v>0.11</v>
      </c>
      <c r="M103" s="25">
        <v>0.06</v>
      </c>
      <c r="N103" s="25">
        <v>0.21</v>
      </c>
      <c r="O103" s="36">
        <v>6.2</v>
      </c>
      <c r="R103" s="19"/>
      <c r="T103" s="14" t="b">
        <v>0</v>
      </c>
      <c r="U103" s="14" t="b">
        <v>0</v>
      </c>
      <c r="V103" s="14" t="b">
        <v>0</v>
      </c>
      <c r="W103" s="14" t="b">
        <v>0</v>
      </c>
      <c r="X103" s="14" t="b">
        <v>0</v>
      </c>
      <c r="Y103" s="14" t="b">
        <v>0</v>
      </c>
      <c r="Z103" s="14" t="b">
        <v>0</v>
      </c>
      <c r="AA103" s="14" t="b">
        <v>0</v>
      </c>
      <c r="AB103" s="14" t="b">
        <v>0</v>
      </c>
      <c r="AC103" s="14" t="e">
        <v>#REF!</v>
      </c>
      <c r="AD103" s="14" t="e">
        <v>#REF!</v>
      </c>
      <c r="AE103" s="14" t="e">
        <v>#REF!</v>
      </c>
      <c r="AF103" s="14" t="b">
        <v>1</v>
      </c>
      <c r="AG103" s="14" t="b">
        <v>0</v>
      </c>
    </row>
    <row r="104" spans="1:44" ht="12.75" customHeight="1" x14ac:dyDescent="0.25">
      <c r="A104" s="13">
        <v>18</v>
      </c>
      <c r="C104" s="3" t="s">
        <v>79</v>
      </c>
      <c r="D104" s="20">
        <v>457</v>
      </c>
      <c r="E104" s="24">
        <v>0</v>
      </c>
      <c r="F104" s="25">
        <v>0.01</v>
      </c>
      <c r="G104" s="25">
        <v>0.04</v>
      </c>
      <c r="H104" s="25">
        <v>0.05</v>
      </c>
      <c r="I104" s="25">
        <v>0.12</v>
      </c>
      <c r="J104" s="25">
        <v>0.16</v>
      </c>
      <c r="K104" s="25">
        <v>0.22</v>
      </c>
      <c r="L104" s="25">
        <v>0.19</v>
      </c>
      <c r="M104" s="25">
        <v>0.12</v>
      </c>
      <c r="N104" s="25">
        <v>0.09</v>
      </c>
      <c r="O104" s="36">
        <v>6.9</v>
      </c>
      <c r="R104" s="19"/>
      <c r="T104" s="14" t="b">
        <v>0</v>
      </c>
      <c r="U104" s="14" t="b">
        <v>0</v>
      </c>
      <c r="V104" s="14" t="b">
        <v>0</v>
      </c>
      <c r="W104" s="14" t="b">
        <v>0</v>
      </c>
      <c r="X104" s="14" t="b">
        <v>1</v>
      </c>
      <c r="Y104" s="14" t="b">
        <v>1</v>
      </c>
      <c r="Z104" s="14" t="b">
        <v>1</v>
      </c>
      <c r="AA104" s="14" t="b">
        <v>1</v>
      </c>
      <c r="AB104" s="14" t="b">
        <v>0</v>
      </c>
      <c r="AC104" s="14" t="e">
        <v>#REF!</v>
      </c>
      <c r="AD104" s="14" t="e">
        <v>#REF!</v>
      </c>
      <c r="AE104" s="14" t="e">
        <v>#REF!</v>
      </c>
      <c r="AF104" s="14" t="b">
        <v>0</v>
      </c>
      <c r="AG104" s="14" t="b">
        <v>1</v>
      </c>
    </row>
    <row r="105" spans="1:44" ht="12.75" customHeight="1" x14ac:dyDescent="0.25">
      <c r="A105" s="13">
        <v>18</v>
      </c>
      <c r="C105" s="3" t="s">
        <v>79</v>
      </c>
      <c r="D105" s="20">
        <v>923</v>
      </c>
      <c r="E105" s="24">
        <v>0.01</v>
      </c>
      <c r="F105" s="25">
        <v>0</v>
      </c>
      <c r="G105" s="25">
        <v>0.01</v>
      </c>
      <c r="H105" s="25">
        <v>0.03</v>
      </c>
      <c r="I105" s="25">
        <v>0.05</v>
      </c>
      <c r="J105" s="25">
        <v>0.06</v>
      </c>
      <c r="K105" s="25">
        <v>0.15</v>
      </c>
      <c r="L105" s="25">
        <v>0.22</v>
      </c>
      <c r="M105" s="25">
        <v>0.22</v>
      </c>
      <c r="N105" s="25">
        <v>0.25</v>
      </c>
      <c r="O105" s="36">
        <v>8</v>
      </c>
      <c r="R105" s="19"/>
      <c r="T105" s="14" t="b">
        <v>0</v>
      </c>
      <c r="U105" s="14" t="b">
        <v>0</v>
      </c>
      <c r="V105" s="14" t="b">
        <v>0</v>
      </c>
      <c r="W105" s="14" t="b">
        <v>0</v>
      </c>
      <c r="X105" s="14" t="b">
        <v>0</v>
      </c>
      <c r="Y105" s="14" t="b">
        <v>0</v>
      </c>
      <c r="Z105" s="14" t="b">
        <v>0</v>
      </c>
      <c r="AA105" s="14" t="b">
        <v>1</v>
      </c>
      <c r="AB105" s="14" t="b">
        <v>1</v>
      </c>
      <c r="AC105" s="14" t="e">
        <v>#REF!</v>
      </c>
      <c r="AD105" s="14" t="e">
        <v>#REF!</v>
      </c>
      <c r="AE105" s="14" t="e">
        <v>#REF!</v>
      </c>
      <c r="AF105" s="14" t="b">
        <v>1</v>
      </c>
      <c r="AG105" s="14" t="b">
        <v>1</v>
      </c>
    </row>
    <row r="106" spans="1:44" ht="12.75" customHeight="1" x14ac:dyDescent="0.25">
      <c r="A106" s="13">
        <v>18</v>
      </c>
      <c r="C106" s="3" t="s">
        <v>88</v>
      </c>
      <c r="D106" s="27">
        <v>550</v>
      </c>
      <c r="E106" s="28">
        <v>0.02</v>
      </c>
      <c r="F106" s="29">
        <v>0.01</v>
      </c>
      <c r="G106" s="29">
        <v>0.02</v>
      </c>
      <c r="H106" s="29">
        <v>0.03</v>
      </c>
      <c r="I106" s="29">
        <v>0.05</v>
      </c>
      <c r="J106" s="29">
        <v>7.0000000000000007E-2</v>
      </c>
      <c r="K106" s="29">
        <v>0.16</v>
      </c>
      <c r="L106" s="29">
        <v>0.21</v>
      </c>
      <c r="M106" s="29">
        <v>0.17</v>
      </c>
      <c r="N106" s="29">
        <v>0.26</v>
      </c>
      <c r="O106" s="37">
        <v>7.8</v>
      </c>
      <c r="R106" s="19"/>
      <c r="T106" s="14" t="b">
        <v>0</v>
      </c>
      <c r="U106" s="14" t="b">
        <v>0</v>
      </c>
      <c r="V106" s="14" t="b">
        <v>0</v>
      </c>
      <c r="W106" s="14" t="b">
        <v>0</v>
      </c>
      <c r="X106" s="14" t="b">
        <v>0</v>
      </c>
      <c r="Y106" s="14" t="b">
        <v>0</v>
      </c>
      <c r="Z106" s="14" t="b">
        <v>0</v>
      </c>
      <c r="AA106" s="14" t="b">
        <v>1</v>
      </c>
      <c r="AB106" s="14" t="b">
        <v>1</v>
      </c>
      <c r="AC106" s="14" t="e">
        <v>#REF!</v>
      </c>
      <c r="AD106" s="14" t="e">
        <v>#REF!</v>
      </c>
      <c r="AE106" s="14" t="e">
        <v>#REF!</v>
      </c>
      <c r="AF106" s="14" t="b">
        <v>1</v>
      </c>
      <c r="AG106" s="14" t="b">
        <v>1</v>
      </c>
      <c r="AM106" s="26"/>
      <c r="AN106" s="26"/>
      <c r="AO106" s="26"/>
    </row>
    <row r="107" spans="1:44" s="39" customFormat="1" ht="12.75" customHeight="1" x14ac:dyDescent="0.25">
      <c r="A107" s="13"/>
      <c r="B107" s="13"/>
      <c r="C107" s="62"/>
      <c r="D107" s="62"/>
      <c r="E107" s="40"/>
      <c r="F107" s="40"/>
      <c r="G107" s="40"/>
      <c r="H107" s="40"/>
      <c r="I107" s="40"/>
      <c r="J107" s="40"/>
      <c r="K107" s="40"/>
      <c r="L107" s="40"/>
      <c r="M107" s="40"/>
      <c r="N107" s="40"/>
      <c r="O107" s="41"/>
      <c r="R107" s="40"/>
      <c r="S107" s="40"/>
      <c r="T107" s="40"/>
      <c r="U107" s="40"/>
      <c r="V107" s="40"/>
      <c r="W107" s="40"/>
      <c r="X107" s="40"/>
      <c r="Y107" s="40"/>
      <c r="Z107" s="40"/>
      <c r="AA107" s="40"/>
      <c r="AB107" s="40"/>
      <c r="AC107" s="40"/>
      <c r="AD107" s="40"/>
      <c r="AE107" s="40"/>
      <c r="AF107" s="40"/>
      <c r="AG107" s="40"/>
      <c r="AH107" s="40"/>
      <c r="AI107" s="40"/>
      <c r="AJ107" s="40"/>
      <c r="AK107" s="40"/>
      <c r="AL107" s="40"/>
      <c r="AM107" s="40"/>
      <c r="AN107" s="40"/>
      <c r="AO107" s="40"/>
    </row>
    <row r="108" spans="1:44" s="13" customFormat="1" ht="12.75" hidden="1" customHeight="1" x14ac:dyDescent="0.25">
      <c r="A108" s="30"/>
      <c r="B108" s="30"/>
      <c r="C108" s="30" t="s">
        <v>19</v>
      </c>
      <c r="D108" s="31">
        <v>7.0000000000000007E-2</v>
      </c>
      <c r="E108" s="32"/>
      <c r="F108" s="32"/>
      <c r="G108" s="32"/>
      <c r="H108" s="32"/>
      <c r="I108" s="32"/>
      <c r="J108" s="32"/>
      <c r="K108" s="32"/>
      <c r="L108" s="32"/>
      <c r="M108" s="32"/>
      <c r="N108" s="32"/>
      <c r="O108" s="47"/>
      <c r="P108" s="30"/>
      <c r="Q108" s="30"/>
      <c r="R108" s="32"/>
      <c r="S108" s="32"/>
      <c r="T108" s="32"/>
      <c r="U108" s="32"/>
      <c r="V108" s="32"/>
      <c r="W108" s="32"/>
      <c r="X108" s="32"/>
      <c r="Y108" s="32"/>
      <c r="Z108" s="32"/>
      <c r="AA108" s="32"/>
      <c r="AB108" s="32"/>
      <c r="AC108" s="32"/>
      <c r="AD108" s="32"/>
      <c r="AE108" s="32"/>
      <c r="AF108" s="32"/>
      <c r="AG108" s="32"/>
      <c r="AH108" s="32"/>
      <c r="AI108" s="32"/>
      <c r="AJ108" s="32"/>
      <c r="AK108" s="32"/>
      <c r="AL108" s="32"/>
      <c r="AM108" s="32"/>
      <c r="AN108" s="32"/>
      <c r="AO108" s="32"/>
      <c r="AP108" s="30"/>
      <c r="AQ108" s="30"/>
      <c r="AR108" s="30"/>
    </row>
    <row r="109" spans="1:44" s="13" customFormat="1" ht="12.75" hidden="1" customHeight="1" x14ac:dyDescent="0.25">
      <c r="A109" s="30"/>
      <c r="B109" s="30"/>
      <c r="C109" s="30" t="s">
        <v>20</v>
      </c>
      <c r="D109" s="31">
        <v>0.1</v>
      </c>
      <c r="E109" s="32"/>
      <c r="F109" s="32"/>
      <c r="G109" s="32"/>
      <c r="H109" s="32"/>
      <c r="I109" s="32"/>
      <c r="J109" s="32"/>
      <c r="K109" s="32"/>
      <c r="L109" s="32"/>
      <c r="M109" s="32"/>
      <c r="N109" s="32"/>
      <c r="O109" s="47"/>
      <c r="P109" s="30"/>
      <c r="Q109" s="30"/>
      <c r="R109" s="32"/>
      <c r="S109" s="32"/>
      <c r="T109" s="32"/>
      <c r="U109" s="32"/>
      <c r="V109" s="32"/>
      <c r="W109" s="32"/>
      <c r="X109" s="32"/>
      <c r="Y109" s="32"/>
      <c r="Z109" s="32"/>
      <c r="AA109" s="32"/>
      <c r="AB109" s="32"/>
      <c r="AC109" s="32"/>
      <c r="AD109" s="32"/>
      <c r="AE109" s="32"/>
      <c r="AF109" s="32"/>
      <c r="AG109" s="32"/>
      <c r="AH109" s="32"/>
      <c r="AI109" s="32"/>
      <c r="AJ109" s="32"/>
      <c r="AK109" s="32"/>
      <c r="AL109" s="32"/>
      <c r="AM109" s="32"/>
      <c r="AN109" s="32"/>
      <c r="AO109" s="32"/>
      <c r="AP109" s="30"/>
      <c r="AQ109" s="30"/>
      <c r="AR109" s="30"/>
    </row>
    <row r="110" spans="1:44" s="39" customFormat="1" ht="12.75" customHeight="1" x14ac:dyDescent="0.25">
      <c r="A110" s="13"/>
      <c r="B110" s="13"/>
      <c r="C110" s="62"/>
      <c r="D110" s="62"/>
      <c r="E110" s="40"/>
      <c r="F110" s="40"/>
      <c r="G110" s="40"/>
      <c r="H110" s="40"/>
      <c r="I110" s="40"/>
      <c r="J110" s="40"/>
      <c r="K110" s="40"/>
      <c r="L110" s="40"/>
      <c r="M110" s="40"/>
      <c r="N110" s="40"/>
      <c r="O110" s="41"/>
      <c r="P110" s="40"/>
      <c r="R110" s="40"/>
      <c r="S110" s="40"/>
      <c r="T110" s="40"/>
      <c r="U110" s="40"/>
      <c r="V110" s="40"/>
      <c r="W110" s="40"/>
      <c r="X110" s="40"/>
      <c r="Y110" s="40"/>
      <c r="Z110" s="40"/>
      <c r="AA110" s="40"/>
      <c r="AB110" s="40"/>
      <c r="AC110" s="40"/>
      <c r="AD110" s="40"/>
      <c r="AE110" s="40"/>
      <c r="AF110" s="40"/>
      <c r="AG110" s="40"/>
      <c r="AH110" s="40"/>
      <c r="AI110" s="40"/>
      <c r="AJ110" s="40"/>
      <c r="AK110" s="40"/>
      <c r="AL110" s="40"/>
      <c r="AM110" s="40"/>
      <c r="AN110" s="40"/>
      <c r="AO110" s="40"/>
    </row>
    <row r="111" spans="1:44" x14ac:dyDescent="0.25">
      <c r="O111" s="38"/>
      <c r="P111" s="3"/>
    </row>
    <row r="112" spans="1:44" x14ac:dyDescent="0.25">
      <c r="P112" s="3"/>
    </row>
    <row r="113" spans="16:16" x14ac:dyDescent="0.25">
      <c r="P113" s="3"/>
    </row>
    <row r="114" spans="16:16" x14ac:dyDescent="0.25">
      <c r="P114" s="3"/>
    </row>
    <row r="115" spans="16:16" x14ac:dyDescent="0.25">
      <c r="P115" s="3"/>
    </row>
    <row r="116" spans="16:16" x14ac:dyDescent="0.25">
      <c r="P116" s="3"/>
    </row>
    <row r="117" spans="16:16" x14ac:dyDescent="0.25">
      <c r="P117" s="3"/>
    </row>
    <row r="118" spans="16:16" x14ac:dyDescent="0.25">
      <c r="P118" s="3"/>
    </row>
    <row r="119" spans="16:16" x14ac:dyDescent="0.25">
      <c r="P119" s="3"/>
    </row>
    <row r="120" spans="16:16" x14ac:dyDescent="0.25">
      <c r="P120" s="3"/>
    </row>
    <row r="121" spans="16:16" x14ac:dyDescent="0.25">
      <c r="P121" s="3"/>
    </row>
    <row r="122" spans="16:16" x14ac:dyDescent="0.25">
      <c r="P122" s="3"/>
    </row>
    <row r="123" spans="16:16" x14ac:dyDescent="0.25">
      <c r="P123" s="3"/>
    </row>
    <row r="124" spans="16:16" x14ac:dyDescent="0.25">
      <c r="P124" s="3"/>
    </row>
    <row r="125" spans="16:16" x14ac:dyDescent="0.25">
      <c r="P125" s="3"/>
    </row>
    <row r="126" spans="16:16" x14ac:dyDescent="0.25">
      <c r="P126" s="3"/>
    </row>
    <row r="127" spans="16:16" x14ac:dyDescent="0.25">
      <c r="P127" s="3"/>
    </row>
    <row r="128" spans="16:16" x14ac:dyDescent="0.25">
      <c r="P128" s="3"/>
    </row>
    <row r="129" spans="16:16" x14ac:dyDescent="0.25">
      <c r="P129" s="3"/>
    </row>
    <row r="130" spans="16:16" x14ac:dyDescent="0.25">
      <c r="P130" s="3"/>
    </row>
    <row r="131" spans="16:16" x14ac:dyDescent="0.25">
      <c r="P131" s="3"/>
    </row>
    <row r="132" spans="16:16" x14ac:dyDescent="0.25">
      <c r="P132" s="3"/>
    </row>
    <row r="133" spans="16:16" x14ac:dyDescent="0.25">
      <c r="P133" s="3"/>
    </row>
    <row r="134" spans="16:16" x14ac:dyDescent="0.25">
      <c r="P134" s="3"/>
    </row>
    <row r="135" spans="16:16" x14ac:dyDescent="0.25">
      <c r="P135" s="3"/>
    </row>
    <row r="136" spans="16:16" x14ac:dyDescent="0.25">
      <c r="P136" s="3"/>
    </row>
    <row r="137" spans="16:16" x14ac:dyDescent="0.25">
      <c r="P137" s="3"/>
    </row>
    <row r="138" spans="16:16" x14ac:dyDescent="0.25">
      <c r="P138" s="3"/>
    </row>
    <row r="139" spans="16:16" x14ac:dyDescent="0.25">
      <c r="P139" s="3"/>
    </row>
    <row r="140" spans="16:16" x14ac:dyDescent="0.25">
      <c r="P140" s="3"/>
    </row>
    <row r="141" spans="16:16" x14ac:dyDescent="0.25">
      <c r="P141" s="3"/>
    </row>
    <row r="142" spans="16:16" x14ac:dyDescent="0.25">
      <c r="P142" s="3"/>
    </row>
    <row r="143" spans="16:16" x14ac:dyDescent="0.25">
      <c r="P143" s="3"/>
    </row>
    <row r="144" spans="16:16" x14ac:dyDescent="0.25">
      <c r="P144" s="3"/>
    </row>
    <row r="145" spans="16:16" x14ac:dyDescent="0.25">
      <c r="P145" s="3"/>
    </row>
    <row r="146" spans="16:16" x14ac:dyDescent="0.25">
      <c r="P146" s="3"/>
    </row>
    <row r="147" spans="16:16" x14ac:dyDescent="0.25">
      <c r="P147" s="3"/>
    </row>
    <row r="148" spans="16:16" x14ac:dyDescent="0.25">
      <c r="P148" s="3"/>
    </row>
    <row r="149" spans="16:16" x14ac:dyDescent="0.25">
      <c r="P149" s="3"/>
    </row>
    <row r="150" spans="16:16" x14ac:dyDescent="0.25">
      <c r="P150" s="3"/>
    </row>
    <row r="151" spans="16:16" x14ac:dyDescent="0.25">
      <c r="P151" s="3"/>
    </row>
    <row r="152" spans="16:16" x14ac:dyDescent="0.25">
      <c r="P152" s="3"/>
    </row>
    <row r="153" spans="16:16" x14ac:dyDescent="0.25">
      <c r="P153" s="3"/>
    </row>
    <row r="154" spans="16:16" x14ac:dyDescent="0.25">
      <c r="P154" s="3"/>
    </row>
    <row r="155" spans="16:16" x14ac:dyDescent="0.25">
      <c r="P155" s="3"/>
    </row>
    <row r="156" spans="16:16" x14ac:dyDescent="0.25">
      <c r="P156" s="3"/>
    </row>
    <row r="157" spans="16:16" x14ac:dyDescent="0.25">
      <c r="P157" s="3"/>
    </row>
    <row r="158" spans="16:16" x14ac:dyDescent="0.25">
      <c r="P158" s="3"/>
    </row>
    <row r="159" spans="16:16" x14ac:dyDescent="0.25">
      <c r="P159" s="3"/>
    </row>
    <row r="160" spans="16:16" x14ac:dyDescent="0.25">
      <c r="P160" s="3"/>
    </row>
    <row r="161" spans="16:16" x14ac:dyDescent="0.25">
      <c r="P161" s="3"/>
    </row>
    <row r="162" spans="16:16" x14ac:dyDescent="0.25">
      <c r="P162" s="3"/>
    </row>
    <row r="163" spans="16:16" x14ac:dyDescent="0.25">
      <c r="P163" s="3"/>
    </row>
    <row r="164" spans="16:16" x14ac:dyDescent="0.25">
      <c r="P164" s="3"/>
    </row>
    <row r="165" spans="16:16" x14ac:dyDescent="0.25">
      <c r="P165" s="3"/>
    </row>
    <row r="166" spans="16:16" x14ac:dyDescent="0.25">
      <c r="P166" s="3"/>
    </row>
    <row r="167" spans="16:16" x14ac:dyDescent="0.25">
      <c r="P167" s="3"/>
    </row>
    <row r="168" spans="16:16" x14ac:dyDescent="0.25">
      <c r="P168" s="3"/>
    </row>
    <row r="169" spans="16:16" x14ac:dyDescent="0.25">
      <c r="P169" s="3"/>
    </row>
    <row r="170" spans="16:16" x14ac:dyDescent="0.25">
      <c r="P170" s="3"/>
    </row>
    <row r="171" spans="16:16" x14ac:dyDescent="0.25">
      <c r="P171" s="3"/>
    </row>
    <row r="172" spans="16:16" x14ac:dyDescent="0.25">
      <c r="P172" s="3"/>
    </row>
    <row r="173" spans="16:16" x14ac:dyDescent="0.25">
      <c r="P173" s="3"/>
    </row>
    <row r="174" spans="16:16" x14ac:dyDescent="0.25">
      <c r="P174" s="3"/>
    </row>
    <row r="175" spans="16:16" x14ac:dyDescent="0.25">
      <c r="P175" s="3"/>
    </row>
    <row r="176" spans="16:16" x14ac:dyDescent="0.25">
      <c r="P176" s="3"/>
    </row>
    <row r="177" spans="16:16" x14ac:dyDescent="0.25">
      <c r="P177" s="3"/>
    </row>
    <row r="178" spans="16:16" x14ac:dyDescent="0.25">
      <c r="P178" s="3"/>
    </row>
    <row r="179" spans="16:16" x14ac:dyDescent="0.25">
      <c r="P179" s="3"/>
    </row>
    <row r="180" spans="16:16" x14ac:dyDescent="0.25">
      <c r="P180" s="3"/>
    </row>
    <row r="181" spans="16:16" x14ac:dyDescent="0.25">
      <c r="P181" s="3"/>
    </row>
    <row r="182" spans="16:16" x14ac:dyDescent="0.25">
      <c r="P182" s="3"/>
    </row>
    <row r="183" spans="16:16" x14ac:dyDescent="0.25">
      <c r="P183" s="3"/>
    </row>
    <row r="184" spans="16:16" x14ac:dyDescent="0.25">
      <c r="P184" s="3"/>
    </row>
    <row r="185" spans="16:16" x14ac:dyDescent="0.25">
      <c r="P185" s="3"/>
    </row>
    <row r="186" spans="16:16" x14ac:dyDescent="0.25">
      <c r="P186" s="3"/>
    </row>
    <row r="187" spans="16:16" x14ac:dyDescent="0.25">
      <c r="P187" s="3"/>
    </row>
    <row r="188" spans="16:16" x14ac:dyDescent="0.25">
      <c r="P188" s="3"/>
    </row>
    <row r="189" spans="16:16" x14ac:dyDescent="0.25">
      <c r="P189" s="3"/>
    </row>
    <row r="190" spans="16:16" x14ac:dyDescent="0.25">
      <c r="P190" s="3"/>
    </row>
    <row r="191" spans="16:16" x14ac:dyDescent="0.25">
      <c r="P191" s="3"/>
    </row>
    <row r="192" spans="16:16" x14ac:dyDescent="0.25">
      <c r="P192" s="3"/>
    </row>
    <row r="193" spans="16:16" x14ac:dyDescent="0.25">
      <c r="P193" s="3"/>
    </row>
    <row r="194" spans="16:16" x14ac:dyDescent="0.25">
      <c r="P194" s="3"/>
    </row>
    <row r="195" spans="16:16" x14ac:dyDescent="0.25">
      <c r="P195" s="3"/>
    </row>
    <row r="196" spans="16:16" x14ac:dyDescent="0.25">
      <c r="P196" s="3"/>
    </row>
    <row r="197" spans="16:16" x14ac:dyDescent="0.25">
      <c r="P197" s="3"/>
    </row>
    <row r="198" spans="16:16" x14ac:dyDescent="0.25">
      <c r="P198" s="3"/>
    </row>
    <row r="199" spans="16:16" x14ac:dyDescent="0.25">
      <c r="P199" s="3"/>
    </row>
    <row r="200" spans="16:16" x14ac:dyDescent="0.25">
      <c r="P200" s="3"/>
    </row>
    <row r="201" spans="16:16" x14ac:dyDescent="0.25">
      <c r="P201" s="3"/>
    </row>
    <row r="202" spans="16:16" x14ac:dyDescent="0.25">
      <c r="P202" s="3"/>
    </row>
    <row r="203" spans="16:16" x14ac:dyDescent="0.25">
      <c r="P203" s="3"/>
    </row>
    <row r="204" spans="16:16" x14ac:dyDescent="0.25">
      <c r="P204" s="3"/>
    </row>
    <row r="205" spans="16:16" x14ac:dyDescent="0.25">
      <c r="P205" s="3"/>
    </row>
    <row r="206" spans="16:16" x14ac:dyDescent="0.25">
      <c r="P206" s="3"/>
    </row>
    <row r="207" spans="16:16" x14ac:dyDescent="0.25">
      <c r="P207" s="3"/>
    </row>
    <row r="208" spans="16:16" x14ac:dyDescent="0.25">
      <c r="P208" s="3"/>
    </row>
    <row r="209" spans="16:16" x14ac:dyDescent="0.25">
      <c r="P209" s="3"/>
    </row>
    <row r="210" spans="16:16" x14ac:dyDescent="0.25">
      <c r="P210" s="3"/>
    </row>
    <row r="211" spans="16:16" x14ac:dyDescent="0.25">
      <c r="P211" s="3"/>
    </row>
    <row r="212" spans="16:16" x14ac:dyDescent="0.25">
      <c r="P212" s="3"/>
    </row>
    <row r="213" spans="16:16" x14ac:dyDescent="0.25">
      <c r="P213" s="3"/>
    </row>
    <row r="214" spans="16:16" x14ac:dyDescent="0.25">
      <c r="P214" s="3"/>
    </row>
    <row r="215" spans="16:16" x14ac:dyDescent="0.25">
      <c r="P215" s="3"/>
    </row>
    <row r="216" spans="16:16" x14ac:dyDescent="0.25">
      <c r="P216" s="3"/>
    </row>
    <row r="217" spans="16:16" x14ac:dyDescent="0.25">
      <c r="P217" s="3"/>
    </row>
    <row r="218" spans="16:16" x14ac:dyDescent="0.25">
      <c r="P218" s="3"/>
    </row>
    <row r="219" spans="16:16" x14ac:dyDescent="0.25">
      <c r="P219" s="3"/>
    </row>
    <row r="220" spans="16:16" x14ac:dyDescent="0.25">
      <c r="P220" s="3"/>
    </row>
    <row r="221" spans="16:16" x14ac:dyDescent="0.25">
      <c r="P221" s="3"/>
    </row>
    <row r="222" spans="16:16" x14ac:dyDescent="0.25">
      <c r="P222" s="3"/>
    </row>
    <row r="223" spans="16:16" x14ac:dyDescent="0.25">
      <c r="P223" s="3"/>
    </row>
    <row r="224" spans="16:16" x14ac:dyDescent="0.25">
      <c r="P224" s="3"/>
    </row>
    <row r="225" spans="16:16" x14ac:dyDescent="0.25">
      <c r="P225" s="3"/>
    </row>
    <row r="226" spans="16:16" x14ac:dyDescent="0.25">
      <c r="P226" s="3"/>
    </row>
    <row r="227" spans="16:16" x14ac:dyDescent="0.25">
      <c r="P227" s="3"/>
    </row>
    <row r="228" spans="16:16" x14ac:dyDescent="0.25">
      <c r="P228" s="3"/>
    </row>
    <row r="229" spans="16:16" x14ac:dyDescent="0.25">
      <c r="P229" s="3"/>
    </row>
    <row r="230" spans="16:16" x14ac:dyDescent="0.25">
      <c r="P230" s="3"/>
    </row>
    <row r="231" spans="16:16" x14ac:dyDescent="0.25">
      <c r="P231" s="3"/>
    </row>
    <row r="232" spans="16:16" x14ac:dyDescent="0.25">
      <c r="P232" s="3"/>
    </row>
    <row r="233" spans="16:16" x14ac:dyDescent="0.25">
      <c r="P233" s="3"/>
    </row>
    <row r="234" spans="16:16" x14ac:dyDescent="0.25">
      <c r="P234" s="3"/>
    </row>
    <row r="235" spans="16:16" x14ac:dyDescent="0.25">
      <c r="P235" s="3"/>
    </row>
    <row r="236" spans="16:16" x14ac:dyDescent="0.25">
      <c r="P236" s="3"/>
    </row>
    <row r="237" spans="16:16" x14ac:dyDescent="0.25">
      <c r="P237" s="3"/>
    </row>
    <row r="238" spans="16:16" x14ac:dyDescent="0.25">
      <c r="P238" s="3"/>
    </row>
    <row r="239" spans="16:16" x14ac:dyDescent="0.25">
      <c r="P239" s="3"/>
    </row>
    <row r="240" spans="16:16" x14ac:dyDescent="0.25">
      <c r="P240" s="3"/>
    </row>
    <row r="241" spans="16:16" x14ac:dyDescent="0.25">
      <c r="P241" s="3"/>
    </row>
    <row r="242" spans="16:16" x14ac:dyDescent="0.25">
      <c r="P242" s="3"/>
    </row>
    <row r="243" spans="16:16" x14ac:dyDescent="0.25">
      <c r="P243" s="3"/>
    </row>
    <row r="244" spans="16:16" x14ac:dyDescent="0.25">
      <c r="P244" s="3"/>
    </row>
    <row r="245" spans="16:16" x14ac:dyDescent="0.25">
      <c r="P245" s="3"/>
    </row>
    <row r="246" spans="16:16" x14ac:dyDescent="0.25">
      <c r="P246" s="3"/>
    </row>
    <row r="247" spans="16:16" x14ac:dyDescent="0.25">
      <c r="P247" s="3"/>
    </row>
    <row r="248" spans="16:16" x14ac:dyDescent="0.25">
      <c r="P248" s="3"/>
    </row>
    <row r="249" spans="16:16" x14ac:dyDescent="0.25">
      <c r="P249" s="3"/>
    </row>
    <row r="250" spans="16:16" x14ac:dyDescent="0.25">
      <c r="P250" s="3"/>
    </row>
    <row r="251" spans="16:16" x14ac:dyDescent="0.25">
      <c r="P251" s="3"/>
    </row>
    <row r="252" spans="16:16" x14ac:dyDescent="0.25">
      <c r="P252" s="3"/>
    </row>
    <row r="253" spans="16:16" x14ac:dyDescent="0.25">
      <c r="P253" s="3"/>
    </row>
    <row r="254" spans="16:16" x14ac:dyDescent="0.25">
      <c r="P254" s="3"/>
    </row>
    <row r="255" spans="16:16" x14ac:dyDescent="0.25">
      <c r="P255" s="3"/>
    </row>
    <row r="256" spans="16:16" x14ac:dyDescent="0.25">
      <c r="P256" s="3"/>
    </row>
    <row r="257" spans="16:16" x14ac:dyDescent="0.25">
      <c r="P257" s="3"/>
    </row>
    <row r="258" spans="16:16" x14ac:dyDescent="0.25">
      <c r="P258" s="3"/>
    </row>
    <row r="259" spans="16:16" x14ac:dyDescent="0.25">
      <c r="P259" s="3"/>
    </row>
    <row r="260" spans="16:16" x14ac:dyDescent="0.25">
      <c r="P260" s="3"/>
    </row>
    <row r="261" spans="16:16" x14ac:dyDescent="0.25">
      <c r="P261" s="3"/>
    </row>
    <row r="262" spans="16:16" x14ac:dyDescent="0.25">
      <c r="P262" s="3"/>
    </row>
    <row r="263" spans="16:16" x14ac:dyDescent="0.25">
      <c r="P263" s="3"/>
    </row>
    <row r="264" spans="16:16" x14ac:dyDescent="0.25">
      <c r="P264" s="3"/>
    </row>
    <row r="265" spans="16:16" x14ac:dyDescent="0.25">
      <c r="P265" s="3"/>
    </row>
    <row r="266" spans="16:16" x14ac:dyDescent="0.25">
      <c r="P266" s="3"/>
    </row>
    <row r="267" spans="16:16" x14ac:dyDescent="0.25">
      <c r="P267" s="3"/>
    </row>
  </sheetData>
  <conditionalFormatting sqref="E13 E22 E25 E28 E32 E80 E102 E38 E43 E50 E53 E68 E71 E75">
    <cfRule type="expression" dxfId="892" priority="16">
      <formula>Q13=TRUE</formula>
    </cfRule>
  </conditionalFormatting>
  <conditionalFormatting sqref="E35">
    <cfRule type="expression" dxfId="891" priority="9">
      <formula>Q35=TRUE</formula>
    </cfRule>
  </conditionalFormatting>
  <conditionalFormatting sqref="E60">
    <cfRule type="expression" dxfId="890" priority="8">
      <formula>Q60=TRUE</formula>
    </cfRule>
  </conditionalFormatting>
  <conditionalFormatting sqref="E64">
    <cfRule type="expression" dxfId="889" priority="7">
      <formula>Q64=TRUE</formula>
    </cfRule>
  </conditionalFormatting>
  <conditionalFormatting sqref="E84">
    <cfRule type="expression" dxfId="888" priority="6">
      <formula>Q84=TRUE</formula>
    </cfRule>
  </conditionalFormatting>
  <conditionalFormatting sqref="E89">
    <cfRule type="expression" dxfId="887" priority="5">
      <formula>Q89=TRUE</formula>
    </cfRule>
  </conditionalFormatting>
  <conditionalFormatting sqref="E93">
    <cfRule type="expression" dxfId="886" priority="4">
      <formula>Q93=TRUE</formula>
    </cfRule>
  </conditionalFormatting>
  <conditionalFormatting sqref="E96">
    <cfRule type="expression" dxfId="885" priority="3">
      <formula>Q96=TRUE</formula>
    </cfRule>
  </conditionalFormatting>
  <conditionalFormatting sqref="E99">
    <cfRule type="expression" dxfId="884" priority="2">
      <formula>Q99=TRUE</formula>
    </cfRule>
  </conditionalFormatting>
  <conditionalFormatting sqref="E112:E142">
    <cfRule type="expression" dxfId="883" priority="13">
      <formula>Q112=TRUE</formula>
    </cfRule>
  </conditionalFormatting>
  <conditionalFormatting sqref="E154:E195">
    <cfRule type="expression" dxfId="882" priority="15">
      <formula>Q154=TRUE</formula>
    </cfRule>
  </conditionalFormatting>
  <conditionalFormatting sqref="E207:E248">
    <cfRule type="expression" dxfId="881" priority="14">
      <formula>Q207=TRUE</formula>
    </cfRule>
  </conditionalFormatting>
  <conditionalFormatting sqref="N11:O12 N65:O67 N69:O70 N72:O74 N81:O83 N94:O95 N97:O98 N100:O101 N14:O21 N23:O24 N29:O31 N33:O34 N36:O37 N51:O52 N26:O27 N39:O42 N44:O49 N54:O59 N61:O63 N76:O79 N85:O88 N90:O92 N103:O106">
    <cfRule type="expression" dxfId="880" priority="10">
      <formula>AF11=TRUE</formula>
    </cfRule>
  </conditionalFormatting>
  <conditionalFormatting sqref="N112:N142 N154:N195 N207:N248 N13:O13 N22:O22 N25:O25 N28:O28 N32:O32 N80:O80 N102:O102 N35:O35 N38:O38 N43:O43 N50:O50 N53:O53 N60:O60 N64:O64 N68:O68 N71:O71 N75:O75 N84:O84 N89:O89 N93:O93 N96:O96 N99:O99">
    <cfRule type="expression" dxfId="879" priority="11">
      <formula>AD13=TRUE</formula>
    </cfRule>
  </conditionalFormatting>
  <conditionalFormatting sqref="O110:P267">
    <cfRule type="expression" dxfId="878" priority="12">
      <formula>AE110=TRUE</formula>
    </cfRule>
  </conditionalFormatting>
  <conditionalFormatting sqref="R8:R106">
    <cfRule type="cellIs" dxfId="877" priority="1" operator="notEqual">
      <formula>1</formula>
    </cfRule>
  </conditionalFormatting>
  <conditionalFormatting sqref="E11:M12 E65:M67 E69:M70 E72:M74 E81:M83 E94:M95 E97:M98 E100:M101 E14:M21 E23:M24 E29:M31 E33:M34 E36:M37 E51:M52 E26:M27 E39:M42 E44:M49 E54:M59 E61:M63 E76:M79 E85:M88 E90:M92 E103:M106">
    <cfRule type="expression" dxfId="876" priority="17">
      <formula>T11=TRUE</formula>
    </cfRule>
  </conditionalFormatting>
  <conditionalFormatting sqref="F112:M142 F154:M195 F207:M248 F13:M13 F22:M22 F25:M25 F28:M28 F32:M32 F80:M80 F102:M102 F35:M35 F38:M38 F43:M43 F50:M50 F53:M53 F60:M60 F64:M64 F68:M68 F71:M71 F75:M75 F84:M84 F89:M89 F93:M93 F96:M96 F99:M99">
    <cfRule type="expression" dxfId="875" priority="18">
      <formula>S13=TRUE</formula>
    </cfRule>
  </conditionalFormatting>
  <pageMargins left="0.7" right="0.7" top="0.75" bottom="0.75" header="0.3" footer="0.3"/>
  <pageSetup paperSize="9" orientation="portrait" verticalDpi="0" r:id="rId1"/>
  <drawing r:id="rId2"/>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Worksheet____82"/>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7" width="9.42578125" style="3" customWidth="1"/>
    <col min="8" max="8" width="11.85546875" style="3" customWidth="1"/>
    <col min="9" max="9" width="11.28515625" style="3" customWidth="1"/>
    <col min="10"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253</v>
      </c>
      <c r="D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177</v>
      </c>
      <c r="F7" s="6" t="s">
        <v>254</v>
      </c>
      <c r="G7" s="6" t="s">
        <v>255</v>
      </c>
      <c r="H7" s="6" t="s">
        <v>256</v>
      </c>
      <c r="I7" s="6" t="s">
        <v>257</v>
      </c>
      <c r="J7" s="6" t="s">
        <v>128</v>
      </c>
    </row>
    <row r="8" spans="1:36" x14ac:dyDescent="0.25">
      <c r="C8" s="7" t="s">
        <v>0</v>
      </c>
      <c r="D8" s="8">
        <v>2177</v>
      </c>
      <c r="E8" s="18">
        <v>0.1</v>
      </c>
      <c r="F8" s="18">
        <v>0.21</v>
      </c>
      <c r="G8" s="18">
        <v>0.38</v>
      </c>
      <c r="H8" s="18">
        <v>0.19</v>
      </c>
      <c r="I8" s="18">
        <v>0.09</v>
      </c>
      <c r="J8" s="18">
        <v>0.03</v>
      </c>
      <c r="M8" s="19"/>
    </row>
    <row r="9" spans="1:36" ht="12.75" customHeight="1" x14ac:dyDescent="0.25">
      <c r="C9" s="9" t="s">
        <v>1</v>
      </c>
      <c r="D9" s="20" t="s">
        <v>2</v>
      </c>
      <c r="E9" s="21" t="s">
        <v>2</v>
      </c>
      <c r="F9" s="22" t="s">
        <v>2</v>
      </c>
      <c r="G9" s="22" t="s">
        <v>2</v>
      </c>
      <c r="H9" s="22"/>
      <c r="I9" s="22"/>
      <c r="J9" s="48" t="s">
        <v>2</v>
      </c>
      <c r="M9" s="19"/>
    </row>
    <row r="10" spans="1:36" ht="12.75" customHeight="1" x14ac:dyDescent="0.25">
      <c r="C10" s="10" t="s">
        <v>26</v>
      </c>
      <c r="D10" s="23"/>
      <c r="E10" s="23"/>
      <c r="F10" s="56"/>
      <c r="G10" s="56"/>
      <c r="H10" s="56"/>
      <c r="I10" s="56"/>
      <c r="J10" s="49"/>
    </row>
    <row r="11" spans="1:36" ht="12.75" customHeight="1" x14ac:dyDescent="0.25">
      <c r="A11" s="13">
        <v>1</v>
      </c>
      <c r="C11" s="3" t="s">
        <v>27</v>
      </c>
      <c r="D11" s="20">
        <v>1073</v>
      </c>
      <c r="E11" s="24">
        <v>0.14000000000000001</v>
      </c>
      <c r="F11" s="25">
        <v>0.25</v>
      </c>
      <c r="G11" s="25">
        <v>0.35</v>
      </c>
      <c r="H11" s="25">
        <v>0.15</v>
      </c>
      <c r="I11" s="25">
        <v>0.06</v>
      </c>
      <c r="J11" s="50">
        <v>0.04</v>
      </c>
      <c r="M11" s="19"/>
      <c r="O11" s="14" t="b">
        <v>1</v>
      </c>
      <c r="P11" s="14" t="b">
        <v>1</v>
      </c>
      <c r="Q11" s="14" t="b">
        <v>0</v>
      </c>
      <c r="R11" s="14" t="b">
        <v>0</v>
      </c>
      <c r="S11" s="14" t="b">
        <v>0</v>
      </c>
      <c r="T11" s="14" t="e">
        <v>#REF!</v>
      </c>
      <c r="U11" s="14" t="e">
        <v>#REF!</v>
      </c>
      <c r="V11" s="14" t="e">
        <v>#REF!</v>
      </c>
      <c r="W11" s="14" t="e">
        <v>#REF!</v>
      </c>
      <c r="X11" s="14" t="e">
        <v>#REF!</v>
      </c>
      <c r="Y11" s="14" t="e">
        <v>#REF!</v>
      </c>
      <c r="Z11" s="14" t="e">
        <v>#REF!</v>
      </c>
      <c r="AA11" s="14" t="b">
        <v>0</v>
      </c>
      <c r="AB11" s="14" t="e">
        <v>#REF!</v>
      </c>
    </row>
    <row r="12" spans="1:36" ht="12.75" customHeight="1" x14ac:dyDescent="0.25">
      <c r="A12" s="13">
        <v>1</v>
      </c>
      <c r="C12" s="3" t="s">
        <v>28</v>
      </c>
      <c r="D12" s="20">
        <v>1104</v>
      </c>
      <c r="E12" s="24">
        <v>0.06</v>
      </c>
      <c r="F12" s="25">
        <v>0.17</v>
      </c>
      <c r="G12" s="25">
        <v>0.41</v>
      </c>
      <c r="H12" s="25">
        <v>0.22</v>
      </c>
      <c r="I12" s="25">
        <v>0.11</v>
      </c>
      <c r="J12" s="50">
        <v>0.02</v>
      </c>
      <c r="M12" s="19"/>
      <c r="O12" s="14" t="b">
        <v>0</v>
      </c>
      <c r="P12" s="14" t="b">
        <v>0</v>
      </c>
      <c r="Q12" s="14" t="b">
        <v>0</v>
      </c>
      <c r="R12" s="14" t="b">
        <v>1</v>
      </c>
      <c r="S12" s="14" t="b">
        <v>0</v>
      </c>
      <c r="T12" s="14" t="e">
        <v>#REF!</v>
      </c>
      <c r="U12" s="14" t="e">
        <v>#REF!</v>
      </c>
      <c r="V12" s="14" t="e">
        <v>#REF!</v>
      </c>
      <c r="W12" s="14" t="e">
        <v>#REF!</v>
      </c>
      <c r="X12" s="14" t="e">
        <v>#REF!</v>
      </c>
      <c r="Y12" s="14" t="e">
        <v>#REF!</v>
      </c>
      <c r="Z12" s="14" t="e">
        <v>#REF!</v>
      </c>
      <c r="AA12" s="14" t="b">
        <v>0</v>
      </c>
      <c r="AB12" s="14" t="e">
        <v>#REF!</v>
      </c>
    </row>
    <row r="13" spans="1:36" ht="12.75" customHeight="1" x14ac:dyDescent="0.25">
      <c r="C13" s="10" t="s">
        <v>29</v>
      </c>
      <c r="D13" s="23"/>
      <c r="E13" s="24"/>
      <c r="F13" s="25"/>
      <c r="G13" s="25"/>
      <c r="H13" s="25"/>
      <c r="I13" s="25"/>
      <c r="J13" s="50"/>
      <c r="M13" s="19"/>
    </row>
    <row r="14" spans="1:36" ht="12.75" customHeight="1" x14ac:dyDescent="0.25">
      <c r="A14" s="13">
        <v>2</v>
      </c>
      <c r="C14" s="3" t="s">
        <v>30</v>
      </c>
      <c r="D14" s="20">
        <v>351</v>
      </c>
      <c r="E14" s="24">
        <v>0.15</v>
      </c>
      <c r="F14" s="25">
        <v>0.25</v>
      </c>
      <c r="G14" s="25">
        <v>0.34</v>
      </c>
      <c r="H14" s="25">
        <v>0.17</v>
      </c>
      <c r="I14" s="25">
        <v>7.0000000000000007E-2</v>
      </c>
      <c r="J14" s="50">
        <v>0.03</v>
      </c>
      <c r="M14" s="19"/>
      <c r="O14" s="14" t="b">
        <v>1</v>
      </c>
      <c r="P14" s="14" t="b">
        <v>1</v>
      </c>
      <c r="Q14" s="14" t="b">
        <v>0</v>
      </c>
      <c r="R14" s="14" t="b">
        <v>0</v>
      </c>
      <c r="S14" s="14" t="b">
        <v>0</v>
      </c>
      <c r="T14" s="14" t="e">
        <v>#REF!</v>
      </c>
      <c r="U14" s="14" t="e">
        <v>#REF!</v>
      </c>
      <c r="V14" s="14" t="e">
        <v>#REF!</v>
      </c>
      <c r="W14" s="14" t="e">
        <v>#REF!</v>
      </c>
      <c r="X14" s="14" t="e">
        <v>#REF!</v>
      </c>
      <c r="Y14" s="14" t="e">
        <v>#REF!</v>
      </c>
      <c r="Z14" s="14" t="e">
        <v>#REF!</v>
      </c>
      <c r="AA14" s="14" t="b">
        <v>0</v>
      </c>
      <c r="AB14" s="14" t="e">
        <v>#REF!</v>
      </c>
    </row>
    <row r="15" spans="1:36" ht="12.75" customHeight="1" x14ac:dyDescent="0.25">
      <c r="A15" s="13">
        <v>2</v>
      </c>
      <c r="C15" s="3" t="s">
        <v>31</v>
      </c>
      <c r="D15" s="20">
        <v>357</v>
      </c>
      <c r="E15" s="24">
        <v>0.1</v>
      </c>
      <c r="F15" s="25">
        <v>0.23</v>
      </c>
      <c r="G15" s="25">
        <v>0.37</v>
      </c>
      <c r="H15" s="25">
        <v>0.15</v>
      </c>
      <c r="I15" s="25">
        <v>0.09</v>
      </c>
      <c r="J15" s="50">
        <v>0.06</v>
      </c>
      <c r="M15" s="19"/>
      <c r="O15" s="14" t="b">
        <v>0</v>
      </c>
      <c r="P15" s="14" t="b">
        <v>1</v>
      </c>
      <c r="Q15" s="14" t="b">
        <v>0</v>
      </c>
      <c r="R15" s="14" t="b">
        <v>0</v>
      </c>
      <c r="S15" s="14" t="b">
        <v>0</v>
      </c>
      <c r="T15" s="14" t="e">
        <v>#REF!</v>
      </c>
      <c r="U15" s="14" t="e">
        <v>#REF!</v>
      </c>
      <c r="V15" s="14" t="e">
        <v>#REF!</v>
      </c>
      <c r="W15" s="14" t="e">
        <v>#REF!</v>
      </c>
      <c r="X15" s="14" t="e">
        <v>#REF!</v>
      </c>
      <c r="Y15" s="14" t="e">
        <v>#REF!</v>
      </c>
      <c r="Z15" s="14" t="e">
        <v>#REF!</v>
      </c>
      <c r="AA15" s="14" t="b">
        <v>0</v>
      </c>
      <c r="AB15" s="14" t="e">
        <v>#REF!</v>
      </c>
    </row>
    <row r="16" spans="1:36" ht="12.75" customHeight="1" x14ac:dyDescent="0.25">
      <c r="A16" s="13">
        <v>2</v>
      </c>
      <c r="C16" s="3" t="s">
        <v>32</v>
      </c>
      <c r="D16" s="20">
        <v>358</v>
      </c>
      <c r="E16" s="24">
        <v>0.09</v>
      </c>
      <c r="F16" s="25">
        <v>0.23</v>
      </c>
      <c r="G16" s="25">
        <v>0.35</v>
      </c>
      <c r="H16" s="25">
        <v>0.21</v>
      </c>
      <c r="I16" s="25">
        <v>0.11</v>
      </c>
      <c r="J16" s="50">
        <v>0.02</v>
      </c>
      <c r="M16" s="19"/>
      <c r="O16" s="14" t="b">
        <v>0</v>
      </c>
      <c r="P16" s="14" t="b">
        <v>1</v>
      </c>
      <c r="Q16" s="14" t="b">
        <v>0</v>
      </c>
      <c r="R16" s="14" t="b">
        <v>0</v>
      </c>
      <c r="S16" s="14" t="b">
        <v>0</v>
      </c>
      <c r="T16" s="14" t="e">
        <v>#REF!</v>
      </c>
      <c r="U16" s="14" t="e">
        <v>#REF!</v>
      </c>
      <c r="V16" s="14" t="e">
        <v>#REF!</v>
      </c>
      <c r="W16" s="14" t="e">
        <v>#REF!</v>
      </c>
      <c r="X16" s="14" t="e">
        <v>#REF!</v>
      </c>
      <c r="Y16" s="14" t="e">
        <v>#REF!</v>
      </c>
      <c r="Z16" s="14" t="e">
        <v>#REF!</v>
      </c>
      <c r="AA16" s="14" t="b">
        <v>0</v>
      </c>
      <c r="AB16" s="14" t="e">
        <v>#REF!</v>
      </c>
    </row>
    <row r="17" spans="1:28" ht="12.75" customHeight="1" x14ac:dyDescent="0.25">
      <c r="A17" s="13">
        <v>2</v>
      </c>
      <c r="C17" s="3" t="s">
        <v>33</v>
      </c>
      <c r="D17" s="20">
        <v>349</v>
      </c>
      <c r="E17" s="24">
        <v>0.09</v>
      </c>
      <c r="F17" s="25">
        <v>0.14000000000000001</v>
      </c>
      <c r="G17" s="25">
        <v>0.45</v>
      </c>
      <c r="H17" s="25">
        <v>0.21</v>
      </c>
      <c r="I17" s="25">
        <v>0.09</v>
      </c>
      <c r="J17" s="50">
        <v>0.02</v>
      </c>
      <c r="M17" s="19"/>
      <c r="O17" s="14" t="b">
        <v>0</v>
      </c>
      <c r="P17" s="14" t="b">
        <v>0</v>
      </c>
      <c r="Q17" s="14" t="b">
        <v>1</v>
      </c>
      <c r="R17" s="14" t="b">
        <v>0</v>
      </c>
      <c r="S17" s="14" t="b">
        <v>0</v>
      </c>
      <c r="T17" s="14" t="e">
        <v>#REF!</v>
      </c>
      <c r="U17" s="14" t="e">
        <v>#REF!</v>
      </c>
      <c r="V17" s="14" t="e">
        <v>#REF!</v>
      </c>
      <c r="W17" s="14" t="e">
        <v>#REF!</v>
      </c>
      <c r="X17" s="14" t="e">
        <v>#REF!</v>
      </c>
      <c r="Y17" s="14" t="e">
        <v>#REF!</v>
      </c>
      <c r="Z17" s="14" t="e">
        <v>#REF!</v>
      </c>
      <c r="AA17" s="14" t="b">
        <v>0</v>
      </c>
      <c r="AB17" s="14" t="e">
        <v>#REF!</v>
      </c>
    </row>
    <row r="18" spans="1:28" ht="12.75" customHeight="1" x14ac:dyDescent="0.25">
      <c r="A18" s="13">
        <v>2</v>
      </c>
      <c r="C18" s="3" t="s">
        <v>34</v>
      </c>
      <c r="D18" s="20">
        <v>353</v>
      </c>
      <c r="E18" s="24">
        <v>0.1</v>
      </c>
      <c r="F18" s="25">
        <v>0.2</v>
      </c>
      <c r="G18" s="25">
        <v>0.4</v>
      </c>
      <c r="H18" s="25">
        <v>0.19</v>
      </c>
      <c r="I18" s="25">
        <v>0.08</v>
      </c>
      <c r="J18" s="50">
        <v>0.04</v>
      </c>
      <c r="M18" s="19"/>
      <c r="O18" s="14" t="b">
        <v>0</v>
      </c>
      <c r="P18" s="14" t="b">
        <v>0</v>
      </c>
      <c r="Q18" s="14" t="b">
        <v>0</v>
      </c>
      <c r="R18" s="14" t="b">
        <v>0</v>
      </c>
      <c r="S18" s="14" t="b">
        <v>0</v>
      </c>
      <c r="T18" s="14" t="e">
        <v>#REF!</v>
      </c>
      <c r="U18" s="14" t="e">
        <v>#REF!</v>
      </c>
      <c r="V18" s="14" t="e">
        <v>#REF!</v>
      </c>
      <c r="W18" s="14" t="e">
        <v>#REF!</v>
      </c>
      <c r="X18" s="14" t="e">
        <v>#REF!</v>
      </c>
      <c r="Y18" s="14" t="e">
        <v>#REF!</v>
      </c>
      <c r="Z18" s="14" t="e">
        <v>#REF!</v>
      </c>
      <c r="AA18" s="14" t="b">
        <v>0</v>
      </c>
      <c r="AB18" s="14" t="e">
        <v>#REF!</v>
      </c>
    </row>
    <row r="19" spans="1:28" ht="12.75" customHeight="1" x14ac:dyDescent="0.25">
      <c r="A19" s="13">
        <v>2</v>
      </c>
      <c r="C19" s="3" t="s">
        <v>35</v>
      </c>
      <c r="D19" s="20">
        <v>139</v>
      </c>
      <c r="E19" s="24">
        <v>0.06</v>
      </c>
      <c r="F19" s="25">
        <v>0.22</v>
      </c>
      <c r="G19" s="25">
        <v>0.34</v>
      </c>
      <c r="H19" s="25">
        <v>0.24</v>
      </c>
      <c r="I19" s="25">
        <v>0.12</v>
      </c>
      <c r="J19" s="50">
        <v>0.02</v>
      </c>
      <c r="M19" s="19"/>
      <c r="O19" s="14" t="b">
        <v>0</v>
      </c>
      <c r="P19" s="14" t="b">
        <v>1</v>
      </c>
      <c r="Q19" s="14" t="b">
        <v>0</v>
      </c>
      <c r="R19" s="14" t="b">
        <v>1</v>
      </c>
      <c r="S19" s="14" t="b">
        <v>0</v>
      </c>
      <c r="T19" s="14" t="e">
        <v>#REF!</v>
      </c>
      <c r="U19" s="14" t="e">
        <v>#REF!</v>
      </c>
      <c r="V19" s="14" t="e">
        <v>#REF!</v>
      </c>
      <c r="W19" s="14" t="e">
        <v>#REF!</v>
      </c>
      <c r="X19" s="14" t="e">
        <v>#REF!</v>
      </c>
      <c r="Y19" s="14" t="e">
        <v>#REF!</v>
      </c>
      <c r="Z19" s="14" t="e">
        <v>#REF!</v>
      </c>
      <c r="AA19" s="14" t="b">
        <v>0</v>
      </c>
      <c r="AB19" s="14" t="e">
        <v>#REF!</v>
      </c>
    </row>
    <row r="20" spans="1:28" ht="12.75" customHeight="1" x14ac:dyDescent="0.25">
      <c r="A20" s="13">
        <v>2</v>
      </c>
      <c r="C20" s="3" t="s">
        <v>36</v>
      </c>
      <c r="D20" s="20">
        <v>137</v>
      </c>
      <c r="E20" s="24">
        <v>0.09</v>
      </c>
      <c r="F20" s="25">
        <v>0.21</v>
      </c>
      <c r="G20" s="25">
        <v>0.42</v>
      </c>
      <c r="H20" s="25">
        <v>0.18</v>
      </c>
      <c r="I20" s="25">
        <v>0.09</v>
      </c>
      <c r="J20" s="50"/>
      <c r="M20" s="19"/>
      <c r="O20" s="14" t="b">
        <v>0</v>
      </c>
      <c r="P20" s="14" t="b">
        <v>1</v>
      </c>
      <c r="Q20" s="14" t="b">
        <v>1</v>
      </c>
      <c r="R20" s="14" t="b">
        <v>0</v>
      </c>
      <c r="S20" s="14" t="b">
        <v>0</v>
      </c>
      <c r="T20" s="14" t="e">
        <v>#REF!</v>
      </c>
      <c r="U20" s="14" t="e">
        <v>#REF!</v>
      </c>
      <c r="V20" s="14" t="e">
        <v>#REF!</v>
      </c>
      <c r="W20" s="14" t="e">
        <v>#REF!</v>
      </c>
      <c r="X20" s="14" t="e">
        <v>#REF!</v>
      </c>
      <c r="Y20" s="14" t="e">
        <v>#REF!</v>
      </c>
      <c r="Z20" s="14" t="e">
        <v>#REF!</v>
      </c>
      <c r="AA20" s="14" t="b">
        <v>0</v>
      </c>
      <c r="AB20" s="14" t="e">
        <v>#REF!</v>
      </c>
    </row>
    <row r="21" spans="1:28" ht="12.75" customHeight="1" x14ac:dyDescent="0.25">
      <c r="A21" s="13">
        <v>2</v>
      </c>
      <c r="C21" s="3" t="s">
        <v>37</v>
      </c>
      <c r="D21" s="20">
        <v>133</v>
      </c>
      <c r="E21" s="24">
        <v>0.08</v>
      </c>
      <c r="F21" s="25">
        <v>0.24</v>
      </c>
      <c r="G21" s="25">
        <v>0.39</v>
      </c>
      <c r="H21" s="25">
        <v>0.21</v>
      </c>
      <c r="I21" s="25">
        <v>7.0000000000000007E-2</v>
      </c>
      <c r="J21" s="50">
        <v>0.01</v>
      </c>
      <c r="M21" s="19"/>
      <c r="O21" s="14" t="b">
        <v>0</v>
      </c>
      <c r="P21" s="14" t="b">
        <v>1</v>
      </c>
      <c r="Q21" s="14" t="b">
        <v>0</v>
      </c>
      <c r="R21" s="14" t="b">
        <v>0</v>
      </c>
      <c r="S21" s="14" t="b">
        <v>0</v>
      </c>
      <c r="T21" s="14" t="e">
        <v>#REF!</v>
      </c>
      <c r="U21" s="14" t="e">
        <v>#REF!</v>
      </c>
      <c r="V21" s="14" t="e">
        <v>#REF!</v>
      </c>
      <c r="W21" s="14" t="e">
        <v>#REF!</v>
      </c>
      <c r="X21" s="14" t="e">
        <v>#REF!</v>
      </c>
      <c r="Y21" s="14" t="e">
        <v>#REF!</v>
      </c>
      <c r="Z21" s="14" t="e">
        <v>#REF!</v>
      </c>
      <c r="AA21" s="14" t="b">
        <v>0</v>
      </c>
      <c r="AB21" s="14" t="e">
        <v>#REF!</v>
      </c>
    </row>
    <row r="22" spans="1:28" ht="12.75" customHeight="1" x14ac:dyDescent="0.25">
      <c r="C22" s="10" t="s">
        <v>38</v>
      </c>
      <c r="D22" s="23"/>
      <c r="E22" s="24"/>
      <c r="F22" s="25"/>
      <c r="G22" s="25"/>
      <c r="H22" s="25"/>
      <c r="I22" s="25"/>
      <c r="J22" s="50"/>
      <c r="M22" s="19"/>
    </row>
    <row r="23" spans="1:28" ht="12.75" customHeight="1" x14ac:dyDescent="0.25">
      <c r="A23" s="13">
        <v>3</v>
      </c>
      <c r="C23" s="3" t="s">
        <v>39</v>
      </c>
      <c r="D23" s="20">
        <v>1768</v>
      </c>
      <c r="E23" s="24">
        <v>0.11</v>
      </c>
      <c r="F23" s="25">
        <v>0.21</v>
      </c>
      <c r="G23" s="25">
        <v>0.38</v>
      </c>
      <c r="H23" s="25">
        <v>0.18</v>
      </c>
      <c r="I23" s="25">
        <v>0.09</v>
      </c>
      <c r="J23" s="50">
        <v>0.03</v>
      </c>
      <c r="M23" s="19"/>
      <c r="O23" s="14" t="b">
        <v>0</v>
      </c>
      <c r="P23" s="14" t="b">
        <v>0</v>
      </c>
      <c r="Q23" s="14" t="b">
        <v>0</v>
      </c>
      <c r="R23" s="14" t="b">
        <v>0</v>
      </c>
      <c r="S23" s="14" t="b">
        <v>0</v>
      </c>
      <c r="T23" s="14" t="e">
        <v>#REF!</v>
      </c>
      <c r="U23" s="14" t="e">
        <v>#REF!</v>
      </c>
      <c r="V23" s="14" t="e">
        <v>#REF!</v>
      </c>
      <c r="W23" s="14" t="e">
        <v>#REF!</v>
      </c>
      <c r="X23" s="14" t="e">
        <v>#REF!</v>
      </c>
      <c r="Y23" s="14" t="e">
        <v>#REF!</v>
      </c>
      <c r="Z23" s="14" t="e">
        <v>#REF!</v>
      </c>
      <c r="AA23" s="14" t="b">
        <v>0</v>
      </c>
      <c r="AB23" s="14" t="e">
        <v>#REF!</v>
      </c>
    </row>
    <row r="24" spans="1:28" ht="12.75" customHeight="1" x14ac:dyDescent="0.25">
      <c r="A24" s="13">
        <v>3</v>
      </c>
      <c r="C24" s="3" t="s">
        <v>40</v>
      </c>
      <c r="D24" s="20">
        <v>409</v>
      </c>
      <c r="E24" s="24">
        <v>0.08</v>
      </c>
      <c r="F24" s="25">
        <v>0.22</v>
      </c>
      <c r="G24" s="25">
        <v>0.38</v>
      </c>
      <c r="H24" s="25">
        <v>0.21</v>
      </c>
      <c r="I24" s="25">
        <v>0.1</v>
      </c>
      <c r="J24" s="50">
        <v>0.01</v>
      </c>
      <c r="M24" s="19"/>
      <c r="O24" s="14" t="b">
        <v>0</v>
      </c>
      <c r="P24" s="14" t="b">
        <v>0</v>
      </c>
      <c r="Q24" s="14" t="b">
        <v>0</v>
      </c>
      <c r="R24" s="14" t="b">
        <v>0</v>
      </c>
      <c r="S24" s="14" t="b">
        <v>0</v>
      </c>
      <c r="T24" s="14" t="e">
        <v>#REF!</v>
      </c>
      <c r="U24" s="14" t="e">
        <v>#REF!</v>
      </c>
      <c r="V24" s="14" t="e">
        <v>#REF!</v>
      </c>
      <c r="W24" s="14" t="e">
        <v>#REF!</v>
      </c>
      <c r="X24" s="14" t="e">
        <v>#REF!</v>
      </c>
      <c r="Y24" s="14" t="e">
        <v>#REF!</v>
      </c>
      <c r="Z24" s="14" t="e">
        <v>#REF!</v>
      </c>
      <c r="AA24" s="14" t="b">
        <v>0</v>
      </c>
      <c r="AB24" s="14" t="e">
        <v>#REF!</v>
      </c>
    </row>
    <row r="25" spans="1:28" ht="12.75" customHeight="1" x14ac:dyDescent="0.25">
      <c r="C25" s="10" t="s">
        <v>41</v>
      </c>
      <c r="D25" s="23"/>
      <c r="E25" s="24"/>
      <c r="F25" s="25"/>
      <c r="G25" s="25"/>
      <c r="H25" s="25"/>
      <c r="I25" s="25"/>
      <c r="J25" s="50"/>
      <c r="M25" s="19"/>
    </row>
    <row r="26" spans="1:28" ht="12.75" customHeight="1" x14ac:dyDescent="0.25">
      <c r="A26" s="13">
        <v>4</v>
      </c>
      <c r="C26" s="3" t="s">
        <v>42</v>
      </c>
      <c r="D26" s="20">
        <v>738</v>
      </c>
      <c r="E26" s="24">
        <v>0.11</v>
      </c>
      <c r="F26" s="25">
        <v>0.22</v>
      </c>
      <c r="G26" s="25">
        <v>0.39</v>
      </c>
      <c r="H26" s="25">
        <v>0.17</v>
      </c>
      <c r="I26" s="25">
        <v>7.0000000000000007E-2</v>
      </c>
      <c r="J26" s="50">
        <v>0.04</v>
      </c>
      <c r="M26" s="19"/>
      <c r="O26" s="14" t="b">
        <v>0</v>
      </c>
      <c r="P26" s="14" t="b">
        <v>0</v>
      </c>
      <c r="Q26" s="14" t="b">
        <v>0</v>
      </c>
      <c r="R26" s="14" t="b">
        <v>0</v>
      </c>
      <c r="S26" s="14" t="b">
        <v>0</v>
      </c>
      <c r="T26" s="14" t="e">
        <v>#REF!</v>
      </c>
      <c r="U26" s="14" t="e">
        <v>#REF!</v>
      </c>
      <c r="V26" s="14" t="e">
        <v>#REF!</v>
      </c>
      <c r="W26" s="14" t="e">
        <v>#REF!</v>
      </c>
      <c r="X26" s="14" t="e">
        <v>#REF!</v>
      </c>
      <c r="Y26" s="14" t="e">
        <v>#REF!</v>
      </c>
      <c r="Z26" s="14" t="e">
        <v>#REF!</v>
      </c>
      <c r="AA26" s="14" t="b">
        <v>0</v>
      </c>
      <c r="AB26" s="14" t="e">
        <v>#REF!</v>
      </c>
    </row>
    <row r="27" spans="1:28" ht="12.75" customHeight="1" x14ac:dyDescent="0.25">
      <c r="A27" s="13">
        <v>4</v>
      </c>
      <c r="C27" s="3" t="s">
        <v>43</v>
      </c>
      <c r="D27" s="20">
        <v>1439</v>
      </c>
      <c r="E27" s="24">
        <v>0.1</v>
      </c>
      <c r="F27" s="25">
        <v>0.21</v>
      </c>
      <c r="G27" s="25">
        <v>0.38</v>
      </c>
      <c r="H27" s="25">
        <v>0.2</v>
      </c>
      <c r="I27" s="25">
        <v>0.1</v>
      </c>
      <c r="J27" s="50">
        <v>0.02</v>
      </c>
      <c r="M27" s="19"/>
      <c r="O27" s="14" t="b">
        <v>0</v>
      </c>
      <c r="P27" s="14" t="b">
        <v>0</v>
      </c>
      <c r="Q27" s="14" t="b">
        <v>0</v>
      </c>
      <c r="R27" s="14" t="b">
        <v>0</v>
      </c>
      <c r="S27" s="14" t="b">
        <v>0</v>
      </c>
      <c r="T27" s="14" t="e">
        <v>#REF!</v>
      </c>
      <c r="U27" s="14" t="e">
        <v>#REF!</v>
      </c>
      <c r="V27" s="14" t="e">
        <v>#REF!</v>
      </c>
      <c r="W27" s="14" t="e">
        <v>#REF!</v>
      </c>
      <c r="X27" s="14" t="e">
        <v>#REF!</v>
      </c>
      <c r="Y27" s="14" t="e">
        <v>#REF!</v>
      </c>
      <c r="Z27" s="14" t="e">
        <v>#REF!</v>
      </c>
      <c r="AA27" s="14" t="b">
        <v>0</v>
      </c>
      <c r="AB27" s="14" t="e">
        <v>#REF!</v>
      </c>
    </row>
    <row r="28" spans="1:28" ht="12.75" customHeight="1" x14ac:dyDescent="0.25">
      <c r="C28" s="10" t="s">
        <v>44</v>
      </c>
      <c r="D28" s="23"/>
      <c r="E28" s="24"/>
      <c r="F28" s="25"/>
      <c r="G28" s="25"/>
      <c r="H28" s="25"/>
      <c r="I28" s="25"/>
      <c r="J28" s="50"/>
      <c r="M28" s="19"/>
    </row>
    <row r="29" spans="1:28" ht="12.75" customHeight="1" x14ac:dyDescent="0.25">
      <c r="A29" s="13">
        <v>5</v>
      </c>
      <c r="C29" s="3" t="s">
        <v>45</v>
      </c>
      <c r="D29" s="20">
        <v>1258</v>
      </c>
      <c r="E29" s="24">
        <v>0.12</v>
      </c>
      <c r="F29" s="25">
        <v>0.23</v>
      </c>
      <c r="G29" s="25">
        <v>0.38</v>
      </c>
      <c r="H29" s="25">
        <v>0.18</v>
      </c>
      <c r="I29" s="25">
        <v>0.06</v>
      </c>
      <c r="J29" s="50">
        <v>0.04</v>
      </c>
      <c r="M29" s="19"/>
      <c r="O29" s="14" t="b">
        <v>0</v>
      </c>
      <c r="P29" s="14" t="b">
        <v>1</v>
      </c>
      <c r="Q29" s="14" t="b">
        <v>0</v>
      </c>
      <c r="R29" s="14" t="b">
        <v>0</v>
      </c>
      <c r="S29" s="14" t="b">
        <v>0</v>
      </c>
      <c r="T29" s="14" t="e">
        <v>#REF!</v>
      </c>
      <c r="U29" s="14" t="e">
        <v>#REF!</v>
      </c>
      <c r="V29" s="14" t="e">
        <v>#REF!</v>
      </c>
      <c r="W29" s="14" t="e">
        <v>#REF!</v>
      </c>
      <c r="X29" s="14" t="e">
        <v>#REF!</v>
      </c>
      <c r="Y29" s="14" t="e">
        <v>#REF!</v>
      </c>
      <c r="Z29" s="14" t="e">
        <v>#REF!</v>
      </c>
      <c r="AA29" s="14" t="b">
        <v>0</v>
      </c>
      <c r="AB29" s="14" t="e">
        <v>#REF!</v>
      </c>
    </row>
    <row r="30" spans="1:28" ht="12.75" customHeight="1" x14ac:dyDescent="0.25">
      <c r="A30" s="13">
        <v>5</v>
      </c>
      <c r="C30" s="3" t="s">
        <v>46</v>
      </c>
      <c r="D30" s="20">
        <v>639</v>
      </c>
      <c r="E30" s="24">
        <v>7.0000000000000007E-2</v>
      </c>
      <c r="F30" s="25">
        <v>0.2</v>
      </c>
      <c r="G30" s="25">
        <v>0.39</v>
      </c>
      <c r="H30" s="25">
        <v>0.19</v>
      </c>
      <c r="I30" s="25">
        <v>0.12</v>
      </c>
      <c r="J30" s="50">
        <v>0.02</v>
      </c>
      <c r="M30" s="19"/>
      <c r="O30" s="14" t="b">
        <v>0</v>
      </c>
      <c r="P30" s="14" t="b">
        <v>0</v>
      </c>
      <c r="Q30" s="14" t="b">
        <v>0</v>
      </c>
      <c r="R30" s="14" t="b">
        <v>0</v>
      </c>
      <c r="S30" s="14" t="b">
        <v>0</v>
      </c>
      <c r="T30" s="14" t="e">
        <v>#REF!</v>
      </c>
      <c r="U30" s="14" t="e">
        <v>#REF!</v>
      </c>
      <c r="V30" s="14" t="e">
        <v>#REF!</v>
      </c>
      <c r="W30" s="14" t="e">
        <v>#REF!</v>
      </c>
      <c r="X30" s="14" t="e">
        <v>#REF!</v>
      </c>
      <c r="Y30" s="14" t="e">
        <v>#REF!</v>
      </c>
      <c r="Z30" s="14" t="e">
        <v>#REF!</v>
      </c>
      <c r="AA30" s="14" t="b">
        <v>0</v>
      </c>
      <c r="AB30" s="14" t="e">
        <v>#REF!</v>
      </c>
    </row>
    <row r="31" spans="1:28" ht="12.75" customHeight="1" x14ac:dyDescent="0.25">
      <c r="A31" s="13">
        <v>5</v>
      </c>
      <c r="C31" s="3" t="s">
        <v>47</v>
      </c>
      <c r="D31" s="20">
        <v>280</v>
      </c>
      <c r="E31" s="24">
        <v>0.08</v>
      </c>
      <c r="F31" s="25">
        <v>0.15</v>
      </c>
      <c r="G31" s="25">
        <v>0.38</v>
      </c>
      <c r="H31" s="25">
        <v>0.23</v>
      </c>
      <c r="I31" s="25">
        <v>0.15</v>
      </c>
      <c r="J31" s="50">
        <v>0.01</v>
      </c>
      <c r="M31" s="19"/>
      <c r="O31" s="14" t="b">
        <v>0</v>
      </c>
      <c r="P31" s="14" t="b">
        <v>0</v>
      </c>
      <c r="Q31" s="14" t="b">
        <v>0</v>
      </c>
      <c r="R31" s="14" t="b">
        <v>0</v>
      </c>
      <c r="S31" s="14" t="b">
        <v>1</v>
      </c>
      <c r="T31" s="14" t="e">
        <v>#REF!</v>
      </c>
      <c r="U31" s="14" t="e">
        <v>#REF!</v>
      </c>
      <c r="V31" s="14" t="e">
        <v>#REF!</v>
      </c>
      <c r="W31" s="14" t="e">
        <v>#REF!</v>
      </c>
      <c r="X31" s="14" t="e">
        <v>#REF!</v>
      </c>
      <c r="Y31" s="14" t="e">
        <v>#REF!</v>
      </c>
      <c r="Z31" s="14" t="e">
        <v>#REF!</v>
      </c>
      <c r="AA31" s="14" t="b">
        <v>0</v>
      </c>
      <c r="AB31" s="14" t="e">
        <v>#REF!</v>
      </c>
    </row>
    <row r="32" spans="1:28" ht="12.75" customHeight="1" x14ac:dyDescent="0.25">
      <c r="C32" s="10" t="s">
        <v>48</v>
      </c>
      <c r="D32" s="23"/>
      <c r="E32" s="24"/>
      <c r="F32" s="25"/>
      <c r="G32" s="25"/>
      <c r="H32" s="25"/>
      <c r="I32" s="25"/>
      <c r="J32" s="50"/>
      <c r="M32" s="19"/>
    </row>
    <row r="33" spans="1:28" ht="12.75" customHeight="1" x14ac:dyDescent="0.25">
      <c r="A33" s="13">
        <v>6</v>
      </c>
      <c r="C33" s="3" t="s">
        <v>49</v>
      </c>
      <c r="D33" s="20">
        <v>1730</v>
      </c>
      <c r="E33" s="24">
        <v>0.1</v>
      </c>
      <c r="F33" s="25">
        <v>0.2</v>
      </c>
      <c r="G33" s="25">
        <v>0.38</v>
      </c>
      <c r="H33" s="25">
        <v>0.2</v>
      </c>
      <c r="I33" s="25">
        <v>0.1</v>
      </c>
      <c r="J33" s="50">
        <v>0.03</v>
      </c>
      <c r="M33" s="19"/>
      <c r="O33" s="14" t="b">
        <v>0</v>
      </c>
      <c r="P33" s="14" t="b">
        <v>0</v>
      </c>
      <c r="Q33" s="14" t="b">
        <v>0</v>
      </c>
      <c r="R33" s="14" t="b">
        <v>0</v>
      </c>
      <c r="S33" s="14" t="b">
        <v>0</v>
      </c>
      <c r="T33" s="14" t="e">
        <v>#REF!</v>
      </c>
      <c r="U33" s="14" t="e">
        <v>#REF!</v>
      </c>
      <c r="V33" s="14" t="e">
        <v>#REF!</v>
      </c>
      <c r="W33" s="14" t="e">
        <v>#REF!</v>
      </c>
      <c r="X33" s="14" t="e">
        <v>#REF!</v>
      </c>
      <c r="Y33" s="14" t="e">
        <v>#REF!</v>
      </c>
      <c r="Z33" s="14" t="e">
        <v>#REF!</v>
      </c>
      <c r="AA33" s="14" t="b">
        <v>0</v>
      </c>
      <c r="AB33" s="14" t="e">
        <v>#REF!</v>
      </c>
    </row>
    <row r="34" spans="1:28" ht="12.75" customHeight="1" x14ac:dyDescent="0.25">
      <c r="A34" s="13">
        <v>6</v>
      </c>
      <c r="C34" s="3" t="s">
        <v>50</v>
      </c>
      <c r="D34" s="20">
        <v>447</v>
      </c>
      <c r="E34" s="24">
        <v>0.13</v>
      </c>
      <c r="F34" s="25">
        <v>0.25</v>
      </c>
      <c r="G34" s="25">
        <v>0.39</v>
      </c>
      <c r="H34" s="25">
        <v>0.14000000000000001</v>
      </c>
      <c r="I34" s="25">
        <v>0.05</v>
      </c>
      <c r="J34" s="50">
        <v>0.04</v>
      </c>
      <c r="M34" s="19"/>
      <c r="O34" s="14" t="b">
        <v>0</v>
      </c>
      <c r="P34" s="14" t="b">
        <v>0</v>
      </c>
      <c r="Q34" s="14" t="b">
        <v>0</v>
      </c>
      <c r="R34" s="14" t="b">
        <v>0</v>
      </c>
      <c r="S34" s="14" t="b">
        <v>0</v>
      </c>
      <c r="T34" s="14" t="e">
        <v>#REF!</v>
      </c>
      <c r="U34" s="14" t="e">
        <v>#REF!</v>
      </c>
      <c r="V34" s="14" t="e">
        <v>#REF!</v>
      </c>
      <c r="W34" s="14" t="e">
        <v>#REF!</v>
      </c>
      <c r="X34" s="14" t="e">
        <v>#REF!</v>
      </c>
      <c r="Y34" s="14" t="e">
        <v>#REF!</v>
      </c>
      <c r="Z34" s="14" t="e">
        <v>#REF!</v>
      </c>
      <c r="AA34" s="14" t="b">
        <v>0</v>
      </c>
      <c r="AB34" s="14" t="e">
        <v>#REF!</v>
      </c>
    </row>
    <row r="35" spans="1:28" ht="12.75" customHeight="1" x14ac:dyDescent="0.25">
      <c r="C35" s="10" t="s">
        <v>13</v>
      </c>
      <c r="D35" s="23"/>
      <c r="E35" s="24"/>
      <c r="F35" s="25"/>
      <c r="G35" s="25"/>
      <c r="H35" s="25"/>
      <c r="I35" s="25"/>
      <c r="J35" s="50"/>
      <c r="M35" s="19"/>
    </row>
    <row r="36" spans="1:28" ht="12.75" customHeight="1" x14ac:dyDescent="0.25">
      <c r="A36" s="13">
        <v>7</v>
      </c>
      <c r="C36" s="3" t="s">
        <v>3</v>
      </c>
      <c r="D36" s="20">
        <v>1149</v>
      </c>
      <c r="E36" s="24">
        <v>0.1</v>
      </c>
      <c r="F36" s="25">
        <v>0.2</v>
      </c>
      <c r="G36" s="25">
        <v>0.38</v>
      </c>
      <c r="H36" s="25">
        <v>0.2</v>
      </c>
      <c r="I36" s="25">
        <v>0.1</v>
      </c>
      <c r="J36" s="50">
        <v>0.02</v>
      </c>
      <c r="M36" s="19"/>
      <c r="O36" s="14" t="b">
        <v>0</v>
      </c>
      <c r="P36" s="14" t="b">
        <v>0</v>
      </c>
      <c r="Q36" s="14" t="b">
        <v>0</v>
      </c>
      <c r="R36" s="14" t="b">
        <v>0</v>
      </c>
      <c r="S36" s="14" t="b">
        <v>0</v>
      </c>
      <c r="T36" s="14" t="e">
        <v>#REF!</v>
      </c>
      <c r="U36" s="14" t="e">
        <v>#REF!</v>
      </c>
      <c r="V36" s="14" t="e">
        <v>#REF!</v>
      </c>
      <c r="W36" s="14" t="e">
        <v>#REF!</v>
      </c>
      <c r="X36" s="14" t="e">
        <v>#REF!</v>
      </c>
      <c r="Y36" s="14" t="e">
        <v>#REF!</v>
      </c>
      <c r="Z36" s="14" t="e">
        <v>#REF!</v>
      </c>
      <c r="AA36" s="14" t="b">
        <v>0</v>
      </c>
      <c r="AB36" s="14" t="e">
        <v>#REF!</v>
      </c>
    </row>
    <row r="37" spans="1:28" ht="12.75" customHeight="1" x14ac:dyDescent="0.25">
      <c r="A37" s="13">
        <v>7</v>
      </c>
      <c r="C37" s="3" t="s">
        <v>4</v>
      </c>
      <c r="D37" s="20">
        <v>1028</v>
      </c>
      <c r="E37" s="24">
        <v>0.11</v>
      </c>
      <c r="F37" s="25">
        <v>0.23</v>
      </c>
      <c r="G37" s="25">
        <v>0.38</v>
      </c>
      <c r="H37" s="25">
        <v>0.18</v>
      </c>
      <c r="I37" s="25">
        <v>7.0000000000000007E-2</v>
      </c>
      <c r="J37" s="50">
        <v>0.03</v>
      </c>
      <c r="M37" s="19"/>
      <c r="O37" s="14" t="b">
        <v>0</v>
      </c>
      <c r="P37" s="14" t="b">
        <v>0</v>
      </c>
      <c r="Q37" s="14" t="b">
        <v>0</v>
      </c>
      <c r="R37" s="14" t="b">
        <v>0</v>
      </c>
      <c r="S37" s="14" t="b">
        <v>0</v>
      </c>
      <c r="T37" s="14" t="e">
        <v>#REF!</v>
      </c>
      <c r="U37" s="14" t="e">
        <v>#REF!</v>
      </c>
      <c r="V37" s="14" t="e">
        <v>#REF!</v>
      </c>
      <c r="W37" s="14" t="e">
        <v>#REF!</v>
      </c>
      <c r="X37" s="14" t="e">
        <v>#REF!</v>
      </c>
      <c r="Y37" s="14" t="e">
        <v>#REF!</v>
      </c>
      <c r="Z37" s="14" t="e">
        <v>#REF!</v>
      </c>
      <c r="AA37" s="14" t="b">
        <v>0</v>
      </c>
      <c r="AB37" s="14" t="e">
        <v>#REF!</v>
      </c>
    </row>
    <row r="38" spans="1:28" ht="12.75" customHeight="1" x14ac:dyDescent="0.25">
      <c r="C38" s="10" t="s">
        <v>6</v>
      </c>
      <c r="D38" s="23"/>
      <c r="E38" s="24"/>
      <c r="F38" s="25"/>
      <c r="G38" s="25"/>
      <c r="H38" s="25"/>
      <c r="I38" s="25"/>
      <c r="J38" s="50"/>
      <c r="M38" s="19"/>
    </row>
    <row r="39" spans="1:28" ht="12.75" customHeight="1" x14ac:dyDescent="0.25">
      <c r="A39" s="13">
        <v>8</v>
      </c>
      <c r="C39" s="3" t="s">
        <v>8</v>
      </c>
      <c r="D39" s="20">
        <v>509</v>
      </c>
      <c r="E39" s="24">
        <v>0.1</v>
      </c>
      <c r="F39" s="25">
        <v>0.24</v>
      </c>
      <c r="G39" s="25">
        <v>0.39</v>
      </c>
      <c r="H39" s="25">
        <v>0.19</v>
      </c>
      <c r="I39" s="25">
        <v>0.04</v>
      </c>
      <c r="J39" s="50">
        <v>0.04</v>
      </c>
      <c r="M39" s="19"/>
      <c r="O39" s="14" t="b">
        <v>0</v>
      </c>
      <c r="P39" s="14" t="b">
        <v>0</v>
      </c>
      <c r="Q39" s="14" t="b">
        <v>0</v>
      </c>
      <c r="R39" s="14" t="b">
        <v>0</v>
      </c>
      <c r="S39" s="14" t="b">
        <v>0</v>
      </c>
      <c r="T39" s="14" t="e">
        <v>#REF!</v>
      </c>
      <c r="U39" s="14" t="e">
        <v>#REF!</v>
      </c>
      <c r="V39" s="14" t="e">
        <v>#REF!</v>
      </c>
      <c r="W39" s="14" t="e">
        <v>#REF!</v>
      </c>
      <c r="X39" s="14" t="e">
        <v>#REF!</v>
      </c>
      <c r="Y39" s="14" t="e">
        <v>#REF!</v>
      </c>
      <c r="Z39" s="14" t="e">
        <v>#REF!</v>
      </c>
      <c r="AA39" s="14" t="b">
        <v>0</v>
      </c>
      <c r="AB39" s="14" t="e">
        <v>#REF!</v>
      </c>
    </row>
    <row r="40" spans="1:28" ht="12.75" customHeight="1" x14ac:dyDescent="0.25">
      <c r="A40" s="13">
        <v>8</v>
      </c>
      <c r="C40" s="3" t="s">
        <v>9</v>
      </c>
      <c r="D40" s="20">
        <v>619</v>
      </c>
      <c r="E40" s="24">
        <v>0.1</v>
      </c>
      <c r="F40" s="25">
        <v>0.18</v>
      </c>
      <c r="G40" s="25">
        <v>0.39</v>
      </c>
      <c r="H40" s="25">
        <v>0.2</v>
      </c>
      <c r="I40" s="25">
        <v>0.11</v>
      </c>
      <c r="J40" s="50">
        <v>0.03</v>
      </c>
      <c r="M40" s="19"/>
      <c r="O40" s="14" t="b">
        <v>0</v>
      </c>
      <c r="P40" s="14" t="b">
        <v>0</v>
      </c>
      <c r="Q40" s="14" t="b">
        <v>0</v>
      </c>
      <c r="R40" s="14" t="b">
        <v>1</v>
      </c>
      <c r="S40" s="14" t="b">
        <v>1</v>
      </c>
      <c r="T40" s="14" t="e">
        <v>#REF!</v>
      </c>
      <c r="U40" s="14" t="e">
        <v>#REF!</v>
      </c>
      <c r="V40" s="14" t="e">
        <v>#REF!</v>
      </c>
      <c r="W40" s="14" t="e">
        <v>#REF!</v>
      </c>
      <c r="X40" s="14" t="e">
        <v>#REF!</v>
      </c>
      <c r="Y40" s="14" t="e">
        <v>#REF!</v>
      </c>
      <c r="Z40" s="14" t="e">
        <v>#REF!</v>
      </c>
      <c r="AA40" s="14" t="b">
        <v>0</v>
      </c>
      <c r="AB40" s="14" t="e">
        <v>#REF!</v>
      </c>
    </row>
    <row r="41" spans="1:28" ht="12.75" customHeight="1" x14ac:dyDescent="0.25">
      <c r="A41" s="13">
        <v>8</v>
      </c>
      <c r="C41" s="3" t="s">
        <v>10</v>
      </c>
      <c r="D41" s="20">
        <v>349</v>
      </c>
      <c r="E41" s="24">
        <v>0.14000000000000001</v>
      </c>
      <c r="F41" s="25">
        <v>0.27</v>
      </c>
      <c r="G41" s="25">
        <v>0.36</v>
      </c>
      <c r="H41" s="25">
        <v>0.13</v>
      </c>
      <c r="I41" s="25">
        <v>0.06</v>
      </c>
      <c r="J41" s="50">
        <v>0.04</v>
      </c>
      <c r="M41" s="19"/>
      <c r="O41" s="14" t="b">
        <v>0</v>
      </c>
      <c r="P41" s="14" t="b">
        <v>1</v>
      </c>
      <c r="Q41" s="14" t="b">
        <v>0</v>
      </c>
      <c r="R41" s="14" t="b">
        <v>0</v>
      </c>
      <c r="S41" s="14" t="b">
        <v>0</v>
      </c>
      <c r="T41" s="14" t="e">
        <v>#REF!</v>
      </c>
      <c r="U41" s="14" t="e">
        <v>#REF!</v>
      </c>
      <c r="V41" s="14" t="e">
        <v>#REF!</v>
      </c>
      <c r="W41" s="14" t="e">
        <v>#REF!</v>
      </c>
      <c r="X41" s="14" t="e">
        <v>#REF!</v>
      </c>
      <c r="Y41" s="14" t="e">
        <v>#REF!</v>
      </c>
      <c r="Z41" s="14" t="e">
        <v>#REF!</v>
      </c>
      <c r="AA41" s="14" t="b">
        <v>0</v>
      </c>
      <c r="AB41" s="14" t="e">
        <v>#REF!</v>
      </c>
    </row>
    <row r="42" spans="1:28" ht="12.75" customHeight="1" x14ac:dyDescent="0.25">
      <c r="A42" s="13">
        <v>8</v>
      </c>
      <c r="C42" s="3" t="s">
        <v>11</v>
      </c>
      <c r="D42" s="20">
        <v>700</v>
      </c>
      <c r="E42" s="24">
        <v>0.09</v>
      </c>
      <c r="F42" s="25">
        <v>0.19</v>
      </c>
      <c r="G42" s="25">
        <v>0.38</v>
      </c>
      <c r="H42" s="25">
        <v>0.21</v>
      </c>
      <c r="I42" s="25">
        <v>0.12</v>
      </c>
      <c r="J42" s="50">
        <v>0.02</v>
      </c>
      <c r="M42" s="19"/>
      <c r="O42" s="14" t="b">
        <v>0</v>
      </c>
      <c r="P42" s="14" t="b">
        <v>0</v>
      </c>
      <c r="Q42" s="14" t="b">
        <v>0</v>
      </c>
      <c r="R42" s="14" t="b">
        <v>1</v>
      </c>
      <c r="S42" s="14" t="b">
        <v>1</v>
      </c>
      <c r="T42" s="14" t="e">
        <v>#REF!</v>
      </c>
      <c r="U42" s="14" t="e">
        <v>#REF!</v>
      </c>
      <c r="V42" s="14" t="e">
        <v>#REF!</v>
      </c>
      <c r="W42" s="14" t="e">
        <v>#REF!</v>
      </c>
      <c r="X42" s="14" t="e">
        <v>#REF!</v>
      </c>
      <c r="Y42" s="14" t="e">
        <v>#REF!</v>
      </c>
      <c r="Z42" s="14" t="e">
        <v>#REF!</v>
      </c>
      <c r="AA42" s="14" t="b">
        <v>0</v>
      </c>
      <c r="AB42" s="14" t="e">
        <v>#REF!</v>
      </c>
    </row>
    <row r="43" spans="1:28" ht="12.75" customHeight="1" x14ac:dyDescent="0.25">
      <c r="C43" s="10" t="s">
        <v>7</v>
      </c>
      <c r="D43" s="23"/>
      <c r="E43" s="24"/>
      <c r="F43" s="25"/>
      <c r="G43" s="25"/>
      <c r="H43" s="25"/>
      <c r="I43" s="25"/>
      <c r="J43" s="50"/>
      <c r="M43" s="19"/>
    </row>
    <row r="44" spans="1:28" ht="12.75" customHeight="1" x14ac:dyDescent="0.25">
      <c r="A44" s="13">
        <v>9</v>
      </c>
      <c r="C44" s="3" t="s">
        <v>51</v>
      </c>
      <c r="D44" s="20">
        <v>1891</v>
      </c>
      <c r="E44" s="24">
        <v>0.1</v>
      </c>
      <c r="F44" s="25">
        <v>0.21</v>
      </c>
      <c r="G44" s="25">
        <v>0.37</v>
      </c>
      <c r="H44" s="25">
        <v>0.2</v>
      </c>
      <c r="I44" s="25">
        <v>0.09</v>
      </c>
      <c r="J44" s="50">
        <v>0.03</v>
      </c>
      <c r="M44" s="19"/>
      <c r="O44" s="14" t="b">
        <v>0</v>
      </c>
      <c r="P44" s="14" t="b">
        <v>1</v>
      </c>
      <c r="Q44" s="14" t="b">
        <v>0</v>
      </c>
      <c r="R44" s="14" t="b">
        <v>1</v>
      </c>
      <c r="S44" s="14" t="b">
        <v>0</v>
      </c>
      <c r="T44" s="14" t="e">
        <v>#REF!</v>
      </c>
      <c r="U44" s="14" t="e">
        <v>#REF!</v>
      </c>
      <c r="V44" s="14" t="e">
        <v>#REF!</v>
      </c>
      <c r="W44" s="14" t="e">
        <v>#REF!</v>
      </c>
      <c r="X44" s="14" t="e">
        <v>#REF!</v>
      </c>
      <c r="Y44" s="14" t="e">
        <v>#REF!</v>
      </c>
      <c r="Z44" s="14" t="e">
        <v>#REF!</v>
      </c>
      <c r="AA44" s="14" t="b">
        <v>0</v>
      </c>
      <c r="AB44" s="14" t="e">
        <v>#REF!</v>
      </c>
    </row>
    <row r="45" spans="1:28" ht="12.75" customHeight="1" x14ac:dyDescent="0.25">
      <c r="A45" s="13">
        <v>9</v>
      </c>
      <c r="C45" s="3" t="s">
        <v>52</v>
      </c>
      <c r="D45" s="20">
        <v>50</v>
      </c>
      <c r="E45" s="24">
        <v>0.06</v>
      </c>
      <c r="F45" s="25">
        <v>0.2</v>
      </c>
      <c r="G45" s="25">
        <v>0.5</v>
      </c>
      <c r="H45" s="25">
        <v>0.14000000000000001</v>
      </c>
      <c r="I45" s="25">
        <v>0.06</v>
      </c>
      <c r="J45" s="50">
        <v>0.04</v>
      </c>
      <c r="M45" s="19"/>
      <c r="O45" s="14" t="b">
        <v>0</v>
      </c>
      <c r="P45" s="14" t="b">
        <v>1</v>
      </c>
      <c r="Q45" s="14" t="b">
        <v>1</v>
      </c>
      <c r="R45" s="14" t="b">
        <v>1</v>
      </c>
      <c r="S45" s="14" t="b">
        <v>0</v>
      </c>
      <c r="T45" s="14" t="e">
        <v>#REF!</v>
      </c>
      <c r="U45" s="14" t="e">
        <v>#REF!</v>
      </c>
      <c r="V45" s="14" t="e">
        <v>#REF!</v>
      </c>
      <c r="W45" s="14" t="e">
        <v>#REF!</v>
      </c>
      <c r="X45" s="14" t="e">
        <v>#REF!</v>
      </c>
      <c r="Y45" s="14" t="e">
        <v>#REF!</v>
      </c>
      <c r="Z45" s="14" t="e">
        <v>#REF!</v>
      </c>
      <c r="AA45" s="14" t="b">
        <v>0</v>
      </c>
      <c r="AB45" s="14" t="e">
        <v>#REF!</v>
      </c>
    </row>
    <row r="46" spans="1:28" ht="12.75" customHeight="1" x14ac:dyDescent="0.25">
      <c r="A46" s="13">
        <v>9</v>
      </c>
      <c r="C46" s="3" t="s">
        <v>53</v>
      </c>
      <c r="D46" s="20">
        <v>67</v>
      </c>
      <c r="E46" s="24">
        <v>7.0000000000000007E-2</v>
      </c>
      <c r="F46" s="25">
        <v>0.13</v>
      </c>
      <c r="G46" s="25">
        <v>0.52</v>
      </c>
      <c r="H46" s="25">
        <v>0.16</v>
      </c>
      <c r="I46" s="25">
        <v>0.04</v>
      </c>
      <c r="J46" s="50">
        <v>0.06</v>
      </c>
      <c r="M46" s="19"/>
      <c r="O46" s="14" t="b">
        <v>0</v>
      </c>
      <c r="P46" s="14" t="b">
        <v>0</v>
      </c>
      <c r="Q46" s="14" t="b">
        <v>1</v>
      </c>
      <c r="R46" s="14" t="b">
        <v>1</v>
      </c>
      <c r="S46" s="14" t="b">
        <v>0</v>
      </c>
      <c r="T46" s="14" t="e">
        <v>#REF!</v>
      </c>
      <c r="U46" s="14" t="e">
        <v>#REF!</v>
      </c>
      <c r="V46" s="14" t="e">
        <v>#REF!</v>
      </c>
      <c r="W46" s="14" t="e">
        <v>#REF!</v>
      </c>
      <c r="X46" s="14" t="e">
        <v>#REF!</v>
      </c>
      <c r="Y46" s="14" t="e">
        <v>#REF!</v>
      </c>
      <c r="Z46" s="14" t="e">
        <v>#REF!</v>
      </c>
      <c r="AA46" s="14" t="b">
        <v>0</v>
      </c>
      <c r="AB46" s="14" t="e">
        <v>#REF!</v>
      </c>
    </row>
    <row r="47" spans="1:28" ht="12.75" customHeight="1" x14ac:dyDescent="0.25">
      <c r="A47" s="13">
        <v>9</v>
      </c>
      <c r="C47" s="3" t="s">
        <v>54</v>
      </c>
      <c r="D47" s="20">
        <v>83</v>
      </c>
      <c r="E47" s="24">
        <v>0.11</v>
      </c>
      <c r="F47" s="25">
        <v>0.28999999999999998</v>
      </c>
      <c r="G47" s="25">
        <v>0.37</v>
      </c>
      <c r="H47" s="25">
        <v>0.13</v>
      </c>
      <c r="I47" s="25">
        <v>0.06</v>
      </c>
      <c r="J47" s="50">
        <v>0.04</v>
      </c>
      <c r="M47" s="19"/>
      <c r="O47" s="14" t="b">
        <v>0</v>
      </c>
      <c r="P47" s="14" t="b">
        <v>1</v>
      </c>
      <c r="Q47" s="14" t="b">
        <v>0</v>
      </c>
      <c r="R47" s="14" t="b">
        <v>1</v>
      </c>
      <c r="S47" s="14" t="b">
        <v>0</v>
      </c>
      <c r="T47" s="14" t="e">
        <v>#REF!</v>
      </c>
      <c r="U47" s="14" t="e">
        <v>#REF!</v>
      </c>
      <c r="V47" s="14" t="e">
        <v>#REF!</v>
      </c>
      <c r="W47" s="14" t="e">
        <v>#REF!</v>
      </c>
      <c r="X47" s="14" t="e">
        <v>#REF!</v>
      </c>
      <c r="Y47" s="14" t="e">
        <v>#REF!</v>
      </c>
      <c r="Z47" s="14" t="e">
        <v>#REF!</v>
      </c>
      <c r="AA47" s="14" t="b">
        <v>0</v>
      </c>
      <c r="AB47" s="14" t="e">
        <v>#REF!</v>
      </c>
    </row>
    <row r="48" spans="1:28" ht="12.75" customHeight="1" x14ac:dyDescent="0.25">
      <c r="A48" s="13">
        <v>9</v>
      </c>
      <c r="C48" s="3" t="s">
        <v>55</v>
      </c>
      <c r="D48" s="20">
        <v>64</v>
      </c>
      <c r="E48" s="24">
        <v>0.14000000000000001</v>
      </c>
      <c r="F48" s="25">
        <v>0.28000000000000003</v>
      </c>
      <c r="G48" s="25">
        <v>0.45</v>
      </c>
      <c r="H48" s="25">
        <v>0.06</v>
      </c>
      <c r="I48" s="25">
        <v>0.02</v>
      </c>
      <c r="J48" s="50">
        <v>0.05</v>
      </c>
      <c r="M48" s="19"/>
      <c r="O48" s="14" t="b">
        <v>1</v>
      </c>
      <c r="P48" s="14" t="b">
        <v>1</v>
      </c>
      <c r="Q48" s="14" t="b">
        <v>1</v>
      </c>
      <c r="R48" s="14" t="b">
        <v>0</v>
      </c>
      <c r="S48" s="14" t="b">
        <v>0</v>
      </c>
      <c r="T48" s="14" t="e">
        <v>#REF!</v>
      </c>
      <c r="U48" s="14" t="e">
        <v>#REF!</v>
      </c>
      <c r="V48" s="14" t="e">
        <v>#REF!</v>
      </c>
      <c r="W48" s="14" t="e">
        <v>#REF!</v>
      </c>
      <c r="X48" s="14" t="e">
        <v>#REF!</v>
      </c>
      <c r="Y48" s="14" t="e">
        <v>#REF!</v>
      </c>
      <c r="Z48" s="14" t="e">
        <v>#REF!</v>
      </c>
      <c r="AA48" s="14" t="b">
        <v>0</v>
      </c>
      <c r="AB48" s="14" t="e">
        <v>#REF!</v>
      </c>
    </row>
    <row r="49" spans="1:28" ht="12.75" customHeight="1" x14ac:dyDescent="0.25">
      <c r="A49" s="13">
        <v>9</v>
      </c>
      <c r="C49" s="3" t="s">
        <v>56</v>
      </c>
      <c r="D49" s="20">
        <v>22</v>
      </c>
      <c r="E49" s="24">
        <v>0.09</v>
      </c>
      <c r="F49" s="25">
        <v>0.23</v>
      </c>
      <c r="G49" s="25">
        <v>0.32</v>
      </c>
      <c r="H49" s="25">
        <v>0.23</v>
      </c>
      <c r="I49" s="25">
        <v>0.14000000000000001</v>
      </c>
      <c r="J49" s="50"/>
      <c r="M49" s="19"/>
      <c r="O49" s="14" t="b">
        <v>0</v>
      </c>
      <c r="P49" s="14" t="b">
        <v>1</v>
      </c>
      <c r="Q49" s="14" t="b">
        <v>0</v>
      </c>
      <c r="R49" s="14" t="b">
        <v>1</v>
      </c>
      <c r="S49" s="14" t="b">
        <v>1</v>
      </c>
      <c r="T49" s="14" t="e">
        <v>#REF!</v>
      </c>
      <c r="U49" s="14" t="e">
        <v>#REF!</v>
      </c>
      <c r="V49" s="14" t="e">
        <v>#REF!</v>
      </c>
      <c r="W49" s="14" t="e">
        <v>#REF!</v>
      </c>
      <c r="X49" s="14" t="e">
        <v>#REF!</v>
      </c>
      <c r="Y49" s="14" t="e">
        <v>#REF!</v>
      </c>
      <c r="Z49" s="14" t="e">
        <v>#REF!</v>
      </c>
      <c r="AA49" s="14" t="b">
        <v>0</v>
      </c>
      <c r="AB49" s="14" t="e">
        <v>#REF!</v>
      </c>
    </row>
    <row r="50" spans="1:28" ht="12.75" customHeight="1" x14ac:dyDescent="0.25">
      <c r="C50" s="10" t="s">
        <v>57</v>
      </c>
      <c r="D50" s="23"/>
      <c r="E50" s="24"/>
      <c r="F50" s="25"/>
      <c r="G50" s="25"/>
      <c r="H50" s="25"/>
      <c r="I50" s="25"/>
      <c r="J50" s="50"/>
      <c r="M50" s="19"/>
    </row>
    <row r="51" spans="1:28" ht="12.75" customHeight="1" x14ac:dyDescent="0.25">
      <c r="A51" s="13">
        <v>10</v>
      </c>
      <c r="C51" s="3" t="s">
        <v>22</v>
      </c>
      <c r="D51" s="20">
        <v>87</v>
      </c>
      <c r="E51" s="24">
        <v>0.17</v>
      </c>
      <c r="F51" s="25">
        <v>0.18</v>
      </c>
      <c r="G51" s="25">
        <v>0.37</v>
      </c>
      <c r="H51" s="25">
        <v>0.16</v>
      </c>
      <c r="I51" s="25">
        <v>0.08</v>
      </c>
      <c r="J51" s="50">
        <v>0.03</v>
      </c>
      <c r="M51" s="19"/>
      <c r="O51" s="14" t="b">
        <v>1</v>
      </c>
      <c r="P51" s="14" t="b">
        <v>0</v>
      </c>
      <c r="Q51" s="14" t="b">
        <v>0</v>
      </c>
      <c r="R51" s="14" t="b">
        <v>0</v>
      </c>
      <c r="S51" s="14" t="b">
        <v>0</v>
      </c>
      <c r="T51" s="14" t="e">
        <v>#REF!</v>
      </c>
      <c r="U51" s="14" t="e">
        <v>#REF!</v>
      </c>
      <c r="V51" s="14" t="e">
        <v>#REF!</v>
      </c>
      <c r="W51" s="14" t="e">
        <v>#REF!</v>
      </c>
      <c r="X51" s="14" t="e">
        <v>#REF!</v>
      </c>
      <c r="Y51" s="14" t="e">
        <v>#REF!</v>
      </c>
      <c r="Z51" s="14" t="e">
        <v>#REF!</v>
      </c>
      <c r="AA51" s="14" t="b">
        <v>0</v>
      </c>
      <c r="AB51" s="14" t="e">
        <v>#REF!</v>
      </c>
    </row>
    <row r="52" spans="1:28" ht="12.75" customHeight="1" x14ac:dyDescent="0.25">
      <c r="A52" s="13">
        <v>10</v>
      </c>
      <c r="C52" s="3" t="s">
        <v>12</v>
      </c>
      <c r="D52" s="20">
        <v>2090</v>
      </c>
      <c r="E52" s="24">
        <v>0.1</v>
      </c>
      <c r="F52" s="25">
        <v>0.21</v>
      </c>
      <c r="G52" s="25">
        <v>0.38</v>
      </c>
      <c r="H52" s="25">
        <v>0.19</v>
      </c>
      <c r="I52" s="25">
        <v>0.09</v>
      </c>
      <c r="J52" s="50">
        <v>0.03</v>
      </c>
      <c r="M52" s="19"/>
      <c r="O52" s="14" t="b">
        <v>0</v>
      </c>
      <c r="P52" s="14" t="b">
        <v>0</v>
      </c>
      <c r="Q52" s="14" t="b">
        <v>0</v>
      </c>
      <c r="R52" s="14" t="b">
        <v>0</v>
      </c>
      <c r="S52" s="14" t="b">
        <v>0</v>
      </c>
      <c r="T52" s="14" t="e">
        <v>#REF!</v>
      </c>
      <c r="U52" s="14" t="e">
        <v>#REF!</v>
      </c>
      <c r="V52" s="14" t="e">
        <v>#REF!</v>
      </c>
      <c r="W52" s="14" t="e">
        <v>#REF!</v>
      </c>
      <c r="X52" s="14" t="e">
        <v>#REF!</v>
      </c>
      <c r="Y52" s="14" t="e">
        <v>#REF!</v>
      </c>
      <c r="Z52" s="14" t="e">
        <v>#REF!</v>
      </c>
      <c r="AA52" s="14" t="b">
        <v>0</v>
      </c>
      <c r="AB52" s="14" t="e">
        <v>#REF!</v>
      </c>
    </row>
    <row r="53" spans="1:28" ht="12.75" customHeight="1" x14ac:dyDescent="0.25">
      <c r="C53" s="10" t="s">
        <v>58</v>
      </c>
      <c r="D53" s="23"/>
      <c r="E53" s="24"/>
      <c r="F53" s="25"/>
      <c r="G53" s="25"/>
      <c r="H53" s="25"/>
      <c r="I53" s="25"/>
      <c r="J53" s="50"/>
      <c r="M53" s="19"/>
    </row>
    <row r="54" spans="1:28" ht="12.75" customHeight="1" x14ac:dyDescent="0.25">
      <c r="A54" s="13">
        <v>11</v>
      </c>
      <c r="C54" s="3" t="s">
        <v>59</v>
      </c>
      <c r="D54" s="20">
        <v>101</v>
      </c>
      <c r="E54" s="24">
        <v>0.13</v>
      </c>
      <c r="F54" s="25">
        <v>0.21</v>
      </c>
      <c r="G54" s="25">
        <v>0.38</v>
      </c>
      <c r="H54" s="25">
        <v>0.13</v>
      </c>
      <c r="I54" s="25">
        <v>0.12</v>
      </c>
      <c r="J54" s="50">
        <v>0.04</v>
      </c>
      <c r="M54" s="19"/>
      <c r="O54" s="14" t="b">
        <v>1</v>
      </c>
      <c r="P54" s="14" t="b">
        <v>1</v>
      </c>
      <c r="Q54" s="14" t="b">
        <v>1</v>
      </c>
      <c r="R54" s="14" t="b">
        <v>0</v>
      </c>
      <c r="S54" s="14" t="b">
        <v>0</v>
      </c>
      <c r="T54" s="14" t="e">
        <v>#REF!</v>
      </c>
      <c r="U54" s="14" t="e">
        <v>#REF!</v>
      </c>
      <c r="V54" s="14" t="e">
        <v>#REF!</v>
      </c>
      <c r="W54" s="14" t="e">
        <v>#REF!</v>
      </c>
      <c r="X54" s="14" t="e">
        <v>#REF!</v>
      </c>
      <c r="Y54" s="14" t="e">
        <v>#REF!</v>
      </c>
      <c r="Z54" s="14" t="e">
        <v>#REF!</v>
      </c>
      <c r="AA54" s="14" t="b">
        <v>0</v>
      </c>
      <c r="AB54" s="14" t="e">
        <v>#REF!</v>
      </c>
    </row>
    <row r="55" spans="1:28" ht="12.75" customHeight="1" x14ac:dyDescent="0.25">
      <c r="A55" s="13">
        <v>11</v>
      </c>
      <c r="C55" s="3" t="s">
        <v>60</v>
      </c>
      <c r="D55" s="20">
        <v>164</v>
      </c>
      <c r="E55" s="24">
        <v>0.04</v>
      </c>
      <c r="F55" s="25">
        <v>0.2</v>
      </c>
      <c r="G55" s="25">
        <v>0.38</v>
      </c>
      <c r="H55" s="25">
        <v>0.28999999999999998</v>
      </c>
      <c r="I55" s="25">
        <v>7.0000000000000007E-2</v>
      </c>
      <c r="J55" s="50">
        <v>0.02</v>
      </c>
      <c r="M55" s="19"/>
      <c r="O55" s="14" t="b">
        <v>0</v>
      </c>
      <c r="P55" s="14" t="b">
        <v>1</v>
      </c>
      <c r="Q55" s="14" t="b">
        <v>1</v>
      </c>
      <c r="R55" s="14" t="b">
        <v>1</v>
      </c>
      <c r="S55" s="14" t="b">
        <v>0</v>
      </c>
      <c r="T55" s="14" t="e">
        <v>#REF!</v>
      </c>
      <c r="U55" s="14" t="e">
        <v>#REF!</v>
      </c>
      <c r="V55" s="14" t="e">
        <v>#REF!</v>
      </c>
      <c r="W55" s="14" t="e">
        <v>#REF!</v>
      </c>
      <c r="X55" s="14" t="e">
        <v>#REF!</v>
      </c>
      <c r="Y55" s="14" t="e">
        <v>#REF!</v>
      </c>
      <c r="Z55" s="14" t="e">
        <v>#REF!</v>
      </c>
      <c r="AA55" s="14" t="b">
        <v>0</v>
      </c>
      <c r="AB55" s="14" t="e">
        <v>#REF!</v>
      </c>
    </row>
    <row r="56" spans="1:28" ht="12.75" customHeight="1" x14ac:dyDescent="0.25">
      <c r="A56" s="13">
        <v>11</v>
      </c>
      <c r="C56" s="3" t="s">
        <v>61</v>
      </c>
      <c r="D56" s="20">
        <v>127</v>
      </c>
      <c r="E56" s="24">
        <v>0.1</v>
      </c>
      <c r="F56" s="25">
        <v>0.21</v>
      </c>
      <c r="G56" s="25">
        <v>0.38</v>
      </c>
      <c r="H56" s="25">
        <v>0.16</v>
      </c>
      <c r="I56" s="25">
        <v>0.09</v>
      </c>
      <c r="J56" s="50">
        <v>0.06</v>
      </c>
      <c r="M56" s="19"/>
      <c r="O56" s="14" t="b">
        <v>0</v>
      </c>
      <c r="P56" s="14" t="b">
        <v>1</v>
      </c>
      <c r="Q56" s="14" t="b">
        <v>1</v>
      </c>
      <c r="R56" s="14" t="b">
        <v>0</v>
      </c>
      <c r="S56" s="14" t="b">
        <v>0</v>
      </c>
      <c r="T56" s="14" t="e">
        <v>#REF!</v>
      </c>
      <c r="U56" s="14" t="e">
        <v>#REF!</v>
      </c>
      <c r="V56" s="14" t="e">
        <v>#REF!</v>
      </c>
      <c r="W56" s="14" t="e">
        <v>#REF!</v>
      </c>
      <c r="X56" s="14" t="e">
        <v>#REF!</v>
      </c>
      <c r="Y56" s="14" t="e">
        <v>#REF!</v>
      </c>
      <c r="Z56" s="14" t="e">
        <v>#REF!</v>
      </c>
      <c r="AA56" s="14" t="b">
        <v>0</v>
      </c>
      <c r="AB56" s="14" t="e">
        <v>#REF!</v>
      </c>
    </row>
    <row r="57" spans="1:28" ht="12.75" customHeight="1" x14ac:dyDescent="0.25">
      <c r="A57" s="13">
        <v>11</v>
      </c>
      <c r="C57" s="3" t="s">
        <v>62</v>
      </c>
      <c r="D57" s="20">
        <v>45</v>
      </c>
      <c r="E57" s="24">
        <v>0.09</v>
      </c>
      <c r="F57" s="25">
        <v>0.11</v>
      </c>
      <c r="G57" s="25">
        <v>0.31</v>
      </c>
      <c r="H57" s="25">
        <v>0.18</v>
      </c>
      <c r="I57" s="25">
        <v>0.22</v>
      </c>
      <c r="J57" s="50">
        <v>0.09</v>
      </c>
      <c r="M57" s="19"/>
      <c r="O57" s="14" t="b">
        <v>0</v>
      </c>
      <c r="P57" s="14" t="b">
        <v>0</v>
      </c>
      <c r="Q57" s="14" t="b">
        <v>0</v>
      </c>
      <c r="R57" s="14" t="b">
        <v>0</v>
      </c>
      <c r="S57" s="14" t="b">
        <v>1</v>
      </c>
      <c r="T57" s="14" t="e">
        <v>#REF!</v>
      </c>
      <c r="U57" s="14" t="e">
        <v>#REF!</v>
      </c>
      <c r="V57" s="14" t="e">
        <v>#REF!</v>
      </c>
      <c r="W57" s="14" t="e">
        <v>#REF!</v>
      </c>
      <c r="X57" s="14" t="e">
        <v>#REF!</v>
      </c>
      <c r="Y57" s="14" t="e">
        <v>#REF!</v>
      </c>
      <c r="Z57" s="14" t="e">
        <v>#REF!</v>
      </c>
      <c r="AA57" s="14" t="b">
        <v>0</v>
      </c>
      <c r="AB57" s="14" t="e">
        <v>#REF!</v>
      </c>
    </row>
    <row r="58" spans="1:28" ht="12.75" customHeight="1" x14ac:dyDescent="0.25">
      <c r="A58" s="13">
        <v>11</v>
      </c>
      <c r="C58" s="3" t="s">
        <v>63</v>
      </c>
      <c r="D58" s="20">
        <v>1511</v>
      </c>
      <c r="E58" s="24">
        <v>0.11</v>
      </c>
      <c r="F58" s="25">
        <v>0.22</v>
      </c>
      <c r="G58" s="25">
        <v>0.39</v>
      </c>
      <c r="H58" s="25">
        <v>0.19</v>
      </c>
      <c r="I58" s="25">
        <v>0.08</v>
      </c>
      <c r="J58" s="50">
        <v>0.02</v>
      </c>
      <c r="M58" s="19"/>
      <c r="O58" s="14" t="b">
        <v>1</v>
      </c>
      <c r="P58" s="14" t="b">
        <v>1</v>
      </c>
      <c r="Q58" s="14" t="b">
        <v>1</v>
      </c>
      <c r="R58" s="14" t="b">
        <v>0</v>
      </c>
      <c r="S58" s="14" t="b">
        <v>0</v>
      </c>
      <c r="T58" s="14" t="e">
        <v>#REF!</v>
      </c>
      <c r="U58" s="14" t="e">
        <v>#REF!</v>
      </c>
      <c r="V58" s="14" t="e">
        <v>#REF!</v>
      </c>
      <c r="W58" s="14" t="e">
        <v>#REF!</v>
      </c>
      <c r="X58" s="14" t="e">
        <v>#REF!</v>
      </c>
      <c r="Y58" s="14" t="e">
        <v>#REF!</v>
      </c>
      <c r="Z58" s="14" t="e">
        <v>#REF!</v>
      </c>
      <c r="AA58" s="14" t="b">
        <v>0</v>
      </c>
      <c r="AB58" s="14" t="e">
        <v>#REF!</v>
      </c>
    </row>
    <row r="59" spans="1:28" ht="12.75" customHeight="1" x14ac:dyDescent="0.25">
      <c r="A59" s="13">
        <v>11</v>
      </c>
      <c r="C59" s="3" t="s">
        <v>64</v>
      </c>
      <c r="D59" s="20">
        <v>296</v>
      </c>
      <c r="E59" s="24">
        <v>0.08</v>
      </c>
      <c r="F59" s="25">
        <v>0.19</v>
      </c>
      <c r="G59" s="25">
        <v>0.38</v>
      </c>
      <c r="H59" s="25">
        <v>0.18</v>
      </c>
      <c r="I59" s="25">
        <v>0.12</v>
      </c>
      <c r="J59" s="50">
        <v>0.06</v>
      </c>
      <c r="M59" s="19"/>
      <c r="O59" s="14" t="b">
        <v>0</v>
      </c>
      <c r="P59" s="14" t="b">
        <v>1</v>
      </c>
      <c r="Q59" s="14" t="b">
        <v>1</v>
      </c>
      <c r="R59" s="14" t="b">
        <v>0</v>
      </c>
      <c r="S59" s="14" t="b">
        <v>0</v>
      </c>
      <c r="T59" s="14" t="e">
        <v>#REF!</v>
      </c>
      <c r="U59" s="14" t="e">
        <v>#REF!</v>
      </c>
      <c r="V59" s="14" t="e">
        <v>#REF!</v>
      </c>
      <c r="W59" s="14" t="e">
        <v>#REF!</v>
      </c>
      <c r="X59" s="14" t="e">
        <v>#REF!</v>
      </c>
      <c r="Y59" s="14" t="e">
        <v>#REF!</v>
      </c>
      <c r="Z59" s="14" t="e">
        <v>#REF!</v>
      </c>
      <c r="AA59" s="14" t="b">
        <v>0</v>
      </c>
      <c r="AB59" s="14" t="e">
        <v>#REF!</v>
      </c>
    </row>
    <row r="60" spans="1:28" ht="12.75" customHeight="1" x14ac:dyDescent="0.25">
      <c r="C60" s="10" t="s">
        <v>65</v>
      </c>
      <c r="D60" s="23"/>
      <c r="E60" s="24"/>
      <c r="F60" s="25"/>
      <c r="G60" s="25"/>
      <c r="H60" s="25"/>
      <c r="I60" s="25"/>
      <c r="J60" s="50"/>
      <c r="M60" s="19"/>
    </row>
    <row r="61" spans="1:28" ht="12.75" customHeight="1" x14ac:dyDescent="0.25">
      <c r="A61" s="13">
        <v>12</v>
      </c>
      <c r="C61" s="3" t="s">
        <v>66</v>
      </c>
      <c r="D61" s="20">
        <v>109</v>
      </c>
      <c r="E61" s="24">
        <v>0.13</v>
      </c>
      <c r="F61" s="25">
        <v>0.27</v>
      </c>
      <c r="G61" s="25">
        <v>0.38</v>
      </c>
      <c r="H61" s="25">
        <v>0.11</v>
      </c>
      <c r="I61" s="25">
        <v>0.06</v>
      </c>
      <c r="J61" s="50">
        <v>0.06</v>
      </c>
      <c r="M61" s="19"/>
      <c r="O61" s="14" t="b">
        <v>0</v>
      </c>
      <c r="P61" s="14" t="b">
        <v>1</v>
      </c>
      <c r="Q61" s="14" t="b">
        <v>0</v>
      </c>
      <c r="R61" s="14" t="b">
        <v>0</v>
      </c>
      <c r="S61" s="14" t="b">
        <v>0</v>
      </c>
      <c r="T61" s="14" t="e">
        <v>#REF!</v>
      </c>
      <c r="U61" s="14" t="e">
        <v>#REF!</v>
      </c>
      <c r="V61" s="14" t="e">
        <v>#REF!</v>
      </c>
      <c r="W61" s="14" t="e">
        <v>#REF!</v>
      </c>
      <c r="X61" s="14" t="e">
        <v>#REF!</v>
      </c>
      <c r="Y61" s="14" t="e">
        <v>#REF!</v>
      </c>
      <c r="Z61" s="14" t="e">
        <v>#REF!</v>
      </c>
      <c r="AA61" s="14" t="b">
        <v>0</v>
      </c>
      <c r="AB61" s="14" t="e">
        <v>#REF!</v>
      </c>
    </row>
    <row r="62" spans="1:28" ht="12.75" customHeight="1" x14ac:dyDescent="0.25">
      <c r="A62" s="13">
        <v>12</v>
      </c>
      <c r="C62" s="3" t="s">
        <v>67</v>
      </c>
      <c r="D62" s="20">
        <v>482</v>
      </c>
      <c r="E62" s="24">
        <v>0.1</v>
      </c>
      <c r="F62" s="25">
        <v>0.18</v>
      </c>
      <c r="G62" s="25">
        <v>0.39</v>
      </c>
      <c r="H62" s="25">
        <v>0.23</v>
      </c>
      <c r="I62" s="25">
        <v>7.0000000000000007E-2</v>
      </c>
      <c r="J62" s="50">
        <v>0.03</v>
      </c>
      <c r="M62" s="19"/>
      <c r="O62" s="14" t="b">
        <v>0</v>
      </c>
      <c r="P62" s="14" t="b">
        <v>0</v>
      </c>
      <c r="Q62" s="14" t="b">
        <v>0</v>
      </c>
      <c r="R62" s="14" t="b">
        <v>1</v>
      </c>
      <c r="S62" s="14" t="b">
        <v>0</v>
      </c>
      <c r="T62" s="14" t="e">
        <v>#REF!</v>
      </c>
      <c r="U62" s="14" t="e">
        <v>#REF!</v>
      </c>
      <c r="V62" s="14" t="e">
        <v>#REF!</v>
      </c>
      <c r="W62" s="14" t="e">
        <v>#REF!</v>
      </c>
      <c r="X62" s="14" t="e">
        <v>#REF!</v>
      </c>
      <c r="Y62" s="14" t="e">
        <v>#REF!</v>
      </c>
      <c r="Z62" s="14" t="e">
        <v>#REF!</v>
      </c>
      <c r="AA62" s="14" t="b">
        <v>0</v>
      </c>
      <c r="AB62" s="14" t="e">
        <v>#REF!</v>
      </c>
    </row>
    <row r="63" spans="1:28" ht="12.75" customHeight="1" x14ac:dyDescent="0.25">
      <c r="A63" s="13">
        <v>12</v>
      </c>
      <c r="C63" s="3" t="s">
        <v>68</v>
      </c>
      <c r="D63" s="20">
        <v>1586</v>
      </c>
      <c r="E63" s="24">
        <v>0.1</v>
      </c>
      <c r="F63" s="25">
        <v>0.22</v>
      </c>
      <c r="G63" s="25">
        <v>0.38</v>
      </c>
      <c r="H63" s="25">
        <v>0.18</v>
      </c>
      <c r="I63" s="25">
        <v>0.09</v>
      </c>
      <c r="J63" s="50">
        <v>0.03</v>
      </c>
      <c r="M63" s="19"/>
      <c r="O63" s="14" t="b">
        <v>0</v>
      </c>
      <c r="P63" s="14" t="b">
        <v>0</v>
      </c>
      <c r="Q63" s="14" t="b">
        <v>0</v>
      </c>
      <c r="R63" s="14" t="b">
        <v>1</v>
      </c>
      <c r="S63" s="14" t="b">
        <v>0</v>
      </c>
      <c r="T63" s="14" t="e">
        <v>#REF!</v>
      </c>
      <c r="U63" s="14" t="e">
        <v>#REF!</v>
      </c>
      <c r="V63" s="14" t="e">
        <v>#REF!</v>
      </c>
      <c r="W63" s="14" t="e">
        <v>#REF!</v>
      </c>
      <c r="X63" s="14" t="e">
        <v>#REF!</v>
      </c>
      <c r="Y63" s="14" t="e">
        <v>#REF!</v>
      </c>
      <c r="Z63" s="14" t="e">
        <v>#REF!</v>
      </c>
      <c r="AA63" s="14" t="b">
        <v>0</v>
      </c>
      <c r="AB63" s="14" t="e">
        <v>#REF!</v>
      </c>
    </row>
    <row r="64" spans="1:28" ht="12.75" customHeight="1" x14ac:dyDescent="0.25">
      <c r="C64" s="10" t="s">
        <v>73</v>
      </c>
      <c r="D64" s="23"/>
      <c r="E64" s="24"/>
      <c r="F64" s="25"/>
      <c r="G64" s="25"/>
      <c r="H64" s="25"/>
      <c r="I64" s="25"/>
      <c r="J64" s="50"/>
      <c r="M64" s="19"/>
    </row>
    <row r="65" spans="1:28" ht="12.75" customHeight="1" x14ac:dyDescent="0.25">
      <c r="A65" s="13">
        <v>13</v>
      </c>
      <c r="C65" s="3" t="s">
        <v>70</v>
      </c>
      <c r="D65" s="20">
        <v>163</v>
      </c>
      <c r="E65" s="24">
        <v>0.15</v>
      </c>
      <c r="F65" s="25">
        <v>0.15</v>
      </c>
      <c r="G65" s="25">
        <v>0.37</v>
      </c>
      <c r="H65" s="25">
        <v>0.18</v>
      </c>
      <c r="I65" s="25">
        <v>0.09</v>
      </c>
      <c r="J65" s="50">
        <v>0.06</v>
      </c>
      <c r="M65" s="19"/>
      <c r="O65" s="14" t="b">
        <v>0</v>
      </c>
      <c r="P65" s="14" t="b">
        <v>0</v>
      </c>
      <c r="Q65" s="14" t="b">
        <v>0</v>
      </c>
      <c r="R65" s="14" t="b">
        <v>0</v>
      </c>
      <c r="S65" s="14" t="b">
        <v>0</v>
      </c>
      <c r="T65" s="14" t="e">
        <v>#REF!</v>
      </c>
      <c r="U65" s="14" t="e">
        <v>#REF!</v>
      </c>
      <c r="V65" s="14" t="e">
        <v>#REF!</v>
      </c>
      <c r="W65" s="14" t="e">
        <v>#REF!</v>
      </c>
      <c r="X65" s="14" t="e">
        <v>#REF!</v>
      </c>
      <c r="Y65" s="14" t="e">
        <v>#REF!</v>
      </c>
      <c r="Z65" s="14" t="e">
        <v>#REF!</v>
      </c>
      <c r="AA65" s="14" t="b">
        <v>0</v>
      </c>
      <c r="AB65" s="14" t="e">
        <v>#REF!</v>
      </c>
    </row>
    <row r="66" spans="1:28" ht="12.75" customHeight="1" x14ac:dyDescent="0.25">
      <c r="A66" s="13">
        <v>13</v>
      </c>
      <c r="C66" s="3" t="s">
        <v>71</v>
      </c>
      <c r="D66" s="20">
        <v>713</v>
      </c>
      <c r="E66" s="24">
        <v>0.09</v>
      </c>
      <c r="F66" s="25">
        <v>0.22</v>
      </c>
      <c r="G66" s="25">
        <v>0.37</v>
      </c>
      <c r="H66" s="25">
        <v>0.18</v>
      </c>
      <c r="I66" s="25">
        <v>0.1</v>
      </c>
      <c r="J66" s="50">
        <v>0.03</v>
      </c>
      <c r="M66" s="19"/>
      <c r="O66" s="14" t="b">
        <v>0</v>
      </c>
      <c r="P66" s="14" t="b">
        <v>1</v>
      </c>
      <c r="Q66" s="14" t="b">
        <v>0</v>
      </c>
      <c r="R66" s="14" t="b">
        <v>0</v>
      </c>
      <c r="S66" s="14" t="b">
        <v>0</v>
      </c>
      <c r="T66" s="14" t="e">
        <v>#REF!</v>
      </c>
      <c r="U66" s="14" t="e">
        <v>#REF!</v>
      </c>
      <c r="V66" s="14" t="e">
        <v>#REF!</v>
      </c>
      <c r="W66" s="14" t="e">
        <v>#REF!</v>
      </c>
      <c r="X66" s="14" t="e">
        <v>#REF!</v>
      </c>
      <c r="Y66" s="14" t="e">
        <v>#REF!</v>
      </c>
      <c r="Z66" s="14" t="e">
        <v>#REF!</v>
      </c>
      <c r="AA66" s="14" t="b">
        <v>0</v>
      </c>
      <c r="AB66" s="14" t="e">
        <v>#REF!</v>
      </c>
    </row>
    <row r="67" spans="1:28" ht="12.75" customHeight="1" x14ac:dyDescent="0.25">
      <c r="A67" s="13">
        <v>13</v>
      </c>
      <c r="C67" s="3" t="s">
        <v>72</v>
      </c>
      <c r="D67" s="20">
        <v>1301</v>
      </c>
      <c r="E67" s="24">
        <v>0.1</v>
      </c>
      <c r="F67" s="25">
        <v>0.21</v>
      </c>
      <c r="G67" s="25">
        <v>0.39</v>
      </c>
      <c r="H67" s="25">
        <v>0.19</v>
      </c>
      <c r="I67" s="25">
        <v>0.08</v>
      </c>
      <c r="J67" s="50">
        <v>0.02</v>
      </c>
      <c r="M67" s="19"/>
      <c r="O67" s="14" t="b">
        <v>0</v>
      </c>
      <c r="P67" s="14" t="b">
        <v>0</v>
      </c>
      <c r="Q67" s="14" t="b">
        <v>0</v>
      </c>
      <c r="R67" s="14" t="b">
        <v>0</v>
      </c>
      <c r="S67" s="14" t="b">
        <v>0</v>
      </c>
      <c r="T67" s="14" t="e">
        <v>#REF!</v>
      </c>
      <c r="U67" s="14" t="e">
        <v>#REF!</v>
      </c>
      <c r="V67" s="14" t="e">
        <v>#REF!</v>
      </c>
      <c r="W67" s="14" t="e">
        <v>#REF!</v>
      </c>
      <c r="X67" s="14" t="e">
        <v>#REF!</v>
      </c>
      <c r="Y67" s="14" t="e">
        <v>#REF!</v>
      </c>
      <c r="Z67" s="14" t="e">
        <v>#REF!</v>
      </c>
      <c r="AA67" s="14" t="b">
        <v>0</v>
      </c>
      <c r="AB67" s="14" t="e">
        <v>#REF!</v>
      </c>
    </row>
    <row r="68" spans="1:28" ht="12.75" customHeight="1" x14ac:dyDescent="0.25">
      <c r="C68" s="10" t="s">
        <v>74</v>
      </c>
      <c r="D68" s="23"/>
      <c r="E68" s="24"/>
      <c r="F68" s="25"/>
      <c r="G68" s="25"/>
      <c r="H68" s="25"/>
      <c r="I68" s="25"/>
      <c r="J68" s="50"/>
      <c r="M68" s="19"/>
    </row>
    <row r="69" spans="1:28" ht="12.75" customHeight="1" x14ac:dyDescent="0.25">
      <c r="A69" s="13">
        <v>14</v>
      </c>
      <c r="C69" s="3" t="s">
        <v>22</v>
      </c>
      <c r="D69" s="20">
        <v>563</v>
      </c>
      <c r="E69" s="24">
        <v>0.06</v>
      </c>
      <c r="F69" s="25">
        <v>0.13</v>
      </c>
      <c r="G69" s="25">
        <v>0.36</v>
      </c>
      <c r="H69" s="25">
        <v>0.25</v>
      </c>
      <c r="I69" s="25">
        <v>0.17</v>
      </c>
      <c r="J69" s="50">
        <v>0.03</v>
      </c>
      <c r="M69" s="19"/>
      <c r="O69" s="14" t="b">
        <v>0</v>
      </c>
      <c r="P69" s="14" t="b">
        <v>0</v>
      </c>
      <c r="Q69" s="14" t="b">
        <v>0</v>
      </c>
      <c r="R69" s="14" t="b">
        <v>1</v>
      </c>
      <c r="S69" s="14" t="b">
        <v>1</v>
      </c>
      <c r="T69" s="14" t="e">
        <v>#REF!</v>
      </c>
      <c r="U69" s="14" t="e">
        <v>#REF!</v>
      </c>
      <c r="V69" s="14" t="e">
        <v>#REF!</v>
      </c>
      <c r="W69" s="14" t="e">
        <v>#REF!</v>
      </c>
      <c r="X69" s="14" t="e">
        <v>#REF!</v>
      </c>
      <c r="Y69" s="14" t="e">
        <v>#REF!</v>
      </c>
      <c r="Z69" s="14" t="e">
        <v>#REF!</v>
      </c>
      <c r="AA69" s="14" t="b">
        <v>0</v>
      </c>
      <c r="AB69" s="14" t="e">
        <v>#REF!</v>
      </c>
    </row>
    <row r="70" spans="1:28" ht="12.75" customHeight="1" x14ac:dyDescent="0.25">
      <c r="A70" s="13">
        <v>14</v>
      </c>
      <c r="C70" s="3" t="s">
        <v>12</v>
      </c>
      <c r="D70" s="20">
        <v>1614</v>
      </c>
      <c r="E70" s="24">
        <v>0.12</v>
      </c>
      <c r="F70" s="25">
        <v>0.24</v>
      </c>
      <c r="G70" s="25">
        <v>0.39</v>
      </c>
      <c r="H70" s="25">
        <v>0.17</v>
      </c>
      <c r="I70" s="25">
        <v>0.06</v>
      </c>
      <c r="J70" s="50">
        <v>0.03</v>
      </c>
      <c r="M70" s="19"/>
      <c r="O70" s="14" t="b">
        <v>0</v>
      </c>
      <c r="P70" s="14" t="b">
        <v>1</v>
      </c>
      <c r="Q70" s="14" t="b">
        <v>0</v>
      </c>
      <c r="R70" s="14" t="b">
        <v>0</v>
      </c>
      <c r="S70" s="14" t="b">
        <v>0</v>
      </c>
      <c r="T70" s="14" t="e">
        <v>#REF!</v>
      </c>
      <c r="U70" s="14" t="e">
        <v>#REF!</v>
      </c>
      <c r="V70" s="14" t="e">
        <v>#REF!</v>
      </c>
      <c r="W70" s="14" t="e">
        <v>#REF!</v>
      </c>
      <c r="X70" s="14" t="e">
        <v>#REF!</v>
      </c>
      <c r="Y70" s="14" t="e">
        <v>#REF!</v>
      </c>
      <c r="Z70" s="14" t="e">
        <v>#REF!</v>
      </c>
      <c r="AA70" s="14" t="b">
        <v>0</v>
      </c>
      <c r="AB70" s="14" t="e">
        <v>#REF!</v>
      </c>
    </row>
    <row r="71" spans="1:28" ht="12.75" customHeight="1" x14ac:dyDescent="0.25">
      <c r="C71" s="10" t="s">
        <v>75</v>
      </c>
      <c r="D71" s="23"/>
      <c r="E71" s="24"/>
      <c r="F71" s="25"/>
      <c r="G71" s="25"/>
      <c r="H71" s="25"/>
      <c r="I71" s="25"/>
      <c r="J71" s="50"/>
      <c r="M71" s="19"/>
    </row>
    <row r="72" spans="1:28" ht="12.75" customHeight="1" x14ac:dyDescent="0.25">
      <c r="A72" s="13">
        <v>15</v>
      </c>
      <c r="C72" s="3" t="s">
        <v>76</v>
      </c>
      <c r="D72" s="20">
        <v>231</v>
      </c>
      <c r="E72" s="24">
        <v>0.15</v>
      </c>
      <c r="F72" s="25">
        <v>0.18</v>
      </c>
      <c r="G72" s="25">
        <v>0.31</v>
      </c>
      <c r="H72" s="25">
        <v>0.19</v>
      </c>
      <c r="I72" s="25">
        <v>0.11</v>
      </c>
      <c r="J72" s="50">
        <v>7.0000000000000007E-2</v>
      </c>
      <c r="M72" s="19"/>
      <c r="O72" s="14" t="b">
        <v>1</v>
      </c>
      <c r="P72" s="14" t="b">
        <v>0</v>
      </c>
      <c r="Q72" s="14" t="b">
        <v>0</v>
      </c>
      <c r="R72" s="14" t="b">
        <v>0</v>
      </c>
      <c r="S72" s="14" t="b">
        <v>0</v>
      </c>
      <c r="T72" s="14" t="e">
        <v>#REF!</v>
      </c>
      <c r="U72" s="14" t="e">
        <v>#REF!</v>
      </c>
      <c r="V72" s="14" t="e">
        <v>#REF!</v>
      </c>
      <c r="W72" s="14" t="e">
        <v>#REF!</v>
      </c>
      <c r="X72" s="14" t="e">
        <v>#REF!</v>
      </c>
      <c r="Y72" s="14" t="e">
        <v>#REF!</v>
      </c>
      <c r="Z72" s="14" t="e">
        <v>#REF!</v>
      </c>
      <c r="AA72" s="14" t="b">
        <v>0</v>
      </c>
      <c r="AB72" s="14" t="e">
        <v>#REF!</v>
      </c>
    </row>
    <row r="73" spans="1:28" ht="12.75" customHeight="1" x14ac:dyDescent="0.25">
      <c r="A73" s="13">
        <v>15</v>
      </c>
      <c r="C73" s="3" t="s">
        <v>77</v>
      </c>
      <c r="D73" s="20">
        <v>762</v>
      </c>
      <c r="E73" s="24">
        <v>0.12</v>
      </c>
      <c r="F73" s="25">
        <v>0.25</v>
      </c>
      <c r="G73" s="25">
        <v>0.38</v>
      </c>
      <c r="H73" s="25">
        <v>0.16</v>
      </c>
      <c r="I73" s="25">
        <v>0.06</v>
      </c>
      <c r="J73" s="50">
        <v>0.03</v>
      </c>
      <c r="M73" s="19"/>
      <c r="O73" s="14" t="b">
        <v>0</v>
      </c>
      <c r="P73" s="14" t="b">
        <v>1</v>
      </c>
      <c r="Q73" s="14" t="b">
        <v>1</v>
      </c>
      <c r="R73" s="14" t="b">
        <v>0</v>
      </c>
      <c r="S73" s="14" t="b">
        <v>0</v>
      </c>
      <c r="T73" s="14" t="e">
        <v>#REF!</v>
      </c>
      <c r="U73" s="14" t="e">
        <v>#REF!</v>
      </c>
      <c r="V73" s="14" t="e">
        <v>#REF!</v>
      </c>
      <c r="W73" s="14" t="e">
        <v>#REF!</v>
      </c>
      <c r="X73" s="14" t="e">
        <v>#REF!</v>
      </c>
      <c r="Y73" s="14" t="e">
        <v>#REF!</v>
      </c>
      <c r="Z73" s="14" t="e">
        <v>#REF!</v>
      </c>
      <c r="AA73" s="14" t="b">
        <v>0</v>
      </c>
      <c r="AB73" s="14" t="e">
        <v>#REF!</v>
      </c>
    </row>
    <row r="74" spans="1:28" ht="12.75" customHeight="1" x14ac:dyDescent="0.25">
      <c r="A74" s="13">
        <v>15</v>
      </c>
      <c r="C74" s="3" t="s">
        <v>78</v>
      </c>
      <c r="D74" s="20">
        <v>1164</v>
      </c>
      <c r="E74" s="24">
        <v>0.08</v>
      </c>
      <c r="F74" s="25">
        <v>0.2</v>
      </c>
      <c r="G74" s="25">
        <v>0.4</v>
      </c>
      <c r="H74" s="25">
        <v>0.21</v>
      </c>
      <c r="I74" s="25">
        <v>0.1</v>
      </c>
      <c r="J74" s="50">
        <v>0.02</v>
      </c>
      <c r="M74" s="19"/>
      <c r="O74" s="14" t="b">
        <v>0</v>
      </c>
      <c r="P74" s="14" t="b">
        <v>0</v>
      </c>
      <c r="Q74" s="14" t="b">
        <v>1</v>
      </c>
      <c r="R74" s="14" t="b">
        <v>0</v>
      </c>
      <c r="S74" s="14" t="b">
        <v>0</v>
      </c>
      <c r="T74" s="14" t="e">
        <v>#REF!</v>
      </c>
      <c r="U74" s="14" t="e">
        <v>#REF!</v>
      </c>
      <c r="V74" s="14" t="e">
        <v>#REF!</v>
      </c>
      <c r="W74" s="14" t="e">
        <v>#REF!</v>
      </c>
      <c r="X74" s="14" t="e">
        <v>#REF!</v>
      </c>
      <c r="Y74" s="14" t="e">
        <v>#REF!</v>
      </c>
      <c r="Z74" s="14" t="e">
        <v>#REF!</v>
      </c>
      <c r="AA74" s="14" t="b">
        <v>0</v>
      </c>
      <c r="AB74" s="14" t="e">
        <v>#REF!</v>
      </c>
    </row>
    <row r="75" spans="1:28" ht="12.75" customHeight="1" x14ac:dyDescent="0.25">
      <c r="C75" s="10" t="s">
        <v>81</v>
      </c>
      <c r="D75" s="23"/>
      <c r="E75" s="24"/>
      <c r="F75" s="25"/>
      <c r="G75" s="25"/>
      <c r="H75" s="25"/>
      <c r="I75" s="25"/>
      <c r="J75" s="50"/>
      <c r="M75" s="19"/>
    </row>
    <row r="76" spans="1:28" ht="12.75" customHeight="1" x14ac:dyDescent="0.25">
      <c r="A76" s="13">
        <v>16</v>
      </c>
      <c r="C76" s="3" t="s">
        <v>76</v>
      </c>
      <c r="D76" s="20">
        <v>94</v>
      </c>
      <c r="E76" s="24">
        <v>0.16</v>
      </c>
      <c r="F76" s="25">
        <v>0.12</v>
      </c>
      <c r="G76" s="25">
        <v>0.3</v>
      </c>
      <c r="H76" s="25">
        <v>0.22</v>
      </c>
      <c r="I76" s="25">
        <v>0.15</v>
      </c>
      <c r="J76" s="50">
        <v>0.05</v>
      </c>
      <c r="M76" s="19"/>
      <c r="O76" s="14" t="b">
        <v>1</v>
      </c>
      <c r="P76" s="14" t="b">
        <v>0</v>
      </c>
      <c r="Q76" s="14" t="b">
        <v>0</v>
      </c>
      <c r="R76" s="14" t="b">
        <v>0</v>
      </c>
      <c r="S76" s="14" t="b">
        <v>1</v>
      </c>
      <c r="T76" s="14" t="e">
        <v>#REF!</v>
      </c>
      <c r="U76" s="14" t="e">
        <v>#REF!</v>
      </c>
      <c r="V76" s="14" t="e">
        <v>#REF!</v>
      </c>
      <c r="W76" s="14" t="e">
        <v>#REF!</v>
      </c>
      <c r="X76" s="14" t="e">
        <v>#REF!</v>
      </c>
      <c r="Y76" s="14" t="e">
        <v>#REF!</v>
      </c>
      <c r="Z76" s="14" t="e">
        <v>#REF!</v>
      </c>
      <c r="AA76" s="14" t="b">
        <v>0</v>
      </c>
      <c r="AB76" s="14" t="e">
        <v>#REF!</v>
      </c>
    </row>
    <row r="77" spans="1:28" ht="12.75" customHeight="1" x14ac:dyDescent="0.25">
      <c r="A77" s="13">
        <v>16</v>
      </c>
      <c r="C77" s="3" t="s">
        <v>79</v>
      </c>
      <c r="D77" s="20">
        <v>195</v>
      </c>
      <c r="E77" s="24">
        <v>0.06</v>
      </c>
      <c r="F77" s="25">
        <v>0.13</v>
      </c>
      <c r="G77" s="25">
        <v>0.42</v>
      </c>
      <c r="H77" s="25">
        <v>0.26</v>
      </c>
      <c r="I77" s="25">
        <v>0.12</v>
      </c>
      <c r="J77" s="50">
        <v>0.01</v>
      </c>
      <c r="M77" s="19"/>
      <c r="O77" s="14" t="b">
        <v>0</v>
      </c>
      <c r="P77" s="14" t="b">
        <v>0</v>
      </c>
      <c r="Q77" s="14" t="b">
        <v>1</v>
      </c>
      <c r="R77" s="14" t="b">
        <v>1</v>
      </c>
      <c r="S77" s="14" t="b">
        <v>0</v>
      </c>
      <c r="T77" s="14" t="e">
        <v>#REF!</v>
      </c>
      <c r="U77" s="14" t="e">
        <v>#REF!</v>
      </c>
      <c r="V77" s="14" t="e">
        <v>#REF!</v>
      </c>
      <c r="W77" s="14" t="e">
        <v>#REF!</v>
      </c>
      <c r="X77" s="14" t="e">
        <v>#REF!</v>
      </c>
      <c r="Y77" s="14" t="e">
        <v>#REF!</v>
      </c>
      <c r="Z77" s="14" t="e">
        <v>#REF!</v>
      </c>
      <c r="AA77" s="14" t="b">
        <v>0</v>
      </c>
      <c r="AB77" s="14" t="e">
        <v>#REF!</v>
      </c>
    </row>
    <row r="78" spans="1:28" ht="12.75" customHeight="1" x14ac:dyDescent="0.25">
      <c r="A78" s="13">
        <v>16</v>
      </c>
      <c r="C78" s="3" t="s">
        <v>78</v>
      </c>
      <c r="D78" s="20">
        <v>1635</v>
      </c>
      <c r="E78" s="24">
        <v>0.1</v>
      </c>
      <c r="F78" s="25">
        <v>0.22</v>
      </c>
      <c r="G78" s="25">
        <v>0.38</v>
      </c>
      <c r="H78" s="25">
        <v>0.18</v>
      </c>
      <c r="I78" s="25">
        <v>0.08</v>
      </c>
      <c r="J78" s="50">
        <v>0.03</v>
      </c>
      <c r="M78" s="19"/>
      <c r="O78" s="14" t="b">
        <v>0</v>
      </c>
      <c r="P78" s="14" t="b">
        <v>1</v>
      </c>
      <c r="Q78" s="14" t="b">
        <v>1</v>
      </c>
      <c r="R78" s="14" t="b">
        <v>0</v>
      </c>
      <c r="S78" s="14" t="b">
        <v>0</v>
      </c>
      <c r="T78" s="14" t="e">
        <v>#REF!</v>
      </c>
      <c r="U78" s="14" t="e">
        <v>#REF!</v>
      </c>
      <c r="V78" s="14" t="e">
        <v>#REF!</v>
      </c>
      <c r="W78" s="14" t="e">
        <v>#REF!</v>
      </c>
      <c r="X78" s="14" t="e">
        <v>#REF!</v>
      </c>
      <c r="Y78" s="14" t="e">
        <v>#REF!</v>
      </c>
      <c r="Z78" s="14" t="e">
        <v>#REF!</v>
      </c>
      <c r="AA78" s="14" t="b">
        <v>0</v>
      </c>
      <c r="AB78" s="14" t="e">
        <v>#REF!</v>
      </c>
    </row>
    <row r="79" spans="1:28" ht="12.75" customHeight="1" x14ac:dyDescent="0.25">
      <c r="A79" s="13">
        <v>16</v>
      </c>
      <c r="C79" s="3" t="s">
        <v>80</v>
      </c>
      <c r="D79" s="20">
        <v>253</v>
      </c>
      <c r="E79" s="24">
        <v>0.12</v>
      </c>
      <c r="F79" s="25">
        <v>0.24</v>
      </c>
      <c r="G79" s="25">
        <v>0.38</v>
      </c>
      <c r="H79" s="25">
        <v>0.16</v>
      </c>
      <c r="I79" s="25">
        <v>7.0000000000000007E-2</v>
      </c>
      <c r="J79" s="50">
        <v>0.04</v>
      </c>
      <c r="M79" s="19"/>
      <c r="O79" s="14" t="b">
        <v>0</v>
      </c>
      <c r="P79" s="14" t="b">
        <v>1</v>
      </c>
      <c r="Q79" s="14" t="b">
        <v>1</v>
      </c>
      <c r="R79" s="14" t="b">
        <v>0</v>
      </c>
      <c r="S79" s="14" t="b">
        <v>0</v>
      </c>
      <c r="T79" s="14" t="e">
        <v>#REF!</v>
      </c>
      <c r="U79" s="14" t="e">
        <v>#REF!</v>
      </c>
      <c r="V79" s="14" t="e">
        <v>#REF!</v>
      </c>
      <c r="W79" s="14" t="e">
        <v>#REF!</v>
      </c>
      <c r="X79" s="14" t="e">
        <v>#REF!</v>
      </c>
      <c r="Y79" s="14" t="e">
        <v>#REF!</v>
      </c>
      <c r="Z79" s="14" t="e">
        <v>#REF!</v>
      </c>
      <c r="AA79" s="14" t="b">
        <v>0</v>
      </c>
      <c r="AB79" s="14" t="e">
        <v>#REF!</v>
      </c>
    </row>
    <row r="80" spans="1:28" ht="12.75" customHeight="1" x14ac:dyDescent="0.25">
      <c r="C80" s="10" t="s">
        <v>82</v>
      </c>
      <c r="D80" s="23"/>
      <c r="E80" s="24"/>
      <c r="F80" s="25"/>
      <c r="G80" s="25"/>
      <c r="H80" s="25"/>
      <c r="I80" s="25"/>
      <c r="J80" s="50"/>
      <c r="M80" s="19"/>
    </row>
    <row r="81" spans="1:28" ht="12.75" customHeight="1" x14ac:dyDescent="0.25">
      <c r="A81" s="13">
        <v>17</v>
      </c>
      <c r="C81" s="3" t="s">
        <v>70</v>
      </c>
      <c r="D81" s="20">
        <v>106</v>
      </c>
      <c r="E81" s="24">
        <v>0.08</v>
      </c>
      <c r="F81" s="25">
        <v>0.14000000000000001</v>
      </c>
      <c r="G81" s="25">
        <v>0.23</v>
      </c>
      <c r="H81" s="25">
        <v>0.27</v>
      </c>
      <c r="I81" s="25">
        <v>0.23</v>
      </c>
      <c r="J81" s="50">
        <v>0.06</v>
      </c>
      <c r="M81" s="19"/>
      <c r="O81" s="14" t="b">
        <v>0</v>
      </c>
      <c r="P81" s="14" t="b">
        <v>0</v>
      </c>
      <c r="Q81" s="14" t="b">
        <v>0</v>
      </c>
      <c r="R81" s="14" t="b">
        <v>1</v>
      </c>
      <c r="S81" s="14" t="b">
        <v>1</v>
      </c>
      <c r="T81" s="14" t="e">
        <v>#REF!</v>
      </c>
      <c r="U81" s="14" t="e">
        <v>#REF!</v>
      </c>
      <c r="V81" s="14" t="e">
        <v>#REF!</v>
      </c>
      <c r="W81" s="14" t="e">
        <v>#REF!</v>
      </c>
      <c r="X81" s="14" t="e">
        <v>#REF!</v>
      </c>
      <c r="Y81" s="14" t="e">
        <v>#REF!</v>
      </c>
      <c r="Z81" s="14" t="e">
        <v>#REF!</v>
      </c>
      <c r="AA81" s="14" t="b">
        <v>0</v>
      </c>
      <c r="AB81" s="14" t="e">
        <v>#REF!</v>
      </c>
    </row>
    <row r="82" spans="1:28" ht="12.75" customHeight="1" x14ac:dyDescent="0.25">
      <c r="A82" s="13">
        <v>17</v>
      </c>
      <c r="C82" s="3" t="s">
        <v>71</v>
      </c>
      <c r="D82" s="20">
        <v>696</v>
      </c>
      <c r="E82" s="24">
        <v>7.0000000000000007E-2</v>
      </c>
      <c r="F82" s="25">
        <v>0.14000000000000001</v>
      </c>
      <c r="G82" s="25">
        <v>0.39</v>
      </c>
      <c r="H82" s="25">
        <v>0.24</v>
      </c>
      <c r="I82" s="25">
        <v>0.14000000000000001</v>
      </c>
      <c r="J82" s="50">
        <v>0.02</v>
      </c>
      <c r="M82" s="19"/>
      <c r="O82" s="14" t="b">
        <v>0</v>
      </c>
      <c r="P82" s="14" t="b">
        <v>0</v>
      </c>
      <c r="Q82" s="14" t="b">
        <v>1</v>
      </c>
      <c r="R82" s="14" t="b">
        <v>1</v>
      </c>
      <c r="S82" s="14" t="b">
        <v>1</v>
      </c>
      <c r="T82" s="14" t="e">
        <v>#REF!</v>
      </c>
      <c r="U82" s="14" t="e">
        <v>#REF!</v>
      </c>
      <c r="V82" s="14" t="e">
        <v>#REF!</v>
      </c>
      <c r="W82" s="14" t="e">
        <v>#REF!</v>
      </c>
      <c r="X82" s="14" t="e">
        <v>#REF!</v>
      </c>
      <c r="Y82" s="14" t="e">
        <v>#REF!</v>
      </c>
      <c r="Z82" s="14" t="e">
        <v>#REF!</v>
      </c>
      <c r="AA82" s="14" t="b">
        <v>0</v>
      </c>
      <c r="AB82" s="14" t="e">
        <v>#REF!</v>
      </c>
    </row>
    <row r="83" spans="1:28" ht="12.75" customHeight="1" x14ac:dyDescent="0.25">
      <c r="A83" s="13">
        <v>17</v>
      </c>
      <c r="C83" s="3" t="s">
        <v>72</v>
      </c>
      <c r="D83" s="20">
        <v>1375</v>
      </c>
      <c r="E83" s="24">
        <v>0.12</v>
      </c>
      <c r="F83" s="25">
        <v>0.25</v>
      </c>
      <c r="G83" s="25">
        <v>0.39</v>
      </c>
      <c r="H83" s="25">
        <v>0.15</v>
      </c>
      <c r="I83" s="25">
        <v>0.05</v>
      </c>
      <c r="J83" s="50">
        <v>0.03</v>
      </c>
      <c r="M83" s="19"/>
      <c r="O83" s="14" t="b">
        <v>1</v>
      </c>
      <c r="P83" s="14" t="b">
        <v>1</v>
      </c>
      <c r="Q83" s="14" t="b">
        <v>1</v>
      </c>
      <c r="R83" s="14" t="b">
        <v>0</v>
      </c>
      <c r="S83" s="14" t="b">
        <v>0</v>
      </c>
      <c r="T83" s="14" t="e">
        <v>#REF!</v>
      </c>
      <c r="U83" s="14" t="e">
        <v>#REF!</v>
      </c>
      <c r="V83" s="14" t="e">
        <v>#REF!</v>
      </c>
      <c r="W83" s="14" t="e">
        <v>#REF!</v>
      </c>
      <c r="X83" s="14" t="e">
        <v>#REF!</v>
      </c>
      <c r="Y83" s="14" t="e">
        <v>#REF!</v>
      </c>
      <c r="Z83" s="14" t="e">
        <v>#REF!</v>
      </c>
      <c r="AA83" s="14" t="b">
        <v>0</v>
      </c>
      <c r="AB83" s="14" t="e">
        <v>#REF!</v>
      </c>
    </row>
    <row r="84" spans="1:28" ht="12.75" customHeight="1" x14ac:dyDescent="0.25">
      <c r="C84" s="10" t="s">
        <v>86</v>
      </c>
      <c r="D84" s="23"/>
      <c r="E84" s="24"/>
      <c r="F84" s="25"/>
      <c r="G84" s="25"/>
      <c r="H84" s="25"/>
      <c r="I84" s="25"/>
      <c r="J84" s="50"/>
      <c r="M84" s="19"/>
    </row>
    <row r="85" spans="1:28" ht="12.75" customHeight="1" x14ac:dyDescent="0.25">
      <c r="A85" s="13">
        <v>17</v>
      </c>
      <c r="C85" s="3" t="s">
        <v>70</v>
      </c>
      <c r="D85" s="20">
        <v>683</v>
      </c>
      <c r="E85" s="24">
        <v>0.33</v>
      </c>
      <c r="F85" s="25">
        <v>0.67</v>
      </c>
      <c r="G85" s="25"/>
      <c r="H85" s="25"/>
      <c r="I85" s="25"/>
      <c r="J85" s="50"/>
      <c r="M85" s="19"/>
      <c r="O85" s="14" t="b">
        <v>1</v>
      </c>
      <c r="P85" s="14" t="b">
        <v>1</v>
      </c>
      <c r="Q85" s="14" t="b">
        <v>0</v>
      </c>
      <c r="R85" s="14" t="b">
        <v>0</v>
      </c>
      <c r="S85" s="14" t="b">
        <v>0</v>
      </c>
      <c r="T85" s="14" t="e">
        <v>#REF!</v>
      </c>
      <c r="U85" s="14" t="e">
        <v>#REF!</v>
      </c>
      <c r="V85" s="14" t="e">
        <v>#REF!</v>
      </c>
      <c r="W85" s="14" t="e">
        <v>#REF!</v>
      </c>
      <c r="X85" s="14" t="e">
        <v>#REF!</v>
      </c>
      <c r="Y85" s="14" t="e">
        <v>#REF!</v>
      </c>
      <c r="Z85" s="14" t="e">
        <v>#REF!</v>
      </c>
      <c r="AA85" s="14" t="b">
        <v>0</v>
      </c>
      <c r="AB85" s="14" t="e">
        <v>#REF!</v>
      </c>
    </row>
    <row r="86" spans="1:28" ht="12.75" customHeight="1" x14ac:dyDescent="0.25">
      <c r="A86" s="13">
        <v>17</v>
      </c>
      <c r="C86" s="3" t="s">
        <v>71</v>
      </c>
      <c r="D86" s="20">
        <v>831</v>
      </c>
      <c r="E86" s="24"/>
      <c r="F86" s="25"/>
      <c r="G86" s="25">
        <v>1</v>
      </c>
      <c r="H86" s="25"/>
      <c r="I86" s="25"/>
      <c r="J86" s="50"/>
      <c r="M86" s="19"/>
      <c r="O86" s="14" t="b">
        <v>0</v>
      </c>
      <c r="P86" s="14" t="b">
        <v>0</v>
      </c>
      <c r="Q86" s="14" t="b">
        <v>1</v>
      </c>
      <c r="R86" s="14" t="b">
        <v>0</v>
      </c>
      <c r="S86" s="14" t="b">
        <v>0</v>
      </c>
      <c r="T86" s="14" t="e">
        <v>#REF!</v>
      </c>
      <c r="U86" s="14" t="e">
        <v>#REF!</v>
      </c>
      <c r="V86" s="14" t="e">
        <v>#REF!</v>
      </c>
      <c r="W86" s="14" t="e">
        <v>#REF!</v>
      </c>
      <c r="X86" s="14" t="e">
        <v>#REF!</v>
      </c>
      <c r="Y86" s="14" t="e">
        <v>#REF!</v>
      </c>
      <c r="Z86" s="14" t="e">
        <v>#REF!</v>
      </c>
      <c r="AA86" s="14" t="b">
        <v>0</v>
      </c>
      <c r="AB86" s="14" t="e">
        <v>#REF!</v>
      </c>
    </row>
    <row r="87" spans="1:28" ht="12.75" customHeight="1" x14ac:dyDescent="0.25">
      <c r="A87" s="13">
        <v>17</v>
      </c>
      <c r="C87" s="3" t="s">
        <v>72</v>
      </c>
      <c r="D87" s="20">
        <v>600</v>
      </c>
      <c r="E87" s="24"/>
      <c r="F87" s="25"/>
      <c r="G87" s="25"/>
      <c r="H87" s="25">
        <v>0.68</v>
      </c>
      <c r="I87" s="25">
        <v>0.32</v>
      </c>
      <c r="J87" s="50"/>
      <c r="M87" s="19"/>
      <c r="O87" s="14" t="b">
        <v>0</v>
      </c>
      <c r="P87" s="14" t="b">
        <v>0</v>
      </c>
      <c r="Q87" s="14" t="b">
        <v>0</v>
      </c>
      <c r="R87" s="14" t="b">
        <v>1</v>
      </c>
      <c r="S87" s="14" t="b">
        <v>1</v>
      </c>
      <c r="T87" s="14" t="e">
        <v>#REF!</v>
      </c>
      <c r="U87" s="14" t="e">
        <v>#REF!</v>
      </c>
      <c r="V87" s="14" t="e">
        <v>#REF!</v>
      </c>
      <c r="W87" s="14" t="e">
        <v>#REF!</v>
      </c>
      <c r="X87" s="14" t="e">
        <v>#REF!</v>
      </c>
      <c r="Y87" s="14" t="e">
        <v>#REF!</v>
      </c>
      <c r="Z87" s="14" t="e">
        <v>#REF!</v>
      </c>
      <c r="AA87" s="14" t="b">
        <v>0</v>
      </c>
      <c r="AB87" s="14" t="e">
        <v>#REF!</v>
      </c>
    </row>
    <row r="88" spans="1:28" ht="12.75" customHeight="1" x14ac:dyDescent="0.25">
      <c r="A88" s="13">
        <v>17</v>
      </c>
      <c r="C88" s="3" t="s">
        <v>83</v>
      </c>
      <c r="D88" s="20">
        <v>63</v>
      </c>
      <c r="E88" s="24"/>
      <c r="F88" s="25"/>
      <c r="G88" s="25"/>
      <c r="H88" s="25"/>
      <c r="I88" s="25"/>
      <c r="J88" s="50">
        <v>1</v>
      </c>
      <c r="M88" s="19"/>
      <c r="O88" s="14" t="b">
        <v>0</v>
      </c>
      <c r="P88" s="14" t="b">
        <v>0</v>
      </c>
      <c r="Q88" s="14" t="b">
        <v>0</v>
      </c>
      <c r="R88" s="14" t="b">
        <v>0</v>
      </c>
      <c r="S88" s="14" t="b">
        <v>0</v>
      </c>
      <c r="T88" s="14" t="e">
        <v>#REF!</v>
      </c>
      <c r="U88" s="14" t="e">
        <v>#REF!</v>
      </c>
      <c r="V88" s="14" t="e">
        <v>#REF!</v>
      </c>
      <c r="W88" s="14" t="e">
        <v>#REF!</v>
      </c>
      <c r="X88" s="14" t="e">
        <v>#REF!</v>
      </c>
      <c r="Y88" s="14" t="e">
        <v>#REF!</v>
      </c>
      <c r="Z88" s="14" t="e">
        <v>#REF!</v>
      </c>
      <c r="AA88" s="14" t="b">
        <v>1</v>
      </c>
      <c r="AB88" s="14" t="e">
        <v>#REF!</v>
      </c>
    </row>
    <row r="89" spans="1:28" ht="12.75" customHeight="1" x14ac:dyDescent="0.25">
      <c r="C89" s="10" t="s">
        <v>85</v>
      </c>
      <c r="D89" s="23"/>
      <c r="E89" s="24"/>
      <c r="F89" s="25"/>
      <c r="G89" s="25"/>
      <c r="H89" s="25"/>
      <c r="I89" s="25"/>
      <c r="J89" s="50"/>
      <c r="M89" s="19"/>
    </row>
    <row r="90" spans="1:28" ht="12.75" customHeight="1" x14ac:dyDescent="0.25">
      <c r="A90" s="13">
        <v>17</v>
      </c>
      <c r="C90" s="3" t="s">
        <v>70</v>
      </c>
      <c r="D90" s="20">
        <v>120</v>
      </c>
      <c r="E90" s="24">
        <v>7.0000000000000007E-2</v>
      </c>
      <c r="F90" s="25">
        <v>0.09</v>
      </c>
      <c r="G90" s="25">
        <v>0.22</v>
      </c>
      <c r="H90" s="25">
        <v>0.27</v>
      </c>
      <c r="I90" s="25">
        <v>0.34</v>
      </c>
      <c r="J90" s="50">
        <v>0.02</v>
      </c>
      <c r="M90" s="19"/>
      <c r="O90" s="14" t="b">
        <v>0</v>
      </c>
      <c r="P90" s="14" t="b">
        <v>0</v>
      </c>
      <c r="Q90" s="14" t="b">
        <v>0</v>
      </c>
      <c r="R90" s="14" t="b">
        <v>1</v>
      </c>
      <c r="S90" s="14" t="b">
        <v>1</v>
      </c>
      <c r="T90" s="14" t="e">
        <v>#REF!</v>
      </c>
      <c r="U90" s="14" t="e">
        <v>#REF!</v>
      </c>
      <c r="V90" s="14" t="e">
        <v>#REF!</v>
      </c>
      <c r="W90" s="14" t="e">
        <v>#REF!</v>
      </c>
      <c r="X90" s="14" t="e">
        <v>#REF!</v>
      </c>
      <c r="Y90" s="14" t="e">
        <v>#REF!</v>
      </c>
      <c r="Z90" s="14" t="e">
        <v>#REF!</v>
      </c>
      <c r="AA90" s="14" t="b">
        <v>0</v>
      </c>
      <c r="AB90" s="14" t="e">
        <v>#REF!</v>
      </c>
    </row>
    <row r="91" spans="1:28" ht="12.75" customHeight="1" x14ac:dyDescent="0.25">
      <c r="A91" s="13">
        <v>17</v>
      </c>
      <c r="C91" s="3" t="s">
        <v>71</v>
      </c>
      <c r="D91" s="20">
        <v>802</v>
      </c>
      <c r="E91" s="24">
        <v>0.05</v>
      </c>
      <c r="F91" s="25">
        <v>0.13</v>
      </c>
      <c r="G91" s="25">
        <v>0.39</v>
      </c>
      <c r="H91" s="25">
        <v>0.28000000000000003</v>
      </c>
      <c r="I91" s="25">
        <v>0.12</v>
      </c>
      <c r="J91" s="50">
        <v>0.03</v>
      </c>
      <c r="M91" s="19"/>
      <c r="O91" s="14" t="b">
        <v>0</v>
      </c>
      <c r="P91" s="14" t="b">
        <v>0</v>
      </c>
      <c r="Q91" s="14" t="b">
        <v>1</v>
      </c>
      <c r="R91" s="14" t="b">
        <v>1</v>
      </c>
      <c r="S91" s="14" t="b">
        <v>1</v>
      </c>
      <c r="T91" s="14" t="e">
        <v>#REF!</v>
      </c>
      <c r="U91" s="14" t="e">
        <v>#REF!</v>
      </c>
      <c r="V91" s="14" t="e">
        <v>#REF!</v>
      </c>
      <c r="W91" s="14" t="e">
        <v>#REF!</v>
      </c>
      <c r="X91" s="14" t="e">
        <v>#REF!</v>
      </c>
      <c r="Y91" s="14" t="e">
        <v>#REF!</v>
      </c>
      <c r="Z91" s="14" t="e">
        <v>#REF!</v>
      </c>
      <c r="AA91" s="14" t="b">
        <v>0</v>
      </c>
      <c r="AB91" s="14" t="e">
        <v>#REF!</v>
      </c>
    </row>
    <row r="92" spans="1:28" ht="12.75" customHeight="1" x14ac:dyDescent="0.25">
      <c r="A92" s="13">
        <v>17</v>
      </c>
      <c r="C92" s="3" t="s">
        <v>72</v>
      </c>
      <c r="D92" s="20">
        <v>1255</v>
      </c>
      <c r="E92" s="24">
        <v>0.14000000000000001</v>
      </c>
      <c r="F92" s="25">
        <v>0.27</v>
      </c>
      <c r="G92" s="25">
        <v>0.39</v>
      </c>
      <c r="H92" s="25">
        <v>0.12</v>
      </c>
      <c r="I92" s="25">
        <v>0.04</v>
      </c>
      <c r="J92" s="50">
        <v>0.03</v>
      </c>
      <c r="M92" s="19"/>
      <c r="O92" s="14" t="b">
        <v>1</v>
      </c>
      <c r="P92" s="14" t="b">
        <v>1</v>
      </c>
      <c r="Q92" s="14" t="b">
        <v>1</v>
      </c>
      <c r="R92" s="14" t="b">
        <v>0</v>
      </c>
      <c r="S92" s="14" t="b">
        <v>0</v>
      </c>
      <c r="T92" s="14" t="e">
        <v>#REF!</v>
      </c>
      <c r="U92" s="14" t="e">
        <v>#REF!</v>
      </c>
      <c r="V92" s="14" t="e">
        <v>#REF!</v>
      </c>
      <c r="W92" s="14" t="e">
        <v>#REF!</v>
      </c>
      <c r="X92" s="14" t="e">
        <v>#REF!</v>
      </c>
      <c r="Y92" s="14" t="e">
        <v>#REF!</v>
      </c>
      <c r="Z92" s="14" t="e">
        <v>#REF!</v>
      </c>
      <c r="AA92" s="14" t="b">
        <v>0</v>
      </c>
      <c r="AB92" s="14" t="e">
        <v>#REF!</v>
      </c>
    </row>
    <row r="93" spans="1:28" ht="12.75" customHeight="1" x14ac:dyDescent="0.25">
      <c r="C93" s="10" t="s">
        <v>84</v>
      </c>
      <c r="D93" s="23"/>
      <c r="E93" s="24"/>
      <c r="F93" s="25"/>
      <c r="G93" s="25"/>
      <c r="H93" s="25"/>
      <c r="I93" s="25"/>
      <c r="J93" s="50"/>
      <c r="M93" s="19"/>
    </row>
    <row r="94" spans="1:28" ht="12.75" customHeight="1" x14ac:dyDescent="0.25">
      <c r="A94" s="13">
        <v>17</v>
      </c>
      <c r="C94" s="3" t="s">
        <v>22</v>
      </c>
      <c r="D94" s="20">
        <v>1482</v>
      </c>
      <c r="E94" s="24">
        <v>7.0000000000000007E-2</v>
      </c>
      <c r="F94" s="25">
        <v>0.17</v>
      </c>
      <c r="G94" s="25">
        <v>0.4</v>
      </c>
      <c r="H94" s="25">
        <v>0.22</v>
      </c>
      <c r="I94" s="25">
        <v>0.11</v>
      </c>
      <c r="J94" s="50">
        <v>0.03</v>
      </c>
      <c r="M94" s="19"/>
      <c r="O94" s="14" t="b">
        <v>0</v>
      </c>
      <c r="P94" s="14" t="b">
        <v>1</v>
      </c>
      <c r="Q94" s="14" t="b">
        <v>1</v>
      </c>
      <c r="R94" s="14" t="b">
        <v>1</v>
      </c>
      <c r="S94" s="14" t="b">
        <v>1</v>
      </c>
      <c r="T94" s="14" t="e">
        <v>#REF!</v>
      </c>
      <c r="U94" s="14" t="e">
        <v>#REF!</v>
      </c>
      <c r="V94" s="14" t="e">
        <v>#REF!</v>
      </c>
      <c r="W94" s="14" t="e">
        <v>#REF!</v>
      </c>
      <c r="X94" s="14" t="e">
        <v>#REF!</v>
      </c>
      <c r="Y94" s="14" t="e">
        <v>#REF!</v>
      </c>
      <c r="Z94" s="14" t="e">
        <v>#REF!</v>
      </c>
      <c r="AA94" s="14" t="b">
        <v>0</v>
      </c>
      <c r="AB94" s="14" t="e">
        <v>#REF!</v>
      </c>
    </row>
    <row r="95" spans="1:28" ht="12.75" customHeight="1" x14ac:dyDescent="0.25">
      <c r="A95" s="13">
        <v>17</v>
      </c>
      <c r="C95" s="3" t="s">
        <v>12</v>
      </c>
      <c r="D95" s="20">
        <v>695</v>
      </c>
      <c r="E95" s="24">
        <v>0.18</v>
      </c>
      <c r="F95" s="25">
        <v>0.28999999999999998</v>
      </c>
      <c r="G95" s="25">
        <v>0.34</v>
      </c>
      <c r="H95" s="25">
        <v>0.11</v>
      </c>
      <c r="I95" s="25">
        <v>0.05</v>
      </c>
      <c r="J95" s="50">
        <v>0.02</v>
      </c>
      <c r="M95" s="19"/>
      <c r="O95" s="14" t="b">
        <v>1</v>
      </c>
      <c r="P95" s="14" t="b">
        <v>1</v>
      </c>
      <c r="Q95" s="14" t="b">
        <v>1</v>
      </c>
      <c r="R95" s="14" t="b">
        <v>0</v>
      </c>
      <c r="S95" s="14" t="b">
        <v>0</v>
      </c>
      <c r="T95" s="14" t="e">
        <v>#REF!</v>
      </c>
      <c r="U95" s="14" t="e">
        <v>#REF!</v>
      </c>
      <c r="V95" s="14" t="e">
        <v>#REF!</v>
      </c>
      <c r="W95" s="14" t="e">
        <v>#REF!</v>
      </c>
      <c r="X95" s="14" t="e">
        <v>#REF!</v>
      </c>
      <c r="Y95" s="14" t="e">
        <v>#REF!</v>
      </c>
      <c r="Z95" s="14" t="e">
        <v>#REF!</v>
      </c>
      <c r="AA95" s="14" t="b">
        <v>0</v>
      </c>
      <c r="AB95" s="14" t="e">
        <v>#REF!</v>
      </c>
    </row>
    <row r="96" spans="1:28" ht="12.75" customHeight="1" x14ac:dyDescent="0.25">
      <c r="C96" s="52" t="s">
        <v>89</v>
      </c>
      <c r="D96" s="23"/>
      <c r="E96" s="24"/>
      <c r="F96" s="25"/>
      <c r="G96" s="25"/>
      <c r="H96" s="25"/>
      <c r="I96" s="25"/>
      <c r="J96" s="50"/>
      <c r="M96" s="19"/>
    </row>
    <row r="97" spans="1:39" ht="12.75" customHeight="1" x14ac:dyDescent="0.25">
      <c r="A97" s="13">
        <v>17</v>
      </c>
      <c r="C97" s="3" t="s">
        <v>22</v>
      </c>
      <c r="D97" s="20">
        <v>1177</v>
      </c>
      <c r="E97" s="24">
        <v>0.06</v>
      </c>
      <c r="F97" s="25">
        <v>0.16</v>
      </c>
      <c r="G97" s="25">
        <v>0.39</v>
      </c>
      <c r="H97" s="25">
        <v>0.24</v>
      </c>
      <c r="I97" s="25">
        <v>0.11</v>
      </c>
      <c r="J97" s="50">
        <v>0.03</v>
      </c>
      <c r="M97" s="19"/>
      <c r="O97" s="14" t="b">
        <v>0</v>
      </c>
      <c r="P97" s="14" t="b">
        <v>1</v>
      </c>
      <c r="Q97" s="14" t="b">
        <v>1</v>
      </c>
      <c r="R97" s="14" t="b">
        <v>1</v>
      </c>
      <c r="S97" s="14" t="b">
        <v>1</v>
      </c>
      <c r="T97" s="14" t="e">
        <v>#REF!</v>
      </c>
      <c r="U97" s="14" t="e">
        <v>#REF!</v>
      </c>
      <c r="V97" s="14" t="e">
        <v>#REF!</v>
      </c>
      <c r="W97" s="14" t="e">
        <v>#REF!</v>
      </c>
      <c r="X97" s="14" t="e">
        <v>#REF!</v>
      </c>
      <c r="Y97" s="14" t="e">
        <v>#REF!</v>
      </c>
      <c r="Z97" s="14" t="e">
        <v>#REF!</v>
      </c>
      <c r="AA97" s="14" t="b">
        <v>0</v>
      </c>
      <c r="AB97" s="14" t="e">
        <v>#REF!</v>
      </c>
    </row>
    <row r="98" spans="1:39" ht="12.75" customHeight="1" x14ac:dyDescent="0.25">
      <c r="A98" s="13">
        <v>17</v>
      </c>
      <c r="C98" s="3" t="s">
        <v>12</v>
      </c>
      <c r="D98" s="20">
        <v>1000</v>
      </c>
      <c r="E98" s="24">
        <v>0.15</v>
      </c>
      <c r="F98" s="25">
        <v>0.28000000000000003</v>
      </c>
      <c r="G98" s="25">
        <v>0.37</v>
      </c>
      <c r="H98" s="25">
        <v>0.13</v>
      </c>
      <c r="I98" s="25">
        <v>0.06</v>
      </c>
      <c r="J98" s="50">
        <v>0.03</v>
      </c>
      <c r="M98" s="19"/>
      <c r="O98" s="14" t="b">
        <v>1</v>
      </c>
      <c r="P98" s="14" t="b">
        <v>1</v>
      </c>
      <c r="Q98" s="14" t="b">
        <v>1</v>
      </c>
      <c r="R98" s="14" t="b">
        <v>0</v>
      </c>
      <c r="S98" s="14" t="b">
        <v>0</v>
      </c>
      <c r="T98" s="14" t="e">
        <v>#REF!</v>
      </c>
      <c r="U98" s="14" t="e">
        <v>#REF!</v>
      </c>
      <c r="V98" s="14" t="e">
        <v>#REF!</v>
      </c>
      <c r="W98" s="14" t="e">
        <v>#REF!</v>
      </c>
      <c r="X98" s="14" t="e">
        <v>#REF!</v>
      </c>
      <c r="Y98" s="14" t="e">
        <v>#REF!</v>
      </c>
      <c r="Z98" s="14" t="e">
        <v>#REF!</v>
      </c>
      <c r="AA98" s="14" t="b">
        <v>0</v>
      </c>
      <c r="AB98" s="14" t="e">
        <v>#REF!</v>
      </c>
    </row>
    <row r="99" spans="1:39" ht="12.75" customHeight="1" x14ac:dyDescent="0.25">
      <c r="C99" s="10" t="s">
        <v>90</v>
      </c>
      <c r="D99" s="23"/>
      <c r="E99" s="24"/>
      <c r="F99" s="25"/>
      <c r="G99" s="25"/>
      <c r="H99" s="25"/>
      <c r="I99" s="25"/>
      <c r="J99" s="50"/>
      <c r="M99" s="19"/>
    </row>
    <row r="100" spans="1:39" ht="12.75" customHeight="1" x14ac:dyDescent="0.25">
      <c r="A100" s="13">
        <v>17</v>
      </c>
      <c r="C100" s="3" t="s">
        <v>22</v>
      </c>
      <c r="D100" s="20">
        <v>1055</v>
      </c>
      <c r="E100" s="24">
        <v>0.06</v>
      </c>
      <c r="F100" s="25">
        <v>0.15</v>
      </c>
      <c r="G100" s="25">
        <v>0.39</v>
      </c>
      <c r="H100" s="25">
        <v>0.25</v>
      </c>
      <c r="I100" s="25">
        <v>0.13</v>
      </c>
      <c r="J100" s="50">
        <v>0.02</v>
      </c>
      <c r="M100" s="19"/>
      <c r="O100" s="14" t="b">
        <v>0</v>
      </c>
      <c r="P100" s="14" t="b">
        <v>0</v>
      </c>
      <c r="Q100" s="14" t="b">
        <v>1</v>
      </c>
      <c r="R100" s="14" t="b">
        <v>1</v>
      </c>
      <c r="S100" s="14" t="b">
        <v>1</v>
      </c>
      <c r="T100" s="14" t="e">
        <v>#REF!</v>
      </c>
      <c r="U100" s="14" t="e">
        <v>#REF!</v>
      </c>
      <c r="V100" s="14" t="e">
        <v>#REF!</v>
      </c>
      <c r="W100" s="14" t="e">
        <v>#REF!</v>
      </c>
      <c r="X100" s="14" t="e">
        <v>#REF!</v>
      </c>
      <c r="Y100" s="14" t="e">
        <v>#REF!</v>
      </c>
      <c r="Z100" s="14" t="e">
        <v>#REF!</v>
      </c>
      <c r="AA100" s="14" t="b">
        <v>0</v>
      </c>
      <c r="AB100" s="14" t="e">
        <v>#REF!</v>
      </c>
    </row>
    <row r="101" spans="1:39" ht="12.75" customHeight="1" x14ac:dyDescent="0.25">
      <c r="A101" s="13">
        <v>17</v>
      </c>
      <c r="C101" s="3" t="s">
        <v>12</v>
      </c>
      <c r="D101" s="20">
        <v>1122</v>
      </c>
      <c r="E101" s="24">
        <v>0.14000000000000001</v>
      </c>
      <c r="F101" s="25">
        <v>0.27</v>
      </c>
      <c r="G101" s="25">
        <v>0.37</v>
      </c>
      <c r="H101" s="25">
        <v>0.13</v>
      </c>
      <c r="I101" s="25">
        <v>0.05</v>
      </c>
      <c r="J101" s="50">
        <v>0.03</v>
      </c>
      <c r="M101" s="19"/>
      <c r="O101" s="14" t="b">
        <v>1</v>
      </c>
      <c r="P101" s="14" t="b">
        <v>1</v>
      </c>
      <c r="Q101" s="14" t="b">
        <v>1</v>
      </c>
      <c r="R101" s="14" t="b">
        <v>0</v>
      </c>
      <c r="S101" s="14" t="b">
        <v>0</v>
      </c>
      <c r="T101" s="14" t="e">
        <v>#REF!</v>
      </c>
      <c r="U101" s="14" t="e">
        <v>#REF!</v>
      </c>
      <c r="V101" s="14" t="e">
        <v>#REF!</v>
      </c>
      <c r="W101" s="14" t="e">
        <v>#REF!</v>
      </c>
      <c r="X101" s="14" t="e">
        <v>#REF!</v>
      </c>
      <c r="Y101" s="14" t="e">
        <v>#REF!</v>
      </c>
      <c r="Z101" s="14" t="e">
        <v>#REF!</v>
      </c>
      <c r="AA101" s="14" t="b">
        <v>0</v>
      </c>
      <c r="AB101" s="14" t="e">
        <v>#REF!</v>
      </c>
    </row>
    <row r="102" spans="1:39" ht="12.75" customHeight="1" x14ac:dyDescent="0.25">
      <c r="C102" s="52" t="s">
        <v>91</v>
      </c>
      <c r="D102" s="23"/>
      <c r="E102" s="24"/>
      <c r="F102" s="25"/>
      <c r="G102" s="25"/>
      <c r="H102" s="25"/>
      <c r="I102" s="25"/>
      <c r="J102" s="50"/>
      <c r="M102" s="19"/>
    </row>
    <row r="103" spans="1:39" ht="12.75" customHeight="1" x14ac:dyDescent="0.25">
      <c r="A103" s="13">
        <v>18</v>
      </c>
      <c r="C103" s="3" t="s">
        <v>87</v>
      </c>
      <c r="D103" s="20">
        <v>247</v>
      </c>
      <c r="E103" s="24">
        <v>0.11</v>
      </c>
      <c r="F103" s="25">
        <v>0.16</v>
      </c>
      <c r="G103" s="25">
        <v>0.35</v>
      </c>
      <c r="H103" s="25">
        <v>0.21</v>
      </c>
      <c r="I103" s="25">
        <v>0.14000000000000001</v>
      </c>
      <c r="J103" s="50">
        <v>0.03</v>
      </c>
      <c r="M103" s="19"/>
      <c r="O103" s="14" t="b">
        <v>0</v>
      </c>
      <c r="P103" s="14" t="b">
        <v>0</v>
      </c>
      <c r="Q103" s="14" t="b">
        <v>0</v>
      </c>
      <c r="R103" s="14" t="b">
        <v>1</v>
      </c>
      <c r="S103" s="14" t="b">
        <v>1</v>
      </c>
      <c r="T103" s="14" t="e">
        <v>#REF!</v>
      </c>
      <c r="U103" s="14" t="e">
        <v>#REF!</v>
      </c>
      <c r="V103" s="14" t="e">
        <v>#REF!</v>
      </c>
      <c r="W103" s="14" t="e">
        <v>#REF!</v>
      </c>
      <c r="X103" s="14" t="e">
        <v>#REF!</v>
      </c>
      <c r="Y103" s="14" t="e">
        <v>#REF!</v>
      </c>
      <c r="Z103" s="14" t="e">
        <v>#REF!</v>
      </c>
      <c r="AA103" s="14" t="b">
        <v>0</v>
      </c>
      <c r="AB103" s="14" t="e">
        <v>#REF!</v>
      </c>
    </row>
    <row r="104" spans="1:39" ht="12.75" customHeight="1" x14ac:dyDescent="0.25">
      <c r="A104" s="13">
        <v>18</v>
      </c>
      <c r="C104" s="3" t="s">
        <v>79</v>
      </c>
      <c r="D104" s="20">
        <v>457</v>
      </c>
      <c r="E104" s="24">
        <v>0.05</v>
      </c>
      <c r="F104" s="25">
        <v>0.18</v>
      </c>
      <c r="G104" s="25">
        <v>0.4</v>
      </c>
      <c r="H104" s="25">
        <v>0.25</v>
      </c>
      <c r="I104" s="25">
        <v>0.13</v>
      </c>
      <c r="J104" s="50">
        <v>0.01</v>
      </c>
      <c r="M104" s="19"/>
      <c r="O104" s="14" t="b">
        <v>0</v>
      </c>
      <c r="P104" s="14" t="b">
        <v>0</v>
      </c>
      <c r="Q104" s="14" t="b">
        <v>0</v>
      </c>
      <c r="R104" s="14" t="b">
        <v>1</v>
      </c>
      <c r="S104" s="14" t="b">
        <v>1</v>
      </c>
      <c r="T104" s="14" t="e">
        <v>#REF!</v>
      </c>
      <c r="U104" s="14" t="e">
        <v>#REF!</v>
      </c>
      <c r="V104" s="14" t="e">
        <v>#REF!</v>
      </c>
      <c r="W104" s="14" t="e">
        <v>#REF!</v>
      </c>
      <c r="X104" s="14" t="e">
        <v>#REF!</v>
      </c>
      <c r="Y104" s="14" t="e">
        <v>#REF!</v>
      </c>
      <c r="Z104" s="14" t="e">
        <v>#REF!</v>
      </c>
      <c r="AA104" s="14" t="b">
        <v>0</v>
      </c>
      <c r="AB104" s="14" t="e">
        <v>#REF!</v>
      </c>
    </row>
    <row r="105" spans="1:39" ht="12.75" customHeight="1" x14ac:dyDescent="0.25">
      <c r="A105" s="13">
        <v>18</v>
      </c>
      <c r="C105" s="3" t="s">
        <v>79</v>
      </c>
      <c r="D105" s="20">
        <v>923</v>
      </c>
      <c r="E105" s="24">
        <v>0.11</v>
      </c>
      <c r="F105" s="25">
        <v>0.23</v>
      </c>
      <c r="G105" s="25">
        <v>0.39</v>
      </c>
      <c r="H105" s="25">
        <v>0.18</v>
      </c>
      <c r="I105" s="25">
        <v>7.0000000000000007E-2</v>
      </c>
      <c r="J105" s="50">
        <v>0.02</v>
      </c>
      <c r="M105" s="19"/>
      <c r="O105" s="14" t="b">
        <v>0</v>
      </c>
      <c r="P105" s="14" t="b">
        <v>1</v>
      </c>
      <c r="Q105" s="14" t="b">
        <v>0</v>
      </c>
      <c r="R105" s="14" t="b">
        <v>0</v>
      </c>
      <c r="S105" s="14" t="b">
        <v>0</v>
      </c>
      <c r="T105" s="14" t="e">
        <v>#REF!</v>
      </c>
      <c r="U105" s="14" t="e">
        <v>#REF!</v>
      </c>
      <c r="V105" s="14" t="e">
        <v>#REF!</v>
      </c>
      <c r="W105" s="14" t="e">
        <v>#REF!</v>
      </c>
      <c r="X105" s="14" t="e">
        <v>#REF!</v>
      </c>
      <c r="Y105" s="14" t="e">
        <v>#REF!</v>
      </c>
      <c r="Z105" s="14" t="e">
        <v>#REF!</v>
      </c>
      <c r="AA105" s="14" t="b">
        <v>0</v>
      </c>
      <c r="AB105" s="14" t="e">
        <v>#REF!</v>
      </c>
    </row>
    <row r="106" spans="1:39" ht="12.75" customHeight="1" x14ac:dyDescent="0.25">
      <c r="A106" s="13">
        <v>18</v>
      </c>
      <c r="C106" s="3" t="s">
        <v>88</v>
      </c>
      <c r="D106" s="27">
        <v>550</v>
      </c>
      <c r="E106" s="28">
        <v>0.13</v>
      </c>
      <c r="F106" s="29">
        <v>0.24</v>
      </c>
      <c r="G106" s="29">
        <v>0.37</v>
      </c>
      <c r="H106" s="29">
        <v>0.14000000000000001</v>
      </c>
      <c r="I106" s="29">
        <v>0.06</v>
      </c>
      <c r="J106" s="51">
        <v>0.06</v>
      </c>
      <c r="M106" s="19"/>
      <c r="O106" s="14" t="b">
        <v>1</v>
      </c>
      <c r="P106" s="14" t="b">
        <v>1</v>
      </c>
      <c r="Q106" s="14" t="b">
        <v>0</v>
      </c>
      <c r="R106" s="14" t="b">
        <v>0</v>
      </c>
      <c r="S106" s="14" t="b">
        <v>0</v>
      </c>
      <c r="T106" s="14" t="e">
        <v>#REF!</v>
      </c>
      <c r="U106" s="14" t="e">
        <v>#REF!</v>
      </c>
      <c r="V106" s="14" t="e">
        <v>#REF!</v>
      </c>
      <c r="W106" s="14" t="e">
        <v>#REF!</v>
      </c>
      <c r="X106" s="14" t="e">
        <v>#REF!</v>
      </c>
      <c r="Y106" s="14" t="e">
        <v>#REF!</v>
      </c>
      <c r="Z106" s="14" t="e">
        <v>#REF!</v>
      </c>
      <c r="AA106" s="14" t="b">
        <v>0</v>
      </c>
      <c r="AB106" s="14" t="e">
        <v>#REF!</v>
      </c>
      <c r="AH106" s="26"/>
      <c r="AI106" s="26"/>
      <c r="AJ106" s="26"/>
    </row>
    <row r="107" spans="1:39" s="39" customFormat="1" ht="12.75" customHeight="1" x14ac:dyDescent="0.25">
      <c r="A107" s="13"/>
      <c r="B107" s="13"/>
      <c r="C107" s="62"/>
      <c r="D107" s="62"/>
      <c r="E107" s="40"/>
      <c r="F107" s="40"/>
      <c r="G107" s="40"/>
      <c r="H107" s="40"/>
      <c r="I107" s="40"/>
      <c r="J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32"/>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32"/>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0"/>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874" priority="41">
      <formula>L13=TRUE</formula>
    </cfRule>
  </conditionalFormatting>
  <conditionalFormatting sqref="E35">
    <cfRule type="expression" dxfId="873" priority="28">
      <formula>L35=TRUE</formula>
    </cfRule>
  </conditionalFormatting>
  <conditionalFormatting sqref="E60">
    <cfRule type="expression" dxfId="872" priority="25">
      <formula>L60=TRUE</formula>
    </cfRule>
  </conditionalFormatting>
  <conditionalFormatting sqref="E64">
    <cfRule type="expression" dxfId="871" priority="17">
      <formula>L64=TRUE</formula>
    </cfRule>
  </conditionalFormatting>
  <conditionalFormatting sqref="E84">
    <cfRule type="expression" dxfId="870" priority="14">
      <formula>L84=TRUE</formula>
    </cfRule>
  </conditionalFormatting>
  <conditionalFormatting sqref="E89">
    <cfRule type="expression" dxfId="869" priority="12">
      <formula>L89=TRUE</formula>
    </cfRule>
  </conditionalFormatting>
  <conditionalFormatting sqref="E93">
    <cfRule type="expression" dxfId="868" priority="9">
      <formula>L93=TRUE</formula>
    </cfRule>
  </conditionalFormatting>
  <conditionalFormatting sqref="E96">
    <cfRule type="expression" dxfId="867" priority="7">
      <formula>L96=TRUE</formula>
    </cfRule>
  </conditionalFormatting>
  <conditionalFormatting sqref="E99">
    <cfRule type="expression" dxfId="866" priority="4">
      <formula>L99=TRUE</formula>
    </cfRule>
  </conditionalFormatting>
  <conditionalFormatting sqref="E112:E142">
    <cfRule type="expression" dxfId="865" priority="38">
      <formula>L112=TRUE</formula>
    </cfRule>
  </conditionalFormatting>
  <conditionalFormatting sqref="E154:E195">
    <cfRule type="expression" dxfId="864" priority="40">
      <formula>L154=TRUE</formula>
    </cfRule>
  </conditionalFormatting>
  <conditionalFormatting sqref="E207:E248">
    <cfRule type="expression" dxfId="863" priority="39">
      <formula>L207=TRUE</formula>
    </cfRule>
  </conditionalFormatting>
  <conditionalFormatting sqref="J11:J12 J65:J67 J69:J70 J72:J74 J81:J83 J94:J95 J97:J98 J100:J101 J14:J21 J23:J24 J29:J31 J33:J34 J36:J37 J51:J52 J26:J27 J39:J42 J44:J49 J54:J59 J61:J63 J76:J79 J85:J88 J90:J92 J103:J106">
    <cfRule type="expression" dxfId="862" priority="29">
      <formula>AA11=TRUE</formula>
    </cfRule>
  </conditionalFormatting>
  <conditionalFormatting sqref="J112:J142 J154:J195 J207:J248 J13 J22 J25 J28 J32 J80 J102 J35 J38 J43 J50 J53 J60 J64 J68 J71 J75 J84 J89 J93 J96 J99">
    <cfRule type="expression" dxfId="861" priority="33">
      <formula>Y13=TRUE</formula>
    </cfRule>
  </conditionalFormatting>
  <conditionalFormatting sqref="K110:K267">
    <cfRule type="expression" dxfId="860" priority="36">
      <formula>AA110=TRUE</formula>
    </cfRule>
  </conditionalFormatting>
  <conditionalFormatting sqref="M8:M106">
    <cfRule type="cellIs" dxfId="859"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858" priority="967">
      <formula>O11=TRUE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857" priority="1013">
      <formula>N13=TRUE</formula>
    </cfRule>
  </conditionalFormatting>
  <pageMargins left="0.7" right="0.7" top="0.75" bottom="0.75" header="0.3" footer="0.3"/>
  <pageSetup paperSize="9" orientation="portrait" verticalDpi="0" r:id="rId1"/>
  <drawing r:id="rId2"/>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Worksheet____8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258</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0.16</v>
      </c>
      <c r="F8" s="18">
        <v>0.33</v>
      </c>
      <c r="G8" s="18">
        <v>0.28999999999999998</v>
      </c>
      <c r="H8" s="18">
        <v>0.14000000000000001</v>
      </c>
      <c r="I8" s="18">
        <v>0.08</v>
      </c>
      <c r="J8" s="57">
        <v>2.5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0.2</v>
      </c>
      <c r="F11" s="25">
        <v>0.33</v>
      </c>
      <c r="G11" s="25">
        <v>0.26</v>
      </c>
      <c r="H11" s="25">
        <v>0.11</v>
      </c>
      <c r="I11" s="25">
        <v>0.09</v>
      </c>
      <c r="J11" s="36">
        <v>2.2999999999999998</v>
      </c>
      <c r="M11" s="19"/>
      <c r="O11" s="14" t="b">
        <v>1</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0.11</v>
      </c>
      <c r="F12" s="25">
        <v>0.33</v>
      </c>
      <c r="G12" s="25">
        <v>0.32</v>
      </c>
      <c r="H12" s="25">
        <v>0.18</v>
      </c>
      <c r="I12" s="25">
        <v>0.06</v>
      </c>
      <c r="J12" s="36">
        <v>2.6</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0.18</v>
      </c>
      <c r="F14" s="25">
        <v>0.28999999999999998</v>
      </c>
      <c r="G14" s="25">
        <v>0.27</v>
      </c>
      <c r="H14" s="25">
        <v>0.16</v>
      </c>
      <c r="I14" s="25">
        <v>0.1</v>
      </c>
      <c r="J14" s="36">
        <v>2.5</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0.12</v>
      </c>
      <c r="F15" s="25">
        <v>0.32</v>
      </c>
      <c r="G15" s="25">
        <v>0.32</v>
      </c>
      <c r="H15" s="25">
        <v>0.13</v>
      </c>
      <c r="I15" s="25">
        <v>0.11</v>
      </c>
      <c r="J15" s="36">
        <v>2.5</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0.16</v>
      </c>
      <c r="F16" s="25">
        <v>0.3</v>
      </c>
      <c r="G16" s="25">
        <v>0.3</v>
      </c>
      <c r="H16" s="25">
        <v>0.15</v>
      </c>
      <c r="I16" s="25">
        <v>0.09</v>
      </c>
      <c r="J16" s="36">
        <v>2.5</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0.12</v>
      </c>
      <c r="F17" s="25">
        <v>0.32</v>
      </c>
      <c r="G17" s="25">
        <v>0.33</v>
      </c>
      <c r="H17" s="25">
        <v>0.16</v>
      </c>
      <c r="I17" s="25">
        <v>7.0000000000000007E-2</v>
      </c>
      <c r="J17" s="36">
        <v>2.6</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0.16</v>
      </c>
      <c r="F18" s="25">
        <v>0.36</v>
      </c>
      <c r="G18" s="25">
        <v>0.27</v>
      </c>
      <c r="H18" s="25">
        <v>0.13</v>
      </c>
      <c r="I18" s="25">
        <v>0.08</v>
      </c>
      <c r="J18" s="36">
        <v>2.4</v>
      </c>
      <c r="M18" s="19"/>
      <c r="O18" s="14" t="b">
        <v>0</v>
      </c>
      <c r="P18" s="14" t="b">
        <v>1</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0.18</v>
      </c>
      <c r="F19" s="25">
        <v>0.39</v>
      </c>
      <c r="G19" s="25">
        <v>0.28000000000000003</v>
      </c>
      <c r="H19" s="25">
        <v>0.14000000000000001</v>
      </c>
      <c r="I19" s="25">
        <v>0.01</v>
      </c>
      <c r="J19" s="36">
        <v>2.4</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0.17</v>
      </c>
      <c r="F20" s="25">
        <v>0.41</v>
      </c>
      <c r="G20" s="25">
        <v>0.23</v>
      </c>
      <c r="H20" s="25">
        <v>0.15</v>
      </c>
      <c r="I20" s="25">
        <v>0.04</v>
      </c>
      <c r="J20" s="36">
        <v>2.4</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0.23</v>
      </c>
      <c r="F21" s="25">
        <v>0.38</v>
      </c>
      <c r="G21" s="25">
        <v>0.25</v>
      </c>
      <c r="H21" s="25">
        <v>0.11</v>
      </c>
      <c r="I21" s="25">
        <v>0.03</v>
      </c>
      <c r="J21" s="36">
        <v>2.2999999999999998</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0.15</v>
      </c>
      <c r="F23" s="25">
        <v>0.32</v>
      </c>
      <c r="G23" s="25">
        <v>0.3</v>
      </c>
      <c r="H23" s="25">
        <v>0.15</v>
      </c>
      <c r="I23" s="25">
        <v>0.09</v>
      </c>
      <c r="J23" s="36">
        <v>2.5</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0.19</v>
      </c>
      <c r="F24" s="25">
        <v>0.39</v>
      </c>
      <c r="G24" s="25">
        <v>0.25</v>
      </c>
      <c r="H24" s="25">
        <v>0.13</v>
      </c>
      <c r="I24" s="25">
        <v>0.03</v>
      </c>
      <c r="J24" s="36">
        <v>2.2999999999999998</v>
      </c>
      <c r="M24" s="19"/>
      <c r="O24" s="14" t="b">
        <v>0</v>
      </c>
      <c r="P24" s="14" t="b">
        <v>1</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0.11</v>
      </c>
      <c r="F26" s="25">
        <v>0.31</v>
      </c>
      <c r="G26" s="25">
        <v>0.31</v>
      </c>
      <c r="H26" s="25">
        <v>0.14000000000000001</v>
      </c>
      <c r="I26" s="25">
        <v>0.12</v>
      </c>
      <c r="J26" s="36">
        <v>2.6</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1</v>
      </c>
      <c r="AB26" s="14" t="b">
        <v>1</v>
      </c>
    </row>
    <row r="27" spans="1:28" ht="12.75" customHeight="1" x14ac:dyDescent="0.25">
      <c r="A27" s="13">
        <v>4</v>
      </c>
      <c r="C27" s="3" t="s">
        <v>43</v>
      </c>
      <c r="D27" s="20">
        <v>1439</v>
      </c>
      <c r="E27" s="24">
        <v>0.18</v>
      </c>
      <c r="F27" s="25">
        <v>0.34</v>
      </c>
      <c r="G27" s="25">
        <v>0.28000000000000003</v>
      </c>
      <c r="H27" s="25">
        <v>0.14000000000000001</v>
      </c>
      <c r="I27" s="25">
        <v>0.05</v>
      </c>
      <c r="J27" s="36">
        <v>2.4</v>
      </c>
      <c r="M27" s="19"/>
      <c r="O27" s="14" t="b">
        <v>1</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0.16</v>
      </c>
      <c r="F29" s="25">
        <v>0.33</v>
      </c>
      <c r="G29" s="25">
        <v>0.28000000000000003</v>
      </c>
      <c r="H29" s="25">
        <v>0.13</v>
      </c>
      <c r="I29" s="25">
        <v>0.1</v>
      </c>
      <c r="J29" s="36">
        <v>2.4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0.16</v>
      </c>
      <c r="F30" s="25">
        <v>0.32</v>
      </c>
      <c r="G30" s="25">
        <v>0.31</v>
      </c>
      <c r="H30" s="25">
        <v>0.16</v>
      </c>
      <c r="I30" s="25">
        <v>0.05</v>
      </c>
      <c r="J30" s="36">
        <v>2.5</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0.14000000000000001</v>
      </c>
      <c r="F31" s="25">
        <v>0.35</v>
      </c>
      <c r="G31" s="25">
        <v>0.3</v>
      </c>
      <c r="H31" s="25">
        <v>0.16</v>
      </c>
      <c r="I31" s="25">
        <v>0.04</v>
      </c>
      <c r="J31" s="36">
        <v>2.5</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0.14000000000000001</v>
      </c>
      <c r="F33" s="25">
        <v>0.33</v>
      </c>
      <c r="G33" s="25">
        <v>0.3</v>
      </c>
      <c r="H33" s="25">
        <v>0.16</v>
      </c>
      <c r="I33" s="25">
        <v>0.08</v>
      </c>
      <c r="J33" s="36">
        <v>2.5</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0.22</v>
      </c>
      <c r="F34" s="25">
        <v>0.35</v>
      </c>
      <c r="G34" s="25">
        <v>0.27</v>
      </c>
      <c r="H34" s="25">
        <v>0.1</v>
      </c>
      <c r="I34" s="25">
        <v>0.05</v>
      </c>
      <c r="J34" s="36">
        <v>2.2999999999999998</v>
      </c>
      <c r="M34" s="19"/>
      <c r="O34" s="14" t="b">
        <v>1</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0.18</v>
      </c>
      <c r="F36" s="25">
        <v>0.33</v>
      </c>
      <c r="G36" s="25">
        <v>0.3</v>
      </c>
      <c r="H36" s="25">
        <v>0.14000000000000001</v>
      </c>
      <c r="I36" s="25">
        <v>0.06</v>
      </c>
      <c r="J36" s="36">
        <v>2.4</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0.13</v>
      </c>
      <c r="F37" s="25">
        <v>0.34</v>
      </c>
      <c r="G37" s="25">
        <v>0.28000000000000003</v>
      </c>
      <c r="H37" s="25">
        <v>0.15</v>
      </c>
      <c r="I37" s="25">
        <v>0.1</v>
      </c>
      <c r="J37" s="36">
        <v>2.5</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0.16</v>
      </c>
      <c r="F39" s="25">
        <v>0.33</v>
      </c>
      <c r="G39" s="25">
        <v>0.28000000000000003</v>
      </c>
      <c r="H39" s="25">
        <v>0.14000000000000001</v>
      </c>
      <c r="I39" s="25">
        <v>0.09</v>
      </c>
      <c r="J39" s="36">
        <v>2.4</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0.13</v>
      </c>
      <c r="F40" s="25">
        <v>0.34</v>
      </c>
      <c r="G40" s="25">
        <v>0.3</v>
      </c>
      <c r="H40" s="25">
        <v>0.16</v>
      </c>
      <c r="I40" s="25">
        <v>0.08</v>
      </c>
      <c r="J40" s="36">
        <v>2.5</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0.19</v>
      </c>
      <c r="F41" s="25">
        <v>0.28999999999999998</v>
      </c>
      <c r="G41" s="25">
        <v>0.28000000000000003</v>
      </c>
      <c r="H41" s="25">
        <v>0.13</v>
      </c>
      <c r="I41" s="25">
        <v>0.11</v>
      </c>
      <c r="J41" s="36">
        <v>2.4</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0.16</v>
      </c>
      <c r="F42" s="25">
        <v>0.35</v>
      </c>
      <c r="G42" s="25">
        <v>0.3</v>
      </c>
      <c r="H42" s="25">
        <v>0.14000000000000001</v>
      </c>
      <c r="I42" s="25">
        <v>0.05</v>
      </c>
      <c r="J42" s="36">
        <v>2.4</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0.15</v>
      </c>
      <c r="F44" s="25">
        <v>0.33</v>
      </c>
      <c r="G44" s="25">
        <v>0.28999999999999998</v>
      </c>
      <c r="H44" s="25">
        <v>0.15</v>
      </c>
      <c r="I44" s="25">
        <v>0.08</v>
      </c>
      <c r="J44" s="36">
        <v>2.5</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0.18</v>
      </c>
      <c r="F45" s="25">
        <v>0.32</v>
      </c>
      <c r="G45" s="25">
        <v>0.34</v>
      </c>
      <c r="H45" s="25">
        <v>0.14000000000000001</v>
      </c>
      <c r="I45" s="25">
        <v>0.02</v>
      </c>
      <c r="J45" s="36">
        <v>2.4</v>
      </c>
      <c r="M45" s="19"/>
      <c r="O45" s="14" t="b">
        <v>0</v>
      </c>
      <c r="P45" s="14" t="b">
        <v>0</v>
      </c>
      <c r="Q45" s="14" t="b">
        <v>1</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0.22</v>
      </c>
      <c r="F46" s="25">
        <v>0.28000000000000003</v>
      </c>
      <c r="G46" s="25">
        <v>0.25</v>
      </c>
      <c r="H46" s="25">
        <v>0.15</v>
      </c>
      <c r="I46" s="25">
        <v>0.09</v>
      </c>
      <c r="J46" s="36">
        <v>2.4</v>
      </c>
      <c r="M46" s="19"/>
      <c r="O46" s="14" t="b">
        <v>1</v>
      </c>
      <c r="P46" s="14" t="b">
        <v>0</v>
      </c>
      <c r="Q46" s="14" t="b">
        <v>0</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0.19</v>
      </c>
      <c r="F47" s="25">
        <v>0.39</v>
      </c>
      <c r="G47" s="25">
        <v>0.3</v>
      </c>
      <c r="H47" s="25">
        <v>0.08</v>
      </c>
      <c r="I47" s="25">
        <v>0.04</v>
      </c>
      <c r="J47" s="36">
        <v>2.2999999999999998</v>
      </c>
      <c r="M47" s="19"/>
      <c r="O47" s="14" t="b">
        <v>0</v>
      </c>
      <c r="P47" s="14" t="b">
        <v>1</v>
      </c>
      <c r="Q47" s="14" t="b">
        <v>0</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0.22</v>
      </c>
      <c r="F48" s="25">
        <v>0.36</v>
      </c>
      <c r="G48" s="25">
        <v>0.27</v>
      </c>
      <c r="H48" s="25">
        <v>0.05</v>
      </c>
      <c r="I48" s="25">
        <v>0.11</v>
      </c>
      <c r="J48" s="36">
        <v>2.2000000000000002</v>
      </c>
      <c r="M48" s="19"/>
      <c r="O48" s="14" t="b">
        <v>1</v>
      </c>
      <c r="P48" s="14" t="b">
        <v>1</v>
      </c>
      <c r="Q48" s="14" t="b">
        <v>0</v>
      </c>
      <c r="R48" s="14" t="b">
        <v>0</v>
      </c>
      <c r="S48" s="14" t="e">
        <v>#REF!</v>
      </c>
      <c r="T48" s="14" t="e">
        <v>#REF!</v>
      </c>
      <c r="U48" s="14" t="e">
        <v>#REF!</v>
      </c>
      <c r="V48" s="14" t="e">
        <v>#REF!</v>
      </c>
      <c r="W48" s="14" t="e">
        <v>#REF!</v>
      </c>
      <c r="X48" s="14" t="e">
        <v>#REF!</v>
      </c>
      <c r="Y48" s="14" t="e">
        <v>#REF!</v>
      </c>
      <c r="Z48" s="14" t="e">
        <v>#REF!</v>
      </c>
      <c r="AA48" s="14" t="b">
        <v>1</v>
      </c>
      <c r="AB48" s="14" t="b">
        <v>0</v>
      </c>
    </row>
    <row r="49" spans="1:28" ht="12.75" customHeight="1" x14ac:dyDescent="0.25">
      <c r="A49" s="13">
        <v>9</v>
      </c>
      <c r="C49" s="3" t="s">
        <v>56</v>
      </c>
      <c r="D49" s="20">
        <v>22</v>
      </c>
      <c r="E49" s="24">
        <v>0.18</v>
      </c>
      <c r="F49" s="25">
        <v>0.32</v>
      </c>
      <c r="G49" s="25">
        <v>0.32</v>
      </c>
      <c r="H49" s="25">
        <v>0.18</v>
      </c>
      <c r="I49" s="25"/>
      <c r="J49" s="36">
        <v>2.5</v>
      </c>
      <c r="M49" s="19"/>
      <c r="O49" s="14" t="b">
        <v>0</v>
      </c>
      <c r="P49" s="14" t="b">
        <v>0</v>
      </c>
      <c r="Q49" s="14" t="b">
        <v>1</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0.11</v>
      </c>
      <c r="F51" s="25">
        <v>0.22</v>
      </c>
      <c r="G51" s="25">
        <v>0.39</v>
      </c>
      <c r="H51" s="25">
        <v>0.13</v>
      </c>
      <c r="I51" s="25">
        <v>0.15</v>
      </c>
      <c r="J51" s="36">
        <v>2.6</v>
      </c>
      <c r="M51" s="19"/>
      <c r="O51" s="14" t="b">
        <v>0</v>
      </c>
      <c r="P51" s="14" t="b">
        <v>0</v>
      </c>
      <c r="Q51" s="14" t="b">
        <v>1</v>
      </c>
      <c r="R51" s="14" t="b">
        <v>0</v>
      </c>
      <c r="S51" s="14" t="e">
        <v>#REF!</v>
      </c>
      <c r="T51" s="14" t="e">
        <v>#REF!</v>
      </c>
      <c r="U51" s="14" t="e">
        <v>#REF!</v>
      </c>
      <c r="V51" s="14" t="e">
        <v>#REF!</v>
      </c>
      <c r="W51" s="14" t="e">
        <v>#REF!</v>
      </c>
      <c r="X51" s="14" t="e">
        <v>#REF!</v>
      </c>
      <c r="Y51" s="14" t="e">
        <v>#REF!</v>
      </c>
      <c r="Z51" s="14" t="e">
        <v>#REF!</v>
      </c>
      <c r="AA51" s="14" t="b">
        <v>1</v>
      </c>
      <c r="AB51" s="14" t="b">
        <v>1</v>
      </c>
    </row>
    <row r="52" spans="1:28" ht="12.75" customHeight="1" x14ac:dyDescent="0.25">
      <c r="A52" s="13">
        <v>10</v>
      </c>
      <c r="C52" s="3" t="s">
        <v>12</v>
      </c>
      <c r="D52" s="20">
        <v>2090</v>
      </c>
      <c r="E52" s="24">
        <v>0.16</v>
      </c>
      <c r="F52" s="25">
        <v>0.34</v>
      </c>
      <c r="G52" s="25">
        <v>0.28999999999999998</v>
      </c>
      <c r="H52" s="25">
        <v>0.15</v>
      </c>
      <c r="I52" s="25">
        <v>7.0000000000000007E-2</v>
      </c>
      <c r="J52" s="36">
        <v>2.5</v>
      </c>
      <c r="M52" s="19"/>
      <c r="O52" s="14" t="b">
        <v>0</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0.17</v>
      </c>
      <c r="F54" s="25">
        <v>0.25</v>
      </c>
      <c r="G54" s="25">
        <v>0.26</v>
      </c>
      <c r="H54" s="25">
        <v>0.25</v>
      </c>
      <c r="I54" s="25">
        <v>0.08</v>
      </c>
      <c r="J54" s="36">
        <v>2.6</v>
      </c>
      <c r="M54" s="19"/>
      <c r="O54" s="14" t="b">
        <v>1</v>
      </c>
      <c r="P54" s="14" t="b">
        <v>0</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0.12</v>
      </c>
      <c r="F55" s="25">
        <v>0.32</v>
      </c>
      <c r="G55" s="25">
        <v>0.31</v>
      </c>
      <c r="H55" s="25">
        <v>0.2</v>
      </c>
      <c r="I55" s="25">
        <v>0.05</v>
      </c>
      <c r="J55" s="36">
        <v>2.6</v>
      </c>
      <c r="M55" s="19"/>
      <c r="O55" s="14" t="b">
        <v>0</v>
      </c>
      <c r="P55" s="14" t="b">
        <v>1</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0.14000000000000001</v>
      </c>
      <c r="F56" s="25">
        <v>0.31</v>
      </c>
      <c r="G56" s="25">
        <v>0.28000000000000003</v>
      </c>
      <c r="H56" s="25">
        <v>0.17</v>
      </c>
      <c r="I56" s="25">
        <v>0.09</v>
      </c>
      <c r="J56" s="36">
        <v>2.5</v>
      </c>
      <c r="M56" s="19"/>
      <c r="O56" s="14" t="b">
        <v>1</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7.0000000000000007E-2</v>
      </c>
      <c r="F57" s="25">
        <v>0.24</v>
      </c>
      <c r="G57" s="25">
        <v>0.38</v>
      </c>
      <c r="H57" s="25">
        <v>0.22</v>
      </c>
      <c r="I57" s="25">
        <v>0.09</v>
      </c>
      <c r="J57" s="36">
        <v>2.8</v>
      </c>
      <c r="M57" s="19"/>
      <c r="O57" s="14" t="b">
        <v>0</v>
      </c>
      <c r="P57" s="14" t="b">
        <v>0</v>
      </c>
      <c r="Q57" s="14" t="b">
        <v>1</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0.17</v>
      </c>
      <c r="F58" s="25">
        <v>0.35</v>
      </c>
      <c r="G58" s="25">
        <v>0.28000000000000003</v>
      </c>
      <c r="H58" s="25">
        <v>0.13</v>
      </c>
      <c r="I58" s="25">
        <v>0.06</v>
      </c>
      <c r="J58" s="36">
        <v>2.4</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0.09</v>
      </c>
      <c r="F59" s="25">
        <v>0.27</v>
      </c>
      <c r="G59" s="25">
        <v>0.32</v>
      </c>
      <c r="H59" s="25">
        <v>0.16</v>
      </c>
      <c r="I59" s="25">
        <v>0.17</v>
      </c>
      <c r="J59" s="36">
        <v>2.6</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0.15</v>
      </c>
      <c r="F61" s="25">
        <v>0.36</v>
      </c>
      <c r="G61" s="25">
        <v>0.26</v>
      </c>
      <c r="H61" s="25">
        <v>0.1</v>
      </c>
      <c r="I61" s="25">
        <v>0.14000000000000001</v>
      </c>
      <c r="J61" s="36">
        <v>2.4</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1</v>
      </c>
      <c r="AB61" s="14" t="b">
        <v>0</v>
      </c>
    </row>
    <row r="62" spans="1:28" ht="12.75" customHeight="1" x14ac:dyDescent="0.25">
      <c r="A62" s="13">
        <v>12</v>
      </c>
      <c r="C62" s="3" t="s">
        <v>67</v>
      </c>
      <c r="D62" s="20">
        <v>482</v>
      </c>
      <c r="E62" s="24">
        <v>0.16</v>
      </c>
      <c r="F62" s="25">
        <v>0.3</v>
      </c>
      <c r="G62" s="25">
        <v>0.3</v>
      </c>
      <c r="H62" s="25">
        <v>0.16</v>
      </c>
      <c r="I62" s="25">
        <v>0.08</v>
      </c>
      <c r="J62" s="36">
        <v>2.5</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0.15</v>
      </c>
      <c r="F63" s="25">
        <v>0.34</v>
      </c>
      <c r="G63" s="25">
        <v>0.28999999999999998</v>
      </c>
      <c r="H63" s="25">
        <v>0.14000000000000001</v>
      </c>
      <c r="I63" s="25">
        <v>7.0000000000000007E-2</v>
      </c>
      <c r="J63" s="36">
        <v>2.5</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0.17</v>
      </c>
      <c r="F65" s="25">
        <v>0.26</v>
      </c>
      <c r="G65" s="25">
        <v>0.28999999999999998</v>
      </c>
      <c r="H65" s="25">
        <v>0.16</v>
      </c>
      <c r="I65" s="25">
        <v>0.12</v>
      </c>
      <c r="J65" s="36">
        <v>2.5</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0.13</v>
      </c>
      <c r="F66" s="25">
        <v>0.31</v>
      </c>
      <c r="G66" s="25">
        <v>0.31</v>
      </c>
      <c r="H66" s="25">
        <v>0.15</v>
      </c>
      <c r="I66" s="25">
        <v>0.1</v>
      </c>
      <c r="J66" s="36">
        <v>2.5</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0.17</v>
      </c>
      <c r="F67" s="25">
        <v>0.35</v>
      </c>
      <c r="G67" s="25">
        <v>0.28000000000000003</v>
      </c>
      <c r="H67" s="25">
        <v>0.14000000000000001</v>
      </c>
      <c r="I67" s="25">
        <v>0.06</v>
      </c>
      <c r="J67" s="36">
        <v>2.4</v>
      </c>
      <c r="M67" s="19"/>
      <c r="O67" s="14" t="b">
        <v>0</v>
      </c>
      <c r="P67" s="14" t="b">
        <v>1</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0.12</v>
      </c>
      <c r="F69" s="25">
        <v>0.25</v>
      </c>
      <c r="G69" s="25">
        <v>0.34</v>
      </c>
      <c r="H69" s="25">
        <v>0.21</v>
      </c>
      <c r="I69" s="25">
        <v>0.08</v>
      </c>
      <c r="J69" s="36">
        <v>2.7</v>
      </c>
      <c r="M69" s="19"/>
      <c r="O69" s="14" t="b">
        <v>0</v>
      </c>
      <c r="P69" s="14" t="b">
        <v>0</v>
      </c>
      <c r="Q69" s="14" t="b">
        <v>1</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0.17</v>
      </c>
      <c r="F70" s="25">
        <v>0.36</v>
      </c>
      <c r="G70" s="25">
        <v>0.27</v>
      </c>
      <c r="H70" s="25">
        <v>0.12</v>
      </c>
      <c r="I70" s="25">
        <v>0.08</v>
      </c>
      <c r="J70" s="36">
        <v>2.4</v>
      </c>
      <c r="M70" s="19"/>
      <c r="O70" s="14" t="b">
        <v>0</v>
      </c>
      <c r="P70" s="14" t="b">
        <v>1</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0.14000000000000001</v>
      </c>
      <c r="F72" s="25">
        <v>0.25</v>
      </c>
      <c r="G72" s="25">
        <v>0.28999999999999998</v>
      </c>
      <c r="H72" s="25">
        <v>0.19</v>
      </c>
      <c r="I72" s="25">
        <v>0.12</v>
      </c>
      <c r="J72" s="36">
        <v>2.6</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1</v>
      </c>
    </row>
    <row r="73" spans="1:28" ht="12.75" customHeight="1" x14ac:dyDescent="0.25">
      <c r="A73" s="13">
        <v>15</v>
      </c>
      <c r="C73" s="3" t="s">
        <v>77</v>
      </c>
      <c r="D73" s="20">
        <v>762</v>
      </c>
      <c r="E73" s="24">
        <v>0.15</v>
      </c>
      <c r="F73" s="25">
        <v>0.34</v>
      </c>
      <c r="G73" s="25">
        <v>0.31</v>
      </c>
      <c r="H73" s="25">
        <v>0.13</v>
      </c>
      <c r="I73" s="25">
        <v>0.08</v>
      </c>
      <c r="J73" s="36">
        <v>2.5</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0.17</v>
      </c>
      <c r="F74" s="25">
        <v>0.35</v>
      </c>
      <c r="G74" s="25">
        <v>0.28000000000000003</v>
      </c>
      <c r="H74" s="25">
        <v>0.15</v>
      </c>
      <c r="I74" s="25">
        <v>0.06</v>
      </c>
      <c r="J74" s="36">
        <v>2.4</v>
      </c>
      <c r="M74" s="19"/>
      <c r="O74" s="14" t="b">
        <v>0</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0.16</v>
      </c>
      <c r="F76" s="25">
        <v>0.24</v>
      </c>
      <c r="G76" s="25">
        <v>0.36</v>
      </c>
      <c r="H76" s="25">
        <v>0.17</v>
      </c>
      <c r="I76" s="25">
        <v>0.06</v>
      </c>
      <c r="J76" s="36">
        <v>2.6</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0.11</v>
      </c>
      <c r="F77" s="25">
        <v>0.3</v>
      </c>
      <c r="G77" s="25">
        <v>0.33</v>
      </c>
      <c r="H77" s="25">
        <v>0.2</v>
      </c>
      <c r="I77" s="25">
        <v>0.06</v>
      </c>
      <c r="J77" s="36">
        <v>2.7</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0.16</v>
      </c>
      <c r="F78" s="25">
        <v>0.35</v>
      </c>
      <c r="G78" s="25">
        <v>0.28999999999999998</v>
      </c>
      <c r="H78" s="25">
        <v>0.14000000000000001</v>
      </c>
      <c r="I78" s="25">
        <v>7.0000000000000007E-2</v>
      </c>
      <c r="J78" s="36">
        <v>2.4</v>
      </c>
      <c r="M78" s="19"/>
      <c r="O78" s="14" t="b">
        <v>0</v>
      </c>
      <c r="P78" s="14" t="b">
        <v>1</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0.18</v>
      </c>
      <c r="F79" s="25">
        <v>0.27</v>
      </c>
      <c r="G79" s="25">
        <v>0.25</v>
      </c>
      <c r="H79" s="25">
        <v>0.15</v>
      </c>
      <c r="I79" s="25">
        <v>0.16</v>
      </c>
      <c r="J79" s="36">
        <v>2.4</v>
      </c>
      <c r="M79" s="19"/>
      <c r="O79" s="14" t="b">
        <v>1</v>
      </c>
      <c r="P79" s="14" t="b">
        <v>0</v>
      </c>
      <c r="Q79" s="14" t="b">
        <v>0</v>
      </c>
      <c r="R79" s="14" t="b">
        <v>0</v>
      </c>
      <c r="S79" s="14" t="e">
        <v>#REF!</v>
      </c>
      <c r="T79" s="14" t="e">
        <v>#REF!</v>
      </c>
      <c r="U79" s="14" t="e">
        <v>#REF!</v>
      </c>
      <c r="V79" s="14" t="e">
        <v>#REF!</v>
      </c>
      <c r="W79" s="14" t="e">
        <v>#REF!</v>
      </c>
      <c r="X79" s="14" t="e">
        <v>#REF!</v>
      </c>
      <c r="Y79" s="14" t="e">
        <v>#REF!</v>
      </c>
      <c r="Z79" s="14" t="e">
        <v>#REF!</v>
      </c>
      <c r="AA79" s="14" t="b">
        <v>1</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0.15</v>
      </c>
      <c r="F81" s="25">
        <v>0.25</v>
      </c>
      <c r="G81" s="25">
        <v>0.27</v>
      </c>
      <c r="H81" s="25">
        <v>0.26</v>
      </c>
      <c r="I81" s="25">
        <v>0.06</v>
      </c>
      <c r="J81" s="36">
        <v>2.7</v>
      </c>
      <c r="M81" s="19"/>
      <c r="O81" s="14" t="b">
        <v>1</v>
      </c>
      <c r="P81" s="14" t="b">
        <v>1</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0.09</v>
      </c>
      <c r="F82" s="25">
        <v>0.32</v>
      </c>
      <c r="G82" s="25">
        <v>0.34</v>
      </c>
      <c r="H82" s="25">
        <v>0.18</v>
      </c>
      <c r="I82" s="25">
        <v>7.0000000000000007E-2</v>
      </c>
      <c r="J82" s="36">
        <v>2.7</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0.19</v>
      </c>
      <c r="F83" s="25">
        <v>0.34</v>
      </c>
      <c r="G83" s="25">
        <v>0.27</v>
      </c>
      <c r="H83" s="25">
        <v>0.12</v>
      </c>
      <c r="I83" s="25">
        <v>0.08</v>
      </c>
      <c r="J83" s="36">
        <v>2.2999999999999998</v>
      </c>
      <c r="M83" s="19"/>
      <c r="O83" s="14" t="b">
        <v>1</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0.31</v>
      </c>
      <c r="F85" s="25">
        <v>0.37</v>
      </c>
      <c r="G85" s="25">
        <v>0.17</v>
      </c>
      <c r="H85" s="25">
        <v>0.06</v>
      </c>
      <c r="I85" s="25">
        <v>0.09</v>
      </c>
      <c r="J85" s="36">
        <v>2</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0.11</v>
      </c>
      <c r="F86" s="25">
        <v>0.39</v>
      </c>
      <c r="G86" s="25">
        <v>0.33</v>
      </c>
      <c r="H86" s="25">
        <v>0.11</v>
      </c>
      <c r="I86" s="25">
        <v>0.06</v>
      </c>
      <c r="J86" s="36">
        <v>2.5</v>
      </c>
      <c r="M86" s="19"/>
      <c r="O86" s="14" t="b">
        <v>0</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0.05</v>
      </c>
      <c r="F87" s="25">
        <v>0.23</v>
      </c>
      <c r="G87" s="25">
        <v>0.37</v>
      </c>
      <c r="H87" s="25">
        <v>0.28999999999999998</v>
      </c>
      <c r="I87" s="25">
        <v>0.06</v>
      </c>
      <c r="J87" s="36">
        <v>3</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0.06</v>
      </c>
      <c r="F88" s="25">
        <v>0.17</v>
      </c>
      <c r="G88" s="25">
        <v>0.21</v>
      </c>
      <c r="H88" s="25">
        <v>0.17</v>
      </c>
      <c r="I88" s="25">
        <v>0.38</v>
      </c>
      <c r="J88" s="36">
        <v>2.8</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0.16</v>
      </c>
      <c r="F90" s="25">
        <v>0.17</v>
      </c>
      <c r="G90" s="25">
        <v>0.2</v>
      </c>
      <c r="H90" s="25">
        <v>0.38</v>
      </c>
      <c r="I90" s="25">
        <v>0.1</v>
      </c>
      <c r="J90" s="36">
        <v>2.9</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0.08</v>
      </c>
      <c r="F91" s="25">
        <v>0.3</v>
      </c>
      <c r="G91" s="25">
        <v>0.37</v>
      </c>
      <c r="H91" s="25">
        <v>0.18</v>
      </c>
      <c r="I91" s="25">
        <v>7.0000000000000007E-2</v>
      </c>
      <c r="J91" s="36">
        <v>2.7</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0.2</v>
      </c>
      <c r="F92" s="25">
        <v>0.37</v>
      </c>
      <c r="G92" s="25">
        <v>0.25</v>
      </c>
      <c r="H92" s="25">
        <v>0.1</v>
      </c>
      <c r="I92" s="25">
        <v>0.08</v>
      </c>
      <c r="J92" s="36">
        <v>2.2999999999999998</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0.12</v>
      </c>
      <c r="F94" s="25">
        <v>0.31</v>
      </c>
      <c r="G94" s="25">
        <v>0.33</v>
      </c>
      <c r="H94" s="25">
        <v>0.17</v>
      </c>
      <c r="I94" s="25">
        <v>7.0000000000000007E-2</v>
      </c>
      <c r="J94" s="36">
        <v>2.6</v>
      </c>
      <c r="M94" s="19"/>
      <c r="O94" s="14" t="b">
        <v>1</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0.24</v>
      </c>
      <c r="F95" s="25">
        <v>0.38</v>
      </c>
      <c r="G95" s="25">
        <v>0.21</v>
      </c>
      <c r="H95" s="25">
        <v>0.09</v>
      </c>
      <c r="I95" s="25">
        <v>0.09</v>
      </c>
      <c r="J95" s="36">
        <v>2.2000000000000002</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0.11</v>
      </c>
      <c r="F97" s="25">
        <v>0.3</v>
      </c>
      <c r="G97" s="25">
        <v>0.33</v>
      </c>
      <c r="H97" s="25">
        <v>0.19</v>
      </c>
      <c r="I97" s="25">
        <v>0.06</v>
      </c>
      <c r="J97" s="36">
        <v>2.6</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0.21</v>
      </c>
      <c r="F98" s="25">
        <v>0.37</v>
      </c>
      <c r="G98" s="25">
        <v>0.24</v>
      </c>
      <c r="H98" s="25">
        <v>0.09</v>
      </c>
      <c r="I98" s="25">
        <v>0.09</v>
      </c>
      <c r="J98" s="36">
        <v>2.2000000000000002</v>
      </c>
      <c r="M98" s="19"/>
      <c r="O98" s="14" t="b">
        <v>1</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0.1</v>
      </c>
      <c r="F100" s="25">
        <v>0.31</v>
      </c>
      <c r="G100" s="25">
        <v>0.34</v>
      </c>
      <c r="H100" s="25">
        <v>0.2</v>
      </c>
      <c r="I100" s="25">
        <v>0.05</v>
      </c>
      <c r="J100" s="36">
        <v>2.7</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0.21</v>
      </c>
      <c r="F101" s="25">
        <v>0.35</v>
      </c>
      <c r="G101" s="25">
        <v>0.25</v>
      </c>
      <c r="H101" s="25">
        <v>0.09</v>
      </c>
      <c r="I101" s="25">
        <v>0.11</v>
      </c>
      <c r="J101" s="36">
        <v>2.2999999999999998</v>
      </c>
      <c r="M101" s="19"/>
      <c r="O101" s="14" t="b">
        <v>1</v>
      </c>
      <c r="P101" s="14" t="b">
        <v>1</v>
      </c>
      <c r="Q101" s="14" t="b">
        <v>1</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0.15</v>
      </c>
      <c r="F103" s="25">
        <v>0.31</v>
      </c>
      <c r="G103" s="25">
        <v>0.27</v>
      </c>
      <c r="H103" s="25">
        <v>0.2</v>
      </c>
      <c r="I103" s="25">
        <v>0.08</v>
      </c>
      <c r="J103" s="36">
        <v>2.6</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0.11</v>
      </c>
      <c r="F104" s="25">
        <v>0.37</v>
      </c>
      <c r="G104" s="25">
        <v>0.32</v>
      </c>
      <c r="H104" s="25">
        <v>0.16</v>
      </c>
      <c r="I104" s="25">
        <v>0.04</v>
      </c>
      <c r="J104" s="36">
        <v>2.6</v>
      </c>
      <c r="M104" s="19"/>
      <c r="O104" s="14" t="b">
        <v>0</v>
      </c>
      <c r="P104" s="14" t="b">
        <v>1</v>
      </c>
      <c r="Q104" s="14" t="b">
        <v>0</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0.18</v>
      </c>
      <c r="F105" s="25">
        <v>0.34</v>
      </c>
      <c r="G105" s="25">
        <v>0.28999999999999998</v>
      </c>
      <c r="H105" s="25">
        <v>0.14000000000000001</v>
      </c>
      <c r="I105" s="25">
        <v>0.05</v>
      </c>
      <c r="J105" s="36">
        <v>2.4</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0.15</v>
      </c>
      <c r="F106" s="29">
        <v>0.28999999999999998</v>
      </c>
      <c r="G106" s="29">
        <v>0.27</v>
      </c>
      <c r="H106" s="29">
        <v>0.11</v>
      </c>
      <c r="I106" s="29">
        <v>0.16</v>
      </c>
      <c r="J106" s="37">
        <v>2.4</v>
      </c>
      <c r="M106" s="19"/>
      <c r="O106" s="14" t="b">
        <v>0</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856" priority="16">
      <formula>L13=TRUE</formula>
    </cfRule>
  </conditionalFormatting>
  <conditionalFormatting sqref="E35">
    <cfRule type="expression" dxfId="855" priority="9">
      <formula>L35=TRUE</formula>
    </cfRule>
  </conditionalFormatting>
  <conditionalFormatting sqref="E60">
    <cfRule type="expression" dxfId="854" priority="8">
      <formula>L60=TRUE</formula>
    </cfRule>
  </conditionalFormatting>
  <conditionalFormatting sqref="E64">
    <cfRule type="expression" dxfId="853" priority="7">
      <formula>L64=TRUE</formula>
    </cfRule>
  </conditionalFormatting>
  <conditionalFormatting sqref="E84">
    <cfRule type="expression" dxfId="852" priority="6">
      <formula>L84=TRUE</formula>
    </cfRule>
  </conditionalFormatting>
  <conditionalFormatting sqref="E89">
    <cfRule type="expression" dxfId="851" priority="5">
      <formula>L89=TRUE</formula>
    </cfRule>
  </conditionalFormatting>
  <conditionalFormatting sqref="E93">
    <cfRule type="expression" dxfId="850" priority="4">
      <formula>L93=TRUE</formula>
    </cfRule>
  </conditionalFormatting>
  <conditionalFormatting sqref="E96">
    <cfRule type="expression" dxfId="849" priority="3">
      <formula>L96=TRUE</formula>
    </cfRule>
  </conditionalFormatting>
  <conditionalFormatting sqref="E99">
    <cfRule type="expression" dxfId="848" priority="2">
      <formula>L99=TRUE</formula>
    </cfRule>
  </conditionalFormatting>
  <conditionalFormatting sqref="E112:E142">
    <cfRule type="expression" dxfId="847" priority="13">
      <formula>L112=TRUE</formula>
    </cfRule>
  </conditionalFormatting>
  <conditionalFormatting sqref="E154:E195">
    <cfRule type="expression" dxfId="846" priority="15">
      <formula>L154=TRUE</formula>
    </cfRule>
  </conditionalFormatting>
  <conditionalFormatting sqref="E207:E248">
    <cfRule type="expression" dxfId="84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84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843" priority="11">
      <formula>Y13=TRUE</formula>
    </cfRule>
  </conditionalFormatting>
  <conditionalFormatting sqref="J110:K267">
    <cfRule type="expression" dxfId="842" priority="12">
      <formula>Z110=TRUE</formula>
    </cfRule>
  </conditionalFormatting>
  <conditionalFormatting sqref="M8:M106">
    <cfRule type="cellIs" dxfId="84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84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839" priority="18">
      <formula>N13=TRUE</formula>
    </cfRule>
  </conditionalFormatting>
  <pageMargins left="0.7" right="0.7" top="0.75" bottom="0.75" header="0.3" footer="0.3"/>
  <pageSetup paperSize="9" orientation="portrait" verticalDpi="0" r:id="rId1"/>
  <drawing r:id="rId2"/>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Worksheet____84"/>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259</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0.31</v>
      </c>
      <c r="F8" s="18">
        <v>0.37</v>
      </c>
      <c r="G8" s="18">
        <v>0.18</v>
      </c>
      <c r="H8" s="18">
        <v>0.08</v>
      </c>
      <c r="I8" s="18">
        <v>0.06</v>
      </c>
      <c r="J8" s="57">
        <v>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0.34</v>
      </c>
      <c r="F11" s="25">
        <v>0.34</v>
      </c>
      <c r="G11" s="25">
        <v>0.16</v>
      </c>
      <c r="H11" s="25">
        <v>0.09</v>
      </c>
      <c r="I11" s="25">
        <v>7.0000000000000007E-2</v>
      </c>
      <c r="J11" s="36">
        <v>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0.28000000000000003</v>
      </c>
      <c r="F12" s="25">
        <v>0.41</v>
      </c>
      <c r="G12" s="25">
        <v>0.19</v>
      </c>
      <c r="H12" s="25">
        <v>0.06</v>
      </c>
      <c r="I12" s="25">
        <v>0.05</v>
      </c>
      <c r="J12" s="36">
        <v>2</v>
      </c>
      <c r="M12" s="19"/>
      <c r="O12" s="14" t="b">
        <v>0</v>
      </c>
      <c r="P12" s="14" t="b">
        <v>1</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0.36</v>
      </c>
      <c r="F14" s="25">
        <v>0.36</v>
      </c>
      <c r="G14" s="25">
        <v>0.15</v>
      </c>
      <c r="H14" s="25">
        <v>7.0000000000000007E-2</v>
      </c>
      <c r="I14" s="25">
        <v>7.0000000000000007E-2</v>
      </c>
      <c r="J14" s="36">
        <v>1.9</v>
      </c>
      <c r="M14" s="19"/>
      <c r="O14" s="14" t="b">
        <v>1</v>
      </c>
      <c r="P14" s="14" t="b">
        <v>0</v>
      </c>
      <c r="Q14" s="14" t="b">
        <v>0</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0.31</v>
      </c>
      <c r="F15" s="25">
        <v>0.36</v>
      </c>
      <c r="G15" s="25">
        <v>0.19</v>
      </c>
      <c r="H15" s="25">
        <v>7.0000000000000007E-2</v>
      </c>
      <c r="I15" s="25">
        <v>0.08</v>
      </c>
      <c r="J15" s="36">
        <v>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0.28999999999999998</v>
      </c>
      <c r="F16" s="25">
        <v>0.36</v>
      </c>
      <c r="G16" s="25">
        <v>0.19</v>
      </c>
      <c r="H16" s="25">
        <v>0.09</v>
      </c>
      <c r="I16" s="25">
        <v>7.0000000000000007E-2</v>
      </c>
      <c r="J16" s="36">
        <v>2.1</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0.28000000000000003</v>
      </c>
      <c r="F17" s="25">
        <v>0.38</v>
      </c>
      <c r="G17" s="25">
        <v>0.2</v>
      </c>
      <c r="H17" s="25">
        <v>0.09</v>
      </c>
      <c r="I17" s="25">
        <v>0.05</v>
      </c>
      <c r="J17" s="36">
        <v>2.1</v>
      </c>
      <c r="M17" s="19"/>
      <c r="O17" s="14" t="b">
        <v>0</v>
      </c>
      <c r="P17" s="14" t="b">
        <v>0</v>
      </c>
      <c r="Q17" s="14" t="b">
        <v>0</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0.32</v>
      </c>
      <c r="F18" s="25">
        <v>0.39</v>
      </c>
      <c r="G18" s="25">
        <v>0.16</v>
      </c>
      <c r="H18" s="25">
        <v>0.06</v>
      </c>
      <c r="I18" s="25">
        <v>0.08</v>
      </c>
      <c r="J18" s="36">
        <v>1.9</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0.26</v>
      </c>
      <c r="F19" s="25">
        <v>0.47</v>
      </c>
      <c r="G19" s="25">
        <v>0.17</v>
      </c>
      <c r="H19" s="25">
        <v>0.09</v>
      </c>
      <c r="I19" s="25">
        <v>0.01</v>
      </c>
      <c r="J19" s="36">
        <v>2.1</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0.3</v>
      </c>
      <c r="F20" s="25">
        <v>0.4</v>
      </c>
      <c r="G20" s="25">
        <v>0.15</v>
      </c>
      <c r="H20" s="25">
        <v>0.09</v>
      </c>
      <c r="I20" s="25">
        <v>0.05</v>
      </c>
      <c r="J20" s="36">
        <v>2</v>
      </c>
      <c r="M20" s="19"/>
      <c r="O20" s="14" t="b">
        <v>0</v>
      </c>
      <c r="P20" s="14" t="b">
        <v>0</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0.3</v>
      </c>
      <c r="F21" s="25">
        <v>0.36</v>
      </c>
      <c r="G21" s="25">
        <v>0.22</v>
      </c>
      <c r="H21" s="25">
        <v>0.08</v>
      </c>
      <c r="I21" s="25">
        <v>0.04</v>
      </c>
      <c r="J21" s="36">
        <v>2.1</v>
      </c>
      <c r="M21" s="19"/>
      <c r="O21" s="14" t="b">
        <v>0</v>
      </c>
      <c r="P21" s="14" t="b">
        <v>0</v>
      </c>
      <c r="Q21" s="14" t="b">
        <v>1</v>
      </c>
      <c r="R21" s="14" t="b">
        <v>0</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0.31</v>
      </c>
      <c r="F23" s="25">
        <v>0.37</v>
      </c>
      <c r="G23" s="25">
        <v>0.18</v>
      </c>
      <c r="H23" s="25">
        <v>7.0000000000000007E-2</v>
      </c>
      <c r="I23" s="25">
        <v>7.0000000000000007E-2</v>
      </c>
      <c r="J23" s="36">
        <v>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0.28999999999999998</v>
      </c>
      <c r="F24" s="25">
        <v>0.41</v>
      </c>
      <c r="G24" s="25">
        <v>0.18</v>
      </c>
      <c r="H24" s="25">
        <v>0.09</v>
      </c>
      <c r="I24" s="25">
        <v>0.03</v>
      </c>
      <c r="J24" s="36">
        <v>2.1</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0.28000000000000003</v>
      </c>
      <c r="F26" s="25">
        <v>0.37</v>
      </c>
      <c r="G26" s="25">
        <v>0.19</v>
      </c>
      <c r="H26" s="25">
        <v>7.0000000000000007E-2</v>
      </c>
      <c r="I26" s="25">
        <v>0.09</v>
      </c>
      <c r="J26" s="36">
        <v>2.1</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0.32</v>
      </c>
      <c r="F27" s="25">
        <v>0.38</v>
      </c>
      <c r="G27" s="25">
        <v>0.17</v>
      </c>
      <c r="H27" s="25">
        <v>0.08</v>
      </c>
      <c r="I27" s="25">
        <v>0.05</v>
      </c>
      <c r="J27" s="36">
        <v>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v>
      </c>
      <c r="F29" s="25">
        <v>0.37</v>
      </c>
      <c r="G29" s="25">
        <v>0.18</v>
      </c>
      <c r="H29" s="25">
        <v>0.08</v>
      </c>
      <c r="I29" s="25">
        <v>0.08</v>
      </c>
      <c r="J29" s="36">
        <v>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0.31</v>
      </c>
      <c r="F30" s="25">
        <v>0.38</v>
      </c>
      <c r="G30" s="25">
        <v>0.18</v>
      </c>
      <c r="H30" s="25">
        <v>0.08</v>
      </c>
      <c r="I30" s="25">
        <v>0.05</v>
      </c>
      <c r="J30" s="36">
        <v>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0.33</v>
      </c>
      <c r="F31" s="25">
        <v>0.41</v>
      </c>
      <c r="G31" s="25">
        <v>0.16</v>
      </c>
      <c r="H31" s="25">
        <v>7.0000000000000007E-2</v>
      </c>
      <c r="I31" s="25">
        <v>0.03</v>
      </c>
      <c r="J31" s="36">
        <v>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v>
      </c>
      <c r="F33" s="25">
        <v>0.37</v>
      </c>
      <c r="G33" s="25">
        <v>0.18</v>
      </c>
      <c r="H33" s="25">
        <v>0.08</v>
      </c>
      <c r="I33" s="25">
        <v>0.06</v>
      </c>
      <c r="J33" s="36">
        <v>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0.33</v>
      </c>
      <c r="F34" s="25">
        <v>0.39</v>
      </c>
      <c r="G34" s="25">
        <v>0.16</v>
      </c>
      <c r="H34" s="25">
        <v>7.0000000000000007E-2</v>
      </c>
      <c r="I34" s="25">
        <v>0.05</v>
      </c>
      <c r="J34" s="36">
        <v>2</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0.33</v>
      </c>
      <c r="F36" s="25">
        <v>0.39</v>
      </c>
      <c r="G36" s="25">
        <v>0.15</v>
      </c>
      <c r="H36" s="25">
        <v>0.08</v>
      </c>
      <c r="I36" s="25">
        <v>0.05</v>
      </c>
      <c r="J36" s="36">
        <v>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0.28000000000000003</v>
      </c>
      <c r="F37" s="25">
        <v>0.37</v>
      </c>
      <c r="G37" s="25">
        <v>0.2</v>
      </c>
      <c r="H37" s="25">
        <v>7.0000000000000007E-2</v>
      </c>
      <c r="I37" s="25">
        <v>7.0000000000000007E-2</v>
      </c>
      <c r="J37" s="36">
        <v>2.1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0.31</v>
      </c>
      <c r="F39" s="25">
        <v>0.36</v>
      </c>
      <c r="G39" s="25">
        <v>0.2</v>
      </c>
      <c r="H39" s="25">
        <v>7.0000000000000007E-2</v>
      </c>
      <c r="I39" s="25">
        <v>0.06</v>
      </c>
      <c r="J39" s="36">
        <v>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0.3</v>
      </c>
      <c r="F40" s="25">
        <v>0.39</v>
      </c>
      <c r="G40" s="25">
        <v>0.19</v>
      </c>
      <c r="H40" s="25">
        <v>7.0000000000000007E-2</v>
      </c>
      <c r="I40" s="25">
        <v>0.05</v>
      </c>
      <c r="J40" s="36">
        <v>2</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0.3</v>
      </c>
      <c r="F41" s="25">
        <v>0.37</v>
      </c>
      <c r="G41" s="25">
        <v>0.16</v>
      </c>
      <c r="H41" s="25">
        <v>0.08</v>
      </c>
      <c r="I41" s="25">
        <v>0.1</v>
      </c>
      <c r="J41" s="36">
        <v>2</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0.32</v>
      </c>
      <c r="F42" s="25">
        <v>0.38</v>
      </c>
      <c r="G42" s="25">
        <v>0.16</v>
      </c>
      <c r="H42" s="25">
        <v>0.08</v>
      </c>
      <c r="I42" s="25">
        <v>0.05</v>
      </c>
      <c r="J42" s="36">
        <v>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0.31</v>
      </c>
      <c r="F44" s="25">
        <v>0.37</v>
      </c>
      <c r="G44" s="25">
        <v>0.18</v>
      </c>
      <c r="H44" s="25">
        <v>0.08</v>
      </c>
      <c r="I44" s="25">
        <v>0.06</v>
      </c>
      <c r="J44" s="36">
        <v>2</v>
      </c>
      <c r="M44" s="19"/>
      <c r="O44" s="14" t="b">
        <v>1</v>
      </c>
      <c r="P44" s="14" t="b">
        <v>0</v>
      </c>
      <c r="Q44" s="14" t="b">
        <v>1</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0.22</v>
      </c>
      <c r="F45" s="25">
        <v>0.42</v>
      </c>
      <c r="G45" s="25">
        <v>0.18</v>
      </c>
      <c r="H45" s="25">
        <v>0.08</v>
      </c>
      <c r="I45" s="25">
        <v>0.1</v>
      </c>
      <c r="J45" s="36">
        <v>2.1</v>
      </c>
      <c r="M45" s="19"/>
      <c r="O45" s="14" t="b">
        <v>0</v>
      </c>
      <c r="P45" s="14" t="b">
        <v>1</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0.3</v>
      </c>
      <c r="F46" s="25">
        <v>0.34</v>
      </c>
      <c r="G46" s="25">
        <v>0.16</v>
      </c>
      <c r="H46" s="25">
        <v>0.09</v>
      </c>
      <c r="I46" s="25">
        <v>0.1</v>
      </c>
      <c r="J46" s="36">
        <v>2.1</v>
      </c>
      <c r="M46" s="19"/>
      <c r="O46" s="14" t="b">
        <v>1</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0.28000000000000003</v>
      </c>
      <c r="F47" s="25">
        <v>0.53</v>
      </c>
      <c r="G47" s="25">
        <v>0.11</v>
      </c>
      <c r="H47" s="25">
        <v>0.05</v>
      </c>
      <c r="I47" s="25">
        <v>0.04</v>
      </c>
      <c r="J47" s="36">
        <v>1.9</v>
      </c>
      <c r="M47" s="19"/>
      <c r="O47" s="14" t="b">
        <v>0</v>
      </c>
      <c r="P47" s="14" t="b">
        <v>1</v>
      </c>
      <c r="Q47" s="14" t="b">
        <v>0</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0.42</v>
      </c>
      <c r="F48" s="25">
        <v>0.33</v>
      </c>
      <c r="G48" s="25">
        <v>0.16</v>
      </c>
      <c r="H48" s="25">
        <v>0.02</v>
      </c>
      <c r="I48" s="25">
        <v>0.08</v>
      </c>
      <c r="J48" s="36">
        <v>1.7</v>
      </c>
      <c r="M48" s="19"/>
      <c r="O48" s="14" t="b">
        <v>1</v>
      </c>
      <c r="P48" s="14" t="b">
        <v>0</v>
      </c>
      <c r="Q48" s="14" t="b">
        <v>1</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0.27</v>
      </c>
      <c r="F49" s="25">
        <v>0.41</v>
      </c>
      <c r="G49" s="25">
        <v>0.09</v>
      </c>
      <c r="H49" s="25">
        <v>0.18</v>
      </c>
      <c r="I49" s="25">
        <v>0.05</v>
      </c>
      <c r="J49" s="36">
        <v>2.2000000000000002</v>
      </c>
      <c r="M49" s="19"/>
      <c r="O49" s="14" t="b">
        <v>0</v>
      </c>
      <c r="P49" s="14" t="b">
        <v>1</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0.22</v>
      </c>
      <c r="F51" s="25">
        <v>0.28999999999999998</v>
      </c>
      <c r="G51" s="25">
        <v>0.22</v>
      </c>
      <c r="H51" s="25">
        <v>0.15</v>
      </c>
      <c r="I51" s="25">
        <v>0.13</v>
      </c>
      <c r="J51" s="36">
        <v>2.2999999999999998</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1</v>
      </c>
      <c r="AB51" s="14" t="b">
        <v>1</v>
      </c>
    </row>
    <row r="52" spans="1:28" ht="12.75" customHeight="1" x14ac:dyDescent="0.25">
      <c r="A52" s="13">
        <v>10</v>
      </c>
      <c r="C52" s="3" t="s">
        <v>12</v>
      </c>
      <c r="D52" s="20">
        <v>2090</v>
      </c>
      <c r="E52" s="24">
        <v>0.31</v>
      </c>
      <c r="F52" s="25">
        <v>0.38</v>
      </c>
      <c r="G52" s="25">
        <v>0.17</v>
      </c>
      <c r="H52" s="25">
        <v>7.0000000000000007E-2</v>
      </c>
      <c r="I52" s="25">
        <v>0.06</v>
      </c>
      <c r="J52" s="36">
        <v>2</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0.28000000000000003</v>
      </c>
      <c r="F54" s="25">
        <v>0.24</v>
      </c>
      <c r="G54" s="25">
        <v>0.28999999999999998</v>
      </c>
      <c r="H54" s="25">
        <v>0.11</v>
      </c>
      <c r="I54" s="25">
        <v>0.09</v>
      </c>
      <c r="J54" s="36">
        <v>2.2999999999999998</v>
      </c>
      <c r="M54" s="19"/>
      <c r="O54" s="14" t="b">
        <v>1</v>
      </c>
      <c r="P54" s="14" t="b">
        <v>0</v>
      </c>
      <c r="Q54" s="14" t="b">
        <v>1</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0.24</v>
      </c>
      <c r="F55" s="25">
        <v>0.4</v>
      </c>
      <c r="G55" s="25">
        <v>0.22</v>
      </c>
      <c r="H55" s="25">
        <v>7.0000000000000007E-2</v>
      </c>
      <c r="I55" s="25">
        <v>0.06</v>
      </c>
      <c r="J55" s="36">
        <v>2.1</v>
      </c>
      <c r="M55" s="19"/>
      <c r="O55" s="14" t="b">
        <v>1</v>
      </c>
      <c r="P55" s="14" t="b">
        <v>1</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0.28000000000000003</v>
      </c>
      <c r="F56" s="25">
        <v>0.31</v>
      </c>
      <c r="G56" s="25">
        <v>0.22</v>
      </c>
      <c r="H56" s="25">
        <v>0.13</v>
      </c>
      <c r="I56" s="25">
        <v>0.06</v>
      </c>
      <c r="J56" s="36">
        <v>2.2000000000000002</v>
      </c>
      <c r="M56" s="19"/>
      <c r="O56" s="14" t="b">
        <v>1</v>
      </c>
      <c r="P56" s="14" t="b">
        <v>1</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0.13</v>
      </c>
      <c r="F57" s="25">
        <v>0.31</v>
      </c>
      <c r="G57" s="25">
        <v>0.33</v>
      </c>
      <c r="H57" s="25">
        <v>0.09</v>
      </c>
      <c r="I57" s="25">
        <v>0.13</v>
      </c>
      <c r="J57" s="36">
        <v>2.4</v>
      </c>
      <c r="M57" s="19"/>
      <c r="O57" s="14" t="b">
        <v>0</v>
      </c>
      <c r="P57" s="14" t="b">
        <v>1</v>
      </c>
      <c r="Q57" s="14" t="b">
        <v>1</v>
      </c>
      <c r="R57" s="14" t="b">
        <v>0</v>
      </c>
      <c r="S57" s="14" t="e">
        <v>#REF!</v>
      </c>
      <c r="T57" s="14" t="e">
        <v>#REF!</v>
      </c>
      <c r="U57" s="14" t="e">
        <v>#REF!</v>
      </c>
      <c r="V57" s="14" t="e">
        <v>#REF!</v>
      </c>
      <c r="W57" s="14" t="e">
        <v>#REF!</v>
      </c>
      <c r="X57" s="14" t="e">
        <v>#REF!</v>
      </c>
      <c r="Y57" s="14" t="e">
        <v>#REF!</v>
      </c>
      <c r="Z57" s="14" t="e">
        <v>#REF!</v>
      </c>
      <c r="AA57" s="14" t="b">
        <v>1</v>
      </c>
      <c r="AB57" s="14" t="b">
        <v>1</v>
      </c>
    </row>
    <row r="58" spans="1:28" ht="12.75" customHeight="1" x14ac:dyDescent="0.25">
      <c r="A58" s="13">
        <v>11</v>
      </c>
      <c r="C58" s="3" t="s">
        <v>63</v>
      </c>
      <c r="D58" s="20">
        <v>1511</v>
      </c>
      <c r="E58" s="24">
        <v>0.34</v>
      </c>
      <c r="F58" s="25">
        <v>0.39</v>
      </c>
      <c r="G58" s="25">
        <v>0.16</v>
      </c>
      <c r="H58" s="25">
        <v>0.06</v>
      </c>
      <c r="I58" s="25">
        <v>0.05</v>
      </c>
      <c r="J58" s="36">
        <v>1.9</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0.22</v>
      </c>
      <c r="F59" s="25">
        <v>0.34</v>
      </c>
      <c r="G59" s="25">
        <v>0.19</v>
      </c>
      <c r="H59" s="25">
        <v>0.12</v>
      </c>
      <c r="I59" s="25">
        <v>0.12</v>
      </c>
      <c r="J59" s="36">
        <v>2.2000000000000002</v>
      </c>
      <c r="M59" s="19"/>
      <c r="O59" s="14" t="b">
        <v>1</v>
      </c>
      <c r="P59" s="14" t="b">
        <v>1</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0.3</v>
      </c>
      <c r="F61" s="25">
        <v>0.35</v>
      </c>
      <c r="G61" s="25">
        <v>0.18</v>
      </c>
      <c r="H61" s="25">
        <v>0.06</v>
      </c>
      <c r="I61" s="25">
        <v>0.1</v>
      </c>
      <c r="J61" s="36">
        <v>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0.3</v>
      </c>
      <c r="F62" s="25">
        <v>0.33</v>
      </c>
      <c r="G62" s="25">
        <v>0.2</v>
      </c>
      <c r="H62" s="25">
        <v>0.11</v>
      </c>
      <c r="I62" s="25">
        <v>0.06</v>
      </c>
      <c r="J62" s="36">
        <v>2.1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0.31</v>
      </c>
      <c r="F63" s="25">
        <v>0.39</v>
      </c>
      <c r="G63" s="25">
        <v>0.17</v>
      </c>
      <c r="H63" s="25">
        <v>7.0000000000000007E-2</v>
      </c>
      <c r="I63" s="25">
        <v>0.06</v>
      </c>
      <c r="J63" s="36">
        <v>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0.34</v>
      </c>
      <c r="F65" s="25">
        <v>0.34</v>
      </c>
      <c r="G65" s="25">
        <v>0.13</v>
      </c>
      <c r="H65" s="25">
        <v>0.08</v>
      </c>
      <c r="I65" s="25">
        <v>0.11</v>
      </c>
      <c r="J65" s="36">
        <v>1.9</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0.28000000000000003</v>
      </c>
      <c r="F66" s="25">
        <v>0.37</v>
      </c>
      <c r="G66" s="25">
        <v>0.2</v>
      </c>
      <c r="H66" s="25">
        <v>0.08</v>
      </c>
      <c r="I66" s="25">
        <v>7.0000000000000007E-2</v>
      </c>
      <c r="J66" s="36">
        <v>2.1</v>
      </c>
      <c r="M66" s="19"/>
      <c r="O66" s="14" t="b">
        <v>0</v>
      </c>
      <c r="P66" s="14" t="b">
        <v>0</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0.32</v>
      </c>
      <c r="F67" s="25">
        <v>0.39</v>
      </c>
      <c r="G67" s="25">
        <v>0.17</v>
      </c>
      <c r="H67" s="25">
        <v>7.0000000000000007E-2</v>
      </c>
      <c r="I67" s="25">
        <v>0.05</v>
      </c>
      <c r="J67" s="36">
        <v>2</v>
      </c>
      <c r="M67" s="19"/>
      <c r="O67" s="14" t="b">
        <v>0</v>
      </c>
      <c r="P67" s="14" t="b">
        <v>0</v>
      </c>
      <c r="Q67" s="14" t="b">
        <v>0</v>
      </c>
      <c r="R67" s="14" t="b">
        <v>0</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0.24</v>
      </c>
      <c r="F69" s="25">
        <v>0.35</v>
      </c>
      <c r="G69" s="25">
        <v>0.22</v>
      </c>
      <c r="H69" s="25">
        <v>0.13</v>
      </c>
      <c r="I69" s="25">
        <v>0.06</v>
      </c>
      <c r="J69" s="36">
        <v>2.2999999999999998</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0.33</v>
      </c>
      <c r="F70" s="25">
        <v>0.39</v>
      </c>
      <c r="G70" s="25">
        <v>0.16</v>
      </c>
      <c r="H70" s="25">
        <v>0.06</v>
      </c>
      <c r="I70" s="25">
        <v>0.06</v>
      </c>
      <c r="J70" s="36">
        <v>1.9</v>
      </c>
      <c r="M70" s="19"/>
      <c r="O70" s="14" t="b">
        <v>1</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0.25</v>
      </c>
      <c r="F72" s="25">
        <v>0.28999999999999998</v>
      </c>
      <c r="G72" s="25">
        <v>0.19</v>
      </c>
      <c r="H72" s="25">
        <v>0.14000000000000001</v>
      </c>
      <c r="I72" s="25">
        <v>0.13</v>
      </c>
      <c r="J72" s="36">
        <v>2.2999999999999998</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1</v>
      </c>
      <c r="AB72" s="14" t="b">
        <v>1</v>
      </c>
    </row>
    <row r="73" spans="1:28" ht="12.75" customHeight="1" x14ac:dyDescent="0.25">
      <c r="A73" s="13">
        <v>15</v>
      </c>
      <c r="C73" s="3" t="s">
        <v>77</v>
      </c>
      <c r="D73" s="20">
        <v>762</v>
      </c>
      <c r="E73" s="24">
        <v>0.28000000000000003</v>
      </c>
      <c r="F73" s="25">
        <v>0.39</v>
      </c>
      <c r="G73" s="25">
        <v>0.19</v>
      </c>
      <c r="H73" s="25">
        <v>0.08</v>
      </c>
      <c r="I73" s="25">
        <v>0.06</v>
      </c>
      <c r="J73" s="36">
        <v>2.1</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0.34</v>
      </c>
      <c r="F74" s="25">
        <v>0.39</v>
      </c>
      <c r="G74" s="25">
        <v>0.17</v>
      </c>
      <c r="H74" s="25">
        <v>0.06</v>
      </c>
      <c r="I74" s="25">
        <v>0.04</v>
      </c>
      <c r="J74" s="36">
        <v>2</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0.28999999999999998</v>
      </c>
      <c r="F76" s="25">
        <v>0.34</v>
      </c>
      <c r="G76" s="25">
        <v>0.21</v>
      </c>
      <c r="H76" s="25">
        <v>0.1</v>
      </c>
      <c r="I76" s="25">
        <v>0.06</v>
      </c>
      <c r="J76" s="36">
        <v>2.1</v>
      </c>
      <c r="M76" s="19"/>
      <c r="O76" s="14" t="b">
        <v>1</v>
      </c>
      <c r="P76" s="14" t="b">
        <v>0</v>
      </c>
      <c r="Q76" s="14" t="b">
        <v>0</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0.22</v>
      </c>
      <c r="F77" s="25">
        <v>0.41</v>
      </c>
      <c r="G77" s="25">
        <v>0.21</v>
      </c>
      <c r="H77" s="25">
        <v>0.1</v>
      </c>
      <c r="I77" s="25">
        <v>7.0000000000000007E-2</v>
      </c>
      <c r="J77" s="36">
        <v>2.2000000000000002</v>
      </c>
      <c r="M77" s="19"/>
      <c r="O77" s="14" t="b">
        <v>0</v>
      </c>
      <c r="P77" s="14" t="b">
        <v>1</v>
      </c>
      <c r="Q77" s="14" t="b">
        <v>0</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0.32</v>
      </c>
      <c r="F78" s="25">
        <v>0.38</v>
      </c>
      <c r="G78" s="25">
        <v>0.17</v>
      </c>
      <c r="H78" s="25">
        <v>7.0000000000000007E-2</v>
      </c>
      <c r="I78" s="25">
        <v>0.05</v>
      </c>
      <c r="J78" s="36">
        <v>2</v>
      </c>
      <c r="M78" s="19"/>
      <c r="O78" s="14" t="b">
        <v>1</v>
      </c>
      <c r="P78" s="14" t="b">
        <v>0</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0.28999999999999998</v>
      </c>
      <c r="F79" s="25">
        <v>0.36</v>
      </c>
      <c r="G79" s="25">
        <v>0.16</v>
      </c>
      <c r="H79" s="25">
        <v>0.08</v>
      </c>
      <c r="I79" s="25">
        <v>0.11</v>
      </c>
      <c r="J79" s="36">
        <v>2</v>
      </c>
      <c r="M79" s="19"/>
      <c r="O79" s="14" t="b">
        <v>1</v>
      </c>
      <c r="P79" s="14" t="b">
        <v>0</v>
      </c>
      <c r="Q79" s="14" t="b">
        <v>0</v>
      </c>
      <c r="R79" s="14" t="b">
        <v>0</v>
      </c>
      <c r="S79" s="14" t="e">
        <v>#REF!</v>
      </c>
      <c r="T79" s="14" t="e">
        <v>#REF!</v>
      </c>
      <c r="U79" s="14" t="e">
        <v>#REF!</v>
      </c>
      <c r="V79" s="14" t="e">
        <v>#REF!</v>
      </c>
      <c r="W79" s="14" t="e">
        <v>#REF!</v>
      </c>
      <c r="X79" s="14" t="e">
        <v>#REF!</v>
      </c>
      <c r="Y79" s="14" t="e">
        <v>#REF!</v>
      </c>
      <c r="Z79" s="14" t="e">
        <v>#REF!</v>
      </c>
      <c r="AA79" s="14" t="b">
        <v>0</v>
      </c>
      <c r="AB79" s="14" t="b">
        <v>0</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0.34</v>
      </c>
      <c r="F81" s="25">
        <v>0.26</v>
      </c>
      <c r="G81" s="25">
        <v>0.2</v>
      </c>
      <c r="H81" s="25">
        <v>0.14000000000000001</v>
      </c>
      <c r="I81" s="25">
        <v>0.06</v>
      </c>
      <c r="J81" s="36">
        <v>2.2000000000000002</v>
      </c>
      <c r="M81" s="19"/>
      <c r="O81" s="14" t="b">
        <v>1</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0.21</v>
      </c>
      <c r="F82" s="25">
        <v>0.39</v>
      </c>
      <c r="G82" s="25">
        <v>0.22</v>
      </c>
      <c r="H82" s="25">
        <v>0.12</v>
      </c>
      <c r="I82" s="25">
        <v>0.06</v>
      </c>
      <c r="J82" s="36">
        <v>2.2999999999999998</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0.36</v>
      </c>
      <c r="F83" s="25">
        <v>0.38</v>
      </c>
      <c r="G83" s="25">
        <v>0.15</v>
      </c>
      <c r="H83" s="25">
        <v>0.05</v>
      </c>
      <c r="I83" s="25">
        <v>0.06</v>
      </c>
      <c r="J83" s="36">
        <v>1.9</v>
      </c>
      <c r="M83" s="19"/>
      <c r="O83" s="14" t="b">
        <v>1</v>
      </c>
      <c r="P83" s="14" t="b">
        <v>1</v>
      </c>
      <c r="Q83" s="14" t="b">
        <v>1</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0.51</v>
      </c>
      <c r="F85" s="25">
        <v>0.32</v>
      </c>
      <c r="G85" s="25">
        <v>7.0000000000000007E-2</v>
      </c>
      <c r="H85" s="25">
        <v>0.04</v>
      </c>
      <c r="I85" s="25">
        <v>0.06</v>
      </c>
      <c r="J85" s="36">
        <v>1.6</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0.26</v>
      </c>
      <c r="F86" s="25">
        <v>0.46</v>
      </c>
      <c r="G86" s="25">
        <v>0.19</v>
      </c>
      <c r="H86" s="25">
        <v>0.04</v>
      </c>
      <c r="I86" s="25">
        <v>0.05</v>
      </c>
      <c r="J86" s="36">
        <v>2</v>
      </c>
      <c r="M86" s="19"/>
      <c r="O86" s="14" t="b">
        <v>1</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0.16</v>
      </c>
      <c r="F87" s="25">
        <v>0.34</v>
      </c>
      <c r="G87" s="25">
        <v>0.28999999999999998</v>
      </c>
      <c r="H87" s="25">
        <v>0.17</v>
      </c>
      <c r="I87" s="25">
        <v>0.05</v>
      </c>
      <c r="J87" s="36">
        <v>2.5</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0.24</v>
      </c>
      <c r="F88" s="25">
        <v>0.25</v>
      </c>
      <c r="G88" s="25">
        <v>0.16</v>
      </c>
      <c r="H88" s="25">
        <v>0.08</v>
      </c>
      <c r="I88" s="25">
        <v>0.27</v>
      </c>
      <c r="J88" s="36">
        <v>2.1</v>
      </c>
      <c r="M88" s="19"/>
      <c r="O88" s="14" t="b">
        <v>1</v>
      </c>
      <c r="P88" s="14" t="b">
        <v>0</v>
      </c>
      <c r="Q88" s="14" t="b">
        <v>1</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0.26</v>
      </c>
      <c r="F90" s="25">
        <v>0.23</v>
      </c>
      <c r="G90" s="25">
        <v>0.19</v>
      </c>
      <c r="H90" s="25">
        <v>0.26</v>
      </c>
      <c r="I90" s="25">
        <v>7.0000000000000007E-2</v>
      </c>
      <c r="J90" s="36">
        <v>2.5</v>
      </c>
      <c r="M90" s="19"/>
      <c r="O90" s="14" t="b">
        <v>1</v>
      </c>
      <c r="P90" s="14" t="b">
        <v>0</v>
      </c>
      <c r="Q90" s="14" t="b">
        <v>1</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0.22</v>
      </c>
      <c r="F91" s="25">
        <v>0.39</v>
      </c>
      <c r="G91" s="25">
        <v>0.23</v>
      </c>
      <c r="H91" s="25">
        <v>0.1</v>
      </c>
      <c r="I91" s="25">
        <v>7.0000000000000007E-2</v>
      </c>
      <c r="J91" s="36">
        <v>2.2000000000000002</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0.37</v>
      </c>
      <c r="F92" s="25">
        <v>0.39</v>
      </c>
      <c r="G92" s="25">
        <v>0.14000000000000001</v>
      </c>
      <c r="H92" s="25">
        <v>0.05</v>
      </c>
      <c r="I92" s="25">
        <v>0.05</v>
      </c>
      <c r="J92" s="36">
        <v>1.9</v>
      </c>
      <c r="M92" s="19"/>
      <c r="O92" s="14" t="b">
        <v>1</v>
      </c>
      <c r="P92" s="14" t="b">
        <v>1</v>
      </c>
      <c r="Q92" s="14" t="b">
        <v>1</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0.26</v>
      </c>
      <c r="F94" s="25">
        <v>0.38</v>
      </c>
      <c r="G94" s="25">
        <v>0.21</v>
      </c>
      <c r="H94" s="25">
        <v>0.09</v>
      </c>
      <c r="I94" s="25">
        <v>0.06</v>
      </c>
      <c r="J94" s="36">
        <v>2.1</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0.41</v>
      </c>
      <c r="F95" s="25">
        <v>0.37</v>
      </c>
      <c r="G95" s="25">
        <v>0.11</v>
      </c>
      <c r="H95" s="25">
        <v>0.04</v>
      </c>
      <c r="I95" s="25">
        <v>7.0000000000000007E-2</v>
      </c>
      <c r="J95" s="36">
        <v>1.8</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0.25</v>
      </c>
      <c r="F97" s="25">
        <v>0.4</v>
      </c>
      <c r="G97" s="25">
        <v>0.21</v>
      </c>
      <c r="H97" s="25">
        <v>0.1</v>
      </c>
      <c r="I97" s="25">
        <v>0.05</v>
      </c>
      <c r="J97" s="36">
        <v>2.2000000000000002</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0.38</v>
      </c>
      <c r="F98" s="25">
        <v>0.36</v>
      </c>
      <c r="G98" s="25">
        <v>0.14000000000000001</v>
      </c>
      <c r="H98" s="25">
        <v>0.05</v>
      </c>
      <c r="I98" s="25">
        <v>7.0000000000000007E-2</v>
      </c>
      <c r="J98" s="36">
        <v>1.8</v>
      </c>
      <c r="M98" s="19"/>
      <c r="O98" s="14" t="b">
        <v>1</v>
      </c>
      <c r="P98" s="14" t="b">
        <v>1</v>
      </c>
      <c r="Q98" s="14" t="b">
        <v>1</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0.22</v>
      </c>
      <c r="F100" s="25">
        <v>0.4</v>
      </c>
      <c r="G100" s="25">
        <v>0.23</v>
      </c>
      <c r="H100" s="25">
        <v>0.1</v>
      </c>
      <c r="I100" s="25">
        <v>0.05</v>
      </c>
      <c r="J100" s="36">
        <v>2.2000000000000002</v>
      </c>
      <c r="M100" s="19"/>
      <c r="O100" s="14" t="b">
        <v>0</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0.39</v>
      </c>
      <c r="F101" s="25">
        <v>0.36</v>
      </c>
      <c r="G101" s="25">
        <v>0.13</v>
      </c>
      <c r="H101" s="25">
        <v>0.06</v>
      </c>
      <c r="I101" s="25">
        <v>0.08</v>
      </c>
      <c r="J101" s="36">
        <v>1.8</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0.22</v>
      </c>
      <c r="F103" s="25">
        <v>0.39</v>
      </c>
      <c r="G103" s="25">
        <v>0.18</v>
      </c>
      <c r="H103" s="25">
        <v>0.13</v>
      </c>
      <c r="I103" s="25">
        <v>7.0000000000000007E-2</v>
      </c>
      <c r="J103" s="36">
        <v>2.2000000000000002</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0.24</v>
      </c>
      <c r="F104" s="25">
        <v>0.44</v>
      </c>
      <c r="G104" s="25">
        <v>0.21</v>
      </c>
      <c r="H104" s="25">
        <v>0.08</v>
      </c>
      <c r="I104" s="25">
        <v>0.03</v>
      </c>
      <c r="J104" s="36">
        <v>2.1</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0.36</v>
      </c>
      <c r="F105" s="25">
        <v>0.35</v>
      </c>
      <c r="G105" s="25">
        <v>0.19</v>
      </c>
      <c r="H105" s="25">
        <v>7.0000000000000007E-2</v>
      </c>
      <c r="I105" s="25">
        <v>0.04</v>
      </c>
      <c r="J105" s="36">
        <v>2</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0.32</v>
      </c>
      <c r="F106" s="29">
        <v>0.36</v>
      </c>
      <c r="G106" s="29">
        <v>0.13</v>
      </c>
      <c r="H106" s="29">
        <v>0.06</v>
      </c>
      <c r="I106" s="29">
        <v>0.13</v>
      </c>
      <c r="J106" s="37">
        <v>1.9</v>
      </c>
      <c r="M106" s="19"/>
      <c r="O106" s="14" t="b">
        <v>1</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838" priority="16">
      <formula>L13=TRUE</formula>
    </cfRule>
  </conditionalFormatting>
  <conditionalFormatting sqref="E35">
    <cfRule type="expression" dxfId="837" priority="9">
      <formula>L35=TRUE</formula>
    </cfRule>
  </conditionalFormatting>
  <conditionalFormatting sqref="E60">
    <cfRule type="expression" dxfId="836" priority="8">
      <formula>L60=TRUE</formula>
    </cfRule>
  </conditionalFormatting>
  <conditionalFormatting sqref="E64">
    <cfRule type="expression" dxfId="835" priority="7">
      <formula>L64=TRUE</formula>
    </cfRule>
  </conditionalFormatting>
  <conditionalFormatting sqref="E84">
    <cfRule type="expression" dxfId="834" priority="6">
      <formula>L84=TRUE</formula>
    </cfRule>
  </conditionalFormatting>
  <conditionalFormatting sqref="E89">
    <cfRule type="expression" dxfId="833" priority="5">
      <formula>L89=TRUE</formula>
    </cfRule>
  </conditionalFormatting>
  <conditionalFormatting sqref="E93">
    <cfRule type="expression" dxfId="832" priority="4">
      <formula>L93=TRUE</formula>
    </cfRule>
  </conditionalFormatting>
  <conditionalFormatting sqref="E96">
    <cfRule type="expression" dxfId="831" priority="3">
      <formula>L96=TRUE</formula>
    </cfRule>
  </conditionalFormatting>
  <conditionalFormatting sqref="E99">
    <cfRule type="expression" dxfId="830" priority="2">
      <formula>L99=TRUE</formula>
    </cfRule>
  </conditionalFormatting>
  <conditionalFormatting sqref="E112:E142">
    <cfRule type="expression" dxfId="829" priority="13">
      <formula>L112=TRUE</formula>
    </cfRule>
  </conditionalFormatting>
  <conditionalFormatting sqref="E154:E195">
    <cfRule type="expression" dxfId="828" priority="15">
      <formula>L154=TRUE</formula>
    </cfRule>
  </conditionalFormatting>
  <conditionalFormatting sqref="E207:E248">
    <cfRule type="expression" dxfId="827"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826"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825" priority="11">
      <formula>Y13=TRUE</formula>
    </cfRule>
  </conditionalFormatting>
  <conditionalFormatting sqref="J110:K267">
    <cfRule type="expression" dxfId="824" priority="12">
      <formula>Z110=TRUE</formula>
    </cfRule>
  </conditionalFormatting>
  <conditionalFormatting sqref="M8:M106">
    <cfRule type="cellIs" dxfId="823"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822"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821" priority="18">
      <formula>N13=TRUE</formula>
    </cfRule>
  </conditionalFormatting>
  <pageMargins left="0.7" right="0.7" top="0.75" bottom="0.75" header="0.3" footer="0.3"/>
  <pageSetup paperSize="9" orientation="portrait" verticalDpi="0" r:id="rId1"/>
  <drawing r:id="rId2"/>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Worksheet____85"/>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260</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v>
      </c>
      <c r="F8" s="18">
        <v>0.36</v>
      </c>
      <c r="G8" s="18">
        <v>0.19</v>
      </c>
      <c r="H8" s="18">
        <v>0.09</v>
      </c>
      <c r="I8" s="18">
        <v>0.06</v>
      </c>
      <c r="J8" s="57">
        <v>2.1</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0.34</v>
      </c>
      <c r="F11" s="25">
        <v>0.33</v>
      </c>
      <c r="G11" s="25">
        <v>0.16</v>
      </c>
      <c r="H11" s="25">
        <v>0.09</v>
      </c>
      <c r="I11" s="25">
        <v>0.08</v>
      </c>
      <c r="J11" s="36">
        <v>2</v>
      </c>
      <c r="M11" s="19"/>
      <c r="O11" s="14" t="b">
        <v>1</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0.26</v>
      </c>
      <c r="F12" s="25">
        <v>0.39</v>
      </c>
      <c r="G12" s="25">
        <v>0.21</v>
      </c>
      <c r="H12" s="25">
        <v>0.09</v>
      </c>
      <c r="I12" s="25">
        <v>0.05</v>
      </c>
      <c r="J12" s="36">
        <v>2.1</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0.34</v>
      </c>
      <c r="F14" s="25">
        <v>0.34</v>
      </c>
      <c r="G14" s="25">
        <v>0.14000000000000001</v>
      </c>
      <c r="H14" s="25">
        <v>0.09</v>
      </c>
      <c r="I14" s="25">
        <v>0.09</v>
      </c>
      <c r="J14" s="36">
        <v>2</v>
      </c>
      <c r="M14" s="19"/>
      <c r="O14" s="14" t="b">
        <v>1</v>
      </c>
      <c r="P14" s="14" t="b">
        <v>0</v>
      </c>
      <c r="Q14" s="14" t="b">
        <v>0</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0.28999999999999998</v>
      </c>
      <c r="F15" s="25">
        <v>0.38</v>
      </c>
      <c r="G15" s="25">
        <v>0.17</v>
      </c>
      <c r="H15" s="25">
        <v>0.09</v>
      </c>
      <c r="I15" s="25">
        <v>7.0000000000000007E-2</v>
      </c>
      <c r="J15" s="36">
        <v>2.1</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0.28000000000000003</v>
      </c>
      <c r="F16" s="25">
        <v>0.35</v>
      </c>
      <c r="G16" s="25">
        <v>0.19</v>
      </c>
      <c r="H16" s="25">
        <v>0.11</v>
      </c>
      <c r="I16" s="25">
        <v>7.0000000000000007E-2</v>
      </c>
      <c r="J16" s="36">
        <v>2.1</v>
      </c>
      <c r="M16" s="19"/>
      <c r="O16" s="14" t="b">
        <v>0</v>
      </c>
      <c r="P16" s="14" t="b">
        <v>0</v>
      </c>
      <c r="Q16" s="14" t="b">
        <v>0</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0.26</v>
      </c>
      <c r="F17" s="25">
        <v>0.37</v>
      </c>
      <c r="G17" s="25">
        <v>0.22</v>
      </c>
      <c r="H17" s="25">
        <v>0.1</v>
      </c>
      <c r="I17" s="25">
        <v>0.05</v>
      </c>
      <c r="J17" s="36">
        <v>2.2000000000000002</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0.33</v>
      </c>
      <c r="F18" s="25">
        <v>0.32</v>
      </c>
      <c r="G18" s="25">
        <v>0.2</v>
      </c>
      <c r="H18" s="25">
        <v>0.09</v>
      </c>
      <c r="I18" s="25">
        <v>0.06</v>
      </c>
      <c r="J18" s="36">
        <v>2.1</v>
      </c>
      <c r="M18" s="19"/>
      <c r="O18" s="14" t="b">
        <v>1</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0.28000000000000003</v>
      </c>
      <c r="F19" s="25">
        <v>0.4</v>
      </c>
      <c r="G19" s="25">
        <v>0.24</v>
      </c>
      <c r="H19" s="25">
        <v>0.05</v>
      </c>
      <c r="I19" s="25">
        <v>0.04</v>
      </c>
      <c r="J19" s="36">
        <v>2.1</v>
      </c>
      <c r="M19" s="19"/>
      <c r="O19" s="14" t="b">
        <v>0</v>
      </c>
      <c r="P19" s="14" t="b">
        <v>1</v>
      </c>
      <c r="Q19" s="14" t="b">
        <v>1</v>
      </c>
      <c r="R19" s="14" t="b">
        <v>0</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0.28000000000000003</v>
      </c>
      <c r="F20" s="25">
        <v>0.43</v>
      </c>
      <c r="G20" s="25">
        <v>0.18</v>
      </c>
      <c r="H20" s="25">
        <v>7.0000000000000007E-2</v>
      </c>
      <c r="I20" s="25">
        <v>0.04</v>
      </c>
      <c r="J20" s="36">
        <v>2.1</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0.32</v>
      </c>
      <c r="F21" s="25">
        <v>0.38</v>
      </c>
      <c r="G21" s="25">
        <v>0.2</v>
      </c>
      <c r="H21" s="25">
        <v>0.05</v>
      </c>
      <c r="I21" s="25">
        <v>0.05</v>
      </c>
      <c r="J21" s="36">
        <v>2</v>
      </c>
      <c r="M21" s="19"/>
      <c r="O21" s="14" t="b">
        <v>0</v>
      </c>
      <c r="P21" s="14" t="b">
        <v>0</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v>
      </c>
      <c r="F23" s="25">
        <v>0.35</v>
      </c>
      <c r="G23" s="25">
        <v>0.18</v>
      </c>
      <c r="H23" s="25">
        <v>0.1</v>
      </c>
      <c r="I23" s="25">
        <v>7.0000000000000007E-2</v>
      </c>
      <c r="J23" s="36">
        <v>2.1</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0.28999999999999998</v>
      </c>
      <c r="F24" s="25">
        <v>0.4</v>
      </c>
      <c r="G24" s="25">
        <v>0.21</v>
      </c>
      <c r="H24" s="25">
        <v>0.06</v>
      </c>
      <c r="I24" s="25">
        <v>0.04</v>
      </c>
      <c r="J24" s="36">
        <v>2</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0.26</v>
      </c>
      <c r="F26" s="25">
        <v>0.33</v>
      </c>
      <c r="G26" s="25">
        <v>0.21</v>
      </c>
      <c r="H26" s="25">
        <v>0.11</v>
      </c>
      <c r="I26" s="25">
        <v>0.08</v>
      </c>
      <c r="J26" s="36">
        <v>2.2000000000000002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0.32</v>
      </c>
      <c r="F27" s="25">
        <v>0.37</v>
      </c>
      <c r="G27" s="25">
        <v>0.18</v>
      </c>
      <c r="H27" s="25">
        <v>0.08</v>
      </c>
      <c r="I27" s="25">
        <v>0.05</v>
      </c>
      <c r="J27" s="36">
        <v>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v>
      </c>
      <c r="F29" s="25">
        <v>0.34</v>
      </c>
      <c r="G29" s="25">
        <v>0.19</v>
      </c>
      <c r="H29" s="25">
        <v>0.09</v>
      </c>
      <c r="I29" s="25">
        <v>7.0000000000000007E-2</v>
      </c>
      <c r="J29" s="36">
        <v>2.1</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0.28000000000000003</v>
      </c>
      <c r="F30" s="25">
        <v>0.37</v>
      </c>
      <c r="G30" s="25">
        <v>0.21</v>
      </c>
      <c r="H30" s="25">
        <v>0.09</v>
      </c>
      <c r="I30" s="25">
        <v>0.05</v>
      </c>
      <c r="J30" s="36">
        <v>2.1</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0.32</v>
      </c>
      <c r="F31" s="25">
        <v>0.43</v>
      </c>
      <c r="G31" s="25">
        <v>0.13</v>
      </c>
      <c r="H31" s="25">
        <v>0.08</v>
      </c>
      <c r="I31" s="25">
        <v>0.05</v>
      </c>
      <c r="J31" s="36">
        <v>2</v>
      </c>
      <c r="M31" s="19"/>
      <c r="O31" s="14" t="b">
        <v>0</v>
      </c>
      <c r="P31" s="14" t="b">
        <v>1</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v>
      </c>
      <c r="F33" s="25">
        <v>0.35</v>
      </c>
      <c r="G33" s="25">
        <v>0.19</v>
      </c>
      <c r="H33" s="25">
        <v>0.09</v>
      </c>
      <c r="I33" s="25">
        <v>7.0000000000000007E-2</v>
      </c>
      <c r="J33" s="36">
        <v>2.1</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0.27</v>
      </c>
      <c r="F34" s="25">
        <v>0.4</v>
      </c>
      <c r="G34" s="25">
        <v>0.2</v>
      </c>
      <c r="H34" s="25">
        <v>0.08</v>
      </c>
      <c r="I34" s="25">
        <v>0.05</v>
      </c>
      <c r="J34" s="36">
        <v>2.1</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0.31</v>
      </c>
      <c r="F36" s="25">
        <v>0.38</v>
      </c>
      <c r="G36" s="25">
        <v>0.18</v>
      </c>
      <c r="H36" s="25">
        <v>0.09</v>
      </c>
      <c r="I36" s="25">
        <v>0.05</v>
      </c>
      <c r="J36" s="36">
        <v>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0.28999999999999998</v>
      </c>
      <c r="F37" s="25">
        <v>0.34</v>
      </c>
      <c r="G37" s="25">
        <v>0.2</v>
      </c>
      <c r="H37" s="25">
        <v>0.09</v>
      </c>
      <c r="I37" s="25">
        <v>0.08</v>
      </c>
      <c r="J37" s="36">
        <v>2.1</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v>
      </c>
      <c r="F39" s="25">
        <v>0.33</v>
      </c>
      <c r="G39" s="25">
        <v>0.21</v>
      </c>
      <c r="H39" s="25">
        <v>0.08</v>
      </c>
      <c r="I39" s="25">
        <v>7.0000000000000007E-2</v>
      </c>
      <c r="J39" s="36">
        <v>2.1</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0.28999999999999998</v>
      </c>
      <c r="F40" s="25">
        <v>0.36</v>
      </c>
      <c r="G40" s="25">
        <v>0.2</v>
      </c>
      <c r="H40" s="25">
        <v>0.09</v>
      </c>
      <c r="I40" s="25">
        <v>0.06</v>
      </c>
      <c r="J40" s="36">
        <v>2.1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0.28000000000000003</v>
      </c>
      <c r="F41" s="25">
        <v>0.36</v>
      </c>
      <c r="G41" s="25">
        <v>0.17</v>
      </c>
      <c r="H41" s="25">
        <v>0.1</v>
      </c>
      <c r="I41" s="25">
        <v>7.0000000000000007E-2</v>
      </c>
      <c r="J41" s="36">
        <v>2.1</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0.31</v>
      </c>
      <c r="F42" s="25">
        <v>0.38</v>
      </c>
      <c r="G42" s="25">
        <v>0.17</v>
      </c>
      <c r="H42" s="25">
        <v>0.09</v>
      </c>
      <c r="I42" s="25">
        <v>0.05</v>
      </c>
      <c r="J42" s="36">
        <v>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v>
      </c>
      <c r="F44" s="25">
        <v>0.35</v>
      </c>
      <c r="G44" s="25">
        <v>0.19</v>
      </c>
      <c r="H44" s="25">
        <v>0.09</v>
      </c>
      <c r="I44" s="25">
        <v>7.0000000000000007E-2</v>
      </c>
      <c r="J44" s="36">
        <v>2.1</v>
      </c>
      <c r="M44" s="19"/>
      <c r="O44" s="14" t="b">
        <v>1</v>
      </c>
      <c r="P44" s="14" t="b">
        <v>1</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0.2</v>
      </c>
      <c r="F45" s="25">
        <v>0.4</v>
      </c>
      <c r="G45" s="25">
        <v>0.24</v>
      </c>
      <c r="H45" s="25">
        <v>0.08</v>
      </c>
      <c r="I45" s="25">
        <v>0.08</v>
      </c>
      <c r="J45" s="36">
        <v>2.2000000000000002</v>
      </c>
      <c r="M45" s="19"/>
      <c r="O45" s="14" t="b">
        <v>0</v>
      </c>
      <c r="P45" s="14" t="b">
        <v>1</v>
      </c>
      <c r="Q45" s="14" t="b">
        <v>1</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0.22</v>
      </c>
      <c r="F46" s="25">
        <v>0.39</v>
      </c>
      <c r="G46" s="25">
        <v>0.21</v>
      </c>
      <c r="H46" s="25">
        <v>0.09</v>
      </c>
      <c r="I46" s="25">
        <v>0.09</v>
      </c>
      <c r="J46" s="36">
        <v>2.2000000000000002</v>
      </c>
      <c r="M46" s="19"/>
      <c r="O46" s="14" t="b">
        <v>0</v>
      </c>
      <c r="P46" s="14" t="b">
        <v>1</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0.28000000000000003</v>
      </c>
      <c r="F47" s="25">
        <v>0.46</v>
      </c>
      <c r="G47" s="25">
        <v>0.17</v>
      </c>
      <c r="H47" s="25">
        <v>0.05</v>
      </c>
      <c r="I47" s="25">
        <v>0.05</v>
      </c>
      <c r="J47" s="36">
        <v>2</v>
      </c>
      <c r="M47" s="19"/>
      <c r="O47" s="14" t="b">
        <v>1</v>
      </c>
      <c r="P47" s="14" t="b">
        <v>1</v>
      </c>
      <c r="Q47" s="14" t="b">
        <v>0</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0.27</v>
      </c>
      <c r="F48" s="25">
        <v>0.47</v>
      </c>
      <c r="G48" s="25">
        <v>0.2</v>
      </c>
      <c r="H48" s="25">
        <v>0.03</v>
      </c>
      <c r="I48" s="25">
        <v>0.03</v>
      </c>
      <c r="J48" s="36">
        <v>2</v>
      </c>
      <c r="M48" s="19"/>
      <c r="O48" s="14" t="b">
        <v>1</v>
      </c>
      <c r="P48" s="14" t="b">
        <v>1</v>
      </c>
      <c r="Q48" s="14" t="b">
        <v>0</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0.41</v>
      </c>
      <c r="F49" s="25">
        <v>0.23</v>
      </c>
      <c r="G49" s="25">
        <v>0.14000000000000001</v>
      </c>
      <c r="H49" s="25">
        <v>0.23</v>
      </c>
      <c r="I49" s="25"/>
      <c r="J49" s="36">
        <v>2.2000000000000002</v>
      </c>
      <c r="M49" s="19"/>
      <c r="O49" s="14" t="b">
        <v>1</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0.18</v>
      </c>
      <c r="F51" s="25">
        <v>0.28000000000000003</v>
      </c>
      <c r="G51" s="25">
        <v>0.26</v>
      </c>
      <c r="H51" s="25">
        <v>0.14000000000000001</v>
      </c>
      <c r="I51" s="25">
        <v>0.14000000000000001</v>
      </c>
      <c r="J51" s="36">
        <v>2.4</v>
      </c>
      <c r="M51" s="19"/>
      <c r="O51" s="14" t="b">
        <v>0</v>
      </c>
      <c r="P51" s="14" t="b">
        <v>0</v>
      </c>
      <c r="Q51" s="14" t="b">
        <v>1</v>
      </c>
      <c r="R51" s="14" t="b">
        <v>0</v>
      </c>
      <c r="S51" s="14" t="e">
        <v>#REF!</v>
      </c>
      <c r="T51" s="14" t="e">
        <v>#REF!</v>
      </c>
      <c r="U51" s="14" t="e">
        <v>#REF!</v>
      </c>
      <c r="V51" s="14" t="e">
        <v>#REF!</v>
      </c>
      <c r="W51" s="14" t="e">
        <v>#REF!</v>
      </c>
      <c r="X51" s="14" t="e">
        <v>#REF!</v>
      </c>
      <c r="Y51" s="14" t="e">
        <v>#REF!</v>
      </c>
      <c r="Z51" s="14" t="e">
        <v>#REF!</v>
      </c>
      <c r="AA51" s="14" t="b">
        <v>1</v>
      </c>
      <c r="AB51" s="14" t="b">
        <v>1</v>
      </c>
    </row>
    <row r="52" spans="1:28" ht="12.75" customHeight="1" x14ac:dyDescent="0.25">
      <c r="A52" s="13">
        <v>10</v>
      </c>
      <c r="C52" s="3" t="s">
        <v>12</v>
      </c>
      <c r="D52" s="20">
        <v>2090</v>
      </c>
      <c r="E52" s="24">
        <v>0.3</v>
      </c>
      <c r="F52" s="25">
        <v>0.36</v>
      </c>
      <c r="G52" s="25">
        <v>0.19</v>
      </c>
      <c r="H52" s="25">
        <v>0.09</v>
      </c>
      <c r="I52" s="25">
        <v>0.06</v>
      </c>
      <c r="J52" s="36">
        <v>2.1</v>
      </c>
      <c r="M52" s="19"/>
      <c r="O52" s="14" t="b">
        <v>1</v>
      </c>
      <c r="P52" s="14" t="b">
        <v>1</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0.21</v>
      </c>
      <c r="F54" s="25">
        <v>0.33</v>
      </c>
      <c r="G54" s="25">
        <v>0.26</v>
      </c>
      <c r="H54" s="25">
        <v>0.15</v>
      </c>
      <c r="I54" s="25">
        <v>0.06</v>
      </c>
      <c r="J54" s="36">
        <v>2.4</v>
      </c>
      <c r="M54" s="19"/>
      <c r="O54" s="14" t="b">
        <v>0</v>
      </c>
      <c r="P54" s="14" t="b">
        <v>1</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0.21</v>
      </c>
      <c r="F55" s="25">
        <v>0.32</v>
      </c>
      <c r="G55" s="25">
        <v>0.27</v>
      </c>
      <c r="H55" s="25">
        <v>0.14000000000000001</v>
      </c>
      <c r="I55" s="25">
        <v>0.06</v>
      </c>
      <c r="J55" s="36">
        <v>2.4</v>
      </c>
      <c r="M55" s="19"/>
      <c r="O55" s="14" t="b">
        <v>0</v>
      </c>
      <c r="P55" s="14" t="b">
        <v>1</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0.3</v>
      </c>
      <c r="F56" s="25">
        <v>0.31</v>
      </c>
      <c r="G56" s="25">
        <v>0.19</v>
      </c>
      <c r="H56" s="25">
        <v>0.12</v>
      </c>
      <c r="I56" s="25">
        <v>0.09</v>
      </c>
      <c r="J56" s="36">
        <v>2.1</v>
      </c>
      <c r="M56" s="19"/>
      <c r="O56" s="14" t="b">
        <v>1</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v>
      </c>
      <c r="F57" s="25">
        <v>0.22</v>
      </c>
      <c r="G57" s="25">
        <v>0.31</v>
      </c>
      <c r="H57" s="25">
        <v>0.2</v>
      </c>
      <c r="I57" s="25">
        <v>7.0000000000000007E-2</v>
      </c>
      <c r="J57" s="36">
        <v>2.5</v>
      </c>
      <c r="M57" s="19"/>
      <c r="O57" s="14" t="b">
        <v>0</v>
      </c>
      <c r="P57" s="14" t="b">
        <v>0</v>
      </c>
      <c r="Q57" s="14" t="b">
        <v>1</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0.32</v>
      </c>
      <c r="F58" s="25">
        <v>0.38</v>
      </c>
      <c r="G58" s="25">
        <v>0.17</v>
      </c>
      <c r="H58" s="25">
        <v>7.0000000000000007E-2</v>
      </c>
      <c r="I58" s="25">
        <v>0.05</v>
      </c>
      <c r="J58" s="36">
        <v>2</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0.22</v>
      </c>
      <c r="F59" s="25">
        <v>0.31</v>
      </c>
      <c r="G59" s="25">
        <v>0.21</v>
      </c>
      <c r="H59" s="25">
        <v>0.12</v>
      </c>
      <c r="I59" s="25">
        <v>0.14000000000000001</v>
      </c>
      <c r="J59" s="36">
        <v>2.2999999999999998</v>
      </c>
      <c r="M59" s="19"/>
      <c r="O59" s="14" t="b">
        <v>0</v>
      </c>
      <c r="P59" s="14" t="b">
        <v>1</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0.27</v>
      </c>
      <c r="F61" s="25">
        <v>0.41</v>
      </c>
      <c r="G61" s="25">
        <v>0.17</v>
      </c>
      <c r="H61" s="25">
        <v>0.04</v>
      </c>
      <c r="I61" s="25">
        <v>0.11</v>
      </c>
      <c r="J61" s="36">
        <v>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0.27</v>
      </c>
      <c r="F62" s="25">
        <v>0.35</v>
      </c>
      <c r="G62" s="25">
        <v>0.2</v>
      </c>
      <c r="H62" s="25">
        <v>0.12</v>
      </c>
      <c r="I62" s="25">
        <v>0.06</v>
      </c>
      <c r="J62" s="36">
        <v>2.2000000000000002</v>
      </c>
      <c r="M62" s="19"/>
      <c r="O62" s="14" t="b">
        <v>0</v>
      </c>
      <c r="P62" s="14" t="b">
        <v>0</v>
      </c>
      <c r="Q62" s="14" t="b">
        <v>0</v>
      </c>
      <c r="R62" s="14" t="b">
        <v>1</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0.31</v>
      </c>
      <c r="F63" s="25">
        <v>0.36</v>
      </c>
      <c r="G63" s="25">
        <v>0.19</v>
      </c>
      <c r="H63" s="25">
        <v>0.08</v>
      </c>
      <c r="I63" s="25">
        <v>0.06</v>
      </c>
      <c r="J63" s="36">
        <v>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0.26</v>
      </c>
      <c r="F65" s="25">
        <v>0.32</v>
      </c>
      <c r="G65" s="25">
        <v>0.18</v>
      </c>
      <c r="H65" s="25">
        <v>0.14000000000000001</v>
      </c>
      <c r="I65" s="25">
        <v>0.1</v>
      </c>
      <c r="J65" s="36">
        <v>2.2000000000000002</v>
      </c>
      <c r="M65" s="19"/>
      <c r="O65" s="14" t="b">
        <v>0</v>
      </c>
      <c r="P65" s="14" t="b">
        <v>0</v>
      </c>
      <c r="Q65" s="14" t="b">
        <v>0</v>
      </c>
      <c r="R65" s="14" t="b">
        <v>1</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0.27</v>
      </c>
      <c r="F66" s="25">
        <v>0.34</v>
      </c>
      <c r="G66" s="25">
        <v>0.2</v>
      </c>
      <c r="H66" s="25">
        <v>0.11</v>
      </c>
      <c r="I66" s="25">
        <v>0.08</v>
      </c>
      <c r="J66" s="36">
        <v>2.2000000000000002</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0.32</v>
      </c>
      <c r="F67" s="25">
        <v>0.38</v>
      </c>
      <c r="G67" s="25">
        <v>0.18</v>
      </c>
      <c r="H67" s="25">
        <v>7.0000000000000007E-2</v>
      </c>
      <c r="I67" s="25">
        <v>0.05</v>
      </c>
      <c r="J67" s="36">
        <v>2</v>
      </c>
      <c r="M67" s="19"/>
      <c r="O67" s="14" t="b">
        <v>0</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0.23</v>
      </c>
      <c r="F69" s="25">
        <v>0.32</v>
      </c>
      <c r="G69" s="25">
        <v>0.25</v>
      </c>
      <c r="H69" s="25">
        <v>0.14000000000000001</v>
      </c>
      <c r="I69" s="25">
        <v>0.06</v>
      </c>
      <c r="J69" s="36">
        <v>2.2999999999999998</v>
      </c>
      <c r="M69" s="19"/>
      <c r="O69" s="14" t="b">
        <v>0</v>
      </c>
      <c r="P69" s="14" t="b">
        <v>0</v>
      </c>
      <c r="Q69" s="14" t="b">
        <v>1</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0.32</v>
      </c>
      <c r="F70" s="25">
        <v>0.37</v>
      </c>
      <c r="G70" s="25">
        <v>0.17</v>
      </c>
      <c r="H70" s="25">
        <v>7.0000000000000007E-2</v>
      </c>
      <c r="I70" s="25">
        <v>0.06</v>
      </c>
      <c r="J70" s="36">
        <v>2</v>
      </c>
      <c r="M70" s="19"/>
      <c r="O70" s="14" t="b">
        <v>1</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0.23</v>
      </c>
      <c r="F72" s="25">
        <v>0.26</v>
      </c>
      <c r="G72" s="25">
        <v>0.22</v>
      </c>
      <c r="H72" s="25">
        <v>0.16</v>
      </c>
      <c r="I72" s="25">
        <v>0.13</v>
      </c>
      <c r="J72" s="36">
        <v>2.4</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1</v>
      </c>
      <c r="AB72" s="14" t="b">
        <v>1</v>
      </c>
    </row>
    <row r="73" spans="1:28" ht="12.75" customHeight="1" x14ac:dyDescent="0.25">
      <c r="A73" s="13">
        <v>15</v>
      </c>
      <c r="C73" s="3" t="s">
        <v>77</v>
      </c>
      <c r="D73" s="20">
        <v>762</v>
      </c>
      <c r="E73" s="24">
        <v>0.28000000000000003</v>
      </c>
      <c r="F73" s="25">
        <v>0.36</v>
      </c>
      <c r="G73" s="25">
        <v>0.21</v>
      </c>
      <c r="H73" s="25">
        <v>0.09</v>
      </c>
      <c r="I73" s="25">
        <v>0.06</v>
      </c>
      <c r="J73" s="36">
        <v>2.1</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0.32</v>
      </c>
      <c r="F74" s="25">
        <v>0.39</v>
      </c>
      <c r="G74" s="25">
        <v>0.17</v>
      </c>
      <c r="H74" s="25">
        <v>7.0000000000000007E-2</v>
      </c>
      <c r="I74" s="25">
        <v>0.04</v>
      </c>
      <c r="J74" s="36">
        <v>2</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0.21</v>
      </c>
      <c r="F76" s="25">
        <v>0.33</v>
      </c>
      <c r="G76" s="25">
        <v>0.27</v>
      </c>
      <c r="H76" s="25">
        <v>0.13</v>
      </c>
      <c r="I76" s="25">
        <v>0.06</v>
      </c>
      <c r="J76" s="36">
        <v>2.2999999999999998</v>
      </c>
      <c r="M76" s="19"/>
      <c r="O76" s="14" t="b">
        <v>0</v>
      </c>
      <c r="P76" s="14" t="b">
        <v>0</v>
      </c>
      <c r="Q76" s="14" t="b">
        <v>1</v>
      </c>
      <c r="R76" s="14" t="b">
        <v>0</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0.22</v>
      </c>
      <c r="F77" s="25">
        <v>0.33</v>
      </c>
      <c r="G77" s="25">
        <v>0.28000000000000003</v>
      </c>
      <c r="H77" s="25">
        <v>0.11</v>
      </c>
      <c r="I77" s="25">
        <v>0.06</v>
      </c>
      <c r="J77" s="36">
        <v>2.2999999999999998</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0.32</v>
      </c>
      <c r="F78" s="25">
        <v>0.36</v>
      </c>
      <c r="G78" s="25">
        <v>0.17</v>
      </c>
      <c r="H78" s="25">
        <v>0.08</v>
      </c>
      <c r="I78" s="25">
        <v>0.06</v>
      </c>
      <c r="J78" s="36">
        <v>2</v>
      </c>
      <c r="M78" s="19"/>
      <c r="O78" s="14" t="b">
        <v>1</v>
      </c>
      <c r="P78" s="14" t="b">
        <v>0</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0.23</v>
      </c>
      <c r="F79" s="25">
        <v>0.4</v>
      </c>
      <c r="G79" s="25">
        <v>0.18</v>
      </c>
      <c r="H79" s="25">
        <v>0.09</v>
      </c>
      <c r="I79" s="25">
        <v>0.11</v>
      </c>
      <c r="J79" s="36">
        <v>2.2000000000000002</v>
      </c>
      <c r="M79" s="19"/>
      <c r="O79" s="14" t="b">
        <v>0</v>
      </c>
      <c r="P79" s="14" t="b">
        <v>1</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0.23</v>
      </c>
      <c r="F81" s="25">
        <v>0.28000000000000003</v>
      </c>
      <c r="G81" s="25">
        <v>0.23</v>
      </c>
      <c r="H81" s="25">
        <v>0.2</v>
      </c>
      <c r="I81" s="25">
        <v>7.0000000000000007E-2</v>
      </c>
      <c r="J81" s="36">
        <v>2.4</v>
      </c>
      <c r="M81" s="19"/>
      <c r="O81" s="14" t="b">
        <v>1</v>
      </c>
      <c r="P81" s="14" t="b">
        <v>0</v>
      </c>
      <c r="Q81" s="14" t="b">
        <v>1</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0.2</v>
      </c>
      <c r="F82" s="25">
        <v>0.36</v>
      </c>
      <c r="G82" s="25">
        <v>0.25</v>
      </c>
      <c r="H82" s="25">
        <v>0.13</v>
      </c>
      <c r="I82" s="25">
        <v>0.06</v>
      </c>
      <c r="J82" s="36">
        <v>2.2999999999999998</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0.35</v>
      </c>
      <c r="F83" s="25">
        <v>0.37</v>
      </c>
      <c r="G83" s="25">
        <v>0.15</v>
      </c>
      <c r="H83" s="25">
        <v>0.06</v>
      </c>
      <c r="I83" s="25">
        <v>0.06</v>
      </c>
      <c r="J83" s="36">
        <v>1.9</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0.48</v>
      </c>
      <c r="F85" s="25">
        <v>0.31</v>
      </c>
      <c r="G85" s="25">
        <v>0.09</v>
      </c>
      <c r="H85" s="25">
        <v>0.05</v>
      </c>
      <c r="I85" s="25">
        <v>7.0000000000000007E-2</v>
      </c>
      <c r="J85" s="36">
        <v>1.7</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0.26</v>
      </c>
      <c r="F86" s="25">
        <v>0.44</v>
      </c>
      <c r="G86" s="25">
        <v>0.19</v>
      </c>
      <c r="H86" s="25">
        <v>0.05</v>
      </c>
      <c r="I86" s="25">
        <v>0.05</v>
      </c>
      <c r="J86" s="36">
        <v>2</v>
      </c>
      <c r="M86" s="19"/>
      <c r="O86" s="14" t="b">
        <v>1</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0.14000000000000001</v>
      </c>
      <c r="F87" s="25">
        <v>0.31</v>
      </c>
      <c r="G87" s="25">
        <v>0.31</v>
      </c>
      <c r="H87" s="25">
        <v>0.19</v>
      </c>
      <c r="I87" s="25">
        <v>0.06</v>
      </c>
      <c r="J87" s="36">
        <v>2.6</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0.24</v>
      </c>
      <c r="F88" s="25">
        <v>0.25</v>
      </c>
      <c r="G88" s="25">
        <v>0.13</v>
      </c>
      <c r="H88" s="25">
        <v>0.11</v>
      </c>
      <c r="I88" s="25">
        <v>0.27</v>
      </c>
      <c r="J88" s="36">
        <v>2.2000000000000002</v>
      </c>
      <c r="M88" s="19"/>
      <c r="O88" s="14" t="b">
        <v>1</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0.17</v>
      </c>
      <c r="F90" s="25">
        <v>0.23</v>
      </c>
      <c r="G90" s="25">
        <v>0.23</v>
      </c>
      <c r="H90" s="25">
        <v>0.28999999999999998</v>
      </c>
      <c r="I90" s="25">
        <v>0.08</v>
      </c>
      <c r="J90" s="36">
        <v>2.7</v>
      </c>
      <c r="M90" s="19"/>
      <c r="O90" s="14" t="b">
        <v>0</v>
      </c>
      <c r="P90" s="14" t="b">
        <v>0</v>
      </c>
      <c r="Q90" s="14" t="b">
        <v>1</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v>
      </c>
      <c r="F91" s="25">
        <v>0.37</v>
      </c>
      <c r="G91" s="25">
        <v>0.25</v>
      </c>
      <c r="H91" s="25">
        <v>0.1</v>
      </c>
      <c r="I91" s="25">
        <v>0.08</v>
      </c>
      <c r="J91" s="36">
        <v>2.2999999999999998</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0.37</v>
      </c>
      <c r="F92" s="25">
        <v>0.37</v>
      </c>
      <c r="G92" s="25">
        <v>0.15</v>
      </c>
      <c r="H92" s="25">
        <v>0.06</v>
      </c>
      <c r="I92" s="25">
        <v>0.05</v>
      </c>
      <c r="J92" s="36">
        <v>1.9</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0.25</v>
      </c>
      <c r="F94" s="25">
        <v>0.36</v>
      </c>
      <c r="G94" s="25">
        <v>0.22</v>
      </c>
      <c r="H94" s="25">
        <v>0.11</v>
      </c>
      <c r="I94" s="25">
        <v>0.06</v>
      </c>
      <c r="J94" s="36">
        <v>2.2000000000000002</v>
      </c>
      <c r="M94" s="19"/>
      <c r="O94" s="14" t="b">
        <v>1</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0.4</v>
      </c>
      <c r="F95" s="25">
        <v>0.37</v>
      </c>
      <c r="G95" s="25">
        <v>0.13</v>
      </c>
      <c r="H95" s="25">
        <v>0.04</v>
      </c>
      <c r="I95" s="25">
        <v>7.0000000000000007E-2</v>
      </c>
      <c r="J95" s="36">
        <v>1.8</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0.23</v>
      </c>
      <c r="F97" s="25">
        <v>0.36</v>
      </c>
      <c r="G97" s="25">
        <v>0.23</v>
      </c>
      <c r="H97" s="25">
        <v>0.12</v>
      </c>
      <c r="I97" s="25">
        <v>0.06</v>
      </c>
      <c r="J97" s="36">
        <v>2.2999999999999998</v>
      </c>
      <c r="M97" s="19"/>
      <c r="O97" s="14" t="b">
        <v>1</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0.38</v>
      </c>
      <c r="F98" s="25">
        <v>0.36</v>
      </c>
      <c r="G98" s="25">
        <v>0.14000000000000001</v>
      </c>
      <c r="H98" s="25">
        <v>0.06</v>
      </c>
      <c r="I98" s="25">
        <v>7.0000000000000007E-2</v>
      </c>
      <c r="J98" s="36">
        <v>1.9</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0.23</v>
      </c>
      <c r="F100" s="25">
        <v>0.36</v>
      </c>
      <c r="G100" s="25">
        <v>0.24</v>
      </c>
      <c r="H100" s="25">
        <v>0.12</v>
      </c>
      <c r="I100" s="25">
        <v>0.04</v>
      </c>
      <c r="J100" s="36">
        <v>2.2999999999999998</v>
      </c>
      <c r="M100" s="19"/>
      <c r="O100" s="14" t="b">
        <v>1</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0.36</v>
      </c>
      <c r="F101" s="25">
        <v>0.36</v>
      </c>
      <c r="G101" s="25">
        <v>0.14000000000000001</v>
      </c>
      <c r="H101" s="25">
        <v>0.06</v>
      </c>
      <c r="I101" s="25">
        <v>0.08</v>
      </c>
      <c r="J101" s="36">
        <v>1.9</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0.23</v>
      </c>
      <c r="F103" s="25">
        <v>0.32</v>
      </c>
      <c r="G103" s="25">
        <v>0.23</v>
      </c>
      <c r="H103" s="25">
        <v>0.15</v>
      </c>
      <c r="I103" s="25">
        <v>7.0000000000000007E-2</v>
      </c>
      <c r="J103" s="36">
        <v>2.2999999999999998</v>
      </c>
      <c r="M103" s="19"/>
      <c r="O103" s="14" t="b">
        <v>0</v>
      </c>
      <c r="P103" s="14" t="b">
        <v>0</v>
      </c>
      <c r="Q103" s="14" t="b">
        <v>1</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0.22</v>
      </c>
      <c r="F104" s="25">
        <v>0.42</v>
      </c>
      <c r="G104" s="25">
        <v>0.23</v>
      </c>
      <c r="H104" s="25">
        <v>0.09</v>
      </c>
      <c r="I104" s="25">
        <v>0.03</v>
      </c>
      <c r="J104" s="36">
        <v>2.2000000000000002</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0.34</v>
      </c>
      <c r="F105" s="25">
        <v>0.35</v>
      </c>
      <c r="G105" s="25">
        <v>0.19</v>
      </c>
      <c r="H105" s="25">
        <v>0.08</v>
      </c>
      <c r="I105" s="25">
        <v>0.04</v>
      </c>
      <c r="J105" s="36">
        <v>2</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0.32</v>
      </c>
      <c r="F106" s="29">
        <v>0.34</v>
      </c>
      <c r="G106" s="29">
        <v>0.14000000000000001</v>
      </c>
      <c r="H106" s="29">
        <v>7.0000000000000007E-2</v>
      </c>
      <c r="I106" s="29">
        <v>0.13</v>
      </c>
      <c r="J106" s="37">
        <v>1.9</v>
      </c>
      <c r="M106" s="19"/>
      <c r="O106" s="14" t="b">
        <v>1</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820" priority="16">
      <formula>L13=TRUE</formula>
    </cfRule>
  </conditionalFormatting>
  <conditionalFormatting sqref="E35">
    <cfRule type="expression" dxfId="819" priority="9">
      <formula>L35=TRUE</formula>
    </cfRule>
  </conditionalFormatting>
  <conditionalFormatting sqref="E60">
    <cfRule type="expression" dxfId="818" priority="8">
      <formula>L60=TRUE</formula>
    </cfRule>
  </conditionalFormatting>
  <conditionalFormatting sqref="E64">
    <cfRule type="expression" dxfId="817" priority="7">
      <formula>L64=TRUE</formula>
    </cfRule>
  </conditionalFormatting>
  <conditionalFormatting sqref="E84">
    <cfRule type="expression" dxfId="816" priority="6">
      <formula>L84=TRUE</formula>
    </cfRule>
  </conditionalFormatting>
  <conditionalFormatting sqref="E89">
    <cfRule type="expression" dxfId="815" priority="5">
      <formula>L89=TRUE</formula>
    </cfRule>
  </conditionalFormatting>
  <conditionalFormatting sqref="E93">
    <cfRule type="expression" dxfId="814" priority="4">
      <formula>L93=TRUE</formula>
    </cfRule>
  </conditionalFormatting>
  <conditionalFormatting sqref="E96">
    <cfRule type="expression" dxfId="813" priority="3">
      <formula>L96=TRUE</formula>
    </cfRule>
  </conditionalFormatting>
  <conditionalFormatting sqref="E99">
    <cfRule type="expression" dxfId="812" priority="2">
      <formula>L99=TRUE</formula>
    </cfRule>
  </conditionalFormatting>
  <conditionalFormatting sqref="E112:E142">
    <cfRule type="expression" dxfId="811" priority="13">
      <formula>L112=TRUE</formula>
    </cfRule>
  </conditionalFormatting>
  <conditionalFormatting sqref="E154:E195">
    <cfRule type="expression" dxfId="810" priority="15">
      <formula>L154=TRUE</formula>
    </cfRule>
  </conditionalFormatting>
  <conditionalFormatting sqref="E207:E248">
    <cfRule type="expression" dxfId="809"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808"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807" priority="11">
      <formula>Y13=TRUE</formula>
    </cfRule>
  </conditionalFormatting>
  <conditionalFormatting sqref="J110:K267">
    <cfRule type="expression" dxfId="806" priority="12">
      <formula>Z110=TRUE</formula>
    </cfRule>
  </conditionalFormatting>
  <conditionalFormatting sqref="M8:M106">
    <cfRule type="cellIs" dxfId="805"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804"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803" priority="18">
      <formula>N13=TRUE</formula>
    </cfRule>
  </conditionalFormatting>
  <pageMargins left="0.7" right="0.7" top="0.75" bottom="0.75" header="0.3" footer="0.3"/>
  <pageSetup paperSize="9" orientation="portrait" verticalDpi="0" r:id="rId1"/>
  <drawing r:id="rId2"/>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sheetPr codeName="Worksheet____86"/>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261</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0.32</v>
      </c>
      <c r="F8" s="18">
        <v>0.35</v>
      </c>
      <c r="G8" s="18">
        <v>0.17</v>
      </c>
      <c r="H8" s="18">
        <v>7.0000000000000007E-2</v>
      </c>
      <c r="I8" s="18">
        <v>0.09</v>
      </c>
      <c r="J8" s="57">
        <v>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0.33</v>
      </c>
      <c r="F11" s="25">
        <v>0.33</v>
      </c>
      <c r="G11" s="25">
        <v>0.17</v>
      </c>
      <c r="H11" s="25">
        <v>0.06</v>
      </c>
      <c r="I11" s="25">
        <v>0.1</v>
      </c>
      <c r="J11" s="36">
        <v>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0.3</v>
      </c>
      <c r="F12" s="25">
        <v>0.39</v>
      </c>
      <c r="G12" s="25">
        <v>0.16</v>
      </c>
      <c r="H12" s="25">
        <v>7.0000000000000007E-2</v>
      </c>
      <c r="I12" s="25">
        <v>0.08</v>
      </c>
      <c r="J12" s="36">
        <v>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0.34</v>
      </c>
      <c r="F14" s="25">
        <v>0.33</v>
      </c>
      <c r="G14" s="25">
        <v>0.15</v>
      </c>
      <c r="H14" s="25">
        <v>7.0000000000000007E-2</v>
      </c>
      <c r="I14" s="25">
        <v>0.1</v>
      </c>
      <c r="J14" s="36">
        <v>1.9</v>
      </c>
      <c r="M14" s="19"/>
      <c r="O14" s="14" t="b">
        <v>0</v>
      </c>
      <c r="P14" s="14" t="b">
        <v>0</v>
      </c>
      <c r="Q14" s="14" t="b">
        <v>0</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0.32</v>
      </c>
      <c r="F15" s="25">
        <v>0.32</v>
      </c>
      <c r="G15" s="25">
        <v>0.16</v>
      </c>
      <c r="H15" s="25">
        <v>0.06</v>
      </c>
      <c r="I15" s="25">
        <v>0.14000000000000001</v>
      </c>
      <c r="J15" s="36">
        <v>2</v>
      </c>
      <c r="M15" s="19"/>
      <c r="O15" s="14" t="b">
        <v>0</v>
      </c>
      <c r="P15" s="14" t="b">
        <v>0</v>
      </c>
      <c r="Q15" s="14" t="b">
        <v>0</v>
      </c>
      <c r="R15" s="14" t="b">
        <v>0</v>
      </c>
      <c r="S15" s="14" t="e">
        <v>#REF!</v>
      </c>
      <c r="T15" s="14" t="e">
        <v>#REF!</v>
      </c>
      <c r="U15" s="14" t="e">
        <v>#REF!</v>
      </c>
      <c r="V15" s="14" t="e">
        <v>#REF!</v>
      </c>
      <c r="W15" s="14" t="e">
        <v>#REF!</v>
      </c>
      <c r="X15" s="14" t="e">
        <v>#REF!</v>
      </c>
      <c r="Y15" s="14" t="e">
        <v>#REF!</v>
      </c>
      <c r="Z15" s="14" t="e">
        <v>#REF!</v>
      </c>
      <c r="AA15" s="14" t="b">
        <v>1</v>
      </c>
      <c r="AB15" s="14" t="b">
        <v>1</v>
      </c>
    </row>
    <row r="16" spans="1:36" ht="12.75" customHeight="1" x14ac:dyDescent="0.25">
      <c r="A16" s="13">
        <v>2</v>
      </c>
      <c r="C16" s="3" t="s">
        <v>32</v>
      </c>
      <c r="D16" s="20">
        <v>358</v>
      </c>
      <c r="E16" s="24">
        <v>0.31</v>
      </c>
      <c r="F16" s="25">
        <v>0.33</v>
      </c>
      <c r="G16" s="25">
        <v>0.2</v>
      </c>
      <c r="H16" s="25">
        <v>7.0000000000000007E-2</v>
      </c>
      <c r="I16" s="25">
        <v>0.1</v>
      </c>
      <c r="J16" s="36">
        <v>2</v>
      </c>
      <c r="M16" s="19"/>
      <c r="O16" s="14" t="b">
        <v>0</v>
      </c>
      <c r="P16" s="14" t="b">
        <v>0</v>
      </c>
      <c r="Q16" s="14" t="b">
        <v>1</v>
      </c>
      <c r="R16" s="14" t="b">
        <v>0</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0.28000000000000003</v>
      </c>
      <c r="F17" s="25">
        <v>0.35</v>
      </c>
      <c r="G17" s="25">
        <v>0.2</v>
      </c>
      <c r="H17" s="25">
        <v>0.09</v>
      </c>
      <c r="I17" s="25">
        <v>0.08</v>
      </c>
      <c r="J17" s="36">
        <v>2.1</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0.33</v>
      </c>
      <c r="F18" s="25">
        <v>0.39</v>
      </c>
      <c r="G18" s="25">
        <v>0.14000000000000001</v>
      </c>
      <c r="H18" s="25">
        <v>7.0000000000000007E-2</v>
      </c>
      <c r="I18" s="25">
        <v>7.0000000000000007E-2</v>
      </c>
      <c r="J18" s="36">
        <v>1.9</v>
      </c>
      <c r="M18" s="19"/>
      <c r="O18" s="14" t="b">
        <v>0</v>
      </c>
      <c r="P18" s="14" t="b">
        <v>1</v>
      </c>
      <c r="Q18" s="14" t="b">
        <v>0</v>
      </c>
      <c r="R18" s="14" t="b">
        <v>0</v>
      </c>
      <c r="S18" s="14" t="e">
        <v>#REF!</v>
      </c>
      <c r="T18" s="14" t="e">
        <v>#REF!</v>
      </c>
      <c r="U18" s="14" t="e">
        <v>#REF!</v>
      </c>
      <c r="V18" s="14" t="e">
        <v>#REF!</v>
      </c>
      <c r="W18" s="14" t="e">
        <v>#REF!</v>
      </c>
      <c r="X18" s="14" t="e">
        <v>#REF!</v>
      </c>
      <c r="Y18" s="14" t="e">
        <v>#REF!</v>
      </c>
      <c r="Z18" s="14" t="e">
        <v>#REF!</v>
      </c>
      <c r="AA18" s="14" t="b">
        <v>0</v>
      </c>
      <c r="AB18" s="14" t="b">
        <v>0</v>
      </c>
    </row>
    <row r="19" spans="1:28" ht="12.75" customHeight="1" x14ac:dyDescent="0.25">
      <c r="A19" s="13">
        <v>2</v>
      </c>
      <c r="C19" s="3" t="s">
        <v>35</v>
      </c>
      <c r="D19" s="20">
        <v>139</v>
      </c>
      <c r="E19" s="24">
        <v>0.32</v>
      </c>
      <c r="F19" s="25">
        <v>0.44</v>
      </c>
      <c r="G19" s="25">
        <v>0.15</v>
      </c>
      <c r="H19" s="25">
        <v>0.05</v>
      </c>
      <c r="I19" s="25">
        <v>0.04</v>
      </c>
      <c r="J19" s="36">
        <v>1.9</v>
      </c>
      <c r="M19" s="19"/>
      <c r="O19" s="14" t="b">
        <v>0</v>
      </c>
      <c r="P19" s="14" t="b">
        <v>1</v>
      </c>
      <c r="Q19" s="14" t="b">
        <v>0</v>
      </c>
      <c r="R19" s="14" t="b">
        <v>0</v>
      </c>
      <c r="S19" s="14" t="e">
        <v>#REF!</v>
      </c>
      <c r="T19" s="14" t="e">
        <v>#REF!</v>
      </c>
      <c r="U19" s="14" t="e">
        <v>#REF!</v>
      </c>
      <c r="V19" s="14" t="e">
        <v>#REF!</v>
      </c>
      <c r="W19" s="14" t="e">
        <v>#REF!</v>
      </c>
      <c r="X19" s="14" t="e">
        <v>#REF!</v>
      </c>
      <c r="Y19" s="14" t="e">
        <v>#REF!</v>
      </c>
      <c r="Z19" s="14" t="e">
        <v>#REF!</v>
      </c>
      <c r="AA19" s="14" t="b">
        <v>0</v>
      </c>
      <c r="AB19" s="14" t="b">
        <v>0</v>
      </c>
    </row>
    <row r="20" spans="1:28" ht="12.75" customHeight="1" x14ac:dyDescent="0.25">
      <c r="A20" s="13">
        <v>2</v>
      </c>
      <c r="C20" s="3" t="s">
        <v>36</v>
      </c>
      <c r="D20" s="20">
        <v>137</v>
      </c>
      <c r="E20" s="24">
        <v>0.31</v>
      </c>
      <c r="F20" s="25">
        <v>0.47</v>
      </c>
      <c r="G20" s="25">
        <v>0.12</v>
      </c>
      <c r="H20" s="25">
        <v>7.0000000000000007E-2</v>
      </c>
      <c r="I20" s="25">
        <v>0.04</v>
      </c>
      <c r="J20" s="36">
        <v>2</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0.37</v>
      </c>
      <c r="F21" s="25">
        <v>0.38</v>
      </c>
      <c r="G21" s="25">
        <v>0.2</v>
      </c>
      <c r="H21" s="25">
        <v>0.02</v>
      </c>
      <c r="I21" s="25">
        <v>0.05</v>
      </c>
      <c r="J21" s="36">
        <v>1.9</v>
      </c>
      <c r="M21" s="19"/>
      <c r="O21" s="14" t="b">
        <v>1</v>
      </c>
      <c r="P21" s="14" t="b">
        <v>0</v>
      </c>
      <c r="Q21" s="14" t="b">
        <v>1</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0.31</v>
      </c>
      <c r="F23" s="25">
        <v>0.34</v>
      </c>
      <c r="G23" s="25">
        <v>0.17</v>
      </c>
      <c r="H23" s="25">
        <v>7.0000000000000007E-2</v>
      </c>
      <c r="I23" s="25">
        <v>0.1</v>
      </c>
      <c r="J23" s="36">
        <v>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0.33</v>
      </c>
      <c r="F24" s="25">
        <v>0.43</v>
      </c>
      <c r="G24" s="25">
        <v>0.15</v>
      </c>
      <c r="H24" s="25">
        <v>0.05</v>
      </c>
      <c r="I24" s="25">
        <v>0.04</v>
      </c>
      <c r="J24" s="36">
        <v>1.9</v>
      </c>
      <c r="M24" s="19"/>
      <c r="O24" s="14" t="b">
        <v>0</v>
      </c>
      <c r="P24" s="14" t="b">
        <v>1</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0.3</v>
      </c>
      <c r="F26" s="25">
        <v>0.33</v>
      </c>
      <c r="G26" s="25">
        <v>0.19</v>
      </c>
      <c r="H26" s="25">
        <v>0.08</v>
      </c>
      <c r="I26" s="25">
        <v>0.11</v>
      </c>
      <c r="J26" s="36">
        <v>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0.33</v>
      </c>
      <c r="F27" s="25">
        <v>0.38</v>
      </c>
      <c r="G27" s="25">
        <v>0.16</v>
      </c>
      <c r="H27" s="25">
        <v>0.06</v>
      </c>
      <c r="I27" s="25">
        <v>0.08</v>
      </c>
      <c r="J27" s="36">
        <v>1.9</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0.33</v>
      </c>
      <c r="F29" s="25">
        <v>0.34</v>
      </c>
      <c r="G29" s="25">
        <v>0.17</v>
      </c>
      <c r="H29" s="25">
        <v>7.0000000000000007E-2</v>
      </c>
      <c r="I29" s="25">
        <v>0.1</v>
      </c>
      <c r="J29" s="36">
        <v>2</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0.3</v>
      </c>
      <c r="F30" s="25">
        <v>0.39</v>
      </c>
      <c r="G30" s="25">
        <v>0.17</v>
      </c>
      <c r="H30" s="25">
        <v>0.06</v>
      </c>
      <c r="I30" s="25">
        <v>0.08</v>
      </c>
      <c r="J30" s="36">
        <v>2</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0.31</v>
      </c>
      <c r="F31" s="25">
        <v>0.38</v>
      </c>
      <c r="G31" s="25">
        <v>0.16</v>
      </c>
      <c r="H31" s="25">
        <v>0.08</v>
      </c>
      <c r="I31" s="25">
        <v>0.08</v>
      </c>
      <c r="J31" s="36">
        <v>2</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0.31</v>
      </c>
      <c r="F33" s="25">
        <v>0.35</v>
      </c>
      <c r="G33" s="25">
        <v>0.17</v>
      </c>
      <c r="H33" s="25">
        <v>7.0000000000000007E-2</v>
      </c>
      <c r="I33" s="25">
        <v>0.1</v>
      </c>
      <c r="J33" s="36">
        <v>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0.36</v>
      </c>
      <c r="F34" s="25">
        <v>0.39</v>
      </c>
      <c r="G34" s="25">
        <v>0.14000000000000001</v>
      </c>
      <c r="H34" s="25">
        <v>0.04</v>
      </c>
      <c r="I34" s="25">
        <v>0.06</v>
      </c>
      <c r="J34" s="36">
        <v>1.9</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0.32</v>
      </c>
      <c r="F36" s="25">
        <v>0.37</v>
      </c>
      <c r="G36" s="25">
        <v>0.16</v>
      </c>
      <c r="H36" s="25">
        <v>0.06</v>
      </c>
      <c r="I36" s="25">
        <v>0.08</v>
      </c>
      <c r="J36" s="36">
        <v>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0.31</v>
      </c>
      <c r="F37" s="25">
        <v>0.34</v>
      </c>
      <c r="G37" s="25">
        <v>0.18</v>
      </c>
      <c r="H37" s="25">
        <v>7.0000000000000007E-2</v>
      </c>
      <c r="I37" s="25">
        <v>0.1</v>
      </c>
      <c r="J37" s="36">
        <v>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0.32</v>
      </c>
      <c r="F39" s="25">
        <v>0.36</v>
      </c>
      <c r="G39" s="25">
        <v>0.16</v>
      </c>
      <c r="H39" s="25">
        <v>7.0000000000000007E-2</v>
      </c>
      <c r="I39" s="25">
        <v>0.09</v>
      </c>
      <c r="J39" s="36">
        <v>2</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0.31</v>
      </c>
      <c r="F40" s="25">
        <v>0.34</v>
      </c>
      <c r="G40" s="25">
        <v>0.2</v>
      </c>
      <c r="H40" s="25">
        <v>0.08</v>
      </c>
      <c r="I40" s="25">
        <v>0.08</v>
      </c>
      <c r="J40" s="36">
        <v>2.1</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0.32</v>
      </c>
      <c r="F41" s="25">
        <v>0.37</v>
      </c>
      <c r="G41" s="25">
        <v>0.15</v>
      </c>
      <c r="H41" s="25">
        <v>0.05</v>
      </c>
      <c r="I41" s="25">
        <v>0.12</v>
      </c>
      <c r="J41" s="36">
        <v>1.9</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0.32</v>
      </c>
      <c r="F42" s="25">
        <v>0.38</v>
      </c>
      <c r="G42" s="25">
        <v>0.16</v>
      </c>
      <c r="H42" s="25">
        <v>0.06</v>
      </c>
      <c r="I42" s="25">
        <v>0.08</v>
      </c>
      <c r="J42" s="36">
        <v>2</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0.32</v>
      </c>
      <c r="F44" s="25">
        <v>0.35</v>
      </c>
      <c r="G44" s="25">
        <v>0.17</v>
      </c>
      <c r="H44" s="25">
        <v>7.0000000000000007E-2</v>
      </c>
      <c r="I44" s="25">
        <v>0.09</v>
      </c>
      <c r="J44" s="36">
        <v>2</v>
      </c>
      <c r="M44" s="19"/>
      <c r="O44" s="14" t="b">
        <v>1</v>
      </c>
      <c r="P44" s="14" t="b">
        <v>0</v>
      </c>
      <c r="Q44" s="14" t="b">
        <v>0</v>
      </c>
      <c r="R44" s="14" t="b">
        <v>0</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0.38</v>
      </c>
      <c r="F45" s="25">
        <v>0.38</v>
      </c>
      <c r="G45" s="25">
        <v>0.12</v>
      </c>
      <c r="H45" s="25">
        <v>0.1</v>
      </c>
      <c r="I45" s="25">
        <v>0.02</v>
      </c>
      <c r="J45" s="36">
        <v>1.9</v>
      </c>
      <c r="M45" s="19"/>
      <c r="O45" s="14" t="b">
        <v>1</v>
      </c>
      <c r="P45" s="14" t="b">
        <v>0</v>
      </c>
      <c r="Q45" s="14" t="b">
        <v>0</v>
      </c>
      <c r="R45" s="14" t="b">
        <v>0</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0.24</v>
      </c>
      <c r="F46" s="25">
        <v>0.45</v>
      </c>
      <c r="G46" s="25">
        <v>0.18</v>
      </c>
      <c r="H46" s="25">
        <v>0.04</v>
      </c>
      <c r="I46" s="25">
        <v>0.09</v>
      </c>
      <c r="J46" s="36">
        <v>2</v>
      </c>
      <c r="M46" s="19"/>
      <c r="O46" s="14" t="b">
        <v>0</v>
      </c>
      <c r="P46" s="14" t="b">
        <v>1</v>
      </c>
      <c r="Q46" s="14" t="b">
        <v>0</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0.31</v>
      </c>
      <c r="F47" s="25">
        <v>0.46</v>
      </c>
      <c r="G47" s="25">
        <v>0.12</v>
      </c>
      <c r="H47" s="25">
        <v>0.02</v>
      </c>
      <c r="I47" s="25">
        <v>0.08</v>
      </c>
      <c r="J47" s="36">
        <v>1.8</v>
      </c>
      <c r="M47" s="19"/>
      <c r="O47" s="14" t="b">
        <v>1</v>
      </c>
      <c r="P47" s="14" t="b">
        <v>1</v>
      </c>
      <c r="Q47" s="14" t="b">
        <v>0</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0.39</v>
      </c>
      <c r="F48" s="25">
        <v>0.41</v>
      </c>
      <c r="G48" s="25">
        <v>0.13</v>
      </c>
      <c r="H48" s="25"/>
      <c r="I48" s="25">
        <v>0.08</v>
      </c>
      <c r="J48" s="36">
        <v>1.7</v>
      </c>
      <c r="M48" s="19"/>
      <c r="O48" s="14" t="b">
        <v>1</v>
      </c>
      <c r="P48" s="14" t="b">
        <v>0</v>
      </c>
      <c r="Q48" s="14" t="b">
        <v>0</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0.36</v>
      </c>
      <c r="F49" s="25">
        <v>0.36</v>
      </c>
      <c r="G49" s="25">
        <v>0.14000000000000001</v>
      </c>
      <c r="H49" s="25">
        <v>0.14000000000000001</v>
      </c>
      <c r="I49" s="25"/>
      <c r="J49" s="36">
        <v>2</v>
      </c>
      <c r="M49" s="19"/>
      <c r="O49" s="14" t="b">
        <v>1</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0.2</v>
      </c>
      <c r="F51" s="25">
        <v>0.32</v>
      </c>
      <c r="G51" s="25">
        <v>0.21</v>
      </c>
      <c r="H51" s="25">
        <v>0.14000000000000001</v>
      </c>
      <c r="I51" s="25">
        <v>0.14000000000000001</v>
      </c>
      <c r="J51" s="36">
        <v>2.2999999999999998</v>
      </c>
      <c r="M51" s="19"/>
      <c r="O51" s="14" t="b">
        <v>0</v>
      </c>
      <c r="P51" s="14" t="b">
        <v>0</v>
      </c>
      <c r="Q51" s="14" t="b">
        <v>0</v>
      </c>
      <c r="R51" s="14" t="b">
        <v>1</v>
      </c>
      <c r="S51" s="14" t="e">
        <v>#REF!</v>
      </c>
      <c r="T51" s="14" t="e">
        <v>#REF!</v>
      </c>
      <c r="U51" s="14" t="e">
        <v>#REF!</v>
      </c>
      <c r="V51" s="14" t="e">
        <v>#REF!</v>
      </c>
      <c r="W51" s="14" t="e">
        <v>#REF!</v>
      </c>
      <c r="X51" s="14" t="e">
        <v>#REF!</v>
      </c>
      <c r="Y51" s="14" t="e">
        <v>#REF!</v>
      </c>
      <c r="Z51" s="14" t="e">
        <v>#REF!</v>
      </c>
      <c r="AA51" s="14" t="b">
        <v>0</v>
      </c>
      <c r="AB51" s="14" t="b">
        <v>1</v>
      </c>
    </row>
    <row r="52" spans="1:28" ht="12.75" customHeight="1" x14ac:dyDescent="0.25">
      <c r="A52" s="13">
        <v>10</v>
      </c>
      <c r="C52" s="3" t="s">
        <v>12</v>
      </c>
      <c r="D52" s="20">
        <v>2090</v>
      </c>
      <c r="E52" s="24">
        <v>0.32</v>
      </c>
      <c r="F52" s="25">
        <v>0.36</v>
      </c>
      <c r="G52" s="25">
        <v>0.17</v>
      </c>
      <c r="H52" s="25">
        <v>0.06</v>
      </c>
      <c r="I52" s="25">
        <v>0.09</v>
      </c>
      <c r="J52" s="36">
        <v>2</v>
      </c>
      <c r="M52" s="19"/>
      <c r="O52" s="14" t="b">
        <v>1</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0.25</v>
      </c>
      <c r="F54" s="25">
        <v>0.27</v>
      </c>
      <c r="G54" s="25">
        <v>0.22</v>
      </c>
      <c r="H54" s="25">
        <v>0.17</v>
      </c>
      <c r="I54" s="25">
        <v>0.1</v>
      </c>
      <c r="J54" s="36">
        <v>2.2999999999999998</v>
      </c>
      <c r="M54" s="19"/>
      <c r="O54" s="14" t="b">
        <v>0</v>
      </c>
      <c r="P54" s="14" t="b">
        <v>0</v>
      </c>
      <c r="Q54" s="14" t="b">
        <v>1</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0.22</v>
      </c>
      <c r="F55" s="25">
        <v>0.41</v>
      </c>
      <c r="G55" s="25">
        <v>0.21</v>
      </c>
      <c r="H55" s="25">
        <v>0.09</v>
      </c>
      <c r="I55" s="25">
        <v>0.06</v>
      </c>
      <c r="J55" s="36">
        <v>2.2000000000000002</v>
      </c>
      <c r="M55" s="19"/>
      <c r="O55" s="14" t="b">
        <v>0</v>
      </c>
      <c r="P55" s="14" t="b">
        <v>1</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0.28000000000000003</v>
      </c>
      <c r="F56" s="25">
        <v>0.39</v>
      </c>
      <c r="G56" s="25">
        <v>0.15</v>
      </c>
      <c r="H56" s="25">
        <v>0.1</v>
      </c>
      <c r="I56" s="25">
        <v>0.08</v>
      </c>
      <c r="J56" s="36">
        <v>2.1</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0.24</v>
      </c>
      <c r="F57" s="25">
        <v>0.22</v>
      </c>
      <c r="G57" s="25">
        <v>0.31</v>
      </c>
      <c r="H57" s="25">
        <v>0.13</v>
      </c>
      <c r="I57" s="25">
        <v>0.09</v>
      </c>
      <c r="J57" s="36">
        <v>2.4</v>
      </c>
      <c r="M57" s="19"/>
      <c r="O57" s="14" t="b">
        <v>0</v>
      </c>
      <c r="P57" s="14" t="b">
        <v>0</v>
      </c>
      <c r="Q57" s="14" t="b">
        <v>1</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0.35</v>
      </c>
      <c r="F58" s="25">
        <v>0.36</v>
      </c>
      <c r="G58" s="25">
        <v>0.15</v>
      </c>
      <c r="H58" s="25">
        <v>0.06</v>
      </c>
      <c r="I58" s="25">
        <v>0.08</v>
      </c>
      <c r="J58" s="36">
        <v>1.9</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0.22</v>
      </c>
      <c r="F59" s="25">
        <v>0.34</v>
      </c>
      <c r="G59" s="25">
        <v>0.2</v>
      </c>
      <c r="H59" s="25">
        <v>0.08</v>
      </c>
      <c r="I59" s="25">
        <v>0.16</v>
      </c>
      <c r="J59" s="36">
        <v>2.2000000000000002</v>
      </c>
      <c r="M59" s="19"/>
      <c r="O59" s="14" t="b">
        <v>0</v>
      </c>
      <c r="P59" s="14" t="b">
        <v>1</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0.28000000000000003</v>
      </c>
      <c r="F61" s="25">
        <v>0.39</v>
      </c>
      <c r="G61" s="25">
        <v>0.14000000000000001</v>
      </c>
      <c r="H61" s="25">
        <v>0.06</v>
      </c>
      <c r="I61" s="25">
        <v>0.14000000000000001</v>
      </c>
      <c r="J61" s="36">
        <v>2</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0.31</v>
      </c>
      <c r="F62" s="25">
        <v>0.34</v>
      </c>
      <c r="G62" s="25">
        <v>0.17</v>
      </c>
      <c r="H62" s="25">
        <v>0.09</v>
      </c>
      <c r="I62" s="25">
        <v>0.09</v>
      </c>
      <c r="J62" s="36">
        <v>2.1</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1</v>
      </c>
    </row>
    <row r="63" spans="1:28" ht="12.75" customHeight="1" x14ac:dyDescent="0.25">
      <c r="A63" s="13">
        <v>12</v>
      </c>
      <c r="C63" s="3" t="s">
        <v>68</v>
      </c>
      <c r="D63" s="20">
        <v>1586</v>
      </c>
      <c r="E63" s="24">
        <v>0.32</v>
      </c>
      <c r="F63" s="25">
        <v>0.37</v>
      </c>
      <c r="G63" s="25">
        <v>0.17</v>
      </c>
      <c r="H63" s="25">
        <v>0.06</v>
      </c>
      <c r="I63" s="25">
        <v>0.09</v>
      </c>
      <c r="J63" s="36">
        <v>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0.27</v>
      </c>
      <c r="F65" s="25">
        <v>0.33</v>
      </c>
      <c r="G65" s="25">
        <v>0.17</v>
      </c>
      <c r="H65" s="25">
        <v>0.09</v>
      </c>
      <c r="I65" s="25">
        <v>0.14000000000000001</v>
      </c>
      <c r="J65" s="36">
        <v>2.1</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1</v>
      </c>
    </row>
    <row r="66" spans="1:28" ht="12.75" customHeight="1" x14ac:dyDescent="0.25">
      <c r="A66" s="13">
        <v>13</v>
      </c>
      <c r="C66" s="3" t="s">
        <v>71</v>
      </c>
      <c r="D66" s="20">
        <v>713</v>
      </c>
      <c r="E66" s="24">
        <v>0.26</v>
      </c>
      <c r="F66" s="25">
        <v>0.35</v>
      </c>
      <c r="G66" s="25">
        <v>0.2</v>
      </c>
      <c r="H66" s="25">
        <v>0.08</v>
      </c>
      <c r="I66" s="25">
        <v>0.11</v>
      </c>
      <c r="J66" s="36">
        <v>2.1</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0.36</v>
      </c>
      <c r="F67" s="25">
        <v>0.37</v>
      </c>
      <c r="G67" s="25">
        <v>0.15</v>
      </c>
      <c r="H67" s="25">
        <v>0.05</v>
      </c>
      <c r="I67" s="25">
        <v>7.0000000000000007E-2</v>
      </c>
      <c r="J67" s="36">
        <v>1.9</v>
      </c>
      <c r="M67" s="19"/>
      <c r="O67" s="14" t="b">
        <v>1</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0.21</v>
      </c>
      <c r="F69" s="25">
        <v>0.33</v>
      </c>
      <c r="G69" s="25">
        <v>0.26</v>
      </c>
      <c r="H69" s="25">
        <v>0.11</v>
      </c>
      <c r="I69" s="25">
        <v>0.09</v>
      </c>
      <c r="J69" s="36">
        <v>2.2999999999999998</v>
      </c>
      <c r="M69" s="19"/>
      <c r="O69" s="14" t="b">
        <v>0</v>
      </c>
      <c r="P69" s="14" t="b">
        <v>0</v>
      </c>
      <c r="Q69" s="14" t="b">
        <v>1</v>
      </c>
      <c r="R69" s="14" t="b">
        <v>0</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0.35</v>
      </c>
      <c r="F70" s="25">
        <v>0.37</v>
      </c>
      <c r="G70" s="25">
        <v>0.14000000000000001</v>
      </c>
      <c r="H70" s="25">
        <v>0.05</v>
      </c>
      <c r="I70" s="25">
        <v>0.09</v>
      </c>
      <c r="J70" s="36">
        <v>1.9</v>
      </c>
      <c r="M70" s="19"/>
      <c r="O70" s="14" t="b">
        <v>1</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0.22</v>
      </c>
      <c r="F72" s="25">
        <v>0.28999999999999998</v>
      </c>
      <c r="G72" s="25">
        <v>0.22</v>
      </c>
      <c r="H72" s="25">
        <v>0.13</v>
      </c>
      <c r="I72" s="25">
        <v>0.14000000000000001</v>
      </c>
      <c r="J72" s="36">
        <v>2.2999999999999998</v>
      </c>
      <c r="M72" s="19"/>
      <c r="O72" s="14" t="b">
        <v>0</v>
      </c>
      <c r="P72" s="14" t="b">
        <v>0</v>
      </c>
      <c r="Q72" s="14" t="b">
        <v>1</v>
      </c>
      <c r="R72" s="14" t="b">
        <v>1</v>
      </c>
      <c r="S72" s="14" t="e">
        <v>#REF!</v>
      </c>
      <c r="T72" s="14" t="e">
        <v>#REF!</v>
      </c>
      <c r="U72" s="14" t="e">
        <v>#REF!</v>
      </c>
      <c r="V72" s="14" t="e">
        <v>#REF!</v>
      </c>
      <c r="W72" s="14" t="e">
        <v>#REF!</v>
      </c>
      <c r="X72" s="14" t="e">
        <v>#REF!</v>
      </c>
      <c r="Y72" s="14" t="e">
        <v>#REF!</v>
      </c>
      <c r="Z72" s="14" t="e">
        <v>#REF!</v>
      </c>
      <c r="AA72" s="14" t="b">
        <v>1</v>
      </c>
      <c r="AB72" s="14" t="b">
        <v>1</v>
      </c>
    </row>
    <row r="73" spans="1:28" ht="12.75" customHeight="1" x14ac:dyDescent="0.25">
      <c r="A73" s="13">
        <v>15</v>
      </c>
      <c r="C73" s="3" t="s">
        <v>77</v>
      </c>
      <c r="D73" s="20">
        <v>762</v>
      </c>
      <c r="E73" s="24">
        <v>0.27</v>
      </c>
      <c r="F73" s="25">
        <v>0.37</v>
      </c>
      <c r="G73" s="25">
        <v>0.2</v>
      </c>
      <c r="H73" s="25">
        <v>7.0000000000000007E-2</v>
      </c>
      <c r="I73" s="25">
        <v>0.09</v>
      </c>
      <c r="J73" s="36">
        <v>2.1</v>
      </c>
      <c r="M73" s="19"/>
      <c r="O73" s="14" t="b">
        <v>0</v>
      </c>
      <c r="P73" s="14" t="b">
        <v>1</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0.37</v>
      </c>
      <c r="F74" s="25">
        <v>0.37</v>
      </c>
      <c r="G74" s="25">
        <v>0.14000000000000001</v>
      </c>
      <c r="H74" s="25">
        <v>0.05</v>
      </c>
      <c r="I74" s="25">
        <v>0.06</v>
      </c>
      <c r="J74" s="36">
        <v>1.9</v>
      </c>
      <c r="M74" s="19"/>
      <c r="O74" s="14" t="b">
        <v>1</v>
      </c>
      <c r="P74" s="14" t="b">
        <v>1</v>
      </c>
      <c r="Q74" s="14" t="b">
        <v>0</v>
      </c>
      <c r="R74" s="14" t="b">
        <v>0</v>
      </c>
      <c r="S74" s="14" t="e">
        <v>#REF!</v>
      </c>
      <c r="T74" s="14" t="e">
        <v>#REF!</v>
      </c>
      <c r="U74" s="14" t="e">
        <v>#REF!</v>
      </c>
      <c r="V74" s="14" t="e">
        <v>#REF!</v>
      </c>
      <c r="W74" s="14" t="e">
        <v>#REF!</v>
      </c>
      <c r="X74" s="14" t="e">
        <v>#REF!</v>
      </c>
      <c r="Y74" s="14" t="e">
        <v>#REF!</v>
      </c>
      <c r="Z74" s="14" t="e">
        <v>#REF!</v>
      </c>
      <c r="AA74" s="14" t="b">
        <v>0</v>
      </c>
      <c r="AB74" s="14" t="b">
        <v>0</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0.26</v>
      </c>
      <c r="F76" s="25">
        <v>0.33</v>
      </c>
      <c r="G76" s="25">
        <v>0.17</v>
      </c>
      <c r="H76" s="25">
        <v>0.17</v>
      </c>
      <c r="I76" s="25">
        <v>7.0000000000000007E-2</v>
      </c>
      <c r="J76" s="36">
        <v>2.2999999999999998</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0.24</v>
      </c>
      <c r="F77" s="25">
        <v>0.36</v>
      </c>
      <c r="G77" s="25">
        <v>0.23</v>
      </c>
      <c r="H77" s="25">
        <v>0.09</v>
      </c>
      <c r="I77" s="25">
        <v>0.08</v>
      </c>
      <c r="J77" s="36">
        <v>2.2000000000000002</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0.33</v>
      </c>
      <c r="F78" s="25">
        <v>0.37</v>
      </c>
      <c r="G78" s="25">
        <v>0.16</v>
      </c>
      <c r="H78" s="25">
        <v>0.06</v>
      </c>
      <c r="I78" s="25">
        <v>0.08</v>
      </c>
      <c r="J78" s="36">
        <v>1.9</v>
      </c>
      <c r="M78" s="19"/>
      <c r="O78" s="14" t="b">
        <v>1</v>
      </c>
      <c r="P78" s="14" t="b">
        <v>0</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0.3</v>
      </c>
      <c r="F79" s="25">
        <v>0.33</v>
      </c>
      <c r="G79" s="25">
        <v>0.15</v>
      </c>
      <c r="H79" s="25">
        <v>0.06</v>
      </c>
      <c r="I79" s="25">
        <v>0.16</v>
      </c>
      <c r="J79" s="36">
        <v>2</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0.25</v>
      </c>
      <c r="F81" s="25">
        <v>0.3</v>
      </c>
      <c r="G81" s="25">
        <v>0.25</v>
      </c>
      <c r="H81" s="25">
        <v>7.0000000000000007E-2</v>
      </c>
      <c r="I81" s="25">
        <v>0.12</v>
      </c>
      <c r="J81" s="36">
        <v>2.2000000000000002</v>
      </c>
      <c r="M81" s="19"/>
      <c r="O81" s="14" t="b">
        <v>1</v>
      </c>
      <c r="P81" s="14" t="b">
        <v>1</v>
      </c>
      <c r="Q81" s="14" t="b">
        <v>1</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0.22</v>
      </c>
      <c r="F82" s="25">
        <v>0.38</v>
      </c>
      <c r="G82" s="25">
        <v>0.22</v>
      </c>
      <c r="H82" s="25">
        <v>0.1</v>
      </c>
      <c r="I82" s="25">
        <v>0.08</v>
      </c>
      <c r="J82" s="36">
        <v>2.2000000000000002</v>
      </c>
      <c r="M82" s="19"/>
      <c r="O82" s="14" t="b">
        <v>1</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0.37</v>
      </c>
      <c r="F83" s="25">
        <v>0.35</v>
      </c>
      <c r="G83" s="25">
        <v>0.13</v>
      </c>
      <c r="H83" s="25">
        <v>0.05</v>
      </c>
      <c r="I83" s="25">
        <v>0.09</v>
      </c>
      <c r="J83" s="36">
        <v>1.8</v>
      </c>
      <c r="M83" s="19"/>
      <c r="O83" s="14" t="b">
        <v>1</v>
      </c>
      <c r="P83" s="14" t="b">
        <v>1</v>
      </c>
      <c r="Q83" s="14" t="b">
        <v>0</v>
      </c>
      <c r="R83" s="14" t="b">
        <v>0</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0.52</v>
      </c>
      <c r="F85" s="25">
        <v>0.27</v>
      </c>
      <c r="G85" s="25">
        <v>0.08</v>
      </c>
      <c r="H85" s="25">
        <v>0.03</v>
      </c>
      <c r="I85" s="25">
        <v>0.1</v>
      </c>
      <c r="J85" s="36">
        <v>1.6</v>
      </c>
      <c r="M85" s="19"/>
      <c r="O85" s="14" t="b">
        <v>1</v>
      </c>
      <c r="P85" s="14" t="b">
        <v>1</v>
      </c>
      <c r="Q85" s="14" t="b">
        <v>0</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0.28000000000000003</v>
      </c>
      <c r="F86" s="25">
        <v>0.45</v>
      </c>
      <c r="G86" s="25">
        <v>0.16</v>
      </c>
      <c r="H86" s="25">
        <v>0.04</v>
      </c>
      <c r="I86" s="25">
        <v>7.0000000000000007E-2</v>
      </c>
      <c r="J86" s="36">
        <v>1.9</v>
      </c>
      <c r="M86" s="19"/>
      <c r="O86" s="14" t="b">
        <v>1</v>
      </c>
      <c r="P86" s="14" t="b">
        <v>1</v>
      </c>
      <c r="Q86" s="14" t="b">
        <v>1</v>
      </c>
      <c r="R86" s="14" t="b">
        <v>0</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0.15</v>
      </c>
      <c r="F87" s="25">
        <v>0.36</v>
      </c>
      <c r="G87" s="25">
        <v>0.28000000000000003</v>
      </c>
      <c r="H87" s="25">
        <v>0.14000000000000001</v>
      </c>
      <c r="I87" s="25">
        <v>0.08</v>
      </c>
      <c r="J87" s="36">
        <v>2.4</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0.22</v>
      </c>
      <c r="F88" s="25">
        <v>0.14000000000000001</v>
      </c>
      <c r="G88" s="25">
        <v>0.21</v>
      </c>
      <c r="H88" s="25">
        <v>0.1</v>
      </c>
      <c r="I88" s="25">
        <v>0.33</v>
      </c>
      <c r="J88" s="36">
        <v>2.2999999999999998</v>
      </c>
      <c r="M88" s="19"/>
      <c r="O88" s="14" t="b">
        <v>1</v>
      </c>
      <c r="P88" s="14" t="b">
        <v>0</v>
      </c>
      <c r="Q88" s="14" t="b">
        <v>1</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0.2</v>
      </c>
      <c r="F90" s="25">
        <v>0.21</v>
      </c>
      <c r="G90" s="25">
        <v>0.26</v>
      </c>
      <c r="H90" s="25">
        <v>0.23</v>
      </c>
      <c r="I90" s="25">
        <v>0.1</v>
      </c>
      <c r="J90" s="36">
        <v>2.6</v>
      </c>
      <c r="M90" s="19"/>
      <c r="O90" s="14" t="b">
        <v>0</v>
      </c>
      <c r="P90" s="14" t="b">
        <v>1</v>
      </c>
      <c r="Q90" s="14" t="b">
        <v>1</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0.2</v>
      </c>
      <c r="F91" s="25">
        <v>0.39</v>
      </c>
      <c r="G91" s="25">
        <v>0.25</v>
      </c>
      <c r="H91" s="25">
        <v>7.0000000000000007E-2</v>
      </c>
      <c r="I91" s="25">
        <v>0.09</v>
      </c>
      <c r="J91" s="36">
        <v>2.2000000000000002</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0.4</v>
      </c>
      <c r="F92" s="25">
        <v>0.36</v>
      </c>
      <c r="G92" s="25">
        <v>0.11</v>
      </c>
      <c r="H92" s="25">
        <v>0.05</v>
      </c>
      <c r="I92" s="25">
        <v>0.08</v>
      </c>
      <c r="J92" s="36">
        <v>1.8</v>
      </c>
      <c r="M92" s="19"/>
      <c r="O92" s="14" t="b">
        <v>1</v>
      </c>
      <c r="P92" s="14" t="b">
        <v>1</v>
      </c>
      <c r="Q92" s="14" t="b">
        <v>0</v>
      </c>
      <c r="R92" s="14" t="b">
        <v>0</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0.26</v>
      </c>
      <c r="F94" s="25">
        <v>0.37</v>
      </c>
      <c r="G94" s="25">
        <v>0.2</v>
      </c>
      <c r="H94" s="25">
        <v>0.08</v>
      </c>
      <c r="I94" s="25">
        <v>0.09</v>
      </c>
      <c r="J94" s="36">
        <v>2.1</v>
      </c>
      <c r="M94" s="19"/>
      <c r="O94" s="14" t="b">
        <v>1</v>
      </c>
      <c r="P94" s="14" t="b">
        <v>1</v>
      </c>
      <c r="Q94" s="14" t="b">
        <v>1</v>
      </c>
      <c r="R94" s="14" t="b">
        <v>0</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0.44</v>
      </c>
      <c r="F95" s="25">
        <v>0.33</v>
      </c>
      <c r="G95" s="25">
        <v>0.1</v>
      </c>
      <c r="H95" s="25">
        <v>0.03</v>
      </c>
      <c r="I95" s="25">
        <v>0.09</v>
      </c>
      <c r="J95" s="36">
        <v>1.7</v>
      </c>
      <c r="M95" s="19"/>
      <c r="O95" s="14" t="b">
        <v>1</v>
      </c>
      <c r="P95" s="14" t="b">
        <v>1</v>
      </c>
      <c r="Q95" s="14" t="b">
        <v>0</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0.25</v>
      </c>
      <c r="F97" s="25">
        <v>0.37</v>
      </c>
      <c r="G97" s="25">
        <v>0.21</v>
      </c>
      <c r="H97" s="25">
        <v>0.09</v>
      </c>
      <c r="I97" s="25">
        <v>0.08</v>
      </c>
      <c r="J97" s="36">
        <v>2.2000000000000002</v>
      </c>
      <c r="M97" s="19"/>
      <c r="O97" s="14" t="b">
        <v>1</v>
      </c>
      <c r="P97" s="14" t="b">
        <v>1</v>
      </c>
      <c r="Q97" s="14" t="b">
        <v>1</v>
      </c>
      <c r="R97" s="14" t="b">
        <v>0</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0.4</v>
      </c>
      <c r="F98" s="25">
        <v>0.35</v>
      </c>
      <c r="G98" s="25">
        <v>0.12</v>
      </c>
      <c r="H98" s="25">
        <v>0.04</v>
      </c>
      <c r="I98" s="25">
        <v>0.1</v>
      </c>
      <c r="J98" s="36">
        <v>1.8</v>
      </c>
      <c r="M98" s="19"/>
      <c r="O98" s="14" t="b">
        <v>1</v>
      </c>
      <c r="P98" s="14" t="b">
        <v>1</v>
      </c>
      <c r="Q98" s="14" t="b">
        <v>0</v>
      </c>
      <c r="R98" s="14" t="b">
        <v>0</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0.23</v>
      </c>
      <c r="F100" s="25">
        <v>0.39</v>
      </c>
      <c r="G100" s="25">
        <v>0.21</v>
      </c>
      <c r="H100" s="25">
        <v>0.1</v>
      </c>
      <c r="I100" s="25">
        <v>7.0000000000000007E-2</v>
      </c>
      <c r="J100" s="36">
        <v>2.2000000000000002</v>
      </c>
      <c r="M100" s="19"/>
      <c r="O100" s="14" t="b">
        <v>1</v>
      </c>
      <c r="P100" s="14" t="b">
        <v>1</v>
      </c>
      <c r="Q100" s="14" t="b">
        <v>1</v>
      </c>
      <c r="R100" s="14" t="b">
        <v>0</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0.4</v>
      </c>
      <c r="F101" s="25">
        <v>0.33</v>
      </c>
      <c r="G101" s="25">
        <v>0.13</v>
      </c>
      <c r="H101" s="25">
        <v>0.03</v>
      </c>
      <c r="I101" s="25">
        <v>0.11</v>
      </c>
      <c r="J101" s="36">
        <v>1.8</v>
      </c>
      <c r="M101" s="19"/>
      <c r="O101" s="14" t="b">
        <v>1</v>
      </c>
      <c r="P101" s="14" t="b">
        <v>1</v>
      </c>
      <c r="Q101" s="14" t="b">
        <v>0</v>
      </c>
      <c r="R101" s="14" t="b">
        <v>0</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0.27</v>
      </c>
      <c r="F103" s="25">
        <v>0.33</v>
      </c>
      <c r="G103" s="25">
        <v>0.22</v>
      </c>
      <c r="H103" s="25">
        <v>0.1</v>
      </c>
      <c r="I103" s="25">
        <v>0.08</v>
      </c>
      <c r="J103" s="36">
        <v>2.2000000000000002</v>
      </c>
      <c r="M103" s="19"/>
      <c r="O103" s="14" t="b">
        <v>0</v>
      </c>
      <c r="P103" s="14" t="b">
        <v>0</v>
      </c>
      <c r="Q103" s="14" t="b">
        <v>1</v>
      </c>
      <c r="R103" s="14" t="b">
        <v>0</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0.21</v>
      </c>
      <c r="F104" s="25">
        <v>0.44</v>
      </c>
      <c r="G104" s="25">
        <v>0.24</v>
      </c>
      <c r="H104" s="25">
        <v>0.06</v>
      </c>
      <c r="I104" s="25">
        <v>0.05</v>
      </c>
      <c r="J104" s="36">
        <v>2.2000000000000002</v>
      </c>
      <c r="M104" s="19"/>
      <c r="O104" s="14" t="b">
        <v>0</v>
      </c>
      <c r="P104" s="14" t="b">
        <v>1</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0.38</v>
      </c>
      <c r="F105" s="25">
        <v>0.35</v>
      </c>
      <c r="G105" s="25">
        <v>0.15</v>
      </c>
      <c r="H105" s="25">
        <v>7.0000000000000007E-2</v>
      </c>
      <c r="I105" s="25">
        <v>0.05</v>
      </c>
      <c r="J105" s="36">
        <v>1.9</v>
      </c>
      <c r="M105" s="19"/>
      <c r="O105" s="14" t="b">
        <v>1</v>
      </c>
      <c r="P105" s="14" t="b">
        <v>0</v>
      </c>
      <c r="Q105" s="14" t="b">
        <v>0</v>
      </c>
      <c r="R105" s="14" t="b">
        <v>0</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0.34</v>
      </c>
      <c r="F106" s="29">
        <v>0.31</v>
      </c>
      <c r="G106" s="29">
        <v>0.12</v>
      </c>
      <c r="H106" s="29">
        <v>0.05</v>
      </c>
      <c r="I106" s="29">
        <v>0.18</v>
      </c>
      <c r="J106" s="37">
        <v>1.8</v>
      </c>
      <c r="M106" s="19"/>
      <c r="O106" s="14" t="b">
        <v>1</v>
      </c>
      <c r="P106" s="14" t="b">
        <v>0</v>
      </c>
      <c r="Q106" s="14" t="b">
        <v>0</v>
      </c>
      <c r="R106" s="14" t="b">
        <v>0</v>
      </c>
      <c r="S106" s="14" t="e">
        <v>#REF!</v>
      </c>
      <c r="T106" s="14" t="e">
        <v>#REF!</v>
      </c>
      <c r="U106" s="14" t="e">
        <v>#REF!</v>
      </c>
      <c r="V106" s="14" t="e">
        <v>#REF!</v>
      </c>
      <c r="W106" s="14" t="e">
        <v>#REF!</v>
      </c>
      <c r="X106" s="14" t="e">
        <v>#REF!</v>
      </c>
      <c r="Y106" s="14" t="e">
        <v>#REF!</v>
      </c>
      <c r="Z106" s="14" t="e">
        <v>#REF!</v>
      </c>
      <c r="AA106" s="14" t="b">
        <v>1</v>
      </c>
      <c r="AB106" s="14" t="b">
        <v>0</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802" priority="16">
      <formula>L13=TRUE</formula>
    </cfRule>
  </conditionalFormatting>
  <conditionalFormatting sqref="E35">
    <cfRule type="expression" dxfId="801" priority="9">
      <formula>L35=TRUE</formula>
    </cfRule>
  </conditionalFormatting>
  <conditionalFormatting sqref="E60">
    <cfRule type="expression" dxfId="800" priority="8">
      <formula>L60=TRUE</formula>
    </cfRule>
  </conditionalFormatting>
  <conditionalFormatting sqref="E64">
    <cfRule type="expression" dxfId="799" priority="7">
      <formula>L64=TRUE</formula>
    </cfRule>
  </conditionalFormatting>
  <conditionalFormatting sqref="E84">
    <cfRule type="expression" dxfId="798" priority="6">
      <formula>L84=TRUE</formula>
    </cfRule>
  </conditionalFormatting>
  <conditionalFormatting sqref="E89">
    <cfRule type="expression" dxfId="797" priority="5">
      <formula>L89=TRUE</formula>
    </cfRule>
  </conditionalFormatting>
  <conditionalFormatting sqref="E93">
    <cfRule type="expression" dxfId="796" priority="4">
      <formula>L93=TRUE</formula>
    </cfRule>
  </conditionalFormatting>
  <conditionalFormatting sqref="E96">
    <cfRule type="expression" dxfId="795" priority="3">
      <formula>L96=TRUE</formula>
    </cfRule>
  </conditionalFormatting>
  <conditionalFormatting sqref="E99">
    <cfRule type="expression" dxfId="794" priority="2">
      <formula>L99=TRUE</formula>
    </cfRule>
  </conditionalFormatting>
  <conditionalFormatting sqref="E112:E142">
    <cfRule type="expression" dxfId="793" priority="13">
      <formula>L112=TRUE</formula>
    </cfRule>
  </conditionalFormatting>
  <conditionalFormatting sqref="E154:E195">
    <cfRule type="expression" dxfId="792" priority="15">
      <formula>L154=TRUE</formula>
    </cfRule>
  </conditionalFormatting>
  <conditionalFormatting sqref="E207:E248">
    <cfRule type="expression" dxfId="791"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790"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789" priority="11">
      <formula>Y13=TRUE</formula>
    </cfRule>
  </conditionalFormatting>
  <conditionalFormatting sqref="J110:K267">
    <cfRule type="expression" dxfId="788" priority="12">
      <formula>Z110=TRUE</formula>
    </cfRule>
  </conditionalFormatting>
  <conditionalFormatting sqref="M8:M106">
    <cfRule type="cellIs" dxfId="787"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786"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785" priority="18">
      <formula>N13=TRUE</formula>
    </cfRule>
  </conditionalFormatting>
  <pageMargins left="0.7" right="0.7" top="0.75" bottom="0.75" header="0.3" footer="0.3"/>
  <pageSetup paperSize="9" orientation="portrait" verticalDpi="0" r:id="rId1"/>
  <drawing r:id="rId2"/>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Worksheet____87"/>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262</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0.11</v>
      </c>
      <c r="F8" s="18">
        <v>0.2</v>
      </c>
      <c r="G8" s="18">
        <v>0.36</v>
      </c>
      <c r="H8" s="18">
        <v>0.28000000000000003</v>
      </c>
      <c r="I8" s="18">
        <v>0.05</v>
      </c>
      <c r="J8" s="57">
        <v>2.9</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0.15</v>
      </c>
      <c r="F11" s="25">
        <v>0.24</v>
      </c>
      <c r="G11" s="25">
        <v>0.34</v>
      </c>
      <c r="H11" s="25">
        <v>0.21</v>
      </c>
      <c r="I11" s="25">
        <v>0.06</v>
      </c>
      <c r="J11" s="36">
        <v>2.7</v>
      </c>
      <c r="M11" s="19"/>
      <c r="O11" s="14" t="b">
        <v>1</v>
      </c>
      <c r="P11" s="14" t="b">
        <v>1</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7.0000000000000007E-2</v>
      </c>
      <c r="F12" s="25">
        <v>0.17</v>
      </c>
      <c r="G12" s="25">
        <v>0.38</v>
      </c>
      <c r="H12" s="25">
        <v>0.35</v>
      </c>
      <c r="I12" s="25">
        <v>0.04</v>
      </c>
      <c r="J12" s="36">
        <v>3.1</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0.11</v>
      </c>
      <c r="F14" s="25">
        <v>0.22</v>
      </c>
      <c r="G14" s="25">
        <v>0.34</v>
      </c>
      <c r="H14" s="25">
        <v>0.27</v>
      </c>
      <c r="I14" s="25">
        <v>0.06</v>
      </c>
      <c r="J14" s="36">
        <v>2.8</v>
      </c>
      <c r="M14" s="19"/>
      <c r="O14" s="14" t="b">
        <v>0</v>
      </c>
      <c r="P14" s="14" t="b">
        <v>1</v>
      </c>
      <c r="Q14" s="14" t="b">
        <v>0</v>
      </c>
      <c r="R14" s="14" t="b">
        <v>0</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0.08</v>
      </c>
      <c r="F15" s="25">
        <v>0.2</v>
      </c>
      <c r="G15" s="25">
        <v>0.36</v>
      </c>
      <c r="H15" s="25">
        <v>0.3</v>
      </c>
      <c r="I15" s="25">
        <v>0.06</v>
      </c>
      <c r="J15" s="36">
        <v>2.9</v>
      </c>
      <c r="M15" s="19"/>
      <c r="O15" s="14" t="b">
        <v>0</v>
      </c>
      <c r="P15" s="14" t="b">
        <v>0</v>
      </c>
      <c r="Q15" s="14" t="b">
        <v>0</v>
      </c>
      <c r="R15" s="14" t="b">
        <v>1</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0.11</v>
      </c>
      <c r="F16" s="25">
        <v>0.16</v>
      </c>
      <c r="G16" s="25">
        <v>0.37</v>
      </c>
      <c r="H16" s="25">
        <v>0.31</v>
      </c>
      <c r="I16" s="25">
        <v>0.04</v>
      </c>
      <c r="J16" s="36">
        <v>2.9</v>
      </c>
      <c r="M16" s="19"/>
      <c r="O16" s="14" t="b">
        <v>0</v>
      </c>
      <c r="P16" s="14" t="b">
        <v>0</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0.09</v>
      </c>
      <c r="F17" s="25">
        <v>0.15</v>
      </c>
      <c r="G17" s="25">
        <v>0.41</v>
      </c>
      <c r="H17" s="25">
        <v>0.3</v>
      </c>
      <c r="I17" s="25">
        <v>0.05</v>
      </c>
      <c r="J17" s="36">
        <v>3</v>
      </c>
      <c r="M17" s="19"/>
      <c r="O17" s="14" t="b">
        <v>0</v>
      </c>
      <c r="P17" s="14" t="b">
        <v>0</v>
      </c>
      <c r="Q17" s="14" t="b">
        <v>1</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0.13</v>
      </c>
      <c r="F18" s="25">
        <v>0.19</v>
      </c>
      <c r="G18" s="25">
        <v>0.36</v>
      </c>
      <c r="H18" s="25">
        <v>0.26</v>
      </c>
      <c r="I18" s="25">
        <v>0.06</v>
      </c>
      <c r="J18" s="36">
        <v>2.8</v>
      </c>
      <c r="M18" s="19"/>
      <c r="O18" s="14" t="b">
        <v>0</v>
      </c>
      <c r="P18" s="14" t="b">
        <v>0</v>
      </c>
      <c r="Q18" s="14" t="b">
        <v>0</v>
      </c>
      <c r="R18" s="14" t="b">
        <v>0</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0.1</v>
      </c>
      <c r="F19" s="25">
        <v>0.24</v>
      </c>
      <c r="G19" s="25">
        <v>0.35</v>
      </c>
      <c r="H19" s="25">
        <v>0.3</v>
      </c>
      <c r="I19" s="25">
        <v>0.01</v>
      </c>
      <c r="J19" s="36">
        <v>2.9</v>
      </c>
      <c r="M19" s="19"/>
      <c r="O19" s="14" t="b">
        <v>0</v>
      </c>
      <c r="P19" s="14" t="b">
        <v>1</v>
      </c>
      <c r="Q19" s="14" t="b">
        <v>0</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0.14000000000000001</v>
      </c>
      <c r="F20" s="25">
        <v>0.26</v>
      </c>
      <c r="G20" s="25">
        <v>0.31</v>
      </c>
      <c r="H20" s="25">
        <v>0.25</v>
      </c>
      <c r="I20" s="25">
        <v>0.04</v>
      </c>
      <c r="J20" s="36">
        <v>2.7</v>
      </c>
      <c r="M20" s="19"/>
      <c r="O20" s="14" t="b">
        <v>0</v>
      </c>
      <c r="P20" s="14" t="b">
        <v>1</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0.16</v>
      </c>
      <c r="F21" s="25">
        <v>0.28999999999999998</v>
      </c>
      <c r="G21" s="25">
        <v>0.3</v>
      </c>
      <c r="H21" s="25">
        <v>0.23</v>
      </c>
      <c r="I21" s="25">
        <v>0.03</v>
      </c>
      <c r="J21" s="36">
        <v>2.6</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v>
      </c>
      <c r="F23" s="25">
        <v>0.19</v>
      </c>
      <c r="G23" s="25">
        <v>0.37</v>
      </c>
      <c r="H23" s="25">
        <v>0.28999999999999998</v>
      </c>
      <c r="I23" s="25">
        <v>0.05</v>
      </c>
      <c r="J23" s="36">
        <v>2.9</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0.13</v>
      </c>
      <c r="F24" s="25">
        <v>0.26</v>
      </c>
      <c r="G24" s="25">
        <v>0.32</v>
      </c>
      <c r="H24" s="25">
        <v>0.26</v>
      </c>
      <c r="I24" s="25">
        <v>0.03</v>
      </c>
      <c r="J24" s="36">
        <v>2.7</v>
      </c>
      <c r="M24" s="19"/>
      <c r="O24" s="14" t="b">
        <v>0</v>
      </c>
      <c r="P24" s="14" t="b">
        <v>1</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0.11</v>
      </c>
      <c r="F26" s="25">
        <v>0.16</v>
      </c>
      <c r="G26" s="25">
        <v>0.38</v>
      </c>
      <c r="H26" s="25">
        <v>0.28000000000000003</v>
      </c>
      <c r="I26" s="25">
        <v>0.06</v>
      </c>
      <c r="J26" s="36">
        <v>2.9</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1</v>
      </c>
    </row>
    <row r="27" spans="1:28" ht="12.75" customHeight="1" x14ac:dyDescent="0.25">
      <c r="A27" s="13">
        <v>4</v>
      </c>
      <c r="C27" s="3" t="s">
        <v>43</v>
      </c>
      <c r="D27" s="20">
        <v>1439</v>
      </c>
      <c r="E27" s="24">
        <v>0.11</v>
      </c>
      <c r="F27" s="25">
        <v>0.22</v>
      </c>
      <c r="G27" s="25">
        <v>0.35</v>
      </c>
      <c r="H27" s="25">
        <v>0.28999999999999998</v>
      </c>
      <c r="I27" s="25">
        <v>0.04</v>
      </c>
      <c r="J27" s="36">
        <v>2.8</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0.12</v>
      </c>
      <c r="F29" s="25">
        <v>0.21</v>
      </c>
      <c r="G29" s="25">
        <v>0.36</v>
      </c>
      <c r="H29" s="25">
        <v>0.26</v>
      </c>
      <c r="I29" s="25">
        <v>0.05</v>
      </c>
      <c r="J29" s="36">
        <v>2.8</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0.1</v>
      </c>
      <c r="F30" s="25">
        <v>0.19</v>
      </c>
      <c r="G30" s="25">
        <v>0.35</v>
      </c>
      <c r="H30" s="25">
        <v>0.32</v>
      </c>
      <c r="I30" s="25">
        <v>0.04</v>
      </c>
      <c r="J30" s="36">
        <v>2.9</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7.0000000000000007E-2</v>
      </c>
      <c r="F31" s="25">
        <v>0.19</v>
      </c>
      <c r="G31" s="25">
        <v>0.39</v>
      </c>
      <c r="H31" s="25">
        <v>0.31</v>
      </c>
      <c r="I31" s="25">
        <v>0.04</v>
      </c>
      <c r="J31" s="36">
        <v>3</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v>
      </c>
      <c r="F33" s="25">
        <v>0.18</v>
      </c>
      <c r="G33" s="25">
        <v>0.37</v>
      </c>
      <c r="H33" s="25">
        <v>0.3</v>
      </c>
      <c r="I33" s="25">
        <v>0.05</v>
      </c>
      <c r="J33" s="36">
        <v>2.9</v>
      </c>
      <c r="M33" s="19"/>
      <c r="O33" s="14" t="b">
        <v>0</v>
      </c>
      <c r="P33" s="14" t="b">
        <v>0</v>
      </c>
      <c r="Q33" s="14" t="b">
        <v>0</v>
      </c>
      <c r="R33" s="14" t="b">
        <v>1</v>
      </c>
      <c r="S33" s="14" t="e">
        <v>#REF!</v>
      </c>
      <c r="T33" s="14" t="e">
        <v>#REF!</v>
      </c>
      <c r="U33" s="14" t="e">
        <v>#REF!</v>
      </c>
      <c r="V33" s="14" t="e">
        <v>#REF!</v>
      </c>
      <c r="W33" s="14" t="e">
        <v>#REF!</v>
      </c>
      <c r="X33" s="14" t="e">
        <v>#REF!</v>
      </c>
      <c r="Y33" s="14" t="e">
        <v>#REF!</v>
      </c>
      <c r="Z33" s="14" t="e">
        <v>#REF!</v>
      </c>
      <c r="AA33" s="14" t="b">
        <v>0</v>
      </c>
      <c r="AB33" s="14" t="b">
        <v>1</v>
      </c>
    </row>
    <row r="34" spans="1:28" ht="12.75" customHeight="1" x14ac:dyDescent="0.25">
      <c r="A34" s="13">
        <v>6</v>
      </c>
      <c r="C34" s="3" t="s">
        <v>50</v>
      </c>
      <c r="D34" s="20">
        <v>447</v>
      </c>
      <c r="E34" s="24">
        <v>0.15</v>
      </c>
      <c r="F34" s="25">
        <v>0.27</v>
      </c>
      <c r="G34" s="25">
        <v>0.33</v>
      </c>
      <c r="H34" s="25">
        <v>0.21</v>
      </c>
      <c r="I34" s="25">
        <v>0.04</v>
      </c>
      <c r="J34" s="36">
        <v>2.6</v>
      </c>
      <c r="M34" s="19"/>
      <c r="O34" s="14" t="b">
        <v>0</v>
      </c>
      <c r="P34" s="14" t="b">
        <v>1</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0.11</v>
      </c>
      <c r="F36" s="25">
        <v>0.21</v>
      </c>
      <c r="G36" s="25">
        <v>0.35</v>
      </c>
      <c r="H36" s="25">
        <v>0.28000000000000003</v>
      </c>
      <c r="I36" s="25">
        <v>0.05</v>
      </c>
      <c r="J36" s="36">
        <v>2.8</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0.1</v>
      </c>
      <c r="F37" s="25">
        <v>0.19</v>
      </c>
      <c r="G37" s="25">
        <v>0.37</v>
      </c>
      <c r="H37" s="25">
        <v>0.28999999999999998</v>
      </c>
      <c r="I37" s="25">
        <v>0.05</v>
      </c>
      <c r="J37" s="36">
        <v>2.9</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1</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0.12</v>
      </c>
      <c r="F39" s="25">
        <v>0.19</v>
      </c>
      <c r="G39" s="25">
        <v>0.37</v>
      </c>
      <c r="H39" s="25">
        <v>0.27</v>
      </c>
      <c r="I39" s="25">
        <v>0.05</v>
      </c>
      <c r="J39" s="36">
        <v>2.8</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0.09</v>
      </c>
      <c r="F40" s="25">
        <v>0.2</v>
      </c>
      <c r="G40" s="25">
        <v>0.37</v>
      </c>
      <c r="H40" s="25">
        <v>0.3</v>
      </c>
      <c r="I40" s="25">
        <v>0.04</v>
      </c>
      <c r="J40" s="36">
        <v>2.9</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0.13</v>
      </c>
      <c r="F41" s="25">
        <v>0.22</v>
      </c>
      <c r="G41" s="25">
        <v>0.32</v>
      </c>
      <c r="H41" s="25">
        <v>0.26</v>
      </c>
      <c r="I41" s="25">
        <v>0.06</v>
      </c>
      <c r="J41" s="36">
        <v>2.8</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v>
      </c>
      <c r="F42" s="25">
        <v>0.2</v>
      </c>
      <c r="G42" s="25">
        <v>0.36</v>
      </c>
      <c r="H42" s="25">
        <v>0.28999999999999998</v>
      </c>
      <c r="I42" s="25">
        <v>0.05</v>
      </c>
      <c r="J42" s="36">
        <v>2.9</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v>
      </c>
      <c r="F44" s="25">
        <v>0.19</v>
      </c>
      <c r="G44" s="25">
        <v>0.37</v>
      </c>
      <c r="H44" s="25">
        <v>0.28999999999999998</v>
      </c>
      <c r="I44" s="25">
        <v>0.05</v>
      </c>
      <c r="J44" s="36">
        <v>2.9</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0.18</v>
      </c>
      <c r="F45" s="25">
        <v>0.28000000000000003</v>
      </c>
      <c r="G45" s="25">
        <v>0.26</v>
      </c>
      <c r="H45" s="25">
        <v>0.24</v>
      </c>
      <c r="I45" s="25">
        <v>0.04</v>
      </c>
      <c r="J45" s="36">
        <v>2.6</v>
      </c>
      <c r="M45" s="19"/>
      <c r="O45" s="14" t="b">
        <v>1</v>
      </c>
      <c r="P45" s="14" t="b">
        <v>1</v>
      </c>
      <c r="Q45" s="14" t="b">
        <v>0</v>
      </c>
      <c r="R45" s="14" t="b">
        <v>1</v>
      </c>
      <c r="S45" s="14" t="e">
        <v>#REF!</v>
      </c>
      <c r="T45" s="14" t="e">
        <v>#REF!</v>
      </c>
      <c r="U45" s="14" t="e">
        <v>#REF!</v>
      </c>
      <c r="V45" s="14" t="e">
        <v>#REF!</v>
      </c>
      <c r="W45" s="14" t="e">
        <v>#REF!</v>
      </c>
      <c r="X45" s="14" t="e">
        <v>#REF!</v>
      </c>
      <c r="Y45" s="14" t="e">
        <v>#REF!</v>
      </c>
      <c r="Z45" s="14" t="e">
        <v>#REF!</v>
      </c>
      <c r="AA45" s="14" t="b">
        <v>0</v>
      </c>
      <c r="AB45" s="14" t="b">
        <v>0</v>
      </c>
    </row>
    <row r="46" spans="1:28" ht="12.75" customHeight="1" x14ac:dyDescent="0.25">
      <c r="A46" s="13">
        <v>9</v>
      </c>
      <c r="C46" s="3" t="s">
        <v>53</v>
      </c>
      <c r="D46" s="20">
        <v>67</v>
      </c>
      <c r="E46" s="24">
        <v>0.15</v>
      </c>
      <c r="F46" s="25">
        <v>0.25</v>
      </c>
      <c r="G46" s="25">
        <v>0.24</v>
      </c>
      <c r="H46" s="25">
        <v>0.24</v>
      </c>
      <c r="I46" s="25">
        <v>0.12</v>
      </c>
      <c r="J46" s="36">
        <v>2.6</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1</v>
      </c>
      <c r="AB46" s="14" t="b">
        <v>0</v>
      </c>
    </row>
    <row r="47" spans="1:28" ht="12.75" customHeight="1" x14ac:dyDescent="0.25">
      <c r="A47" s="13">
        <v>9</v>
      </c>
      <c r="C47" s="3" t="s">
        <v>54</v>
      </c>
      <c r="D47" s="20">
        <v>83</v>
      </c>
      <c r="E47" s="24">
        <v>0.13</v>
      </c>
      <c r="F47" s="25">
        <v>0.28000000000000003</v>
      </c>
      <c r="G47" s="25">
        <v>0.27</v>
      </c>
      <c r="H47" s="25">
        <v>0.28999999999999998</v>
      </c>
      <c r="I47" s="25">
        <v>0.04</v>
      </c>
      <c r="J47" s="36">
        <v>2.7</v>
      </c>
      <c r="M47" s="19"/>
      <c r="O47" s="14" t="b">
        <v>0</v>
      </c>
      <c r="P47" s="14" t="b">
        <v>1</v>
      </c>
      <c r="Q47" s="14" t="b">
        <v>0</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0.13</v>
      </c>
      <c r="F48" s="25">
        <v>0.19</v>
      </c>
      <c r="G48" s="25">
        <v>0.47</v>
      </c>
      <c r="H48" s="25">
        <v>0.17</v>
      </c>
      <c r="I48" s="25">
        <v>0.05</v>
      </c>
      <c r="J48" s="36">
        <v>2.7</v>
      </c>
      <c r="M48" s="19"/>
      <c r="O48" s="14" t="b">
        <v>0</v>
      </c>
      <c r="P48" s="14" t="b">
        <v>0</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0.14000000000000001</v>
      </c>
      <c r="F49" s="25">
        <v>0.23</v>
      </c>
      <c r="G49" s="25">
        <v>0.23</v>
      </c>
      <c r="H49" s="25">
        <v>0.32</v>
      </c>
      <c r="I49" s="25">
        <v>0.09</v>
      </c>
      <c r="J49" s="36">
        <v>2.8</v>
      </c>
      <c r="M49" s="19"/>
      <c r="O49" s="14" t="b">
        <v>0</v>
      </c>
      <c r="P49" s="14" t="b">
        <v>0</v>
      </c>
      <c r="Q49" s="14" t="b">
        <v>0</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0.16</v>
      </c>
      <c r="F51" s="25">
        <v>0.18</v>
      </c>
      <c r="G51" s="25">
        <v>0.37</v>
      </c>
      <c r="H51" s="25">
        <v>0.22</v>
      </c>
      <c r="I51" s="25">
        <v>7.0000000000000007E-2</v>
      </c>
      <c r="J51" s="36">
        <v>2.7</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0.11</v>
      </c>
      <c r="F52" s="25">
        <v>0.2</v>
      </c>
      <c r="G52" s="25">
        <v>0.36</v>
      </c>
      <c r="H52" s="25">
        <v>0.28999999999999998</v>
      </c>
      <c r="I52" s="25">
        <v>0.05</v>
      </c>
      <c r="J52" s="36">
        <v>2.9</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0.11</v>
      </c>
      <c r="F54" s="25">
        <v>0.16</v>
      </c>
      <c r="G54" s="25">
        <v>0.32</v>
      </c>
      <c r="H54" s="25">
        <v>0.34</v>
      </c>
      <c r="I54" s="25">
        <v>0.08</v>
      </c>
      <c r="J54" s="36">
        <v>3</v>
      </c>
      <c r="M54" s="19"/>
      <c r="O54" s="14" t="b">
        <v>0</v>
      </c>
      <c r="P54" s="14" t="b">
        <v>1</v>
      </c>
      <c r="Q54" s="14" t="b">
        <v>0</v>
      </c>
      <c r="R54" s="14" t="b">
        <v>1</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0.06</v>
      </c>
      <c r="F55" s="25">
        <v>0.24</v>
      </c>
      <c r="G55" s="25">
        <v>0.33</v>
      </c>
      <c r="H55" s="25">
        <v>0.33</v>
      </c>
      <c r="I55" s="25">
        <v>0.04</v>
      </c>
      <c r="J55" s="36">
        <v>3</v>
      </c>
      <c r="M55" s="19"/>
      <c r="O55" s="14" t="b">
        <v>0</v>
      </c>
      <c r="P55" s="14" t="b">
        <v>1</v>
      </c>
      <c r="Q55" s="14" t="b">
        <v>0</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0.09</v>
      </c>
      <c r="F56" s="25">
        <v>0.24</v>
      </c>
      <c r="G56" s="25">
        <v>0.35</v>
      </c>
      <c r="H56" s="25">
        <v>0.28000000000000003</v>
      </c>
      <c r="I56" s="25">
        <v>0.03</v>
      </c>
      <c r="J56" s="36">
        <v>2.9</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0.11</v>
      </c>
      <c r="F57" s="25">
        <v>7.0000000000000007E-2</v>
      </c>
      <c r="G57" s="25">
        <v>0.31</v>
      </c>
      <c r="H57" s="25">
        <v>0.44</v>
      </c>
      <c r="I57" s="25">
        <v>7.0000000000000007E-2</v>
      </c>
      <c r="J57" s="36">
        <v>3.2</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0.12</v>
      </c>
      <c r="F58" s="25">
        <v>0.21</v>
      </c>
      <c r="G58" s="25">
        <v>0.36</v>
      </c>
      <c r="H58" s="25">
        <v>0.27</v>
      </c>
      <c r="I58" s="25">
        <v>0.04</v>
      </c>
      <c r="J58" s="36">
        <v>2.8</v>
      </c>
      <c r="M58" s="19"/>
      <c r="O58" s="14" t="b">
        <v>0</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0.08</v>
      </c>
      <c r="F59" s="25">
        <v>0.13</v>
      </c>
      <c r="G59" s="25">
        <v>0.38</v>
      </c>
      <c r="H59" s="25">
        <v>0.32</v>
      </c>
      <c r="I59" s="25">
        <v>0.09</v>
      </c>
      <c r="J59" s="36">
        <v>3</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0.14000000000000001</v>
      </c>
      <c r="F61" s="25">
        <v>0.15</v>
      </c>
      <c r="G61" s="25">
        <v>0.4</v>
      </c>
      <c r="H61" s="25">
        <v>0.21</v>
      </c>
      <c r="I61" s="25">
        <v>0.1</v>
      </c>
      <c r="J61" s="36">
        <v>2.8</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0.13</v>
      </c>
      <c r="F62" s="25">
        <v>0.18</v>
      </c>
      <c r="G62" s="25">
        <v>0.37</v>
      </c>
      <c r="H62" s="25">
        <v>0.28000000000000003</v>
      </c>
      <c r="I62" s="25">
        <v>0.05</v>
      </c>
      <c r="J62" s="36">
        <v>2.8</v>
      </c>
      <c r="M62" s="19"/>
      <c r="O62" s="14" t="b">
        <v>0</v>
      </c>
      <c r="P62" s="14" t="b">
        <v>0</v>
      </c>
      <c r="Q62" s="14" t="b">
        <v>0</v>
      </c>
      <c r="R62" s="14" t="b">
        <v>1</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0.1</v>
      </c>
      <c r="F63" s="25">
        <v>0.21</v>
      </c>
      <c r="G63" s="25">
        <v>0.35</v>
      </c>
      <c r="H63" s="25">
        <v>0.28999999999999998</v>
      </c>
      <c r="I63" s="25">
        <v>0.04</v>
      </c>
      <c r="J63" s="36">
        <v>2.9</v>
      </c>
      <c r="M63" s="19"/>
      <c r="O63" s="14" t="b">
        <v>0</v>
      </c>
      <c r="P63" s="14" t="b">
        <v>0</v>
      </c>
      <c r="Q63" s="14" t="b">
        <v>0</v>
      </c>
      <c r="R63" s="14" t="b">
        <v>1</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0.12</v>
      </c>
      <c r="F65" s="25">
        <v>0.17</v>
      </c>
      <c r="G65" s="25">
        <v>0.33</v>
      </c>
      <c r="H65" s="25">
        <v>0.31</v>
      </c>
      <c r="I65" s="25">
        <v>0.09</v>
      </c>
      <c r="J65" s="36">
        <v>2.9</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1</v>
      </c>
    </row>
    <row r="66" spans="1:28" ht="12.75" customHeight="1" x14ac:dyDescent="0.25">
      <c r="A66" s="13">
        <v>13</v>
      </c>
      <c r="C66" s="3" t="s">
        <v>71</v>
      </c>
      <c r="D66" s="20">
        <v>713</v>
      </c>
      <c r="E66" s="24">
        <v>0.1</v>
      </c>
      <c r="F66" s="25">
        <v>0.19</v>
      </c>
      <c r="G66" s="25">
        <v>0.33</v>
      </c>
      <c r="H66" s="25">
        <v>0.32</v>
      </c>
      <c r="I66" s="25">
        <v>0.06</v>
      </c>
      <c r="J66" s="36">
        <v>2.9</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0.11</v>
      </c>
      <c r="F67" s="25">
        <v>0.21</v>
      </c>
      <c r="G67" s="25">
        <v>0.38</v>
      </c>
      <c r="H67" s="25">
        <v>0.26</v>
      </c>
      <c r="I67" s="25">
        <v>0.04</v>
      </c>
      <c r="J67" s="36">
        <v>2.8</v>
      </c>
      <c r="M67" s="19"/>
      <c r="O67" s="14" t="b">
        <v>0</v>
      </c>
      <c r="P67" s="14" t="b">
        <v>0</v>
      </c>
      <c r="Q67" s="14" t="b">
        <v>0</v>
      </c>
      <c r="R67" s="14" t="b">
        <v>0</v>
      </c>
      <c r="S67" s="14" t="e">
        <v>#REF!</v>
      </c>
      <c r="T67" s="14" t="e">
        <v>#REF!</v>
      </c>
      <c r="U67" s="14" t="e">
        <v>#REF!</v>
      </c>
      <c r="V67" s="14" t="e">
        <v>#REF!</v>
      </c>
      <c r="W67" s="14" t="e">
        <v>#REF!</v>
      </c>
      <c r="X67" s="14" t="e">
        <v>#REF!</v>
      </c>
      <c r="Y67" s="14" t="e">
        <v>#REF!</v>
      </c>
      <c r="Z67" s="14" t="e">
        <v>#REF!</v>
      </c>
      <c r="AA67" s="14" t="b">
        <v>0</v>
      </c>
      <c r="AB67" s="14" t="b">
        <v>0</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0.09</v>
      </c>
      <c r="F69" s="25">
        <v>0.17</v>
      </c>
      <c r="G69" s="25">
        <v>0.32</v>
      </c>
      <c r="H69" s="25">
        <v>0.38</v>
      </c>
      <c r="I69" s="25">
        <v>0.04</v>
      </c>
      <c r="J69" s="36">
        <v>3</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0.12</v>
      </c>
      <c r="F70" s="25">
        <v>0.21</v>
      </c>
      <c r="G70" s="25">
        <v>0.37</v>
      </c>
      <c r="H70" s="25">
        <v>0.25</v>
      </c>
      <c r="I70" s="25">
        <v>0.05</v>
      </c>
      <c r="J70" s="36">
        <v>2.8</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0.19</v>
      </c>
      <c r="G72" s="25">
        <v>0.26</v>
      </c>
      <c r="H72" s="25">
        <v>0.32</v>
      </c>
      <c r="I72" s="25">
        <v>0.09</v>
      </c>
      <c r="J72" s="36">
        <v>2.8</v>
      </c>
      <c r="M72" s="19"/>
      <c r="O72" s="14" t="b">
        <v>0</v>
      </c>
      <c r="P72" s="14" t="b">
        <v>0</v>
      </c>
      <c r="Q72" s="14" t="b">
        <v>0</v>
      </c>
      <c r="R72" s="14" t="b">
        <v>1</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0.12</v>
      </c>
      <c r="F73" s="25">
        <v>0.2</v>
      </c>
      <c r="G73" s="25">
        <v>0.37</v>
      </c>
      <c r="H73" s="25">
        <v>0.25</v>
      </c>
      <c r="I73" s="25">
        <v>0.06</v>
      </c>
      <c r="J73" s="36">
        <v>2.8</v>
      </c>
      <c r="M73" s="19"/>
      <c r="O73" s="14" t="b">
        <v>0</v>
      </c>
      <c r="P73" s="14" t="b">
        <v>0</v>
      </c>
      <c r="Q73" s="14" t="b">
        <v>1</v>
      </c>
      <c r="R73" s="14" t="b">
        <v>0</v>
      </c>
      <c r="S73" s="14" t="e">
        <v>#REF!</v>
      </c>
      <c r="T73" s="14" t="e">
        <v>#REF!</v>
      </c>
      <c r="U73" s="14" t="e">
        <v>#REF!</v>
      </c>
      <c r="V73" s="14" t="e">
        <v>#REF!</v>
      </c>
      <c r="W73" s="14" t="e">
        <v>#REF!</v>
      </c>
      <c r="X73" s="14" t="e">
        <v>#REF!</v>
      </c>
      <c r="Y73" s="14" t="e">
        <v>#REF!</v>
      </c>
      <c r="Z73" s="14" t="e">
        <v>#REF!</v>
      </c>
      <c r="AA73" s="14" t="b">
        <v>0</v>
      </c>
      <c r="AB73" s="14" t="b">
        <v>0</v>
      </c>
    </row>
    <row r="74" spans="1:28" ht="12.75" customHeight="1" x14ac:dyDescent="0.25">
      <c r="A74" s="13">
        <v>15</v>
      </c>
      <c r="C74" s="3" t="s">
        <v>78</v>
      </c>
      <c r="D74" s="20">
        <v>1164</v>
      </c>
      <c r="E74" s="24">
        <v>0.1</v>
      </c>
      <c r="F74" s="25">
        <v>0.2</v>
      </c>
      <c r="G74" s="25">
        <v>0.37</v>
      </c>
      <c r="H74" s="25">
        <v>0.3</v>
      </c>
      <c r="I74" s="25">
        <v>0.02</v>
      </c>
      <c r="J74" s="36">
        <v>2.9</v>
      </c>
      <c r="M74" s="19"/>
      <c r="O74" s="14" t="b">
        <v>0</v>
      </c>
      <c r="P74" s="14" t="b">
        <v>0</v>
      </c>
      <c r="Q74" s="14" t="b">
        <v>1</v>
      </c>
      <c r="R74" s="14" t="b">
        <v>0</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0.16</v>
      </c>
      <c r="F76" s="25">
        <v>0.2</v>
      </c>
      <c r="G76" s="25">
        <v>0.21</v>
      </c>
      <c r="H76" s="25">
        <v>0.35</v>
      </c>
      <c r="I76" s="25">
        <v>7.0000000000000007E-2</v>
      </c>
      <c r="J76" s="36">
        <v>2.8</v>
      </c>
      <c r="M76" s="19"/>
      <c r="O76" s="14" t="b">
        <v>1</v>
      </c>
      <c r="P76" s="14" t="b">
        <v>0</v>
      </c>
      <c r="Q76" s="14" t="b">
        <v>0</v>
      </c>
      <c r="R76" s="14" t="b">
        <v>1</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0.11</v>
      </c>
      <c r="F77" s="25">
        <v>0.14000000000000001</v>
      </c>
      <c r="G77" s="25">
        <v>0.32</v>
      </c>
      <c r="H77" s="25">
        <v>0.39</v>
      </c>
      <c r="I77" s="25">
        <v>0.04</v>
      </c>
      <c r="J77" s="36">
        <v>3</v>
      </c>
      <c r="M77" s="19"/>
      <c r="O77" s="14" t="b">
        <v>0</v>
      </c>
      <c r="P77" s="14" t="b">
        <v>0</v>
      </c>
      <c r="Q77" s="14" t="b">
        <v>1</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0.11</v>
      </c>
      <c r="F78" s="25">
        <v>0.2</v>
      </c>
      <c r="G78" s="25">
        <v>0.38</v>
      </c>
      <c r="H78" s="25">
        <v>0.27</v>
      </c>
      <c r="I78" s="25">
        <v>0.04</v>
      </c>
      <c r="J78" s="36">
        <v>2.8</v>
      </c>
      <c r="M78" s="19"/>
      <c r="O78" s="14" t="b">
        <v>0</v>
      </c>
      <c r="P78" s="14" t="b">
        <v>0</v>
      </c>
      <c r="Q78" s="14" t="b">
        <v>1</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0.09</v>
      </c>
      <c r="F79" s="25">
        <v>0.23</v>
      </c>
      <c r="G79" s="25">
        <v>0.32</v>
      </c>
      <c r="H79" s="25">
        <v>0.27</v>
      </c>
      <c r="I79" s="25">
        <v>0.09</v>
      </c>
      <c r="J79" s="36">
        <v>2.9</v>
      </c>
      <c r="M79" s="19"/>
      <c r="O79" s="14" t="b">
        <v>0</v>
      </c>
      <c r="P79" s="14" t="b">
        <v>1</v>
      </c>
      <c r="Q79" s="14" t="b">
        <v>1</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0.17</v>
      </c>
      <c r="F81" s="25">
        <v>0.2</v>
      </c>
      <c r="G81" s="25">
        <v>0.18</v>
      </c>
      <c r="H81" s="25">
        <v>0.4</v>
      </c>
      <c r="I81" s="25">
        <v>0.06</v>
      </c>
      <c r="J81" s="36">
        <v>2.9</v>
      </c>
      <c r="M81" s="19"/>
      <c r="O81" s="14" t="b">
        <v>1</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0.08</v>
      </c>
      <c r="F82" s="25">
        <v>0.16</v>
      </c>
      <c r="G82" s="25">
        <v>0.35</v>
      </c>
      <c r="H82" s="25">
        <v>0.35</v>
      </c>
      <c r="I82" s="25">
        <v>0.05</v>
      </c>
      <c r="J82" s="36">
        <v>3</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0.12</v>
      </c>
      <c r="F83" s="25">
        <v>0.22</v>
      </c>
      <c r="G83" s="25">
        <v>0.38</v>
      </c>
      <c r="H83" s="25">
        <v>0.24</v>
      </c>
      <c r="I83" s="25">
        <v>0.05</v>
      </c>
      <c r="J83" s="36">
        <v>2.8</v>
      </c>
      <c r="M83" s="19"/>
      <c r="O83" s="14" t="b">
        <v>0</v>
      </c>
      <c r="P83" s="14" t="b">
        <v>1</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0.2</v>
      </c>
      <c r="F85" s="25">
        <v>0.28999999999999998</v>
      </c>
      <c r="G85" s="25">
        <v>0.31</v>
      </c>
      <c r="H85" s="25">
        <v>0.14000000000000001</v>
      </c>
      <c r="I85" s="25">
        <v>7.0000000000000007E-2</v>
      </c>
      <c r="J85" s="36">
        <v>2.4</v>
      </c>
      <c r="M85" s="19"/>
      <c r="O85" s="14" t="b">
        <v>1</v>
      </c>
      <c r="P85" s="14" t="b">
        <v>1</v>
      </c>
      <c r="Q85" s="14" t="b">
        <v>1</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7.0000000000000007E-2</v>
      </c>
      <c r="F86" s="25">
        <v>0.21</v>
      </c>
      <c r="G86" s="25">
        <v>0.44</v>
      </c>
      <c r="H86" s="25">
        <v>0.25</v>
      </c>
      <c r="I86" s="25">
        <v>0.02</v>
      </c>
      <c r="J86" s="36">
        <v>2.9</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0.06</v>
      </c>
      <c r="F87" s="25">
        <v>0.1</v>
      </c>
      <c r="G87" s="25">
        <v>0.32</v>
      </c>
      <c r="H87" s="25">
        <v>0.5</v>
      </c>
      <c r="I87" s="25">
        <v>0.04</v>
      </c>
      <c r="J87" s="36">
        <v>3.3</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v>
      </c>
      <c r="F88" s="25">
        <v>0.14000000000000001</v>
      </c>
      <c r="G88" s="25">
        <v>0.28999999999999998</v>
      </c>
      <c r="H88" s="25">
        <v>0.21</v>
      </c>
      <c r="I88" s="25">
        <v>0.27</v>
      </c>
      <c r="J88" s="36">
        <v>2.8</v>
      </c>
      <c r="M88" s="19"/>
      <c r="O88" s="14" t="b">
        <v>0</v>
      </c>
      <c r="P88" s="14" t="b">
        <v>0</v>
      </c>
      <c r="Q88" s="14" t="b">
        <v>1</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0.19</v>
      </c>
      <c r="F90" s="25">
        <v>0.15</v>
      </c>
      <c r="G90" s="25">
        <v>0.13</v>
      </c>
      <c r="H90" s="25">
        <v>0.47</v>
      </c>
      <c r="I90" s="25">
        <v>7.0000000000000007E-2</v>
      </c>
      <c r="J90" s="36">
        <v>2.9</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0</v>
      </c>
      <c r="AB90" s="14" t="b">
        <v>1</v>
      </c>
    </row>
    <row r="91" spans="1:28" ht="12.75" customHeight="1" x14ac:dyDescent="0.25">
      <c r="A91" s="13">
        <v>17</v>
      </c>
      <c r="C91" s="3" t="s">
        <v>71</v>
      </c>
      <c r="D91" s="20">
        <v>802</v>
      </c>
      <c r="E91" s="24">
        <v>0.08</v>
      </c>
      <c r="F91" s="25">
        <v>0.15</v>
      </c>
      <c r="G91" s="25">
        <v>0.39</v>
      </c>
      <c r="H91" s="25">
        <v>0.33</v>
      </c>
      <c r="I91" s="25">
        <v>0.05</v>
      </c>
      <c r="J91" s="36">
        <v>3</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0.12</v>
      </c>
      <c r="F92" s="25">
        <v>0.24</v>
      </c>
      <c r="G92" s="25">
        <v>0.36</v>
      </c>
      <c r="H92" s="25">
        <v>0.24</v>
      </c>
      <c r="I92" s="25">
        <v>0.05</v>
      </c>
      <c r="J92" s="36">
        <v>2.8</v>
      </c>
      <c r="M92" s="19"/>
      <c r="O92" s="14" t="b">
        <v>0</v>
      </c>
      <c r="P92" s="14" t="b">
        <v>1</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0.09</v>
      </c>
      <c r="F94" s="25">
        <v>0.17</v>
      </c>
      <c r="G94" s="25">
        <v>0.36</v>
      </c>
      <c r="H94" s="25">
        <v>0.33</v>
      </c>
      <c r="I94" s="25">
        <v>0.04</v>
      </c>
      <c r="J94" s="36">
        <v>3</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0.15</v>
      </c>
      <c r="F95" s="25">
        <v>0.26</v>
      </c>
      <c r="G95" s="25">
        <v>0.35</v>
      </c>
      <c r="H95" s="25">
        <v>0.18</v>
      </c>
      <c r="I95" s="25">
        <v>0.06</v>
      </c>
      <c r="J95" s="36">
        <v>2.6</v>
      </c>
      <c r="M95" s="19"/>
      <c r="O95" s="14" t="b">
        <v>1</v>
      </c>
      <c r="P95" s="14" t="b">
        <v>1</v>
      </c>
      <c r="Q95" s="14" t="b">
        <v>1</v>
      </c>
      <c r="R95" s="14" t="b">
        <v>0</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0.09</v>
      </c>
      <c r="F97" s="25">
        <v>0.16</v>
      </c>
      <c r="G97" s="25">
        <v>0.36</v>
      </c>
      <c r="H97" s="25">
        <v>0.35</v>
      </c>
      <c r="I97" s="25">
        <v>0.04</v>
      </c>
      <c r="J97" s="36">
        <v>3</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0.13</v>
      </c>
      <c r="F98" s="25">
        <v>0.25</v>
      </c>
      <c r="G98" s="25">
        <v>0.36</v>
      </c>
      <c r="H98" s="25">
        <v>0.21</v>
      </c>
      <c r="I98" s="25">
        <v>0.06</v>
      </c>
      <c r="J98" s="36">
        <v>2.7</v>
      </c>
      <c r="M98" s="19"/>
      <c r="O98" s="14" t="b">
        <v>1</v>
      </c>
      <c r="P98" s="14" t="b">
        <v>1</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0.09</v>
      </c>
      <c r="F100" s="25">
        <v>0.17</v>
      </c>
      <c r="G100" s="25">
        <v>0.35</v>
      </c>
      <c r="H100" s="25">
        <v>0.36</v>
      </c>
      <c r="I100" s="25">
        <v>0.03</v>
      </c>
      <c r="J100" s="36">
        <v>3</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0.13</v>
      </c>
      <c r="F101" s="25">
        <v>0.23</v>
      </c>
      <c r="G101" s="25">
        <v>0.37</v>
      </c>
      <c r="H101" s="25">
        <v>0.21</v>
      </c>
      <c r="I101" s="25">
        <v>7.0000000000000007E-2</v>
      </c>
      <c r="J101" s="36">
        <v>2.7</v>
      </c>
      <c r="M101" s="19"/>
      <c r="O101" s="14" t="b">
        <v>1</v>
      </c>
      <c r="P101" s="14" t="b">
        <v>1</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0.11</v>
      </c>
      <c r="F103" s="25">
        <v>0.23</v>
      </c>
      <c r="G103" s="25">
        <v>0.27</v>
      </c>
      <c r="H103" s="25">
        <v>0.34</v>
      </c>
      <c r="I103" s="25">
        <v>0.04</v>
      </c>
      <c r="J103" s="36">
        <v>2.9</v>
      </c>
      <c r="M103" s="19"/>
      <c r="O103" s="14" t="b">
        <v>0</v>
      </c>
      <c r="P103" s="14" t="b">
        <v>0</v>
      </c>
      <c r="Q103" s="14" t="b">
        <v>0</v>
      </c>
      <c r="R103" s="14" t="b">
        <v>1</v>
      </c>
      <c r="S103" s="14" t="e">
        <v>#REF!</v>
      </c>
      <c r="T103" s="14" t="e">
        <v>#REF!</v>
      </c>
      <c r="U103" s="14" t="e">
        <v>#REF!</v>
      </c>
      <c r="V103" s="14" t="e">
        <v>#REF!</v>
      </c>
      <c r="W103" s="14" t="e">
        <v>#REF!</v>
      </c>
      <c r="X103" s="14" t="e">
        <v>#REF!</v>
      </c>
      <c r="Y103" s="14" t="e">
        <v>#REF!</v>
      </c>
      <c r="Z103" s="14" t="e">
        <v>#REF!</v>
      </c>
      <c r="AA103" s="14" t="b">
        <v>0</v>
      </c>
      <c r="AB103" s="14" t="b">
        <v>1</v>
      </c>
    </row>
    <row r="104" spans="1:39" ht="12.75" customHeight="1" x14ac:dyDescent="0.25">
      <c r="A104" s="13">
        <v>18</v>
      </c>
      <c r="C104" s="3" t="s">
        <v>79</v>
      </c>
      <c r="D104" s="20">
        <v>457</v>
      </c>
      <c r="E104" s="24">
        <v>7.0000000000000007E-2</v>
      </c>
      <c r="F104" s="25">
        <v>0.21</v>
      </c>
      <c r="G104" s="25">
        <v>0.39</v>
      </c>
      <c r="H104" s="25">
        <v>0.3</v>
      </c>
      <c r="I104" s="25">
        <v>0.02</v>
      </c>
      <c r="J104" s="36">
        <v>2.9</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0.12</v>
      </c>
      <c r="F105" s="25">
        <v>0.2</v>
      </c>
      <c r="G105" s="25">
        <v>0.37</v>
      </c>
      <c r="H105" s="25">
        <v>0.27</v>
      </c>
      <c r="I105" s="25">
        <v>0.03</v>
      </c>
      <c r="J105" s="36">
        <v>2.8</v>
      </c>
      <c r="M105" s="19"/>
      <c r="O105" s="14" t="b">
        <v>0</v>
      </c>
      <c r="P105" s="14" t="b">
        <v>0</v>
      </c>
      <c r="Q105" s="14" t="b">
        <v>1</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0.11</v>
      </c>
      <c r="F106" s="29">
        <v>0.17</v>
      </c>
      <c r="G106" s="29">
        <v>0.35</v>
      </c>
      <c r="H106" s="29">
        <v>0.27</v>
      </c>
      <c r="I106" s="29">
        <v>0.1</v>
      </c>
      <c r="J106" s="37">
        <v>2.9</v>
      </c>
      <c r="M106" s="19"/>
      <c r="O106" s="14" t="b">
        <v>0</v>
      </c>
      <c r="P106" s="14" t="b">
        <v>0</v>
      </c>
      <c r="Q106" s="14" t="b">
        <v>1</v>
      </c>
      <c r="R106" s="14" t="b">
        <v>0</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784" priority="16">
      <formula>L13=TRUE</formula>
    </cfRule>
  </conditionalFormatting>
  <conditionalFormatting sqref="E35">
    <cfRule type="expression" dxfId="783" priority="9">
      <formula>L35=TRUE</formula>
    </cfRule>
  </conditionalFormatting>
  <conditionalFormatting sqref="E60">
    <cfRule type="expression" dxfId="782" priority="8">
      <formula>L60=TRUE</formula>
    </cfRule>
  </conditionalFormatting>
  <conditionalFormatting sqref="E64">
    <cfRule type="expression" dxfId="781" priority="7">
      <formula>L64=TRUE</formula>
    </cfRule>
  </conditionalFormatting>
  <conditionalFormatting sqref="E84">
    <cfRule type="expression" dxfId="780" priority="6">
      <formula>L84=TRUE</formula>
    </cfRule>
  </conditionalFormatting>
  <conditionalFormatting sqref="E89">
    <cfRule type="expression" dxfId="779" priority="5">
      <formula>L89=TRUE</formula>
    </cfRule>
  </conditionalFormatting>
  <conditionalFormatting sqref="E93">
    <cfRule type="expression" dxfId="778" priority="4">
      <formula>L93=TRUE</formula>
    </cfRule>
  </conditionalFormatting>
  <conditionalFormatting sqref="E96">
    <cfRule type="expression" dxfId="777" priority="3">
      <formula>L96=TRUE</formula>
    </cfRule>
  </conditionalFormatting>
  <conditionalFormatting sqref="E99">
    <cfRule type="expression" dxfId="776" priority="2">
      <formula>L99=TRUE</formula>
    </cfRule>
  </conditionalFormatting>
  <conditionalFormatting sqref="E112:E142">
    <cfRule type="expression" dxfId="775" priority="13">
      <formula>L112=TRUE</formula>
    </cfRule>
  </conditionalFormatting>
  <conditionalFormatting sqref="E154:E195">
    <cfRule type="expression" dxfId="774" priority="15">
      <formula>L154=TRUE</formula>
    </cfRule>
  </conditionalFormatting>
  <conditionalFormatting sqref="E207:E248">
    <cfRule type="expression" dxfId="773"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772"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771" priority="11">
      <formula>Y13=TRUE</formula>
    </cfRule>
  </conditionalFormatting>
  <conditionalFormatting sqref="J110:K267">
    <cfRule type="expression" dxfId="770" priority="12">
      <formula>Z110=TRUE</formula>
    </cfRule>
  </conditionalFormatting>
  <conditionalFormatting sqref="M8:M106">
    <cfRule type="cellIs" dxfId="769"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768"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767" priority="18">
      <formula>N13=TRUE</formula>
    </cfRule>
  </conditionalFormatting>
  <pageMargins left="0.7" right="0.7" top="0.75" bottom="0.75" header="0.3" footer="0.3"/>
  <pageSetup paperSize="9" orientation="portrait" verticalDpi="0" r:id="rId1"/>
  <drawing r:id="rId2"/>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sheetPr codeName="Worksheet____88"/>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263</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0.1</v>
      </c>
      <c r="F8" s="18">
        <v>0.15</v>
      </c>
      <c r="G8" s="18">
        <v>0.33</v>
      </c>
      <c r="H8" s="18">
        <v>0.35</v>
      </c>
      <c r="I8" s="18">
        <v>7.0000000000000007E-2</v>
      </c>
      <c r="J8" s="57">
        <v>3</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0.15</v>
      </c>
      <c r="F11" s="25">
        <v>0.18</v>
      </c>
      <c r="G11" s="25">
        <v>0.32</v>
      </c>
      <c r="H11" s="25">
        <v>0.26</v>
      </c>
      <c r="I11" s="25">
        <v>0.09</v>
      </c>
      <c r="J11" s="36">
        <v>2.8</v>
      </c>
      <c r="M11" s="19"/>
      <c r="O11" s="14" t="b">
        <v>1</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0.06</v>
      </c>
      <c r="F12" s="25">
        <v>0.13</v>
      </c>
      <c r="G12" s="25">
        <v>0.33</v>
      </c>
      <c r="H12" s="25">
        <v>0.44</v>
      </c>
      <c r="I12" s="25">
        <v>0.05</v>
      </c>
      <c r="J12" s="36">
        <v>3.2</v>
      </c>
      <c r="M12" s="19"/>
      <c r="O12" s="14" t="b">
        <v>0</v>
      </c>
      <c r="P12" s="14" t="b">
        <v>0</v>
      </c>
      <c r="Q12" s="14" t="b">
        <v>0</v>
      </c>
      <c r="R12" s="14" t="b">
        <v>1</v>
      </c>
      <c r="S12" s="14" t="e">
        <v>#REF!</v>
      </c>
      <c r="T12" s="14" t="e">
        <v>#REF!</v>
      </c>
      <c r="U12" s="14" t="e">
        <v>#REF!</v>
      </c>
      <c r="V12" s="14" t="e">
        <v>#REF!</v>
      </c>
      <c r="W12" s="14" t="e">
        <v>#REF!</v>
      </c>
      <c r="X12" s="14" t="e">
        <v>#REF!</v>
      </c>
      <c r="Y12" s="14" t="e">
        <v>#REF!</v>
      </c>
      <c r="Z12" s="14" t="e">
        <v>#REF!</v>
      </c>
      <c r="AA12" s="14" t="b">
        <v>0</v>
      </c>
      <c r="AB12" s="14" t="b">
        <v>1</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0.11</v>
      </c>
      <c r="F14" s="25">
        <v>0.17</v>
      </c>
      <c r="G14" s="25">
        <v>0.32</v>
      </c>
      <c r="H14" s="25">
        <v>0.28999999999999998</v>
      </c>
      <c r="I14" s="25">
        <v>0.12</v>
      </c>
      <c r="J14" s="36">
        <v>2.9</v>
      </c>
      <c r="M14" s="19"/>
      <c r="O14" s="14" t="b">
        <v>0</v>
      </c>
      <c r="P14" s="14" t="b">
        <v>1</v>
      </c>
      <c r="Q14" s="14" t="b">
        <v>0</v>
      </c>
      <c r="R14" s="14" t="b">
        <v>0</v>
      </c>
      <c r="S14" s="14" t="e">
        <v>#REF!</v>
      </c>
      <c r="T14" s="14" t="e">
        <v>#REF!</v>
      </c>
      <c r="U14" s="14" t="e">
        <v>#REF!</v>
      </c>
      <c r="V14" s="14" t="e">
        <v>#REF!</v>
      </c>
      <c r="W14" s="14" t="e">
        <v>#REF!</v>
      </c>
      <c r="X14" s="14" t="e">
        <v>#REF!</v>
      </c>
      <c r="Y14" s="14" t="e">
        <v>#REF!</v>
      </c>
      <c r="Z14" s="14" t="e">
        <v>#REF!</v>
      </c>
      <c r="AA14" s="14" t="b">
        <v>1</v>
      </c>
      <c r="AB14" s="14" t="b">
        <v>1</v>
      </c>
    </row>
    <row r="15" spans="1:36" ht="12.75" customHeight="1" x14ac:dyDescent="0.25">
      <c r="A15" s="13">
        <v>2</v>
      </c>
      <c r="C15" s="3" t="s">
        <v>31</v>
      </c>
      <c r="D15" s="20">
        <v>357</v>
      </c>
      <c r="E15" s="24">
        <v>0.08</v>
      </c>
      <c r="F15" s="25">
        <v>0.15</v>
      </c>
      <c r="G15" s="25">
        <v>0.34</v>
      </c>
      <c r="H15" s="25">
        <v>0.34</v>
      </c>
      <c r="I15" s="25">
        <v>0.09</v>
      </c>
      <c r="J15" s="36">
        <v>3</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0.09</v>
      </c>
      <c r="F16" s="25">
        <v>0.16</v>
      </c>
      <c r="G16" s="25">
        <v>0.36</v>
      </c>
      <c r="H16" s="25">
        <v>0.36</v>
      </c>
      <c r="I16" s="25">
        <v>0.04</v>
      </c>
      <c r="J16" s="36">
        <v>3</v>
      </c>
      <c r="M16" s="19"/>
      <c r="O16" s="14" t="b">
        <v>0</v>
      </c>
      <c r="P16" s="14" t="b">
        <v>0</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0.08</v>
      </c>
      <c r="F17" s="25">
        <v>0.1</v>
      </c>
      <c r="G17" s="25">
        <v>0.34</v>
      </c>
      <c r="H17" s="25">
        <v>0.4</v>
      </c>
      <c r="I17" s="25">
        <v>0.08</v>
      </c>
      <c r="J17" s="36">
        <v>3.1</v>
      </c>
      <c r="M17" s="19"/>
      <c r="O17" s="14" t="b">
        <v>0</v>
      </c>
      <c r="P17" s="14" t="b">
        <v>0</v>
      </c>
      <c r="Q17" s="14" t="b">
        <v>1</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0.12</v>
      </c>
      <c r="F18" s="25">
        <v>0.15</v>
      </c>
      <c r="G18" s="25">
        <v>0.28999999999999998</v>
      </c>
      <c r="H18" s="25">
        <v>0.38</v>
      </c>
      <c r="I18" s="25">
        <v>0.06</v>
      </c>
      <c r="J18" s="36">
        <v>3</v>
      </c>
      <c r="M18" s="19"/>
      <c r="O18" s="14" t="b">
        <v>0</v>
      </c>
      <c r="P18" s="14" t="b">
        <v>0</v>
      </c>
      <c r="Q18" s="14" t="b">
        <v>0</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0.09</v>
      </c>
      <c r="F19" s="25">
        <v>0.17</v>
      </c>
      <c r="G19" s="25">
        <v>0.35</v>
      </c>
      <c r="H19" s="25">
        <v>0.37</v>
      </c>
      <c r="I19" s="25">
        <v>0.02</v>
      </c>
      <c r="J19" s="36">
        <v>3</v>
      </c>
      <c r="M19" s="19"/>
      <c r="O19" s="14" t="b">
        <v>0</v>
      </c>
      <c r="P19" s="14" t="b">
        <v>1</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0.15</v>
      </c>
      <c r="F20" s="25">
        <v>0.16</v>
      </c>
      <c r="G20" s="25">
        <v>0.31</v>
      </c>
      <c r="H20" s="25">
        <v>0.35</v>
      </c>
      <c r="I20" s="25">
        <v>0.03</v>
      </c>
      <c r="J20" s="36">
        <v>2.9</v>
      </c>
      <c r="M20" s="19"/>
      <c r="O20" s="14" t="b">
        <v>1</v>
      </c>
      <c r="P20" s="14" t="b">
        <v>0</v>
      </c>
      <c r="Q20" s="14" t="b">
        <v>0</v>
      </c>
      <c r="R20" s="14" t="b">
        <v>0</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0.18</v>
      </c>
      <c r="F21" s="25">
        <v>0.21</v>
      </c>
      <c r="G21" s="25">
        <v>0.27</v>
      </c>
      <c r="H21" s="25">
        <v>0.31</v>
      </c>
      <c r="I21" s="25">
        <v>0.03</v>
      </c>
      <c r="J21" s="36">
        <v>2.7</v>
      </c>
      <c r="M21" s="19"/>
      <c r="O21" s="14" t="b">
        <v>1</v>
      </c>
      <c r="P21" s="14" t="b">
        <v>1</v>
      </c>
      <c r="Q21" s="14" t="b">
        <v>0</v>
      </c>
      <c r="R21" s="14" t="b">
        <v>0</v>
      </c>
      <c r="S21" s="14" t="e">
        <v>#REF!</v>
      </c>
      <c r="T21" s="14" t="e">
        <v>#REF!</v>
      </c>
      <c r="U21" s="14" t="e">
        <v>#REF!</v>
      </c>
      <c r="V21" s="14" t="e">
        <v>#REF!</v>
      </c>
      <c r="W21" s="14" t="e">
        <v>#REF!</v>
      </c>
      <c r="X21" s="14" t="e">
        <v>#REF!</v>
      </c>
      <c r="Y21" s="14" t="e">
        <v>#REF!</v>
      </c>
      <c r="Z21" s="14" t="e">
        <v>#REF!</v>
      </c>
      <c r="AA21" s="14" t="b">
        <v>0</v>
      </c>
      <c r="AB21" s="14" t="b">
        <v>0</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0.1</v>
      </c>
      <c r="F23" s="25">
        <v>0.15</v>
      </c>
      <c r="G23" s="25">
        <v>0.33</v>
      </c>
      <c r="H23" s="25">
        <v>0.35</v>
      </c>
      <c r="I23" s="25">
        <v>0.08</v>
      </c>
      <c r="J23" s="36">
        <v>3</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1</v>
      </c>
    </row>
    <row r="24" spans="1:28" ht="12.75" customHeight="1" x14ac:dyDescent="0.25">
      <c r="A24" s="13">
        <v>3</v>
      </c>
      <c r="C24" s="3" t="s">
        <v>40</v>
      </c>
      <c r="D24" s="20">
        <v>409</v>
      </c>
      <c r="E24" s="24">
        <v>0.14000000000000001</v>
      </c>
      <c r="F24" s="25">
        <v>0.18</v>
      </c>
      <c r="G24" s="25">
        <v>0.31</v>
      </c>
      <c r="H24" s="25">
        <v>0.34</v>
      </c>
      <c r="I24" s="25">
        <v>0.03</v>
      </c>
      <c r="J24" s="36">
        <v>2.9</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0</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0.1</v>
      </c>
      <c r="F26" s="25">
        <v>0.14000000000000001</v>
      </c>
      <c r="G26" s="25">
        <v>0.33</v>
      </c>
      <c r="H26" s="25">
        <v>0.34</v>
      </c>
      <c r="I26" s="25">
        <v>0.09</v>
      </c>
      <c r="J26" s="36">
        <v>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0.11</v>
      </c>
      <c r="F27" s="25">
        <v>0.16</v>
      </c>
      <c r="G27" s="25">
        <v>0.32</v>
      </c>
      <c r="H27" s="25">
        <v>0.36</v>
      </c>
      <c r="I27" s="25">
        <v>0.06</v>
      </c>
      <c r="J27" s="36">
        <v>3</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0.11</v>
      </c>
      <c r="F29" s="25">
        <v>0.16</v>
      </c>
      <c r="G29" s="25">
        <v>0.33</v>
      </c>
      <c r="H29" s="25">
        <v>0.33</v>
      </c>
      <c r="I29" s="25">
        <v>0.08</v>
      </c>
      <c r="J29" s="36">
        <v>2.9</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0.09</v>
      </c>
      <c r="F30" s="25">
        <v>0.13</v>
      </c>
      <c r="G30" s="25">
        <v>0.32</v>
      </c>
      <c r="H30" s="25">
        <v>0.4</v>
      </c>
      <c r="I30" s="25">
        <v>0.06</v>
      </c>
      <c r="J30" s="36">
        <v>3.1</v>
      </c>
      <c r="M30" s="19"/>
      <c r="O30" s="14" t="b">
        <v>0</v>
      </c>
      <c r="P30" s="14" t="b">
        <v>0</v>
      </c>
      <c r="Q30" s="14" t="b">
        <v>0</v>
      </c>
      <c r="R30" s="14" t="b">
        <v>1</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0.12</v>
      </c>
      <c r="F31" s="25">
        <v>0.16</v>
      </c>
      <c r="G31" s="25">
        <v>0.34</v>
      </c>
      <c r="H31" s="25">
        <v>0.32</v>
      </c>
      <c r="I31" s="25">
        <v>0.05</v>
      </c>
      <c r="J31" s="36">
        <v>2.9</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0.11</v>
      </c>
      <c r="F33" s="25">
        <v>0.16</v>
      </c>
      <c r="G33" s="25">
        <v>0.31</v>
      </c>
      <c r="H33" s="25">
        <v>0.34</v>
      </c>
      <c r="I33" s="25">
        <v>0.08</v>
      </c>
      <c r="J33" s="36">
        <v>3</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0.08</v>
      </c>
      <c r="F34" s="25">
        <v>0.11</v>
      </c>
      <c r="G34" s="25">
        <v>0.38</v>
      </c>
      <c r="H34" s="25">
        <v>0.38</v>
      </c>
      <c r="I34" s="25">
        <v>0.04</v>
      </c>
      <c r="J34" s="36">
        <v>3.1</v>
      </c>
      <c r="M34" s="19"/>
      <c r="O34" s="14" t="b">
        <v>0</v>
      </c>
      <c r="P34" s="14" t="b">
        <v>0</v>
      </c>
      <c r="Q34" s="14" t="b">
        <v>1</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0.12</v>
      </c>
      <c r="F36" s="25">
        <v>0.14000000000000001</v>
      </c>
      <c r="G36" s="25">
        <v>0.33</v>
      </c>
      <c r="H36" s="25">
        <v>0.36</v>
      </c>
      <c r="I36" s="25">
        <v>0.05</v>
      </c>
      <c r="J36" s="36">
        <v>3</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0.09</v>
      </c>
      <c r="F37" s="25">
        <v>0.17</v>
      </c>
      <c r="G37" s="25">
        <v>0.32</v>
      </c>
      <c r="H37" s="25">
        <v>0.34</v>
      </c>
      <c r="I37" s="25">
        <v>0.08</v>
      </c>
      <c r="J37" s="36">
        <v>3</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0.09</v>
      </c>
      <c r="F39" s="25">
        <v>0.14000000000000001</v>
      </c>
      <c r="G39" s="25">
        <v>0.35</v>
      </c>
      <c r="H39" s="25">
        <v>0.34</v>
      </c>
      <c r="I39" s="25">
        <v>0.08</v>
      </c>
      <c r="J39" s="36">
        <v>3</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0.11</v>
      </c>
      <c r="F40" s="25">
        <v>0.17</v>
      </c>
      <c r="G40" s="25">
        <v>0.3</v>
      </c>
      <c r="H40" s="25">
        <v>0.36</v>
      </c>
      <c r="I40" s="25">
        <v>0.06</v>
      </c>
      <c r="J40" s="36">
        <v>3</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0.11</v>
      </c>
      <c r="F41" s="25">
        <v>0.15</v>
      </c>
      <c r="G41" s="25">
        <v>0.32</v>
      </c>
      <c r="H41" s="25">
        <v>0.32</v>
      </c>
      <c r="I41" s="25">
        <v>0.09</v>
      </c>
      <c r="J41" s="36">
        <v>2.9</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0</v>
      </c>
    </row>
    <row r="42" spans="1:28" ht="12.75" customHeight="1" x14ac:dyDescent="0.25">
      <c r="A42" s="13">
        <v>8</v>
      </c>
      <c r="C42" s="3" t="s">
        <v>11</v>
      </c>
      <c r="D42" s="20">
        <v>700</v>
      </c>
      <c r="E42" s="24">
        <v>0.11</v>
      </c>
      <c r="F42" s="25">
        <v>0.14000000000000001</v>
      </c>
      <c r="G42" s="25">
        <v>0.33</v>
      </c>
      <c r="H42" s="25">
        <v>0.37</v>
      </c>
      <c r="I42" s="25">
        <v>0.05</v>
      </c>
      <c r="J42" s="36">
        <v>3</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1</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0.11</v>
      </c>
      <c r="F44" s="25">
        <v>0.15</v>
      </c>
      <c r="G44" s="25">
        <v>0.32</v>
      </c>
      <c r="H44" s="25">
        <v>0.35</v>
      </c>
      <c r="I44" s="25">
        <v>7.0000000000000007E-2</v>
      </c>
      <c r="J44" s="36">
        <v>3</v>
      </c>
      <c r="M44" s="19"/>
      <c r="O44" s="14" t="b">
        <v>0</v>
      </c>
      <c r="P44" s="14" t="b">
        <v>0</v>
      </c>
      <c r="Q44" s="14" t="b">
        <v>1</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0.1</v>
      </c>
      <c r="F45" s="25">
        <v>0.2</v>
      </c>
      <c r="G45" s="25">
        <v>0.22</v>
      </c>
      <c r="H45" s="25">
        <v>0.44</v>
      </c>
      <c r="I45" s="25">
        <v>0.04</v>
      </c>
      <c r="J45" s="36">
        <v>3</v>
      </c>
      <c r="M45" s="19"/>
      <c r="O45" s="14" t="b">
        <v>0</v>
      </c>
      <c r="P45" s="14" t="b">
        <v>1</v>
      </c>
      <c r="Q45" s="14" t="b">
        <v>0</v>
      </c>
      <c r="R45" s="14" t="b">
        <v>1</v>
      </c>
      <c r="S45" s="14" t="e">
        <v>#REF!</v>
      </c>
      <c r="T45" s="14" t="e">
        <v>#REF!</v>
      </c>
      <c r="U45" s="14" t="e">
        <v>#REF!</v>
      </c>
      <c r="V45" s="14" t="e">
        <v>#REF!</v>
      </c>
      <c r="W45" s="14" t="e">
        <v>#REF!</v>
      </c>
      <c r="X45" s="14" t="e">
        <v>#REF!</v>
      </c>
      <c r="Y45" s="14" t="e">
        <v>#REF!</v>
      </c>
      <c r="Z45" s="14" t="e">
        <v>#REF!</v>
      </c>
      <c r="AA45" s="14" t="b">
        <v>0</v>
      </c>
      <c r="AB45" s="14" t="b">
        <v>0</v>
      </c>
    </row>
    <row r="46" spans="1:28" ht="12.75" customHeight="1" x14ac:dyDescent="0.25">
      <c r="A46" s="13">
        <v>9</v>
      </c>
      <c r="C46" s="3" t="s">
        <v>53</v>
      </c>
      <c r="D46" s="20">
        <v>67</v>
      </c>
      <c r="E46" s="24">
        <v>7.0000000000000007E-2</v>
      </c>
      <c r="F46" s="25">
        <v>0.1</v>
      </c>
      <c r="G46" s="25">
        <v>0.31</v>
      </c>
      <c r="H46" s="25">
        <v>0.4</v>
      </c>
      <c r="I46" s="25">
        <v>0.1</v>
      </c>
      <c r="J46" s="36">
        <v>3.2</v>
      </c>
      <c r="M46" s="19"/>
      <c r="O46" s="14" t="b">
        <v>0</v>
      </c>
      <c r="P46" s="14" t="b">
        <v>0</v>
      </c>
      <c r="Q46" s="14" t="b">
        <v>1</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0.08</v>
      </c>
      <c r="F47" s="25">
        <v>0.13</v>
      </c>
      <c r="G47" s="25">
        <v>0.36</v>
      </c>
      <c r="H47" s="25">
        <v>0.36</v>
      </c>
      <c r="I47" s="25">
        <v>0.06</v>
      </c>
      <c r="J47" s="36">
        <v>3.1</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0.09</v>
      </c>
      <c r="F48" s="25">
        <v>0.14000000000000001</v>
      </c>
      <c r="G48" s="25">
        <v>0.39</v>
      </c>
      <c r="H48" s="25">
        <v>0.34</v>
      </c>
      <c r="I48" s="25">
        <v>0.03</v>
      </c>
      <c r="J48" s="36">
        <v>3</v>
      </c>
      <c r="M48" s="19"/>
      <c r="O48" s="14" t="b">
        <v>0</v>
      </c>
      <c r="P48" s="14" t="b">
        <v>0</v>
      </c>
      <c r="Q48" s="14" t="b">
        <v>1</v>
      </c>
      <c r="R48" s="14" t="b">
        <v>0</v>
      </c>
      <c r="S48" s="14" t="e">
        <v>#REF!</v>
      </c>
      <c r="T48" s="14" t="e">
        <v>#REF!</v>
      </c>
      <c r="U48" s="14" t="e">
        <v>#REF!</v>
      </c>
      <c r="V48" s="14" t="e">
        <v>#REF!</v>
      </c>
      <c r="W48" s="14" t="e">
        <v>#REF!</v>
      </c>
      <c r="X48" s="14" t="e">
        <v>#REF!</v>
      </c>
      <c r="Y48" s="14" t="e">
        <v>#REF!</v>
      </c>
      <c r="Z48" s="14" t="e">
        <v>#REF!</v>
      </c>
      <c r="AA48" s="14" t="b">
        <v>0</v>
      </c>
      <c r="AB48" s="14" t="b">
        <v>0</v>
      </c>
    </row>
    <row r="49" spans="1:28" ht="12.75" customHeight="1" x14ac:dyDescent="0.25">
      <c r="A49" s="13">
        <v>9</v>
      </c>
      <c r="C49" s="3" t="s">
        <v>56</v>
      </c>
      <c r="D49" s="20">
        <v>22</v>
      </c>
      <c r="E49" s="24">
        <v>0.09</v>
      </c>
      <c r="F49" s="25">
        <v>0.09</v>
      </c>
      <c r="G49" s="25">
        <v>0.5</v>
      </c>
      <c r="H49" s="25">
        <v>0.32</v>
      </c>
      <c r="I49" s="25"/>
      <c r="J49" s="36">
        <v>3</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0.11</v>
      </c>
      <c r="F51" s="25">
        <v>0.16</v>
      </c>
      <c r="G51" s="25">
        <v>0.32</v>
      </c>
      <c r="H51" s="25">
        <v>0.28000000000000003</v>
      </c>
      <c r="I51" s="25">
        <v>0.13</v>
      </c>
      <c r="J51" s="36">
        <v>2.9</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0.1</v>
      </c>
      <c r="F52" s="25">
        <v>0.15</v>
      </c>
      <c r="G52" s="25">
        <v>0.33</v>
      </c>
      <c r="H52" s="25">
        <v>0.35</v>
      </c>
      <c r="I52" s="25">
        <v>7.0000000000000007E-2</v>
      </c>
      <c r="J52" s="36">
        <v>3</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0.11</v>
      </c>
      <c r="F54" s="25">
        <v>0.09</v>
      </c>
      <c r="G54" s="25">
        <v>0.33</v>
      </c>
      <c r="H54" s="25">
        <v>0.38</v>
      </c>
      <c r="I54" s="25">
        <v>0.1</v>
      </c>
      <c r="J54" s="36">
        <v>3.1</v>
      </c>
      <c r="M54" s="19"/>
      <c r="O54" s="14" t="b">
        <v>1</v>
      </c>
      <c r="P54" s="14" t="b">
        <v>0</v>
      </c>
      <c r="Q54" s="14" t="b">
        <v>0</v>
      </c>
      <c r="R54" s="14" t="b">
        <v>0</v>
      </c>
      <c r="S54" s="14" t="e">
        <v>#REF!</v>
      </c>
      <c r="T54" s="14" t="e">
        <v>#REF!</v>
      </c>
      <c r="U54" s="14" t="e">
        <v>#REF!</v>
      </c>
      <c r="V54" s="14" t="e">
        <v>#REF!</v>
      </c>
      <c r="W54" s="14" t="e">
        <v>#REF!</v>
      </c>
      <c r="X54" s="14" t="e">
        <v>#REF!</v>
      </c>
      <c r="Y54" s="14" t="e">
        <v>#REF!</v>
      </c>
      <c r="Z54" s="14" t="e">
        <v>#REF!</v>
      </c>
      <c r="AA54" s="14" t="b">
        <v>0</v>
      </c>
      <c r="AB54" s="14" t="b">
        <v>1</v>
      </c>
    </row>
    <row r="55" spans="1:28" ht="12.75" customHeight="1" x14ac:dyDescent="0.25">
      <c r="A55" s="13">
        <v>11</v>
      </c>
      <c r="C55" s="3" t="s">
        <v>60</v>
      </c>
      <c r="D55" s="20">
        <v>164</v>
      </c>
      <c r="E55" s="24">
        <v>0.04</v>
      </c>
      <c r="F55" s="25">
        <v>0.11</v>
      </c>
      <c r="G55" s="25">
        <v>0.32</v>
      </c>
      <c r="H55" s="25">
        <v>0.46</v>
      </c>
      <c r="I55" s="25">
        <v>0.06</v>
      </c>
      <c r="J55" s="36">
        <v>3.3</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0.09</v>
      </c>
      <c r="F56" s="25">
        <v>0.17</v>
      </c>
      <c r="G56" s="25">
        <v>0.31</v>
      </c>
      <c r="H56" s="25">
        <v>0.35</v>
      </c>
      <c r="I56" s="25">
        <v>7.0000000000000007E-2</v>
      </c>
      <c r="J56" s="36">
        <v>3</v>
      </c>
      <c r="M56" s="19"/>
      <c r="O56" s="14" t="b">
        <v>0</v>
      </c>
      <c r="P56" s="14" t="b">
        <v>1</v>
      </c>
      <c r="Q56" s="14" t="b">
        <v>0</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0.09</v>
      </c>
      <c r="F57" s="25">
        <v>0.09</v>
      </c>
      <c r="G57" s="25">
        <v>0.31</v>
      </c>
      <c r="H57" s="25">
        <v>0.44</v>
      </c>
      <c r="I57" s="25">
        <v>7.0000000000000007E-2</v>
      </c>
      <c r="J57" s="36">
        <v>3.2</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0.12</v>
      </c>
      <c r="F58" s="25">
        <v>0.16</v>
      </c>
      <c r="G58" s="25">
        <v>0.33</v>
      </c>
      <c r="H58" s="25">
        <v>0.33</v>
      </c>
      <c r="I58" s="25">
        <v>0.06</v>
      </c>
      <c r="J58" s="36">
        <v>2.9</v>
      </c>
      <c r="M58" s="19"/>
      <c r="O58" s="14" t="b">
        <v>1</v>
      </c>
      <c r="P58" s="14" t="b">
        <v>1</v>
      </c>
      <c r="Q58" s="14" t="b">
        <v>0</v>
      </c>
      <c r="R58" s="14" t="b">
        <v>0</v>
      </c>
      <c r="S58" s="14" t="e">
        <v>#REF!</v>
      </c>
      <c r="T58" s="14" t="e">
        <v>#REF!</v>
      </c>
      <c r="U58" s="14" t="e">
        <v>#REF!</v>
      </c>
      <c r="V58" s="14" t="e">
        <v>#REF!</v>
      </c>
      <c r="W58" s="14" t="e">
        <v>#REF!</v>
      </c>
      <c r="X58" s="14" t="e">
        <v>#REF!</v>
      </c>
      <c r="Y58" s="14" t="e">
        <v>#REF!</v>
      </c>
      <c r="Z58" s="14" t="e">
        <v>#REF!</v>
      </c>
      <c r="AA58" s="14" t="b">
        <v>0</v>
      </c>
      <c r="AB58" s="14" t="b">
        <v>0</v>
      </c>
    </row>
    <row r="59" spans="1:28" ht="12.75" customHeight="1" x14ac:dyDescent="0.25">
      <c r="A59" s="13">
        <v>11</v>
      </c>
      <c r="C59" s="3" t="s">
        <v>64</v>
      </c>
      <c r="D59" s="20">
        <v>296</v>
      </c>
      <c r="E59" s="24">
        <v>7.0000000000000007E-2</v>
      </c>
      <c r="F59" s="25">
        <v>0.15</v>
      </c>
      <c r="G59" s="25">
        <v>0.28999999999999998</v>
      </c>
      <c r="H59" s="25">
        <v>0.36</v>
      </c>
      <c r="I59" s="25">
        <v>0.13</v>
      </c>
      <c r="J59" s="36">
        <v>3.1</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0.08</v>
      </c>
      <c r="F61" s="25">
        <v>0.16</v>
      </c>
      <c r="G61" s="25">
        <v>0.32</v>
      </c>
      <c r="H61" s="25">
        <v>0.31</v>
      </c>
      <c r="I61" s="25">
        <v>0.13</v>
      </c>
      <c r="J61" s="36">
        <v>3</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1</v>
      </c>
      <c r="AB61" s="14" t="b">
        <v>0</v>
      </c>
    </row>
    <row r="62" spans="1:28" ht="12.75" customHeight="1" x14ac:dyDescent="0.25">
      <c r="A62" s="13">
        <v>12</v>
      </c>
      <c r="C62" s="3" t="s">
        <v>67</v>
      </c>
      <c r="D62" s="20">
        <v>482</v>
      </c>
      <c r="E62" s="24">
        <v>0.11</v>
      </c>
      <c r="F62" s="25">
        <v>0.14000000000000001</v>
      </c>
      <c r="G62" s="25">
        <v>0.32</v>
      </c>
      <c r="H62" s="25">
        <v>0.38</v>
      </c>
      <c r="I62" s="25">
        <v>0.06</v>
      </c>
      <c r="J62" s="36">
        <v>3</v>
      </c>
      <c r="M62" s="19"/>
      <c r="O62" s="14" t="b">
        <v>0</v>
      </c>
      <c r="P62" s="14" t="b">
        <v>0</v>
      </c>
      <c r="Q62" s="14" t="b">
        <v>0</v>
      </c>
      <c r="R62" s="14" t="b">
        <v>1</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0.11</v>
      </c>
      <c r="F63" s="25">
        <v>0.15</v>
      </c>
      <c r="G63" s="25">
        <v>0.33</v>
      </c>
      <c r="H63" s="25">
        <v>0.35</v>
      </c>
      <c r="I63" s="25">
        <v>7.0000000000000007E-2</v>
      </c>
      <c r="J63" s="36">
        <v>3</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0.12</v>
      </c>
      <c r="F65" s="25">
        <v>0.12</v>
      </c>
      <c r="G65" s="25">
        <v>0.32</v>
      </c>
      <c r="H65" s="25">
        <v>0.31</v>
      </c>
      <c r="I65" s="25">
        <v>0.13</v>
      </c>
      <c r="J65" s="36">
        <v>2.9</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0.1</v>
      </c>
      <c r="F66" s="25">
        <v>0.14000000000000001</v>
      </c>
      <c r="G66" s="25">
        <v>0.31</v>
      </c>
      <c r="H66" s="25">
        <v>0.37</v>
      </c>
      <c r="I66" s="25">
        <v>0.09</v>
      </c>
      <c r="J66" s="36">
        <v>3</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0.11</v>
      </c>
      <c r="F67" s="25">
        <v>0.16</v>
      </c>
      <c r="G67" s="25">
        <v>0.33</v>
      </c>
      <c r="H67" s="25">
        <v>0.35</v>
      </c>
      <c r="I67" s="25">
        <v>0.05</v>
      </c>
      <c r="J67" s="36">
        <v>3</v>
      </c>
      <c r="M67" s="19"/>
      <c r="O67" s="14" t="b">
        <v>0</v>
      </c>
      <c r="P67" s="14" t="b">
        <v>0</v>
      </c>
      <c r="Q67" s="14" t="b">
        <v>0</v>
      </c>
      <c r="R67" s="14" t="b">
        <v>0</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0.08</v>
      </c>
      <c r="F69" s="25">
        <v>0.15</v>
      </c>
      <c r="G69" s="25">
        <v>0.28000000000000003</v>
      </c>
      <c r="H69" s="25">
        <v>0.41</v>
      </c>
      <c r="I69" s="25">
        <v>0.08</v>
      </c>
      <c r="J69" s="36">
        <v>3.1</v>
      </c>
      <c r="M69" s="19"/>
      <c r="O69" s="14" t="b">
        <v>0</v>
      </c>
      <c r="P69" s="14" t="b">
        <v>0</v>
      </c>
      <c r="Q69" s="14" t="b">
        <v>0</v>
      </c>
      <c r="R69" s="14" t="b">
        <v>1</v>
      </c>
      <c r="S69" s="14" t="e">
        <v>#REF!</v>
      </c>
      <c r="T69" s="14" t="e">
        <v>#REF!</v>
      </c>
      <c r="U69" s="14" t="e">
        <v>#REF!</v>
      </c>
      <c r="V69" s="14" t="e">
        <v>#REF!</v>
      </c>
      <c r="W69" s="14" t="e">
        <v>#REF!</v>
      </c>
      <c r="X69" s="14" t="e">
        <v>#REF!</v>
      </c>
      <c r="Y69" s="14" t="e">
        <v>#REF!</v>
      </c>
      <c r="Z69" s="14" t="e">
        <v>#REF!</v>
      </c>
      <c r="AA69" s="14" t="b">
        <v>0</v>
      </c>
      <c r="AB69" s="14" t="b">
        <v>1</v>
      </c>
    </row>
    <row r="70" spans="1:28" ht="12.75" customHeight="1" x14ac:dyDescent="0.25">
      <c r="A70" s="13">
        <v>14</v>
      </c>
      <c r="C70" s="3" t="s">
        <v>12</v>
      </c>
      <c r="D70" s="20">
        <v>1614</v>
      </c>
      <c r="E70" s="24">
        <v>0.11</v>
      </c>
      <c r="F70" s="25">
        <v>0.15</v>
      </c>
      <c r="G70" s="25">
        <v>0.34</v>
      </c>
      <c r="H70" s="25">
        <v>0.33</v>
      </c>
      <c r="I70" s="25">
        <v>0.06</v>
      </c>
      <c r="J70" s="36">
        <v>2.9</v>
      </c>
      <c r="M70" s="19"/>
      <c r="O70" s="14" t="b">
        <v>0</v>
      </c>
      <c r="P70" s="14" t="b">
        <v>0</v>
      </c>
      <c r="Q70" s="14" t="b">
        <v>0</v>
      </c>
      <c r="R70" s="14" t="b">
        <v>0</v>
      </c>
      <c r="S70" s="14" t="e">
        <v>#REF!</v>
      </c>
      <c r="T70" s="14" t="e">
        <v>#REF!</v>
      </c>
      <c r="U70" s="14" t="e">
        <v>#REF!</v>
      </c>
      <c r="V70" s="14" t="e">
        <v>#REF!</v>
      </c>
      <c r="W70" s="14" t="e">
        <v>#REF!</v>
      </c>
      <c r="X70" s="14" t="e">
        <v>#REF!</v>
      </c>
      <c r="Y70" s="14" t="e">
        <v>#REF!</v>
      </c>
      <c r="Z70" s="14" t="e">
        <v>#REF!</v>
      </c>
      <c r="AA70" s="14" t="b">
        <v>0</v>
      </c>
      <c r="AB70" s="14" t="b">
        <v>0</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0.13</v>
      </c>
      <c r="F72" s="25">
        <v>0.13</v>
      </c>
      <c r="G72" s="25">
        <v>0.3</v>
      </c>
      <c r="H72" s="25">
        <v>0.31</v>
      </c>
      <c r="I72" s="25">
        <v>0.14000000000000001</v>
      </c>
      <c r="J72" s="36">
        <v>2.9</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0.11</v>
      </c>
      <c r="F73" s="25">
        <v>0.16</v>
      </c>
      <c r="G73" s="25">
        <v>0.36</v>
      </c>
      <c r="H73" s="25">
        <v>0.3</v>
      </c>
      <c r="I73" s="25">
        <v>7.0000000000000007E-2</v>
      </c>
      <c r="J73" s="36">
        <v>2.9</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0</v>
      </c>
    </row>
    <row r="74" spans="1:28" ht="12.75" customHeight="1" x14ac:dyDescent="0.25">
      <c r="A74" s="13">
        <v>15</v>
      </c>
      <c r="C74" s="3" t="s">
        <v>78</v>
      </c>
      <c r="D74" s="20">
        <v>1164</v>
      </c>
      <c r="E74" s="24">
        <v>0.1</v>
      </c>
      <c r="F74" s="25">
        <v>0.15</v>
      </c>
      <c r="G74" s="25">
        <v>0.31</v>
      </c>
      <c r="H74" s="25">
        <v>0.4</v>
      </c>
      <c r="I74" s="25">
        <v>0.04</v>
      </c>
      <c r="J74" s="36">
        <v>3.1</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0.1</v>
      </c>
      <c r="F76" s="25">
        <v>0.11</v>
      </c>
      <c r="G76" s="25">
        <v>0.27</v>
      </c>
      <c r="H76" s="25">
        <v>0.48</v>
      </c>
      <c r="I76" s="25">
        <v>0.05</v>
      </c>
      <c r="J76" s="36">
        <v>3.2</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1</v>
      </c>
    </row>
    <row r="77" spans="1:28" ht="12.75" customHeight="1" x14ac:dyDescent="0.25">
      <c r="A77" s="13">
        <v>16</v>
      </c>
      <c r="C77" s="3" t="s">
        <v>79</v>
      </c>
      <c r="D77" s="20">
        <v>195</v>
      </c>
      <c r="E77" s="24">
        <v>0.08</v>
      </c>
      <c r="F77" s="25">
        <v>0.09</v>
      </c>
      <c r="G77" s="25">
        <v>0.31</v>
      </c>
      <c r="H77" s="25">
        <v>0.48</v>
      </c>
      <c r="I77" s="25">
        <v>0.05</v>
      </c>
      <c r="J77" s="36">
        <v>3.3</v>
      </c>
      <c r="M77" s="19"/>
      <c r="O77" s="14" t="b">
        <v>0</v>
      </c>
      <c r="P77" s="14" t="b">
        <v>0</v>
      </c>
      <c r="Q77" s="14" t="b">
        <v>0</v>
      </c>
      <c r="R77" s="14" t="b">
        <v>1</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0.11</v>
      </c>
      <c r="F78" s="25">
        <v>0.17</v>
      </c>
      <c r="G78" s="25">
        <v>0.33</v>
      </c>
      <c r="H78" s="25">
        <v>0.32</v>
      </c>
      <c r="I78" s="25">
        <v>7.0000000000000007E-2</v>
      </c>
      <c r="J78" s="36">
        <v>2.9</v>
      </c>
      <c r="M78" s="19"/>
      <c r="O78" s="14" t="b">
        <v>0</v>
      </c>
      <c r="P78" s="14" t="b">
        <v>1</v>
      </c>
      <c r="Q78" s="14" t="b">
        <v>0</v>
      </c>
      <c r="R78" s="14" t="b">
        <v>0</v>
      </c>
      <c r="S78" s="14" t="e">
        <v>#REF!</v>
      </c>
      <c r="T78" s="14" t="e">
        <v>#REF!</v>
      </c>
      <c r="U78" s="14" t="e">
        <v>#REF!</v>
      </c>
      <c r="V78" s="14" t="e">
        <v>#REF!</v>
      </c>
      <c r="W78" s="14" t="e">
        <v>#REF!</v>
      </c>
      <c r="X78" s="14" t="e">
        <v>#REF!</v>
      </c>
      <c r="Y78" s="14" t="e">
        <v>#REF!</v>
      </c>
      <c r="Z78" s="14" t="e">
        <v>#REF!</v>
      </c>
      <c r="AA78" s="14" t="b">
        <v>0</v>
      </c>
      <c r="AB78" s="14" t="b">
        <v>0</v>
      </c>
    </row>
    <row r="79" spans="1:28" ht="12.75" customHeight="1" x14ac:dyDescent="0.25">
      <c r="A79" s="13">
        <v>16</v>
      </c>
      <c r="C79" s="3" t="s">
        <v>80</v>
      </c>
      <c r="D79" s="20">
        <v>253</v>
      </c>
      <c r="E79" s="24">
        <v>0.09</v>
      </c>
      <c r="F79" s="25">
        <v>0.13</v>
      </c>
      <c r="G79" s="25">
        <v>0.3</v>
      </c>
      <c r="H79" s="25">
        <v>0.37</v>
      </c>
      <c r="I79" s="25">
        <v>0.11</v>
      </c>
      <c r="J79" s="36">
        <v>3.1</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v>
      </c>
      <c r="F81" s="25">
        <v>0.14000000000000001</v>
      </c>
      <c r="G81" s="25">
        <v>0.2</v>
      </c>
      <c r="H81" s="25">
        <v>0.47</v>
      </c>
      <c r="I81" s="25">
        <v>0.08</v>
      </c>
      <c r="J81" s="36">
        <v>3.1</v>
      </c>
      <c r="M81" s="19"/>
      <c r="O81" s="14" t="b">
        <v>0</v>
      </c>
      <c r="P81" s="14" t="b">
        <v>0</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7.0000000000000007E-2</v>
      </c>
      <c r="F82" s="25">
        <v>0.13</v>
      </c>
      <c r="G82" s="25">
        <v>0.31</v>
      </c>
      <c r="H82" s="25">
        <v>0.42</v>
      </c>
      <c r="I82" s="25">
        <v>7.0000000000000007E-2</v>
      </c>
      <c r="J82" s="36">
        <v>3.2</v>
      </c>
      <c r="M82" s="19"/>
      <c r="O82" s="14" t="b">
        <v>0</v>
      </c>
      <c r="P82" s="14" t="b">
        <v>0</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0.12</v>
      </c>
      <c r="F83" s="25">
        <v>0.17</v>
      </c>
      <c r="G83" s="25">
        <v>0.34</v>
      </c>
      <c r="H83" s="25">
        <v>0.31</v>
      </c>
      <c r="I83" s="25">
        <v>0.06</v>
      </c>
      <c r="J83" s="36">
        <v>2.9</v>
      </c>
      <c r="M83" s="19"/>
      <c r="O83" s="14" t="b">
        <v>1</v>
      </c>
      <c r="P83" s="14" t="b">
        <v>1</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0.17</v>
      </c>
      <c r="F85" s="25">
        <v>0.21</v>
      </c>
      <c r="G85" s="25">
        <v>0.32</v>
      </c>
      <c r="H85" s="25">
        <v>0.2</v>
      </c>
      <c r="I85" s="25">
        <v>0.1</v>
      </c>
      <c r="J85" s="36">
        <v>2.6</v>
      </c>
      <c r="M85" s="19"/>
      <c r="O85" s="14" t="b">
        <v>1</v>
      </c>
      <c r="P85" s="14" t="b">
        <v>1</v>
      </c>
      <c r="Q85" s="14" t="b">
        <v>1</v>
      </c>
      <c r="R85" s="14" t="b">
        <v>0</v>
      </c>
      <c r="S85" s="14" t="e">
        <v>#REF!</v>
      </c>
      <c r="T85" s="14" t="e">
        <v>#REF!</v>
      </c>
      <c r="U85" s="14" t="e">
        <v>#REF!</v>
      </c>
      <c r="V85" s="14" t="e">
        <v>#REF!</v>
      </c>
      <c r="W85" s="14" t="e">
        <v>#REF!</v>
      </c>
      <c r="X85" s="14" t="e">
        <v>#REF!</v>
      </c>
      <c r="Y85" s="14" t="e">
        <v>#REF!</v>
      </c>
      <c r="Z85" s="14" t="e">
        <v>#REF!</v>
      </c>
      <c r="AA85" s="14" t="b">
        <v>0</v>
      </c>
      <c r="AB85" s="14" t="b">
        <v>0</v>
      </c>
    </row>
    <row r="86" spans="1:28" ht="12.75" customHeight="1" x14ac:dyDescent="0.25">
      <c r="A86" s="13">
        <v>17</v>
      </c>
      <c r="C86" s="3" t="s">
        <v>71</v>
      </c>
      <c r="D86" s="20">
        <v>831</v>
      </c>
      <c r="E86" s="24">
        <v>0.08</v>
      </c>
      <c r="F86" s="25">
        <v>0.16</v>
      </c>
      <c r="G86" s="25">
        <v>0.38</v>
      </c>
      <c r="H86" s="25">
        <v>0.33</v>
      </c>
      <c r="I86" s="25">
        <v>0.04</v>
      </c>
      <c r="J86" s="36">
        <v>3</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0.05</v>
      </c>
      <c r="F87" s="25">
        <v>0.08</v>
      </c>
      <c r="G87" s="25">
        <v>0.26</v>
      </c>
      <c r="H87" s="25">
        <v>0.56999999999999995</v>
      </c>
      <c r="I87" s="25">
        <v>0.05</v>
      </c>
      <c r="J87" s="36">
        <v>3.4</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0.16</v>
      </c>
      <c r="F88" s="25">
        <v>0.1</v>
      </c>
      <c r="G88" s="25">
        <v>0.25</v>
      </c>
      <c r="H88" s="25">
        <v>0.17</v>
      </c>
      <c r="I88" s="25">
        <v>0.32</v>
      </c>
      <c r="J88" s="36">
        <v>2.7</v>
      </c>
      <c r="M88" s="19"/>
      <c r="O88" s="14" t="b">
        <v>1</v>
      </c>
      <c r="P88" s="14" t="b">
        <v>0</v>
      </c>
      <c r="Q88" s="14" t="b">
        <v>1</v>
      </c>
      <c r="R88" s="14" t="b">
        <v>0</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0.13</v>
      </c>
      <c r="F90" s="25">
        <v>0.12</v>
      </c>
      <c r="G90" s="25">
        <v>0.14000000000000001</v>
      </c>
      <c r="H90" s="25">
        <v>0.5</v>
      </c>
      <c r="I90" s="25">
        <v>0.11</v>
      </c>
      <c r="J90" s="36">
        <v>3.1</v>
      </c>
      <c r="M90" s="19"/>
      <c r="O90" s="14" t="b">
        <v>1</v>
      </c>
      <c r="P90" s="14" t="b">
        <v>0</v>
      </c>
      <c r="Q90" s="14" t="b">
        <v>0</v>
      </c>
      <c r="R90" s="14" t="b">
        <v>1</v>
      </c>
      <c r="S90" s="14" t="e">
        <v>#REF!</v>
      </c>
      <c r="T90" s="14" t="e">
        <v>#REF!</v>
      </c>
      <c r="U90" s="14" t="e">
        <v>#REF!</v>
      </c>
      <c r="V90" s="14" t="e">
        <v>#REF!</v>
      </c>
      <c r="W90" s="14" t="e">
        <v>#REF!</v>
      </c>
      <c r="X90" s="14" t="e">
        <v>#REF!</v>
      </c>
      <c r="Y90" s="14" t="e">
        <v>#REF!</v>
      </c>
      <c r="Z90" s="14" t="e">
        <v>#REF!</v>
      </c>
      <c r="AA90" s="14" t="b">
        <v>1</v>
      </c>
      <c r="AB90" s="14" t="b">
        <v>1</v>
      </c>
    </row>
    <row r="91" spans="1:28" ht="12.75" customHeight="1" x14ac:dyDescent="0.25">
      <c r="A91" s="13">
        <v>17</v>
      </c>
      <c r="C91" s="3" t="s">
        <v>71</v>
      </c>
      <c r="D91" s="20">
        <v>802</v>
      </c>
      <c r="E91" s="24">
        <v>7.0000000000000007E-2</v>
      </c>
      <c r="F91" s="25">
        <v>0.12</v>
      </c>
      <c r="G91" s="25">
        <v>0.33</v>
      </c>
      <c r="H91" s="25">
        <v>0.42</v>
      </c>
      <c r="I91" s="25">
        <v>0.06</v>
      </c>
      <c r="J91" s="36">
        <v>3.2</v>
      </c>
      <c r="M91" s="19"/>
      <c r="O91" s="14" t="b">
        <v>0</v>
      </c>
      <c r="P91" s="14" t="b">
        <v>0</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0.12</v>
      </c>
      <c r="F92" s="25">
        <v>0.18</v>
      </c>
      <c r="G92" s="25">
        <v>0.34</v>
      </c>
      <c r="H92" s="25">
        <v>0.28999999999999998</v>
      </c>
      <c r="I92" s="25">
        <v>7.0000000000000007E-2</v>
      </c>
      <c r="J92" s="36">
        <v>2.9</v>
      </c>
      <c r="M92" s="19"/>
      <c r="O92" s="14" t="b">
        <v>1</v>
      </c>
      <c r="P92" s="14" t="b">
        <v>1</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0.08</v>
      </c>
      <c r="F94" s="25">
        <v>0.13</v>
      </c>
      <c r="G94" s="25">
        <v>0.33</v>
      </c>
      <c r="H94" s="25">
        <v>0.4</v>
      </c>
      <c r="I94" s="25">
        <v>0.06</v>
      </c>
      <c r="J94" s="36">
        <v>3.1</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0.15</v>
      </c>
      <c r="F95" s="25">
        <v>0.2</v>
      </c>
      <c r="G95" s="25">
        <v>0.32</v>
      </c>
      <c r="H95" s="25">
        <v>0.25</v>
      </c>
      <c r="I95" s="25">
        <v>0.09</v>
      </c>
      <c r="J95" s="36">
        <v>2.7</v>
      </c>
      <c r="M95" s="19"/>
      <c r="O95" s="14" t="b">
        <v>1</v>
      </c>
      <c r="P95" s="14" t="b">
        <v>1</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0.08</v>
      </c>
      <c r="F97" s="25">
        <v>0.12</v>
      </c>
      <c r="G97" s="25">
        <v>0.33</v>
      </c>
      <c r="H97" s="25">
        <v>0.41</v>
      </c>
      <c r="I97" s="25">
        <v>0.06</v>
      </c>
      <c r="J97" s="36">
        <v>3.1</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0.14000000000000001</v>
      </c>
      <c r="F98" s="25">
        <v>0.18</v>
      </c>
      <c r="G98" s="25">
        <v>0.32</v>
      </c>
      <c r="H98" s="25">
        <v>0.28000000000000003</v>
      </c>
      <c r="I98" s="25">
        <v>0.08</v>
      </c>
      <c r="J98" s="36">
        <v>2.8</v>
      </c>
      <c r="M98" s="19"/>
      <c r="O98" s="14" t="b">
        <v>1</v>
      </c>
      <c r="P98" s="14" t="b">
        <v>1</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0.08</v>
      </c>
      <c r="F100" s="25">
        <v>0.13</v>
      </c>
      <c r="G100" s="25">
        <v>0.32</v>
      </c>
      <c r="H100" s="25">
        <v>0.43</v>
      </c>
      <c r="I100" s="25">
        <v>0.05</v>
      </c>
      <c r="J100" s="36">
        <v>3.2</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0.13</v>
      </c>
      <c r="F101" s="25">
        <v>0.17</v>
      </c>
      <c r="G101" s="25">
        <v>0.33</v>
      </c>
      <c r="H101" s="25">
        <v>0.28000000000000003</v>
      </c>
      <c r="I101" s="25">
        <v>0.09</v>
      </c>
      <c r="J101" s="36">
        <v>2.8</v>
      </c>
      <c r="M101" s="19"/>
      <c r="O101" s="14" t="b">
        <v>1</v>
      </c>
      <c r="P101" s="14" t="b">
        <v>1</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0.14000000000000001</v>
      </c>
      <c r="F103" s="25">
        <v>0.17</v>
      </c>
      <c r="G103" s="25">
        <v>0.23</v>
      </c>
      <c r="H103" s="25">
        <v>0.35</v>
      </c>
      <c r="I103" s="25">
        <v>0.1</v>
      </c>
      <c r="J103" s="36">
        <v>2.9</v>
      </c>
      <c r="M103" s="19"/>
      <c r="O103" s="14" t="b">
        <v>1</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7.0000000000000007E-2</v>
      </c>
      <c r="F104" s="25">
        <v>0.14000000000000001</v>
      </c>
      <c r="G104" s="25">
        <v>0.37</v>
      </c>
      <c r="H104" s="25">
        <v>0.39</v>
      </c>
      <c r="I104" s="25">
        <v>0.03</v>
      </c>
      <c r="J104" s="36">
        <v>3.1</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0.12</v>
      </c>
      <c r="F105" s="25">
        <v>0.16</v>
      </c>
      <c r="G105" s="25">
        <v>0.34</v>
      </c>
      <c r="H105" s="25">
        <v>0.34</v>
      </c>
      <c r="I105" s="25">
        <v>0.05</v>
      </c>
      <c r="J105" s="36">
        <v>2.9</v>
      </c>
      <c r="M105" s="19"/>
      <c r="O105" s="14" t="b">
        <v>0</v>
      </c>
      <c r="P105" s="14" t="b">
        <v>0</v>
      </c>
      <c r="Q105" s="14" t="b">
        <v>1</v>
      </c>
      <c r="R105" s="14" t="b">
        <v>0</v>
      </c>
      <c r="S105" s="14" t="e">
        <v>#REF!</v>
      </c>
      <c r="T105" s="14" t="e">
        <v>#REF!</v>
      </c>
      <c r="U105" s="14" t="e">
        <v>#REF!</v>
      </c>
      <c r="V105" s="14" t="e">
        <v>#REF!</v>
      </c>
      <c r="W105" s="14" t="e">
        <v>#REF!</v>
      </c>
      <c r="X105" s="14" t="e">
        <v>#REF!</v>
      </c>
      <c r="Y105" s="14" t="e">
        <v>#REF!</v>
      </c>
      <c r="Z105" s="14" t="e">
        <v>#REF!</v>
      </c>
      <c r="AA105" s="14" t="b">
        <v>0</v>
      </c>
      <c r="AB105" s="14" t="b">
        <v>0</v>
      </c>
    </row>
    <row r="106" spans="1:39" ht="12.75" customHeight="1" x14ac:dyDescent="0.25">
      <c r="A106" s="13">
        <v>18</v>
      </c>
      <c r="C106" s="3" t="s">
        <v>88</v>
      </c>
      <c r="D106" s="27">
        <v>550</v>
      </c>
      <c r="E106" s="28">
        <v>0.09</v>
      </c>
      <c r="F106" s="29">
        <v>0.14000000000000001</v>
      </c>
      <c r="G106" s="29">
        <v>0.31</v>
      </c>
      <c r="H106" s="29">
        <v>0.34</v>
      </c>
      <c r="I106" s="29">
        <v>0.12</v>
      </c>
      <c r="J106" s="37">
        <v>3</v>
      </c>
      <c r="M106" s="19"/>
      <c r="O106" s="14" t="b">
        <v>0</v>
      </c>
      <c r="P106" s="14" t="b">
        <v>0</v>
      </c>
      <c r="Q106" s="14" t="b">
        <v>1</v>
      </c>
      <c r="R106" s="14" t="b">
        <v>0</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766" priority="16">
      <formula>L13=TRUE</formula>
    </cfRule>
  </conditionalFormatting>
  <conditionalFormatting sqref="E35">
    <cfRule type="expression" dxfId="765" priority="9">
      <formula>L35=TRUE</formula>
    </cfRule>
  </conditionalFormatting>
  <conditionalFormatting sqref="E60">
    <cfRule type="expression" dxfId="764" priority="8">
      <formula>L60=TRUE</formula>
    </cfRule>
  </conditionalFormatting>
  <conditionalFormatting sqref="E64">
    <cfRule type="expression" dxfId="763" priority="7">
      <formula>L64=TRUE</formula>
    </cfRule>
  </conditionalFormatting>
  <conditionalFormatting sqref="E84">
    <cfRule type="expression" dxfId="762" priority="6">
      <formula>L84=TRUE</formula>
    </cfRule>
  </conditionalFormatting>
  <conditionalFormatting sqref="E89">
    <cfRule type="expression" dxfId="761" priority="5">
      <formula>L89=TRUE</formula>
    </cfRule>
  </conditionalFormatting>
  <conditionalFormatting sqref="E93">
    <cfRule type="expression" dxfId="760" priority="4">
      <formula>L93=TRUE</formula>
    </cfRule>
  </conditionalFormatting>
  <conditionalFormatting sqref="E96">
    <cfRule type="expression" dxfId="759" priority="3">
      <formula>L96=TRUE</formula>
    </cfRule>
  </conditionalFormatting>
  <conditionalFormatting sqref="E99">
    <cfRule type="expression" dxfId="758" priority="2">
      <formula>L99=TRUE</formula>
    </cfRule>
  </conditionalFormatting>
  <conditionalFormatting sqref="E112:E142">
    <cfRule type="expression" dxfId="757" priority="13">
      <formula>L112=TRUE</formula>
    </cfRule>
  </conditionalFormatting>
  <conditionalFormatting sqref="E154:E195">
    <cfRule type="expression" dxfId="756" priority="15">
      <formula>L154=TRUE</formula>
    </cfRule>
  </conditionalFormatting>
  <conditionalFormatting sqref="E207:E248">
    <cfRule type="expression" dxfId="755"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754"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753" priority="11">
      <formula>Y13=TRUE</formula>
    </cfRule>
  </conditionalFormatting>
  <conditionalFormatting sqref="J110:K267">
    <cfRule type="expression" dxfId="752" priority="12">
      <formula>Z110=TRUE</formula>
    </cfRule>
  </conditionalFormatting>
  <conditionalFormatting sqref="M8:M106">
    <cfRule type="cellIs" dxfId="751"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750"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749" priority="18">
      <formula>N13=TRUE</formula>
    </cfRule>
  </conditionalFormatting>
  <pageMargins left="0.7" right="0.7" top="0.75" bottom="0.75" header="0.3" footer="0.3"/>
  <pageSetup paperSize="9" orientation="portrait" verticalDpi="0" r:id="rId1"/>
  <drawing r:id="rId2"/>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sheetPr codeName="Worksheet____89"/>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264</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0.64</v>
      </c>
      <c r="F8" s="18">
        <v>0.36</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0.67</v>
      </c>
      <c r="F11" s="50">
        <v>0.33</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0.62</v>
      </c>
      <c r="F12" s="50">
        <v>0.38</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0.72</v>
      </c>
      <c r="F14" s="50">
        <v>0.28000000000000003</v>
      </c>
      <c r="I14" s="19"/>
      <c r="K14" s="14" t="b">
        <v>1</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0.62</v>
      </c>
      <c r="F15" s="50">
        <v>0.38</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0.61</v>
      </c>
      <c r="F16" s="50">
        <v>0.39</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1</v>
      </c>
      <c r="X16" s="14" t="e">
        <v>#REF!</v>
      </c>
    </row>
    <row r="17" spans="1:24" ht="12.75" customHeight="1" x14ac:dyDescent="0.25">
      <c r="A17" s="13">
        <v>2</v>
      </c>
      <c r="C17" s="3" t="s">
        <v>33</v>
      </c>
      <c r="D17" s="20">
        <v>349</v>
      </c>
      <c r="E17" s="24">
        <v>0.61</v>
      </c>
      <c r="F17" s="50">
        <v>0.39</v>
      </c>
      <c r="I17" s="19"/>
      <c r="K17" s="14" t="b">
        <v>0</v>
      </c>
      <c r="L17" s="14" t="e">
        <v>#REF!</v>
      </c>
      <c r="M17" s="14" t="e">
        <v>#REF!</v>
      </c>
      <c r="N17" s="14" t="e">
        <v>#REF!</v>
      </c>
      <c r="O17" s="14" t="e">
        <v>#REF!</v>
      </c>
      <c r="P17" s="14" t="e">
        <v>#REF!</v>
      </c>
      <c r="Q17" s="14" t="e">
        <v>#REF!</v>
      </c>
      <c r="R17" s="14" t="e">
        <v>#REF!</v>
      </c>
      <c r="S17" s="14" t="e">
        <v>#REF!</v>
      </c>
      <c r="T17" s="14" t="e">
        <v>#REF!</v>
      </c>
      <c r="U17" s="14" t="e">
        <v>#REF!</v>
      </c>
      <c r="V17" s="14" t="e">
        <v>#REF!</v>
      </c>
      <c r="W17" s="14" t="b">
        <v>1</v>
      </c>
      <c r="X17" s="14" t="e">
        <v>#REF!</v>
      </c>
    </row>
    <row r="18" spans="1:24" ht="12.75" customHeight="1" x14ac:dyDescent="0.25">
      <c r="A18" s="13">
        <v>2</v>
      </c>
      <c r="C18" s="3" t="s">
        <v>34</v>
      </c>
      <c r="D18" s="20">
        <v>353</v>
      </c>
      <c r="E18" s="24">
        <v>0.6</v>
      </c>
      <c r="F18" s="50">
        <v>0.4</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1</v>
      </c>
      <c r="X18" s="14" t="e">
        <v>#REF!</v>
      </c>
    </row>
    <row r="19" spans="1:24" ht="12.75" customHeight="1" x14ac:dyDescent="0.25">
      <c r="A19" s="13">
        <v>2</v>
      </c>
      <c r="C19" s="3" t="s">
        <v>35</v>
      </c>
      <c r="D19" s="20">
        <v>139</v>
      </c>
      <c r="E19" s="24">
        <v>0.68</v>
      </c>
      <c r="F19" s="50">
        <v>0.32</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0.7</v>
      </c>
      <c r="F20" s="50">
        <v>0.3</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0.7</v>
      </c>
      <c r="F21" s="50">
        <v>0.3</v>
      </c>
      <c r="I21" s="19"/>
      <c r="K21" s="14" t="b">
        <v>1</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0.63</v>
      </c>
      <c r="F23" s="50">
        <v>0.37</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0.69</v>
      </c>
      <c r="F24" s="50">
        <v>0.31</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0.7</v>
      </c>
      <c r="F26" s="50">
        <v>0.3</v>
      </c>
      <c r="I26" s="19"/>
      <c r="K26" s="14" t="b">
        <v>1</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0.61</v>
      </c>
      <c r="F27" s="50">
        <v>0.39</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1</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0.68</v>
      </c>
      <c r="F29" s="50">
        <v>0.32</v>
      </c>
      <c r="I29" s="19"/>
      <c r="K29" s="14" t="b">
        <v>1</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0.6</v>
      </c>
      <c r="F30" s="50">
        <v>0.4</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1</v>
      </c>
      <c r="X30" s="14" t="e">
        <v>#REF!</v>
      </c>
    </row>
    <row r="31" spans="1:24" ht="12.75" customHeight="1" x14ac:dyDescent="0.25">
      <c r="A31" s="13">
        <v>5</v>
      </c>
      <c r="C31" s="3" t="s">
        <v>47</v>
      </c>
      <c r="D31" s="20">
        <v>280</v>
      </c>
      <c r="E31" s="24">
        <v>0.55000000000000004</v>
      </c>
      <c r="F31" s="50">
        <v>0.45</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1</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0.65</v>
      </c>
      <c r="F33" s="50">
        <v>0.35</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0.64</v>
      </c>
      <c r="F34" s="50">
        <v>0.36</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0.61</v>
      </c>
      <c r="F36" s="50">
        <v>0.39</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1</v>
      </c>
      <c r="X36" s="14" t="e">
        <v>#REF!</v>
      </c>
    </row>
    <row r="37" spans="1:24" ht="12.75" customHeight="1" x14ac:dyDescent="0.25">
      <c r="A37" s="13">
        <v>7</v>
      </c>
      <c r="C37" s="3" t="s">
        <v>4</v>
      </c>
      <c r="D37" s="20">
        <v>1028</v>
      </c>
      <c r="E37" s="24">
        <v>0.68</v>
      </c>
      <c r="F37" s="50">
        <v>0.32</v>
      </c>
      <c r="I37" s="19"/>
      <c r="K37" s="14" t="b">
        <v>1</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0.7</v>
      </c>
      <c r="F39" s="50">
        <v>0.3</v>
      </c>
      <c r="I39" s="19"/>
      <c r="K39" s="14" t="b">
        <v>1</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0.68</v>
      </c>
      <c r="F40" s="50">
        <v>0.32</v>
      </c>
      <c r="I40" s="19"/>
      <c r="K40" s="14" t="b">
        <v>1</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0.67</v>
      </c>
      <c r="F41" s="50">
        <v>0.33</v>
      </c>
      <c r="I41" s="19"/>
      <c r="K41" s="14" t="b">
        <v>1</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0.55000000000000004</v>
      </c>
      <c r="F42" s="50">
        <v>0.45</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1</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0.64</v>
      </c>
      <c r="F44" s="50">
        <v>0.36</v>
      </c>
      <c r="I44" s="19"/>
      <c r="K44" s="14" t="b">
        <v>1</v>
      </c>
      <c r="L44" s="14" t="e">
        <v>#REF!</v>
      </c>
      <c r="M44" s="14" t="e">
        <v>#REF!</v>
      </c>
      <c r="N44" s="14" t="e">
        <v>#REF!</v>
      </c>
      <c r="O44" s="14" t="e">
        <v>#REF!</v>
      </c>
      <c r="P44" s="14" t="e">
        <v>#REF!</v>
      </c>
      <c r="Q44" s="14" t="e">
        <v>#REF!</v>
      </c>
      <c r="R44" s="14" t="e">
        <v>#REF!</v>
      </c>
      <c r="S44" s="14" t="e">
        <v>#REF!</v>
      </c>
      <c r="T44" s="14" t="e">
        <v>#REF!</v>
      </c>
      <c r="U44" s="14" t="e">
        <v>#REF!</v>
      </c>
      <c r="V44" s="14" t="e">
        <v>#REF!</v>
      </c>
      <c r="W44" s="14" t="b">
        <v>1</v>
      </c>
      <c r="X44" s="14" t="e">
        <v>#REF!</v>
      </c>
    </row>
    <row r="45" spans="1:24" ht="12.75" customHeight="1" x14ac:dyDescent="0.25">
      <c r="A45" s="13">
        <v>9</v>
      </c>
      <c r="C45" s="3" t="s">
        <v>52</v>
      </c>
      <c r="D45" s="20">
        <v>50</v>
      </c>
      <c r="E45" s="24">
        <v>0.72</v>
      </c>
      <c r="F45" s="50">
        <v>0.28000000000000003</v>
      </c>
      <c r="I45" s="19"/>
      <c r="K45" s="14" t="b">
        <v>1</v>
      </c>
      <c r="L45" s="14" t="e">
        <v>#REF!</v>
      </c>
      <c r="M45" s="14" t="e">
        <v>#REF!</v>
      </c>
      <c r="N45" s="14" t="e">
        <v>#REF!</v>
      </c>
      <c r="O45" s="14" t="e">
        <v>#REF!</v>
      </c>
      <c r="P45" s="14" t="e">
        <v>#REF!</v>
      </c>
      <c r="Q45" s="14" t="e">
        <v>#REF!</v>
      </c>
      <c r="R45" s="14" t="e">
        <v>#REF!</v>
      </c>
      <c r="S45" s="14" t="e">
        <v>#REF!</v>
      </c>
      <c r="T45" s="14" t="e">
        <v>#REF!</v>
      </c>
      <c r="U45" s="14" t="e">
        <v>#REF!</v>
      </c>
      <c r="V45" s="14" t="e">
        <v>#REF!</v>
      </c>
      <c r="W45" s="14" t="b">
        <v>0</v>
      </c>
      <c r="X45" s="14" t="e">
        <v>#REF!</v>
      </c>
    </row>
    <row r="46" spans="1:24" ht="12.75" customHeight="1" x14ac:dyDescent="0.25">
      <c r="A46" s="13">
        <v>9</v>
      </c>
      <c r="C46" s="3" t="s">
        <v>53</v>
      </c>
      <c r="D46" s="20">
        <v>67</v>
      </c>
      <c r="E46" s="24">
        <v>0.52</v>
      </c>
      <c r="F46" s="50">
        <v>0.48</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1</v>
      </c>
      <c r="X46" s="14" t="e">
        <v>#REF!</v>
      </c>
    </row>
    <row r="47" spans="1:24" ht="12.75" customHeight="1" x14ac:dyDescent="0.25">
      <c r="A47" s="13">
        <v>9</v>
      </c>
      <c r="C47" s="3" t="s">
        <v>54</v>
      </c>
      <c r="D47" s="20">
        <v>83</v>
      </c>
      <c r="E47" s="24">
        <v>0.64</v>
      </c>
      <c r="F47" s="50">
        <v>0.36</v>
      </c>
      <c r="I47" s="19"/>
      <c r="K47" s="14" t="b">
        <v>1</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0.69</v>
      </c>
      <c r="F48" s="50">
        <v>0.31</v>
      </c>
      <c r="I48" s="19"/>
      <c r="K48" s="14" t="b">
        <v>1</v>
      </c>
      <c r="L48" s="14" t="e">
        <v>#REF!</v>
      </c>
      <c r="M48" s="14" t="e">
        <v>#REF!</v>
      </c>
      <c r="N48" s="14" t="e">
        <v>#REF!</v>
      </c>
      <c r="O48" s="14" t="e">
        <v>#REF!</v>
      </c>
      <c r="P48" s="14" t="e">
        <v>#REF!</v>
      </c>
      <c r="Q48" s="14" t="e">
        <v>#REF!</v>
      </c>
      <c r="R48" s="14" t="e">
        <v>#REF!</v>
      </c>
      <c r="S48" s="14" t="e">
        <v>#REF!</v>
      </c>
      <c r="T48" s="14" t="e">
        <v>#REF!</v>
      </c>
      <c r="U48" s="14" t="e">
        <v>#REF!</v>
      </c>
      <c r="V48" s="14" t="e">
        <v>#REF!</v>
      </c>
      <c r="W48" s="14" t="b">
        <v>0</v>
      </c>
      <c r="X48" s="14" t="e">
        <v>#REF!</v>
      </c>
    </row>
    <row r="49" spans="1:24" ht="12.75" customHeight="1" x14ac:dyDescent="0.25">
      <c r="A49" s="13">
        <v>9</v>
      </c>
      <c r="C49" s="3" t="s">
        <v>56</v>
      </c>
      <c r="D49" s="20">
        <v>22</v>
      </c>
      <c r="E49" s="24">
        <v>0.59</v>
      </c>
      <c r="F49" s="50">
        <v>0.41</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1</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0.78</v>
      </c>
      <c r="F51" s="50">
        <v>0.22</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0.64</v>
      </c>
      <c r="F52" s="50">
        <v>0.36</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0.59</v>
      </c>
      <c r="F54" s="50">
        <v>0.41</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0.52</v>
      </c>
      <c r="F55" s="50">
        <v>0.48</v>
      </c>
      <c r="I55" s="19"/>
      <c r="K55" s="14" t="b">
        <v>0</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0.57999999999999996</v>
      </c>
      <c r="F56" s="50">
        <v>0.42</v>
      </c>
      <c r="I56" s="19"/>
      <c r="K56" s="14" t="b">
        <v>0</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0.57999999999999996</v>
      </c>
      <c r="F57" s="50">
        <v>0.42</v>
      </c>
      <c r="I57" s="19"/>
      <c r="K57" s="14" t="b">
        <v>0</v>
      </c>
      <c r="L57" s="14" t="e">
        <v>#REF!</v>
      </c>
      <c r="M57" s="14" t="e">
        <v>#REF!</v>
      </c>
      <c r="N57" s="14" t="e">
        <v>#REF!</v>
      </c>
      <c r="O57" s="14" t="e">
        <v>#REF!</v>
      </c>
      <c r="P57" s="14" t="e">
        <v>#REF!</v>
      </c>
      <c r="Q57" s="14" t="e">
        <v>#REF!</v>
      </c>
      <c r="R57" s="14" t="e">
        <v>#REF!</v>
      </c>
      <c r="S57" s="14" t="e">
        <v>#REF!</v>
      </c>
      <c r="T57" s="14" t="e">
        <v>#REF!</v>
      </c>
      <c r="U57" s="14" t="e">
        <v>#REF!</v>
      </c>
      <c r="V57" s="14" t="e">
        <v>#REF!</v>
      </c>
      <c r="W57" s="14" t="b">
        <v>1</v>
      </c>
      <c r="X57" s="14" t="e">
        <v>#REF!</v>
      </c>
    </row>
    <row r="58" spans="1:24" ht="12.75" customHeight="1" x14ac:dyDescent="0.25">
      <c r="A58" s="13">
        <v>11</v>
      </c>
      <c r="C58" s="3" t="s">
        <v>63</v>
      </c>
      <c r="D58" s="20">
        <v>1511</v>
      </c>
      <c r="E58" s="24">
        <v>0.67</v>
      </c>
      <c r="F58" s="50">
        <v>0.33</v>
      </c>
      <c r="I58" s="19"/>
      <c r="K58" s="14" t="b">
        <v>1</v>
      </c>
      <c r="L58" s="14" t="e">
        <v>#REF!</v>
      </c>
      <c r="M58" s="14" t="e">
        <v>#REF!</v>
      </c>
      <c r="N58" s="14" t="e">
        <v>#REF!</v>
      </c>
      <c r="O58" s="14" t="e">
        <v>#REF!</v>
      </c>
      <c r="P58" s="14" t="e">
        <v>#REF!</v>
      </c>
      <c r="Q58" s="14" t="e">
        <v>#REF!</v>
      </c>
      <c r="R58" s="14" t="e">
        <v>#REF!</v>
      </c>
      <c r="S58" s="14" t="e">
        <v>#REF!</v>
      </c>
      <c r="T58" s="14" t="e">
        <v>#REF!</v>
      </c>
      <c r="U58" s="14" t="e">
        <v>#REF!</v>
      </c>
      <c r="V58" s="14" t="e">
        <v>#REF!</v>
      </c>
      <c r="W58" s="14" t="b">
        <v>0</v>
      </c>
      <c r="X58" s="14" t="e">
        <v>#REF!</v>
      </c>
    </row>
    <row r="59" spans="1:24" ht="12.75" customHeight="1" x14ac:dyDescent="0.25">
      <c r="A59" s="13">
        <v>11</v>
      </c>
      <c r="C59" s="3" t="s">
        <v>64</v>
      </c>
      <c r="D59" s="20">
        <v>296</v>
      </c>
      <c r="E59" s="24">
        <v>0.59</v>
      </c>
      <c r="F59" s="50">
        <v>0.41</v>
      </c>
      <c r="I59" s="19"/>
      <c r="K59" s="14" t="b">
        <v>1</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0.71</v>
      </c>
      <c r="F61" s="50">
        <v>0.28999999999999998</v>
      </c>
      <c r="I61" s="19"/>
      <c r="K61" s="14" t="b">
        <v>1</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0.61</v>
      </c>
      <c r="F62" s="50">
        <v>0.39</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1</v>
      </c>
      <c r="X62" s="14" t="e">
        <v>#REF!</v>
      </c>
    </row>
    <row r="63" spans="1:24" ht="12.75" customHeight="1" x14ac:dyDescent="0.25">
      <c r="A63" s="13">
        <v>12</v>
      </c>
      <c r="C63" s="3" t="s">
        <v>68</v>
      </c>
      <c r="D63" s="20">
        <v>1586</v>
      </c>
      <c r="E63" s="24">
        <v>0.65</v>
      </c>
      <c r="F63" s="50">
        <v>0.35</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0.53</v>
      </c>
      <c r="F65" s="50">
        <v>0.47</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1</v>
      </c>
      <c r="X65" s="14" t="e">
        <v>#REF!</v>
      </c>
    </row>
    <row r="66" spans="1:24" ht="12.75" customHeight="1" x14ac:dyDescent="0.25">
      <c r="A66" s="13">
        <v>13</v>
      </c>
      <c r="C66" s="3" t="s">
        <v>71</v>
      </c>
      <c r="D66" s="20">
        <v>713</v>
      </c>
      <c r="E66" s="24">
        <v>0.6</v>
      </c>
      <c r="F66" s="50">
        <v>0.4</v>
      </c>
      <c r="I66" s="19"/>
      <c r="K66" s="14" t="b">
        <v>1</v>
      </c>
      <c r="L66" s="14" t="e">
        <v>#REF!</v>
      </c>
      <c r="M66" s="14" t="e">
        <v>#REF!</v>
      </c>
      <c r="N66" s="14" t="e">
        <v>#REF!</v>
      </c>
      <c r="O66" s="14" t="e">
        <v>#REF!</v>
      </c>
      <c r="P66" s="14" t="e">
        <v>#REF!</v>
      </c>
      <c r="Q66" s="14" t="e">
        <v>#REF!</v>
      </c>
      <c r="R66" s="14" t="e">
        <v>#REF!</v>
      </c>
      <c r="S66" s="14" t="e">
        <v>#REF!</v>
      </c>
      <c r="T66" s="14" t="e">
        <v>#REF!</v>
      </c>
      <c r="U66" s="14" t="e">
        <v>#REF!</v>
      </c>
      <c r="V66" s="14" t="e">
        <v>#REF!</v>
      </c>
      <c r="W66" s="14" t="b">
        <v>1</v>
      </c>
      <c r="X66" s="14" t="e">
        <v>#REF!</v>
      </c>
    </row>
    <row r="67" spans="1:24" ht="12.75" customHeight="1" x14ac:dyDescent="0.25">
      <c r="A67" s="13">
        <v>13</v>
      </c>
      <c r="C67" s="3" t="s">
        <v>72</v>
      </c>
      <c r="D67" s="20">
        <v>1301</v>
      </c>
      <c r="E67" s="24">
        <v>0.68</v>
      </c>
      <c r="F67" s="50">
        <v>0.32</v>
      </c>
      <c r="I67" s="19"/>
      <c r="K67" s="14" t="b">
        <v>1</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0.52</v>
      </c>
      <c r="F69" s="50">
        <v>0.48</v>
      </c>
      <c r="I69" s="19"/>
      <c r="K69" s="14" t="b">
        <v>0</v>
      </c>
      <c r="L69" s="14" t="e">
        <v>#REF!</v>
      </c>
      <c r="M69" s="14" t="e">
        <v>#REF!</v>
      </c>
      <c r="N69" s="14" t="e">
        <v>#REF!</v>
      </c>
      <c r="O69" s="14" t="e">
        <v>#REF!</v>
      </c>
      <c r="P69" s="14" t="e">
        <v>#REF!</v>
      </c>
      <c r="Q69" s="14" t="e">
        <v>#REF!</v>
      </c>
      <c r="R69" s="14" t="e">
        <v>#REF!</v>
      </c>
      <c r="S69" s="14" t="e">
        <v>#REF!</v>
      </c>
      <c r="T69" s="14" t="e">
        <v>#REF!</v>
      </c>
      <c r="U69" s="14" t="e">
        <v>#REF!</v>
      </c>
      <c r="V69" s="14" t="e">
        <v>#REF!</v>
      </c>
      <c r="W69" s="14" t="b">
        <v>1</v>
      </c>
      <c r="X69" s="14" t="e">
        <v>#REF!</v>
      </c>
    </row>
    <row r="70" spans="1:24" ht="12.75" customHeight="1" x14ac:dyDescent="0.25">
      <c r="A70" s="13">
        <v>14</v>
      </c>
      <c r="C70" s="3" t="s">
        <v>12</v>
      </c>
      <c r="D70" s="20">
        <v>1614</v>
      </c>
      <c r="E70" s="24">
        <v>0.69</v>
      </c>
      <c r="F70" s="50">
        <v>0.31</v>
      </c>
      <c r="I70" s="19"/>
      <c r="K70" s="14" t="b">
        <v>1</v>
      </c>
      <c r="L70" s="14" t="e">
        <v>#REF!</v>
      </c>
      <c r="M70" s="14" t="e">
        <v>#REF!</v>
      </c>
      <c r="N70" s="14" t="e">
        <v>#REF!</v>
      </c>
      <c r="O70" s="14" t="e">
        <v>#REF!</v>
      </c>
      <c r="P70" s="14" t="e">
        <v>#REF!</v>
      </c>
      <c r="Q70" s="14" t="e">
        <v>#REF!</v>
      </c>
      <c r="R70" s="14" t="e">
        <v>#REF!</v>
      </c>
      <c r="S70" s="14" t="e">
        <v>#REF!</v>
      </c>
      <c r="T70" s="14" t="e">
        <v>#REF!</v>
      </c>
      <c r="U70" s="14" t="e">
        <v>#REF!</v>
      </c>
      <c r="V70" s="14" t="e">
        <v>#REF!</v>
      </c>
      <c r="W70" s="14" t="b">
        <v>0</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0.66</v>
      </c>
      <c r="F72" s="50">
        <v>0.34</v>
      </c>
      <c r="I72" s="19"/>
      <c r="K72" s="14" t="b">
        <v>0</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0.65</v>
      </c>
      <c r="F73" s="50">
        <v>0.35</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0</v>
      </c>
      <c r="X73" s="14" t="e">
        <v>#REF!</v>
      </c>
    </row>
    <row r="74" spans="1:24" ht="12.75" customHeight="1" x14ac:dyDescent="0.25">
      <c r="A74" s="13">
        <v>15</v>
      </c>
      <c r="C74" s="3" t="s">
        <v>78</v>
      </c>
      <c r="D74" s="20">
        <v>1164</v>
      </c>
      <c r="E74" s="24">
        <v>0.64</v>
      </c>
      <c r="F74" s="50">
        <v>0.36</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0</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0.47</v>
      </c>
      <c r="F76" s="50">
        <v>0.53</v>
      </c>
      <c r="I76" s="19"/>
      <c r="K76" s="14" t="b">
        <v>0</v>
      </c>
      <c r="L76" s="14" t="e">
        <v>#REF!</v>
      </c>
      <c r="M76" s="14" t="e">
        <v>#REF!</v>
      </c>
      <c r="N76" s="14" t="e">
        <v>#REF!</v>
      </c>
      <c r="O76" s="14" t="e">
        <v>#REF!</v>
      </c>
      <c r="P76" s="14" t="e">
        <v>#REF!</v>
      </c>
      <c r="Q76" s="14" t="e">
        <v>#REF!</v>
      </c>
      <c r="R76" s="14" t="e">
        <v>#REF!</v>
      </c>
      <c r="S76" s="14" t="e">
        <v>#REF!</v>
      </c>
      <c r="T76" s="14" t="e">
        <v>#REF!</v>
      </c>
      <c r="U76" s="14" t="e">
        <v>#REF!</v>
      </c>
      <c r="V76" s="14" t="e">
        <v>#REF!</v>
      </c>
      <c r="W76" s="14" t="b">
        <v>1</v>
      </c>
      <c r="X76" s="14" t="e">
        <v>#REF!</v>
      </c>
    </row>
    <row r="77" spans="1:24" ht="12.75" customHeight="1" x14ac:dyDescent="0.25">
      <c r="A77" s="13">
        <v>16</v>
      </c>
      <c r="C77" s="3" t="s">
        <v>79</v>
      </c>
      <c r="D77" s="20">
        <v>195</v>
      </c>
      <c r="E77" s="24">
        <v>0.45</v>
      </c>
      <c r="F77" s="50">
        <v>0.55000000000000004</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0.69</v>
      </c>
      <c r="F78" s="50">
        <v>0.31</v>
      </c>
      <c r="I78" s="19"/>
      <c r="K78" s="14" t="b">
        <v>1</v>
      </c>
      <c r="L78" s="14" t="e">
        <v>#REF!</v>
      </c>
      <c r="M78" s="14" t="e">
        <v>#REF!</v>
      </c>
      <c r="N78" s="14" t="e">
        <v>#REF!</v>
      </c>
      <c r="O78" s="14" t="e">
        <v>#REF!</v>
      </c>
      <c r="P78" s="14" t="e">
        <v>#REF!</v>
      </c>
      <c r="Q78" s="14" t="e">
        <v>#REF!</v>
      </c>
      <c r="R78" s="14" t="e">
        <v>#REF!</v>
      </c>
      <c r="S78" s="14" t="e">
        <v>#REF!</v>
      </c>
      <c r="T78" s="14" t="e">
        <v>#REF!</v>
      </c>
      <c r="U78" s="14" t="e">
        <v>#REF!</v>
      </c>
      <c r="V78" s="14" t="e">
        <v>#REF!</v>
      </c>
      <c r="W78" s="14" t="b">
        <v>0</v>
      </c>
      <c r="X78" s="14" t="e">
        <v>#REF!</v>
      </c>
    </row>
    <row r="79" spans="1:24" ht="12.75" customHeight="1" x14ac:dyDescent="0.25">
      <c r="A79" s="13">
        <v>16</v>
      </c>
      <c r="C79" s="3" t="s">
        <v>80</v>
      </c>
      <c r="D79" s="20">
        <v>253</v>
      </c>
      <c r="E79" s="24">
        <v>0.57999999999999996</v>
      </c>
      <c r="F79" s="50">
        <v>0.42</v>
      </c>
      <c r="I79" s="19"/>
      <c r="K79" s="14" t="b">
        <v>1</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0.45</v>
      </c>
      <c r="F81" s="50">
        <v>0.55000000000000004</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0.53</v>
      </c>
      <c r="F82" s="50">
        <v>0.47</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0.71</v>
      </c>
      <c r="F83" s="50">
        <v>0.28999999999999998</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0</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0.74</v>
      </c>
      <c r="F85" s="50">
        <v>0.26</v>
      </c>
      <c r="I85" s="19"/>
      <c r="K85" s="14" t="b">
        <v>1</v>
      </c>
      <c r="L85" s="14" t="e">
        <v>#REF!</v>
      </c>
      <c r="M85" s="14" t="e">
        <v>#REF!</v>
      </c>
      <c r="N85" s="14" t="e">
        <v>#REF!</v>
      </c>
      <c r="O85" s="14" t="e">
        <v>#REF!</v>
      </c>
      <c r="P85" s="14" t="e">
        <v>#REF!</v>
      </c>
      <c r="Q85" s="14" t="e">
        <v>#REF!</v>
      </c>
      <c r="R85" s="14" t="e">
        <v>#REF!</v>
      </c>
      <c r="S85" s="14" t="e">
        <v>#REF!</v>
      </c>
      <c r="T85" s="14" t="e">
        <v>#REF!</v>
      </c>
      <c r="U85" s="14" t="e">
        <v>#REF!</v>
      </c>
      <c r="V85" s="14" t="e">
        <v>#REF!</v>
      </c>
      <c r="W85" s="14" t="b">
        <v>0</v>
      </c>
      <c r="X85" s="14" t="e">
        <v>#REF!</v>
      </c>
    </row>
    <row r="86" spans="1:24" ht="12.75" customHeight="1" x14ac:dyDescent="0.25">
      <c r="A86" s="13">
        <v>17</v>
      </c>
      <c r="C86" s="3" t="s">
        <v>71</v>
      </c>
      <c r="D86" s="20">
        <v>831</v>
      </c>
      <c r="E86" s="24">
        <v>0.68</v>
      </c>
      <c r="F86" s="50">
        <v>0.32</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0.49</v>
      </c>
      <c r="F87" s="50">
        <v>0.51</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0.56999999999999995</v>
      </c>
      <c r="F88" s="50">
        <v>0.43</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0.36</v>
      </c>
      <c r="F90" s="50">
        <v>0.64</v>
      </c>
      <c r="I90" s="19"/>
      <c r="K90" s="14" t="b">
        <v>0</v>
      </c>
      <c r="L90" s="14" t="e">
        <v>#REF!</v>
      </c>
      <c r="M90" s="14" t="e">
        <v>#REF!</v>
      </c>
      <c r="N90" s="14" t="e">
        <v>#REF!</v>
      </c>
      <c r="O90" s="14" t="e">
        <v>#REF!</v>
      </c>
      <c r="P90" s="14" t="e">
        <v>#REF!</v>
      </c>
      <c r="Q90" s="14" t="e">
        <v>#REF!</v>
      </c>
      <c r="R90" s="14" t="e">
        <v>#REF!</v>
      </c>
      <c r="S90" s="14" t="e">
        <v>#REF!</v>
      </c>
      <c r="T90" s="14" t="e">
        <v>#REF!</v>
      </c>
      <c r="U90" s="14" t="e">
        <v>#REF!</v>
      </c>
      <c r="V90" s="14" t="e">
        <v>#REF!</v>
      </c>
      <c r="W90" s="14" t="b">
        <v>1</v>
      </c>
      <c r="X90" s="14" t="e">
        <v>#REF!</v>
      </c>
    </row>
    <row r="91" spans="1:24" ht="12.75" customHeight="1" x14ac:dyDescent="0.25">
      <c r="A91" s="13">
        <v>17</v>
      </c>
      <c r="C91" s="3" t="s">
        <v>71</v>
      </c>
      <c r="D91" s="20">
        <v>802</v>
      </c>
      <c r="E91" s="24">
        <v>0.5</v>
      </c>
      <c r="F91" s="50">
        <v>0.5</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0.76</v>
      </c>
      <c r="F92" s="50">
        <v>0.24</v>
      </c>
      <c r="I92" s="19"/>
      <c r="K92" s="14" t="b">
        <v>1</v>
      </c>
      <c r="L92" s="14" t="e">
        <v>#REF!</v>
      </c>
      <c r="M92" s="14" t="e">
        <v>#REF!</v>
      </c>
      <c r="N92" s="14" t="e">
        <v>#REF!</v>
      </c>
      <c r="O92" s="14" t="e">
        <v>#REF!</v>
      </c>
      <c r="P92" s="14" t="e">
        <v>#REF!</v>
      </c>
      <c r="Q92" s="14" t="e">
        <v>#REF!</v>
      </c>
      <c r="R92" s="14" t="e">
        <v>#REF!</v>
      </c>
      <c r="S92" s="14" t="e">
        <v>#REF!</v>
      </c>
      <c r="T92" s="14" t="e">
        <v>#REF!</v>
      </c>
      <c r="U92" s="14" t="e">
        <v>#REF!</v>
      </c>
      <c r="V92" s="14" t="e">
        <v>#REF!</v>
      </c>
      <c r="W92" s="14" t="b">
        <v>0</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0.59</v>
      </c>
      <c r="F94" s="50">
        <v>0.41</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0.75</v>
      </c>
      <c r="F95" s="50">
        <v>0.25</v>
      </c>
      <c r="I95" s="19"/>
      <c r="K95" s="14" t="b">
        <v>1</v>
      </c>
      <c r="L95" s="14" t="e">
        <v>#REF!</v>
      </c>
      <c r="M95" s="14" t="e">
        <v>#REF!</v>
      </c>
      <c r="N95" s="14" t="e">
        <v>#REF!</v>
      </c>
      <c r="O95" s="14" t="e">
        <v>#REF!</v>
      </c>
      <c r="P95" s="14" t="e">
        <v>#REF!</v>
      </c>
      <c r="Q95" s="14" t="e">
        <v>#REF!</v>
      </c>
      <c r="R95" s="14" t="e">
        <v>#REF!</v>
      </c>
      <c r="S95" s="14" t="e">
        <v>#REF!</v>
      </c>
      <c r="T95" s="14" t="e">
        <v>#REF!</v>
      </c>
      <c r="U95" s="14" t="e">
        <v>#REF!</v>
      </c>
      <c r="V95" s="14" t="e">
        <v>#REF!</v>
      </c>
      <c r="W95" s="14" t="b">
        <v>0</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0.56999999999999995</v>
      </c>
      <c r="F97" s="50">
        <v>0.43</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0.73</v>
      </c>
      <c r="F98" s="50">
        <v>0.27</v>
      </c>
      <c r="I98" s="19"/>
      <c r="K98" s="14" t="b">
        <v>1</v>
      </c>
      <c r="L98" s="14" t="e">
        <v>#REF!</v>
      </c>
      <c r="M98" s="14" t="e">
        <v>#REF!</v>
      </c>
      <c r="N98" s="14" t="e">
        <v>#REF!</v>
      </c>
      <c r="O98" s="14" t="e">
        <v>#REF!</v>
      </c>
      <c r="P98" s="14" t="e">
        <v>#REF!</v>
      </c>
      <c r="Q98" s="14" t="e">
        <v>#REF!</v>
      </c>
      <c r="R98" s="14" t="e">
        <v>#REF!</v>
      </c>
      <c r="S98" s="14" t="e">
        <v>#REF!</v>
      </c>
      <c r="T98" s="14" t="e">
        <v>#REF!</v>
      </c>
      <c r="U98" s="14" t="e">
        <v>#REF!</v>
      </c>
      <c r="V98" s="14" t="e">
        <v>#REF!</v>
      </c>
      <c r="W98" s="14" t="b">
        <v>0</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0.57999999999999996</v>
      </c>
      <c r="F100" s="50">
        <v>0.42</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1</v>
      </c>
      <c r="X100" s="14" t="e">
        <v>#REF!</v>
      </c>
    </row>
    <row r="101" spans="1:35" ht="12.75" customHeight="1" x14ac:dyDescent="0.25">
      <c r="A101" s="13">
        <v>17</v>
      </c>
      <c r="C101" s="3" t="s">
        <v>12</v>
      </c>
      <c r="D101" s="20">
        <v>1122</v>
      </c>
      <c r="E101" s="24">
        <v>0.7</v>
      </c>
      <c r="F101" s="50">
        <v>0.3</v>
      </c>
      <c r="I101" s="19"/>
      <c r="K101" s="14" t="b">
        <v>1</v>
      </c>
      <c r="L101" s="14" t="e">
        <v>#REF!</v>
      </c>
      <c r="M101" s="14" t="e">
        <v>#REF!</v>
      </c>
      <c r="N101" s="14" t="e">
        <v>#REF!</v>
      </c>
      <c r="O101" s="14" t="e">
        <v>#REF!</v>
      </c>
      <c r="P101" s="14" t="e">
        <v>#REF!</v>
      </c>
      <c r="Q101" s="14" t="e">
        <v>#REF!</v>
      </c>
      <c r="R101" s="14" t="e">
        <v>#REF!</v>
      </c>
      <c r="S101" s="14" t="e">
        <v>#REF!</v>
      </c>
      <c r="T101" s="14" t="e">
        <v>#REF!</v>
      </c>
      <c r="U101" s="14" t="e">
        <v>#REF!</v>
      </c>
      <c r="V101" s="14" t="e">
        <v>#REF!</v>
      </c>
      <c r="W101" s="14" t="b">
        <v>0</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0.47</v>
      </c>
      <c r="F103" s="50">
        <v>0.53</v>
      </c>
      <c r="I103" s="19"/>
      <c r="K103" s="14" t="b">
        <v>0</v>
      </c>
      <c r="L103" s="14" t="e">
        <v>#REF!</v>
      </c>
      <c r="M103" s="14" t="e">
        <v>#REF!</v>
      </c>
      <c r="N103" s="14" t="e">
        <v>#REF!</v>
      </c>
      <c r="O103" s="14" t="e">
        <v>#REF!</v>
      </c>
      <c r="P103" s="14" t="e">
        <v>#REF!</v>
      </c>
      <c r="Q103" s="14" t="e">
        <v>#REF!</v>
      </c>
      <c r="R103" s="14" t="e">
        <v>#REF!</v>
      </c>
      <c r="S103" s="14" t="e">
        <v>#REF!</v>
      </c>
      <c r="T103" s="14" t="e">
        <v>#REF!</v>
      </c>
      <c r="U103" s="14" t="e">
        <v>#REF!</v>
      </c>
      <c r="V103" s="14" t="e">
        <v>#REF!</v>
      </c>
      <c r="W103" s="14" t="b">
        <v>1</v>
      </c>
      <c r="X103" s="14" t="e">
        <v>#REF!</v>
      </c>
    </row>
    <row r="104" spans="1:35" ht="12.75" customHeight="1" x14ac:dyDescent="0.25">
      <c r="A104" s="13">
        <v>18</v>
      </c>
      <c r="C104" s="3" t="s">
        <v>79</v>
      </c>
      <c r="D104" s="20">
        <v>457</v>
      </c>
      <c r="E104" s="24">
        <v>0.5</v>
      </c>
      <c r="F104" s="50">
        <v>0.5</v>
      </c>
      <c r="I104" s="19"/>
      <c r="K104" s="14" t="b">
        <v>0</v>
      </c>
      <c r="L104" s="14" t="e">
        <v>#REF!</v>
      </c>
      <c r="M104" s="14" t="e">
        <v>#REF!</v>
      </c>
      <c r="N104" s="14" t="e">
        <v>#REF!</v>
      </c>
      <c r="O104" s="14" t="e">
        <v>#REF!</v>
      </c>
      <c r="P104" s="14" t="e">
        <v>#REF!</v>
      </c>
      <c r="Q104" s="14" t="e">
        <v>#REF!</v>
      </c>
      <c r="R104" s="14" t="e">
        <v>#REF!</v>
      </c>
      <c r="S104" s="14" t="e">
        <v>#REF!</v>
      </c>
      <c r="T104" s="14" t="e">
        <v>#REF!</v>
      </c>
      <c r="U104" s="14" t="e">
        <v>#REF!</v>
      </c>
      <c r="V104" s="14" t="e">
        <v>#REF!</v>
      </c>
      <c r="W104" s="14" t="b">
        <v>1</v>
      </c>
      <c r="X104" s="14" t="e">
        <v>#REF!</v>
      </c>
    </row>
    <row r="105" spans="1:35" ht="12.75" customHeight="1" x14ac:dyDescent="0.25">
      <c r="A105" s="13">
        <v>18</v>
      </c>
      <c r="C105" s="3" t="s">
        <v>79</v>
      </c>
      <c r="D105" s="20">
        <v>923</v>
      </c>
      <c r="E105" s="24">
        <v>0.77</v>
      </c>
      <c r="F105" s="50">
        <v>0.23</v>
      </c>
      <c r="I105" s="19"/>
      <c r="K105" s="14" t="b">
        <v>1</v>
      </c>
      <c r="L105" s="14" t="e">
        <v>#REF!</v>
      </c>
      <c r="M105" s="14" t="e">
        <v>#REF!</v>
      </c>
      <c r="N105" s="14" t="e">
        <v>#REF!</v>
      </c>
      <c r="O105" s="14" t="e">
        <v>#REF!</v>
      </c>
      <c r="P105" s="14" t="e">
        <v>#REF!</v>
      </c>
      <c r="Q105" s="14" t="e">
        <v>#REF!</v>
      </c>
      <c r="R105" s="14" t="e">
        <v>#REF!</v>
      </c>
      <c r="S105" s="14" t="e">
        <v>#REF!</v>
      </c>
      <c r="T105" s="14" t="e">
        <v>#REF!</v>
      </c>
      <c r="U105" s="14" t="e">
        <v>#REF!</v>
      </c>
      <c r="V105" s="14" t="e">
        <v>#REF!</v>
      </c>
      <c r="W105" s="14" t="b">
        <v>0</v>
      </c>
      <c r="X105" s="14" t="e">
        <v>#REF!</v>
      </c>
    </row>
    <row r="106" spans="1:35" ht="12.75" customHeight="1" x14ac:dyDescent="0.25">
      <c r="A106" s="13">
        <v>18</v>
      </c>
      <c r="C106" s="3" t="s">
        <v>88</v>
      </c>
      <c r="D106" s="27">
        <v>550</v>
      </c>
      <c r="E106" s="28">
        <v>0.64</v>
      </c>
      <c r="F106" s="51">
        <v>0.36</v>
      </c>
      <c r="I106" s="19"/>
      <c r="K106" s="14" t="b">
        <v>1</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748" priority="16">
      <formula>H13=TRUE</formula>
    </cfRule>
  </conditionalFormatting>
  <conditionalFormatting sqref="E35">
    <cfRule type="expression" dxfId="747" priority="9">
      <formula>H35=TRUE</formula>
    </cfRule>
  </conditionalFormatting>
  <conditionalFormatting sqref="E60">
    <cfRule type="expression" dxfId="746" priority="8">
      <formula>H60=TRUE</formula>
    </cfRule>
  </conditionalFormatting>
  <conditionalFormatting sqref="E64">
    <cfRule type="expression" dxfId="745" priority="7">
      <formula>H64=TRUE</formula>
    </cfRule>
  </conditionalFormatting>
  <conditionalFormatting sqref="E84">
    <cfRule type="expression" dxfId="744" priority="6">
      <formula>H84=TRUE</formula>
    </cfRule>
  </conditionalFormatting>
  <conditionalFormatting sqref="E89">
    <cfRule type="expression" dxfId="743" priority="5">
      <formula>H89=TRUE</formula>
    </cfRule>
  </conditionalFormatting>
  <conditionalFormatting sqref="E93">
    <cfRule type="expression" dxfId="742" priority="4">
      <formula>H93=TRUE</formula>
    </cfRule>
  </conditionalFormatting>
  <conditionalFormatting sqref="E96">
    <cfRule type="expression" dxfId="741" priority="3">
      <formula>H96=TRUE</formula>
    </cfRule>
  </conditionalFormatting>
  <conditionalFormatting sqref="E99">
    <cfRule type="expression" dxfId="740" priority="2">
      <formula>H99=TRUE</formula>
    </cfRule>
  </conditionalFormatting>
  <conditionalFormatting sqref="E112:E142">
    <cfRule type="expression" dxfId="739" priority="13">
      <formula>H112=TRUE</formula>
    </cfRule>
  </conditionalFormatting>
  <conditionalFormatting sqref="E154:E195">
    <cfRule type="expression" dxfId="738" priority="15">
      <formula>H154=TRUE</formula>
    </cfRule>
  </conditionalFormatting>
  <conditionalFormatting sqref="E207:E248">
    <cfRule type="expression" dxfId="737"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736" priority="10">
      <formula>W11=TRUE</formula>
    </cfRule>
  </conditionalFormatting>
  <conditionalFormatting sqref="F13 F22 F25 F28 F32 F43 F50 F53 F71 F75 F80 F102 F112:F142 F35 F38 F60 F64 F68 F84 F89 F93 F96 F99 F154:F195 F207:F248">
    <cfRule type="expression" dxfId="735" priority="11">
      <formula>U13=TRUE</formula>
    </cfRule>
  </conditionalFormatting>
  <conditionalFormatting sqref="G110:G267">
    <cfRule type="expression" dxfId="734" priority="12">
      <formula>W110=TRUE</formula>
    </cfRule>
  </conditionalFormatting>
  <conditionalFormatting sqref="I8:I106">
    <cfRule type="cellIs" dxfId="733"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732" priority="17">
      <formula>K11=TRUE</formula>
    </cfRule>
  </conditionalFormatting>
  <pageMargins left="0.7" right="0.7" top="0.75" bottom="0.75" header="0.3" footer="0.3"/>
  <pageSetup paperSize="9" orientation="portrait" verticalDpi="0" r:id="rId1"/>
  <drawing r:id="rId2"/>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Worksheet____90"/>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265</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0.03</v>
      </c>
      <c r="F8" s="18">
        <v>0.08</v>
      </c>
      <c r="G8" s="18">
        <v>0.32</v>
      </c>
      <c r="H8" s="18">
        <v>0.53</v>
      </c>
      <c r="I8" s="18">
        <v>0.04</v>
      </c>
      <c r="J8" s="57">
        <v>3.4</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0.04</v>
      </c>
      <c r="F11" s="25">
        <v>0.06</v>
      </c>
      <c r="G11" s="25">
        <v>0.28000000000000003</v>
      </c>
      <c r="H11" s="25">
        <v>0.57999999999999996</v>
      </c>
      <c r="I11" s="25">
        <v>0.04</v>
      </c>
      <c r="J11" s="36">
        <v>3.5</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0.02</v>
      </c>
      <c r="F12" s="25">
        <v>0.1</v>
      </c>
      <c r="G12" s="25">
        <v>0.36</v>
      </c>
      <c r="H12" s="25">
        <v>0.48</v>
      </c>
      <c r="I12" s="25">
        <v>0.04</v>
      </c>
      <c r="J12" s="36">
        <v>3.4</v>
      </c>
      <c r="M12" s="19"/>
      <c r="O12" s="14" t="b">
        <v>0</v>
      </c>
      <c r="P12" s="14" t="b">
        <v>0</v>
      </c>
      <c r="Q12" s="14" t="b">
        <v>1</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0.04</v>
      </c>
      <c r="F14" s="25">
        <v>0.11</v>
      </c>
      <c r="G14" s="25">
        <v>0.32</v>
      </c>
      <c r="H14" s="25">
        <v>0.48</v>
      </c>
      <c r="I14" s="25">
        <v>0.04</v>
      </c>
      <c r="J14" s="36">
        <v>3.3</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0.04</v>
      </c>
      <c r="F15" s="25">
        <v>0.08</v>
      </c>
      <c r="G15" s="25">
        <v>0.35</v>
      </c>
      <c r="H15" s="25">
        <v>0.46</v>
      </c>
      <c r="I15" s="25">
        <v>0.06</v>
      </c>
      <c r="J15" s="36">
        <v>3.3</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0.02</v>
      </c>
      <c r="F16" s="25">
        <v>0.08</v>
      </c>
      <c r="G16" s="25">
        <v>0.28000000000000003</v>
      </c>
      <c r="H16" s="25">
        <v>0.56999999999999995</v>
      </c>
      <c r="I16" s="25">
        <v>0.04</v>
      </c>
      <c r="J16" s="36">
        <v>3.5</v>
      </c>
      <c r="M16" s="19"/>
      <c r="O16" s="14" t="b">
        <v>0</v>
      </c>
      <c r="P16" s="14" t="b">
        <v>0</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0.01</v>
      </c>
      <c r="F17" s="25">
        <v>0.05</v>
      </c>
      <c r="G17" s="25">
        <v>0.38</v>
      </c>
      <c r="H17" s="25">
        <v>0.52</v>
      </c>
      <c r="I17" s="25">
        <v>0.04</v>
      </c>
      <c r="J17" s="36">
        <v>3.5</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0.04</v>
      </c>
      <c r="F18" s="25">
        <v>7.0000000000000007E-2</v>
      </c>
      <c r="G18" s="25">
        <v>0.3</v>
      </c>
      <c r="H18" s="25">
        <v>0.55000000000000004</v>
      </c>
      <c r="I18" s="25">
        <v>0.03</v>
      </c>
      <c r="J18" s="36">
        <v>3.4</v>
      </c>
      <c r="M18" s="19"/>
      <c r="O18" s="14" t="b">
        <v>0</v>
      </c>
      <c r="P18" s="14" t="b">
        <v>0</v>
      </c>
      <c r="Q18" s="14" t="b">
        <v>1</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0.05</v>
      </c>
      <c r="G19" s="25">
        <v>0.36</v>
      </c>
      <c r="H19" s="25">
        <v>0.57999999999999996</v>
      </c>
      <c r="I19" s="25"/>
      <c r="J19" s="36">
        <v>3.5</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c r="F20" s="25">
        <v>7.0000000000000007E-2</v>
      </c>
      <c r="G20" s="25">
        <v>0.31</v>
      </c>
      <c r="H20" s="25">
        <v>0.57999999999999996</v>
      </c>
      <c r="I20" s="25">
        <v>0.04</v>
      </c>
      <c r="J20" s="36">
        <v>3.5</v>
      </c>
      <c r="M20" s="19"/>
      <c r="O20" s="14" t="b">
        <v>0</v>
      </c>
      <c r="P20" s="14" t="b">
        <v>0</v>
      </c>
      <c r="Q20" s="14" t="b">
        <v>1</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0.04</v>
      </c>
      <c r="F21" s="25">
        <v>0.13</v>
      </c>
      <c r="G21" s="25">
        <v>0.21</v>
      </c>
      <c r="H21" s="25">
        <v>0.59</v>
      </c>
      <c r="I21" s="25">
        <v>0.03</v>
      </c>
      <c r="J21" s="36">
        <v>3.4</v>
      </c>
      <c r="M21" s="19"/>
      <c r="O21" s="14" t="b">
        <v>0</v>
      </c>
      <c r="P21" s="14" t="b">
        <v>1</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0.03</v>
      </c>
      <c r="F23" s="25">
        <v>0.08</v>
      </c>
      <c r="G23" s="25">
        <v>0.33</v>
      </c>
      <c r="H23" s="25">
        <v>0.52</v>
      </c>
      <c r="I23" s="25">
        <v>0.04</v>
      </c>
      <c r="J23" s="36">
        <v>3.4</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0.02</v>
      </c>
      <c r="F24" s="25">
        <v>0.08</v>
      </c>
      <c r="G24" s="25">
        <v>0.3</v>
      </c>
      <c r="H24" s="25">
        <v>0.57999999999999996</v>
      </c>
      <c r="I24" s="25">
        <v>0.02</v>
      </c>
      <c r="J24" s="36">
        <v>3.5</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0.04</v>
      </c>
      <c r="F26" s="25">
        <v>7.0000000000000007E-2</v>
      </c>
      <c r="G26" s="25">
        <v>0.35</v>
      </c>
      <c r="H26" s="25">
        <v>0.49</v>
      </c>
      <c r="I26" s="25">
        <v>0.05</v>
      </c>
      <c r="J26" s="36">
        <v>3.3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0.08</v>
      </c>
      <c r="G27" s="25">
        <v>0.31</v>
      </c>
      <c r="H27" s="25">
        <v>0.55000000000000004</v>
      </c>
      <c r="I27" s="25">
        <v>0.03</v>
      </c>
      <c r="J27" s="36">
        <v>3.4</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0.03</v>
      </c>
      <c r="F29" s="25">
        <v>7.0000000000000007E-2</v>
      </c>
      <c r="G29" s="25">
        <v>0.34</v>
      </c>
      <c r="H29" s="25">
        <v>0.51</v>
      </c>
      <c r="I29" s="25">
        <v>0.04</v>
      </c>
      <c r="J29" s="36">
        <v>3.4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0.02</v>
      </c>
      <c r="F30" s="25">
        <v>0.1</v>
      </c>
      <c r="G30" s="25">
        <v>0.3</v>
      </c>
      <c r="H30" s="25">
        <v>0.54</v>
      </c>
      <c r="I30" s="25">
        <v>0.04</v>
      </c>
      <c r="J30" s="36">
        <v>3.4</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0.03</v>
      </c>
      <c r="F31" s="25">
        <v>0.09</v>
      </c>
      <c r="G31" s="25">
        <v>0.28999999999999998</v>
      </c>
      <c r="H31" s="25">
        <v>0.56999999999999995</v>
      </c>
      <c r="I31" s="25">
        <v>0.02</v>
      </c>
      <c r="J31" s="36">
        <v>3.4</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0.08</v>
      </c>
      <c r="G33" s="25">
        <v>0.32</v>
      </c>
      <c r="H33" s="25">
        <v>0.53</v>
      </c>
      <c r="I33" s="25">
        <v>0.04</v>
      </c>
      <c r="J33" s="36">
        <v>3.4</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0.09</v>
      </c>
      <c r="G34" s="25">
        <v>0.32</v>
      </c>
      <c r="H34" s="25">
        <v>0.53</v>
      </c>
      <c r="I34" s="25">
        <v>0.04</v>
      </c>
      <c r="J34" s="36">
        <v>3.4</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0</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0.09</v>
      </c>
      <c r="G36" s="25">
        <v>0.31</v>
      </c>
      <c r="H36" s="25">
        <v>0.55000000000000004</v>
      </c>
      <c r="I36" s="25">
        <v>0.03</v>
      </c>
      <c r="J36" s="36">
        <v>3.4</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0.04</v>
      </c>
      <c r="F37" s="25">
        <v>7.0000000000000007E-2</v>
      </c>
      <c r="G37" s="25">
        <v>0.34</v>
      </c>
      <c r="H37" s="25">
        <v>0.5</v>
      </c>
      <c r="I37" s="25">
        <v>0.04</v>
      </c>
      <c r="J37" s="36">
        <v>3.4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0.04</v>
      </c>
      <c r="F39" s="25">
        <v>7.0000000000000007E-2</v>
      </c>
      <c r="G39" s="25">
        <v>0.32</v>
      </c>
      <c r="H39" s="25">
        <v>0.52</v>
      </c>
      <c r="I39" s="25">
        <v>0.05</v>
      </c>
      <c r="J39" s="36">
        <v>3.4</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0.04</v>
      </c>
      <c r="F40" s="25">
        <v>0.09</v>
      </c>
      <c r="G40" s="25">
        <v>0.32</v>
      </c>
      <c r="H40" s="25">
        <v>0.53</v>
      </c>
      <c r="I40" s="25">
        <v>0.03</v>
      </c>
      <c r="J40" s="36">
        <v>3.4</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0.03</v>
      </c>
      <c r="F41" s="25">
        <v>7.0000000000000007E-2</v>
      </c>
      <c r="G41" s="25">
        <v>0.31</v>
      </c>
      <c r="H41" s="25">
        <v>0.55000000000000004</v>
      </c>
      <c r="I41" s="25">
        <v>0.05</v>
      </c>
      <c r="J41" s="36">
        <v>3.5</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0.02</v>
      </c>
      <c r="F42" s="25">
        <v>0.09</v>
      </c>
      <c r="G42" s="25">
        <v>0.33</v>
      </c>
      <c r="H42" s="25">
        <v>0.52</v>
      </c>
      <c r="I42" s="25">
        <v>0.04</v>
      </c>
      <c r="J42" s="36">
        <v>3.4</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0.03</v>
      </c>
      <c r="F44" s="25">
        <v>0.08</v>
      </c>
      <c r="G44" s="25">
        <v>0.32</v>
      </c>
      <c r="H44" s="25">
        <v>0.53</v>
      </c>
      <c r="I44" s="25">
        <v>0.04</v>
      </c>
      <c r="J44" s="36">
        <v>3.4</v>
      </c>
      <c r="M44" s="19"/>
      <c r="O44" s="14" t="b">
        <v>0</v>
      </c>
      <c r="P44" s="14" t="b">
        <v>0</v>
      </c>
      <c r="Q44" s="14" t="b">
        <v>1</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0.04</v>
      </c>
      <c r="F45" s="25">
        <v>0.18</v>
      </c>
      <c r="G45" s="25">
        <v>0.2</v>
      </c>
      <c r="H45" s="25">
        <v>0.54</v>
      </c>
      <c r="I45" s="25">
        <v>0.04</v>
      </c>
      <c r="J45" s="36">
        <v>3.3</v>
      </c>
      <c r="M45" s="19"/>
      <c r="O45" s="14" t="b">
        <v>0</v>
      </c>
      <c r="P45" s="14" t="b">
        <v>1</v>
      </c>
      <c r="Q45" s="14" t="b">
        <v>0</v>
      </c>
      <c r="R45" s="14" t="b">
        <v>1</v>
      </c>
      <c r="S45" s="14" t="e">
        <v>#REF!</v>
      </c>
      <c r="T45" s="14" t="e">
        <v>#REF!</v>
      </c>
      <c r="U45" s="14" t="e">
        <v>#REF!</v>
      </c>
      <c r="V45" s="14" t="e">
        <v>#REF!</v>
      </c>
      <c r="W45" s="14" t="e">
        <v>#REF!</v>
      </c>
      <c r="X45" s="14" t="e">
        <v>#REF!</v>
      </c>
      <c r="Y45" s="14" t="e">
        <v>#REF!</v>
      </c>
      <c r="Z45" s="14" t="e">
        <v>#REF!</v>
      </c>
      <c r="AA45" s="14" t="b">
        <v>0</v>
      </c>
      <c r="AB45" s="14" t="b">
        <v>0</v>
      </c>
    </row>
    <row r="46" spans="1:28" ht="12.75" customHeight="1" x14ac:dyDescent="0.25">
      <c r="A46" s="13">
        <v>9</v>
      </c>
      <c r="C46" s="3" t="s">
        <v>53</v>
      </c>
      <c r="D46" s="20">
        <v>67</v>
      </c>
      <c r="E46" s="24">
        <v>0.03</v>
      </c>
      <c r="F46" s="25">
        <v>0.1</v>
      </c>
      <c r="G46" s="25">
        <v>0.39</v>
      </c>
      <c r="H46" s="25">
        <v>0.42</v>
      </c>
      <c r="I46" s="25">
        <v>0.06</v>
      </c>
      <c r="J46" s="36">
        <v>3.3</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0</v>
      </c>
    </row>
    <row r="47" spans="1:28" ht="12.75" customHeight="1" x14ac:dyDescent="0.25">
      <c r="A47" s="13">
        <v>9</v>
      </c>
      <c r="C47" s="3" t="s">
        <v>54</v>
      </c>
      <c r="D47" s="20">
        <v>83</v>
      </c>
      <c r="E47" s="24"/>
      <c r="F47" s="25">
        <v>0.11</v>
      </c>
      <c r="G47" s="25">
        <v>0.36</v>
      </c>
      <c r="H47" s="25">
        <v>0.49</v>
      </c>
      <c r="I47" s="25">
        <v>0.04</v>
      </c>
      <c r="J47" s="36">
        <v>3.4</v>
      </c>
      <c r="M47" s="19"/>
      <c r="O47" s="14" t="b">
        <v>0</v>
      </c>
      <c r="P47" s="14" t="b">
        <v>1</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0.03</v>
      </c>
      <c r="F48" s="25">
        <v>0.03</v>
      </c>
      <c r="G48" s="25">
        <v>0.33</v>
      </c>
      <c r="H48" s="25">
        <v>0.59</v>
      </c>
      <c r="I48" s="25">
        <v>0.02</v>
      </c>
      <c r="J48" s="36">
        <v>3.5</v>
      </c>
      <c r="M48" s="19"/>
      <c r="O48" s="14" t="b">
        <v>0</v>
      </c>
      <c r="P48" s="14" t="b">
        <v>0</v>
      </c>
      <c r="Q48" s="14" t="b">
        <v>1</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c r="G49" s="25">
        <v>0.45</v>
      </c>
      <c r="H49" s="25">
        <v>0.5</v>
      </c>
      <c r="I49" s="25"/>
      <c r="J49" s="36">
        <v>3.4</v>
      </c>
      <c r="M49" s="19"/>
      <c r="O49" s="14" t="b">
        <v>0</v>
      </c>
      <c r="P49" s="14" t="b">
        <v>0</v>
      </c>
      <c r="Q49" s="14" t="b">
        <v>1</v>
      </c>
      <c r="R49" s="14" t="b">
        <v>1</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0.08</v>
      </c>
      <c r="F51" s="25">
        <v>0.11</v>
      </c>
      <c r="G51" s="25">
        <v>0.24</v>
      </c>
      <c r="H51" s="25">
        <v>0.49</v>
      </c>
      <c r="I51" s="25">
        <v>7.0000000000000007E-2</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0.03</v>
      </c>
      <c r="F52" s="25">
        <v>0.08</v>
      </c>
      <c r="G52" s="25">
        <v>0.32</v>
      </c>
      <c r="H52" s="25">
        <v>0.53</v>
      </c>
      <c r="I52" s="25">
        <v>0.04</v>
      </c>
      <c r="J52" s="36">
        <v>3.4</v>
      </c>
      <c r="M52" s="19"/>
      <c r="O52" s="14" t="b">
        <v>0</v>
      </c>
      <c r="P52" s="14" t="b">
        <v>0</v>
      </c>
      <c r="Q52" s="14" t="b">
        <v>1</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0.12</v>
      </c>
      <c r="G54" s="25">
        <v>0.38</v>
      </c>
      <c r="H54" s="25">
        <v>0.41</v>
      </c>
      <c r="I54" s="25">
        <v>0.05</v>
      </c>
      <c r="J54" s="36">
        <v>3.2</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0.01</v>
      </c>
      <c r="F55" s="25">
        <v>0.1</v>
      </c>
      <c r="G55" s="25">
        <v>0.35</v>
      </c>
      <c r="H55" s="25">
        <v>0.48</v>
      </c>
      <c r="I55" s="25">
        <v>0.06</v>
      </c>
      <c r="J55" s="36">
        <v>3.4</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0.06</v>
      </c>
      <c r="F56" s="25">
        <v>0.12</v>
      </c>
      <c r="G56" s="25">
        <v>0.24</v>
      </c>
      <c r="H56" s="25">
        <v>0.54</v>
      </c>
      <c r="I56" s="25">
        <v>0.05</v>
      </c>
      <c r="J56" s="36">
        <v>3.3</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0.04</v>
      </c>
      <c r="F57" s="25">
        <v>0.13</v>
      </c>
      <c r="G57" s="25">
        <v>0.2</v>
      </c>
      <c r="H57" s="25">
        <v>0.53</v>
      </c>
      <c r="I57" s="25">
        <v>0.09</v>
      </c>
      <c r="J57" s="36">
        <v>3.3</v>
      </c>
      <c r="M57" s="19"/>
      <c r="O57" s="14" t="b">
        <v>0</v>
      </c>
      <c r="P57" s="14" t="b">
        <v>0</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0.03</v>
      </c>
      <c r="F58" s="25">
        <v>7.0000000000000007E-2</v>
      </c>
      <c r="G58" s="25">
        <v>0.31</v>
      </c>
      <c r="H58" s="25">
        <v>0.56000000000000005</v>
      </c>
      <c r="I58" s="25">
        <v>0.03</v>
      </c>
      <c r="J58" s="36">
        <v>3.4</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0.04</v>
      </c>
      <c r="F59" s="25">
        <v>0.08</v>
      </c>
      <c r="G59" s="25">
        <v>0.36</v>
      </c>
      <c r="H59" s="25">
        <v>0.43</v>
      </c>
      <c r="I59" s="25">
        <v>0.09</v>
      </c>
      <c r="J59" s="36">
        <v>3.3</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0.01</v>
      </c>
      <c r="F61" s="25">
        <v>0.08</v>
      </c>
      <c r="G61" s="25">
        <v>0.33</v>
      </c>
      <c r="H61" s="25">
        <v>0.5</v>
      </c>
      <c r="I61" s="25">
        <v>7.0000000000000007E-2</v>
      </c>
      <c r="J61" s="36">
        <v>3.4</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0.04</v>
      </c>
      <c r="F62" s="25">
        <v>0.11</v>
      </c>
      <c r="G62" s="25">
        <v>0.28999999999999998</v>
      </c>
      <c r="H62" s="25">
        <v>0.52</v>
      </c>
      <c r="I62" s="25">
        <v>0.05</v>
      </c>
      <c r="J62" s="36">
        <v>3.4</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0.03</v>
      </c>
      <c r="F63" s="25">
        <v>7.0000000000000007E-2</v>
      </c>
      <c r="G63" s="25">
        <v>0.33</v>
      </c>
      <c r="H63" s="25">
        <v>0.53</v>
      </c>
      <c r="I63" s="25">
        <v>0.04</v>
      </c>
      <c r="J63" s="36">
        <v>3.4</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0.04</v>
      </c>
      <c r="F65" s="25">
        <v>0.11</v>
      </c>
      <c r="G65" s="25">
        <v>0.33</v>
      </c>
      <c r="H65" s="25">
        <v>0.45</v>
      </c>
      <c r="I65" s="25">
        <v>7.0000000000000007E-2</v>
      </c>
      <c r="J65" s="36">
        <v>3.3</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0.04</v>
      </c>
      <c r="F66" s="25">
        <v>0.11</v>
      </c>
      <c r="G66" s="25">
        <v>0.33</v>
      </c>
      <c r="H66" s="25">
        <v>0.47</v>
      </c>
      <c r="I66" s="25">
        <v>0.06</v>
      </c>
      <c r="J66" s="36">
        <v>3.3</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0.02</v>
      </c>
      <c r="F67" s="25">
        <v>0.06</v>
      </c>
      <c r="G67" s="25">
        <v>0.32</v>
      </c>
      <c r="H67" s="25">
        <v>0.56999999999999995</v>
      </c>
      <c r="I67" s="25">
        <v>0.03</v>
      </c>
      <c r="J67" s="36">
        <v>3.5</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0.04</v>
      </c>
      <c r="F69" s="25">
        <v>0.12</v>
      </c>
      <c r="G69" s="25">
        <v>0.35</v>
      </c>
      <c r="H69" s="25">
        <v>0.44</v>
      </c>
      <c r="I69" s="25">
        <v>0.05</v>
      </c>
      <c r="J69" s="36">
        <v>3.2</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0.03</v>
      </c>
      <c r="F70" s="25">
        <v>7.0000000000000007E-2</v>
      </c>
      <c r="G70" s="25">
        <v>0.31</v>
      </c>
      <c r="H70" s="25">
        <v>0.56000000000000005</v>
      </c>
      <c r="I70" s="25">
        <v>0.04</v>
      </c>
      <c r="J70" s="36">
        <v>3.5</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0.06</v>
      </c>
      <c r="F72" s="25">
        <v>0.12</v>
      </c>
      <c r="G72" s="25">
        <v>0.28999999999999998</v>
      </c>
      <c r="H72" s="25">
        <v>0.46</v>
      </c>
      <c r="I72" s="25">
        <v>0.06</v>
      </c>
      <c r="J72" s="36">
        <v>3.2</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0.04</v>
      </c>
      <c r="F73" s="25">
        <v>0.1</v>
      </c>
      <c r="G73" s="25">
        <v>0.31</v>
      </c>
      <c r="H73" s="25">
        <v>0.52</v>
      </c>
      <c r="I73" s="25">
        <v>0.04</v>
      </c>
      <c r="J73" s="36">
        <v>3.4</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0.06</v>
      </c>
      <c r="G74" s="25">
        <v>0.34</v>
      </c>
      <c r="H74" s="25">
        <v>0.55000000000000004</v>
      </c>
      <c r="I74" s="25">
        <v>0.03</v>
      </c>
      <c r="J74" s="36">
        <v>3.5</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0.05</v>
      </c>
      <c r="F76" s="25">
        <v>0.13</v>
      </c>
      <c r="G76" s="25">
        <v>0.32</v>
      </c>
      <c r="H76" s="25">
        <v>0.48</v>
      </c>
      <c r="I76" s="25">
        <v>0.02</v>
      </c>
      <c r="J76" s="36">
        <v>3.2</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0.14000000000000001</v>
      </c>
      <c r="G77" s="25">
        <v>0.38</v>
      </c>
      <c r="H77" s="25">
        <v>0.41</v>
      </c>
      <c r="I77" s="25">
        <v>0.05</v>
      </c>
      <c r="J77" s="36">
        <v>3.2</v>
      </c>
      <c r="M77" s="19"/>
      <c r="O77" s="14" t="b">
        <v>0</v>
      </c>
      <c r="P77" s="14" t="b">
        <v>1</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0.03</v>
      </c>
      <c r="F78" s="25">
        <v>7.0000000000000007E-2</v>
      </c>
      <c r="G78" s="25">
        <v>0.31</v>
      </c>
      <c r="H78" s="25">
        <v>0.56000000000000005</v>
      </c>
      <c r="I78" s="25">
        <v>0.03</v>
      </c>
      <c r="J78" s="36">
        <v>3.4</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0.02</v>
      </c>
      <c r="F79" s="25">
        <v>0.08</v>
      </c>
      <c r="G79" s="25">
        <v>0.35</v>
      </c>
      <c r="H79" s="25">
        <v>0.46</v>
      </c>
      <c r="I79" s="25">
        <v>0.09</v>
      </c>
      <c r="J79" s="36">
        <v>3.4</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0</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0.08</v>
      </c>
      <c r="F81" s="25">
        <v>0.15</v>
      </c>
      <c r="G81" s="25">
        <v>0.25</v>
      </c>
      <c r="H81" s="25">
        <v>0.46</v>
      </c>
      <c r="I81" s="25">
        <v>0.06</v>
      </c>
      <c r="J81" s="36">
        <v>3.2</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0.11</v>
      </c>
      <c r="G82" s="25">
        <v>0.39</v>
      </c>
      <c r="H82" s="25">
        <v>0.42</v>
      </c>
      <c r="I82" s="25">
        <v>0.04</v>
      </c>
      <c r="J82" s="36">
        <v>3.2</v>
      </c>
      <c r="M82" s="19"/>
      <c r="O82" s="14" t="b">
        <v>0</v>
      </c>
      <c r="P82" s="14" t="b">
        <v>1</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0.06</v>
      </c>
      <c r="G83" s="25">
        <v>0.28999999999999998</v>
      </c>
      <c r="H83" s="25">
        <v>0.59</v>
      </c>
      <c r="I83" s="25">
        <v>0.04</v>
      </c>
      <c r="J83" s="36">
        <v>3.5</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0.02</v>
      </c>
      <c r="F85" s="25">
        <v>0.04</v>
      </c>
      <c r="G85" s="25">
        <v>0.26</v>
      </c>
      <c r="H85" s="25">
        <v>0.63</v>
      </c>
      <c r="I85" s="25">
        <v>0.04</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0.03</v>
      </c>
      <c r="F86" s="25">
        <v>0.08</v>
      </c>
      <c r="G86" s="25">
        <v>0.36</v>
      </c>
      <c r="H86" s="25">
        <v>0.49</v>
      </c>
      <c r="I86" s="25">
        <v>0.03</v>
      </c>
      <c r="J86" s="36">
        <v>3.4</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0.12</v>
      </c>
      <c r="G87" s="25">
        <v>0.35</v>
      </c>
      <c r="H87" s="25">
        <v>0.46</v>
      </c>
      <c r="I87" s="25">
        <v>0.04</v>
      </c>
      <c r="J87" s="36">
        <v>3.3</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0.06</v>
      </c>
      <c r="F88" s="25">
        <v>0.03</v>
      </c>
      <c r="G88" s="25">
        <v>0.22</v>
      </c>
      <c r="H88" s="25">
        <v>0.51</v>
      </c>
      <c r="I88" s="25">
        <v>0.17</v>
      </c>
      <c r="J88" s="36">
        <v>3.4</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0.09</v>
      </c>
      <c r="F90" s="25">
        <v>0.23</v>
      </c>
      <c r="G90" s="25">
        <v>0.27</v>
      </c>
      <c r="H90" s="25">
        <v>0.38</v>
      </c>
      <c r="I90" s="25">
        <v>0.04</v>
      </c>
      <c r="J90" s="36">
        <v>3</v>
      </c>
      <c r="M90" s="19"/>
      <c r="O90" s="14" t="b">
        <v>0</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0.04</v>
      </c>
      <c r="F91" s="25">
        <v>0.11</v>
      </c>
      <c r="G91" s="25">
        <v>0.39</v>
      </c>
      <c r="H91" s="25">
        <v>0.42</v>
      </c>
      <c r="I91" s="25">
        <v>0.05</v>
      </c>
      <c r="J91" s="36">
        <v>3.2</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0.05</v>
      </c>
      <c r="G92" s="25">
        <v>0.28999999999999998</v>
      </c>
      <c r="H92" s="25">
        <v>0.62</v>
      </c>
      <c r="I92" s="25">
        <v>0.03</v>
      </c>
      <c r="J92" s="36">
        <v>3.5</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0.04</v>
      </c>
      <c r="F94" s="25">
        <v>0.1</v>
      </c>
      <c r="G94" s="25">
        <v>0.35</v>
      </c>
      <c r="H94" s="25">
        <v>0.47</v>
      </c>
      <c r="I94" s="25">
        <v>0.04</v>
      </c>
      <c r="J94" s="36">
        <v>3.3</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0.03</v>
      </c>
      <c r="G95" s="25">
        <v>0.27</v>
      </c>
      <c r="H95" s="25">
        <v>0.65</v>
      </c>
      <c r="I95" s="25">
        <v>0.03</v>
      </c>
      <c r="J95" s="36">
        <v>3.6</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0.04</v>
      </c>
      <c r="F97" s="25">
        <v>0.11</v>
      </c>
      <c r="G97" s="25">
        <v>0.36</v>
      </c>
      <c r="H97" s="25">
        <v>0.46</v>
      </c>
      <c r="I97" s="25">
        <v>0.04</v>
      </c>
      <c r="J97" s="36">
        <v>3.3</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0.04</v>
      </c>
      <c r="G98" s="25">
        <v>0.28000000000000003</v>
      </c>
      <c r="H98" s="25">
        <v>0.62</v>
      </c>
      <c r="I98" s="25">
        <v>0.04</v>
      </c>
      <c r="J98" s="36">
        <v>3.6</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0.04</v>
      </c>
      <c r="F100" s="25">
        <v>0.11</v>
      </c>
      <c r="G100" s="25">
        <v>0.35</v>
      </c>
      <c r="H100" s="25">
        <v>0.46</v>
      </c>
      <c r="I100" s="25">
        <v>0.03</v>
      </c>
      <c r="J100" s="36">
        <v>3.3</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0.05</v>
      </c>
      <c r="G101" s="25">
        <v>0.3</v>
      </c>
      <c r="H101" s="25">
        <v>0.59</v>
      </c>
      <c r="I101" s="25">
        <v>0.05</v>
      </c>
      <c r="J101" s="36">
        <v>3.5</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7.0000000000000007E-2</v>
      </c>
      <c r="F103" s="25">
        <v>0.16</v>
      </c>
      <c r="G103" s="25">
        <v>0.3</v>
      </c>
      <c r="H103" s="25">
        <v>0.45</v>
      </c>
      <c r="I103" s="25">
        <v>0.02</v>
      </c>
      <c r="J103" s="36">
        <v>3.2</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0.03</v>
      </c>
      <c r="F104" s="25">
        <v>0.11</v>
      </c>
      <c r="G104" s="25">
        <v>0.4</v>
      </c>
      <c r="H104" s="25">
        <v>0.44</v>
      </c>
      <c r="I104" s="25">
        <v>0.02</v>
      </c>
      <c r="J104" s="36">
        <v>3.3</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0.02</v>
      </c>
      <c r="F105" s="25">
        <v>0.06</v>
      </c>
      <c r="G105" s="25">
        <v>0.3</v>
      </c>
      <c r="H105" s="25">
        <v>0.6</v>
      </c>
      <c r="I105" s="25">
        <v>0.02</v>
      </c>
      <c r="J105" s="36">
        <v>3.5</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0.03</v>
      </c>
      <c r="F106" s="29">
        <v>0.06</v>
      </c>
      <c r="G106" s="29">
        <v>0.3</v>
      </c>
      <c r="H106" s="29">
        <v>0.52</v>
      </c>
      <c r="I106" s="29">
        <v>0.09</v>
      </c>
      <c r="J106" s="37">
        <v>3.4</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731" priority="16">
      <formula>L13=TRUE</formula>
    </cfRule>
  </conditionalFormatting>
  <conditionalFormatting sqref="E35">
    <cfRule type="expression" dxfId="730" priority="9">
      <formula>L35=TRUE</formula>
    </cfRule>
  </conditionalFormatting>
  <conditionalFormatting sqref="E60">
    <cfRule type="expression" dxfId="729" priority="8">
      <formula>L60=TRUE</formula>
    </cfRule>
  </conditionalFormatting>
  <conditionalFormatting sqref="E64">
    <cfRule type="expression" dxfId="728" priority="7">
      <formula>L64=TRUE</formula>
    </cfRule>
  </conditionalFormatting>
  <conditionalFormatting sqref="E84">
    <cfRule type="expression" dxfId="727" priority="6">
      <formula>L84=TRUE</formula>
    </cfRule>
  </conditionalFormatting>
  <conditionalFormatting sqref="E89">
    <cfRule type="expression" dxfId="726" priority="5">
      <formula>L89=TRUE</formula>
    </cfRule>
  </conditionalFormatting>
  <conditionalFormatting sqref="E93">
    <cfRule type="expression" dxfId="725" priority="4">
      <formula>L93=TRUE</formula>
    </cfRule>
  </conditionalFormatting>
  <conditionalFormatting sqref="E96">
    <cfRule type="expression" dxfId="724" priority="3">
      <formula>L96=TRUE</formula>
    </cfRule>
  </conditionalFormatting>
  <conditionalFormatting sqref="E99">
    <cfRule type="expression" dxfId="723" priority="2">
      <formula>L99=TRUE</formula>
    </cfRule>
  </conditionalFormatting>
  <conditionalFormatting sqref="E112:E142">
    <cfRule type="expression" dxfId="722" priority="13">
      <formula>L112=TRUE</formula>
    </cfRule>
  </conditionalFormatting>
  <conditionalFormatting sqref="E154:E195">
    <cfRule type="expression" dxfId="721" priority="15">
      <formula>L154=TRUE</formula>
    </cfRule>
  </conditionalFormatting>
  <conditionalFormatting sqref="E207:E248">
    <cfRule type="expression" dxfId="720"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719"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718" priority="11">
      <formula>Y13=TRUE</formula>
    </cfRule>
  </conditionalFormatting>
  <conditionalFormatting sqref="J110:K267">
    <cfRule type="expression" dxfId="717" priority="12">
      <formula>Z110=TRUE</formula>
    </cfRule>
  </conditionalFormatting>
  <conditionalFormatting sqref="M8:M106">
    <cfRule type="cellIs" dxfId="716"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715"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714" priority="18">
      <formula>N13=TRUE</formula>
    </cfRule>
  </conditionalFormatting>
  <pageMargins left="0.7" right="0.7" top="0.75" bottom="0.75" header="0.3" footer="0.3"/>
  <pageSetup paperSize="9" orientation="portrait" verticalDpi="0" r:id="rId1"/>
  <drawing r:id="rId2"/>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Worksheet____91"/>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266</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0.02</v>
      </c>
      <c r="F8" s="18">
        <v>7.0000000000000007E-2</v>
      </c>
      <c r="G8" s="18">
        <v>0.31</v>
      </c>
      <c r="H8" s="18">
        <v>0.56000000000000005</v>
      </c>
      <c r="I8" s="18">
        <v>0.04</v>
      </c>
      <c r="J8" s="57">
        <v>3.5</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0.06</v>
      </c>
      <c r="G11" s="25">
        <v>0.25</v>
      </c>
      <c r="H11" s="25">
        <v>0.61</v>
      </c>
      <c r="I11" s="25">
        <v>0.05</v>
      </c>
      <c r="J11" s="36">
        <v>3.5</v>
      </c>
      <c r="M11" s="19"/>
      <c r="O11" s="14" t="b">
        <v>0</v>
      </c>
      <c r="P11" s="14" t="b">
        <v>0</v>
      </c>
      <c r="Q11" s="14" t="b">
        <v>0</v>
      </c>
      <c r="R11" s="14" t="b">
        <v>1</v>
      </c>
      <c r="S11" s="14" t="e">
        <v>#REF!</v>
      </c>
      <c r="T11" s="14" t="e">
        <v>#REF!</v>
      </c>
      <c r="U11" s="14" t="e">
        <v>#REF!</v>
      </c>
      <c r="V11" s="14" t="e">
        <v>#REF!</v>
      </c>
      <c r="W11" s="14" t="e">
        <v>#REF!</v>
      </c>
      <c r="X11" s="14" t="e">
        <v>#REF!</v>
      </c>
      <c r="Y11" s="14" t="e">
        <v>#REF!</v>
      </c>
      <c r="Z11" s="14" t="e">
        <v>#REF!</v>
      </c>
      <c r="AA11" s="14" t="b">
        <v>0</v>
      </c>
      <c r="AB11" s="14" t="b">
        <v>1</v>
      </c>
    </row>
    <row r="12" spans="1:36" ht="12.75" customHeight="1" x14ac:dyDescent="0.25">
      <c r="A12" s="13">
        <v>1</v>
      </c>
      <c r="C12" s="3" t="s">
        <v>28</v>
      </c>
      <c r="D12" s="20">
        <v>1104</v>
      </c>
      <c r="E12" s="24">
        <v>0.02</v>
      </c>
      <c r="F12" s="25">
        <v>0.08</v>
      </c>
      <c r="G12" s="25">
        <v>0.37</v>
      </c>
      <c r="H12" s="25">
        <v>0.51</v>
      </c>
      <c r="I12" s="25">
        <v>0.03</v>
      </c>
      <c r="J12" s="36">
        <v>3.4</v>
      </c>
      <c r="M12" s="19"/>
      <c r="O12" s="14" t="b">
        <v>0</v>
      </c>
      <c r="P12" s="14" t="b">
        <v>0</v>
      </c>
      <c r="Q12" s="14" t="b">
        <v>1</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0.04</v>
      </c>
      <c r="F14" s="25">
        <v>0.09</v>
      </c>
      <c r="G14" s="25">
        <v>0.31</v>
      </c>
      <c r="H14" s="25">
        <v>0.52</v>
      </c>
      <c r="I14" s="25">
        <v>0.05</v>
      </c>
      <c r="J14" s="36">
        <v>3.4</v>
      </c>
      <c r="M14" s="19"/>
      <c r="O14" s="14" t="b">
        <v>0</v>
      </c>
      <c r="P14" s="14" t="b">
        <v>0</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0.03</v>
      </c>
      <c r="F15" s="25">
        <v>7.0000000000000007E-2</v>
      </c>
      <c r="G15" s="25">
        <v>0.33</v>
      </c>
      <c r="H15" s="25">
        <v>0.5</v>
      </c>
      <c r="I15" s="25">
        <v>0.06</v>
      </c>
      <c r="J15" s="36">
        <v>3.4</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0.01</v>
      </c>
      <c r="F16" s="25">
        <v>0.06</v>
      </c>
      <c r="G16" s="25">
        <v>0.28999999999999998</v>
      </c>
      <c r="H16" s="25">
        <v>0.6</v>
      </c>
      <c r="I16" s="25">
        <v>0.03</v>
      </c>
      <c r="J16" s="36">
        <v>3.5</v>
      </c>
      <c r="M16" s="19"/>
      <c r="O16" s="14" t="b">
        <v>0</v>
      </c>
      <c r="P16" s="14" t="b">
        <v>0</v>
      </c>
      <c r="Q16" s="14" t="b">
        <v>0</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0.03</v>
      </c>
      <c r="F17" s="25">
        <v>0.05</v>
      </c>
      <c r="G17" s="25">
        <v>0.34</v>
      </c>
      <c r="H17" s="25">
        <v>0.54</v>
      </c>
      <c r="I17" s="25">
        <v>0.03</v>
      </c>
      <c r="J17" s="36">
        <v>3.4</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0.03</v>
      </c>
      <c r="F18" s="25">
        <v>0.06</v>
      </c>
      <c r="G18" s="25">
        <v>0.3</v>
      </c>
      <c r="H18" s="25">
        <v>0.57999999999999996</v>
      </c>
      <c r="I18" s="25">
        <v>0.04</v>
      </c>
      <c r="J18" s="36">
        <v>3.5</v>
      </c>
      <c r="M18" s="19"/>
      <c r="O18" s="14" t="b">
        <v>0</v>
      </c>
      <c r="P18" s="14" t="b">
        <v>0</v>
      </c>
      <c r="Q18" s="14" t="b">
        <v>1</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0.04</v>
      </c>
      <c r="G19" s="25">
        <v>0.36</v>
      </c>
      <c r="H19" s="25">
        <v>0.57999999999999996</v>
      </c>
      <c r="I19" s="25">
        <v>0.01</v>
      </c>
      <c r="J19" s="36">
        <v>3.5</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c r="F20" s="25">
        <v>0.06</v>
      </c>
      <c r="G20" s="25">
        <v>0.27</v>
      </c>
      <c r="H20" s="25">
        <v>0.64</v>
      </c>
      <c r="I20" s="25">
        <v>0.04</v>
      </c>
      <c r="J20" s="36">
        <v>3.6</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0.03</v>
      </c>
      <c r="F21" s="25">
        <v>0.09</v>
      </c>
      <c r="G21" s="25">
        <v>0.23</v>
      </c>
      <c r="H21" s="25">
        <v>0.62</v>
      </c>
      <c r="I21" s="25">
        <v>0.03</v>
      </c>
      <c r="J21" s="36">
        <v>3.5</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0.03</v>
      </c>
      <c r="F23" s="25">
        <v>7.0000000000000007E-2</v>
      </c>
      <c r="G23" s="25">
        <v>0.32</v>
      </c>
      <c r="H23" s="25">
        <v>0.55000000000000004</v>
      </c>
      <c r="I23" s="25">
        <v>0.04</v>
      </c>
      <c r="J23" s="36">
        <v>3.4</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0.01</v>
      </c>
      <c r="F24" s="25">
        <v>0.06</v>
      </c>
      <c r="G24" s="25">
        <v>0.28999999999999998</v>
      </c>
      <c r="H24" s="25">
        <v>0.61</v>
      </c>
      <c r="I24" s="25">
        <v>0.02</v>
      </c>
      <c r="J24" s="36">
        <v>3.5</v>
      </c>
      <c r="M24" s="19"/>
      <c r="O24" s="14" t="b">
        <v>0</v>
      </c>
      <c r="P24" s="14" t="b">
        <v>0</v>
      </c>
      <c r="Q24" s="14" t="b">
        <v>0</v>
      </c>
      <c r="R24" s="14" t="b">
        <v>0</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0.04</v>
      </c>
      <c r="F26" s="25">
        <v>0.06</v>
      </c>
      <c r="G26" s="25">
        <v>0.33</v>
      </c>
      <c r="H26" s="25">
        <v>0.52</v>
      </c>
      <c r="I26" s="25">
        <v>0.05</v>
      </c>
      <c r="J26" s="36">
        <v>3.4</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7.0000000000000007E-2</v>
      </c>
      <c r="G27" s="25">
        <v>0.3</v>
      </c>
      <c r="H27" s="25">
        <v>0.57999999999999996</v>
      </c>
      <c r="I27" s="25">
        <v>0.03</v>
      </c>
      <c r="J27" s="36">
        <v>3.5</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0.03</v>
      </c>
      <c r="F29" s="25">
        <v>0.06</v>
      </c>
      <c r="G29" s="25">
        <v>0.32</v>
      </c>
      <c r="H29" s="25">
        <v>0.55000000000000004</v>
      </c>
      <c r="I29" s="25">
        <v>0.04</v>
      </c>
      <c r="J29" s="36">
        <v>3.5</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0.02</v>
      </c>
      <c r="F30" s="25">
        <v>0.08</v>
      </c>
      <c r="G30" s="25">
        <v>0.28999999999999998</v>
      </c>
      <c r="H30" s="25">
        <v>0.56999999999999995</v>
      </c>
      <c r="I30" s="25">
        <v>0.04</v>
      </c>
      <c r="J30" s="36">
        <v>3.5</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0.02</v>
      </c>
      <c r="F31" s="25">
        <v>0.08</v>
      </c>
      <c r="G31" s="25">
        <v>0.3</v>
      </c>
      <c r="H31" s="25">
        <v>0.59</v>
      </c>
      <c r="I31" s="25">
        <v>0.02</v>
      </c>
      <c r="J31" s="36">
        <v>3.5</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0.03</v>
      </c>
      <c r="F33" s="25">
        <v>7.0000000000000007E-2</v>
      </c>
      <c r="G33" s="25">
        <v>0.31</v>
      </c>
      <c r="H33" s="25">
        <v>0.56000000000000005</v>
      </c>
      <c r="I33" s="25">
        <v>0.04</v>
      </c>
      <c r="J33" s="36">
        <v>3.4</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0.06</v>
      </c>
      <c r="G34" s="25">
        <v>0.31</v>
      </c>
      <c r="H34" s="25">
        <v>0.56999999999999995</v>
      </c>
      <c r="I34" s="25">
        <v>0.05</v>
      </c>
      <c r="J34" s="36">
        <v>3.5</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7.0000000000000007E-2</v>
      </c>
      <c r="G36" s="25">
        <v>0.3</v>
      </c>
      <c r="H36" s="25">
        <v>0.57999999999999996</v>
      </c>
      <c r="I36" s="25">
        <v>0.03</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0.03</v>
      </c>
      <c r="F37" s="25">
        <v>0.06</v>
      </c>
      <c r="G37" s="25">
        <v>0.33</v>
      </c>
      <c r="H37" s="25">
        <v>0.54</v>
      </c>
      <c r="I37" s="25">
        <v>0.04</v>
      </c>
      <c r="J37" s="36">
        <v>3.4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0.03</v>
      </c>
      <c r="F39" s="25">
        <v>0.05</v>
      </c>
      <c r="G39" s="25">
        <v>0.31</v>
      </c>
      <c r="H39" s="25">
        <v>0.56000000000000005</v>
      </c>
      <c r="I39" s="25">
        <v>0.05</v>
      </c>
      <c r="J39" s="36">
        <v>3.5</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0.03</v>
      </c>
      <c r="F40" s="25">
        <v>7.0000000000000007E-2</v>
      </c>
      <c r="G40" s="25">
        <v>0.31</v>
      </c>
      <c r="H40" s="25">
        <v>0.56000000000000005</v>
      </c>
      <c r="I40" s="25">
        <v>0.03</v>
      </c>
      <c r="J40" s="36">
        <v>3.4</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0.02</v>
      </c>
      <c r="F41" s="25">
        <v>0.06</v>
      </c>
      <c r="G41" s="25">
        <v>0.28999999999999998</v>
      </c>
      <c r="H41" s="25">
        <v>0.57999999999999996</v>
      </c>
      <c r="I41" s="25">
        <v>0.05</v>
      </c>
      <c r="J41" s="36">
        <v>3.5</v>
      </c>
      <c r="M41" s="19"/>
      <c r="O41" s="14" t="b">
        <v>0</v>
      </c>
      <c r="P41" s="14" t="b">
        <v>0</v>
      </c>
      <c r="Q41" s="14" t="b">
        <v>0</v>
      </c>
      <c r="R41" s="14" t="b">
        <v>0</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0.02</v>
      </c>
      <c r="F42" s="25">
        <v>0.08</v>
      </c>
      <c r="G42" s="25">
        <v>0.33</v>
      </c>
      <c r="H42" s="25">
        <v>0.54</v>
      </c>
      <c r="I42" s="25">
        <v>0.03</v>
      </c>
      <c r="J42" s="36">
        <v>3.4</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0.03</v>
      </c>
      <c r="F44" s="25">
        <v>7.0000000000000007E-2</v>
      </c>
      <c r="G44" s="25">
        <v>0.31</v>
      </c>
      <c r="H44" s="25">
        <v>0.56000000000000005</v>
      </c>
      <c r="I44" s="25">
        <v>0.04</v>
      </c>
      <c r="J44" s="36">
        <v>3.5</v>
      </c>
      <c r="M44" s="19"/>
      <c r="O44" s="14" t="b">
        <v>0</v>
      </c>
      <c r="P44" s="14" t="b">
        <v>0</v>
      </c>
      <c r="Q44" s="14" t="b">
        <v>0</v>
      </c>
      <c r="R44" s="14" t="b">
        <v>1</v>
      </c>
      <c r="S44" s="14" t="e">
        <v>#REF!</v>
      </c>
      <c r="T44" s="14" t="e">
        <v>#REF!</v>
      </c>
      <c r="U44" s="14" t="e">
        <v>#REF!</v>
      </c>
      <c r="V44" s="14" t="e">
        <v>#REF!</v>
      </c>
      <c r="W44" s="14" t="e">
        <v>#REF!</v>
      </c>
      <c r="X44" s="14" t="e">
        <v>#REF!</v>
      </c>
      <c r="Y44" s="14" t="e">
        <v>#REF!</v>
      </c>
      <c r="Z44" s="14" t="e">
        <v>#REF!</v>
      </c>
      <c r="AA44" s="14" t="b">
        <v>0</v>
      </c>
      <c r="AB44" s="14" t="b">
        <v>1</v>
      </c>
    </row>
    <row r="45" spans="1:28" ht="12.75" customHeight="1" x14ac:dyDescent="0.25">
      <c r="A45" s="13">
        <v>9</v>
      </c>
      <c r="C45" s="3" t="s">
        <v>52</v>
      </c>
      <c r="D45" s="20">
        <v>50</v>
      </c>
      <c r="E45" s="24">
        <v>0.02</v>
      </c>
      <c r="F45" s="25">
        <v>0.1</v>
      </c>
      <c r="G45" s="25">
        <v>0.26</v>
      </c>
      <c r="H45" s="25">
        <v>0.6</v>
      </c>
      <c r="I45" s="25">
        <v>0.02</v>
      </c>
      <c r="J45" s="36">
        <v>3.5</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0.01</v>
      </c>
      <c r="F46" s="25">
        <v>0.1</v>
      </c>
      <c r="G46" s="25">
        <v>0.28000000000000003</v>
      </c>
      <c r="H46" s="25">
        <v>0.51</v>
      </c>
      <c r="I46" s="25">
        <v>0.09</v>
      </c>
      <c r="J46" s="36">
        <v>3.4</v>
      </c>
      <c r="M46" s="19"/>
      <c r="O46" s="14" t="b">
        <v>0</v>
      </c>
      <c r="P46" s="14" t="b">
        <v>0</v>
      </c>
      <c r="Q46" s="14" t="b">
        <v>0</v>
      </c>
      <c r="R46" s="14" t="b">
        <v>1</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c r="F47" s="25">
        <v>7.0000000000000007E-2</v>
      </c>
      <c r="G47" s="25">
        <v>0.35</v>
      </c>
      <c r="H47" s="25">
        <v>0.54</v>
      </c>
      <c r="I47" s="25">
        <v>0.04</v>
      </c>
      <c r="J47" s="36">
        <v>3.5</v>
      </c>
      <c r="M47" s="19"/>
      <c r="O47" s="14" t="b">
        <v>0</v>
      </c>
      <c r="P47" s="14" t="b">
        <v>0</v>
      </c>
      <c r="Q47" s="14" t="b">
        <v>1</v>
      </c>
      <c r="R47" s="14" t="b">
        <v>1</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v>0.02</v>
      </c>
      <c r="F48" s="25"/>
      <c r="G48" s="25">
        <v>0.25</v>
      </c>
      <c r="H48" s="25">
        <v>0.67</v>
      </c>
      <c r="I48" s="25">
        <v>0.06</v>
      </c>
      <c r="J48" s="36">
        <v>3.7</v>
      </c>
      <c r="M48" s="19"/>
      <c r="O48" s="14" t="b">
        <v>0</v>
      </c>
      <c r="P48" s="14" t="b">
        <v>0</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0.05</v>
      </c>
      <c r="G49" s="25">
        <v>0.59</v>
      </c>
      <c r="H49" s="25">
        <v>0.32</v>
      </c>
      <c r="I49" s="25"/>
      <c r="J49" s="36">
        <v>3.2</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7.0000000000000007E-2</v>
      </c>
      <c r="F51" s="25">
        <v>0.08</v>
      </c>
      <c r="G51" s="25">
        <v>0.26</v>
      </c>
      <c r="H51" s="25">
        <v>0.47</v>
      </c>
      <c r="I51" s="25">
        <v>0.11</v>
      </c>
      <c r="J51" s="36">
        <v>3.3</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1</v>
      </c>
      <c r="AB51" s="14" t="b">
        <v>0</v>
      </c>
    </row>
    <row r="52" spans="1:28" ht="12.75" customHeight="1" x14ac:dyDescent="0.25">
      <c r="A52" s="13">
        <v>10</v>
      </c>
      <c r="C52" s="3" t="s">
        <v>12</v>
      </c>
      <c r="D52" s="20">
        <v>2090</v>
      </c>
      <c r="E52" s="24">
        <v>0.02</v>
      </c>
      <c r="F52" s="25">
        <v>7.0000000000000007E-2</v>
      </c>
      <c r="G52" s="25">
        <v>0.31</v>
      </c>
      <c r="H52" s="25">
        <v>0.56000000000000005</v>
      </c>
      <c r="I52" s="25">
        <v>0.04</v>
      </c>
      <c r="J52" s="36">
        <v>3.5</v>
      </c>
      <c r="M52" s="19"/>
      <c r="O52" s="14" t="b">
        <v>0</v>
      </c>
      <c r="P52" s="14" t="b">
        <v>0</v>
      </c>
      <c r="Q52" s="14" t="b">
        <v>0</v>
      </c>
      <c r="R52" s="14" t="b">
        <v>1</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7.0000000000000007E-2</v>
      </c>
      <c r="F54" s="25">
        <v>0.15</v>
      </c>
      <c r="G54" s="25">
        <v>0.31</v>
      </c>
      <c r="H54" s="25">
        <v>0.41</v>
      </c>
      <c r="I54" s="25">
        <v>7.0000000000000007E-2</v>
      </c>
      <c r="J54" s="36">
        <v>3.1</v>
      </c>
      <c r="M54" s="19"/>
      <c r="O54" s="14" t="b">
        <v>0</v>
      </c>
      <c r="P54" s="14" t="b">
        <v>1</v>
      </c>
      <c r="Q54" s="14" t="b">
        <v>0</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0.02</v>
      </c>
      <c r="F55" s="25">
        <v>0.09</v>
      </c>
      <c r="G55" s="25">
        <v>0.3</v>
      </c>
      <c r="H55" s="25">
        <v>0.54</v>
      </c>
      <c r="I55" s="25">
        <v>0.05</v>
      </c>
      <c r="J55" s="36">
        <v>3.4</v>
      </c>
      <c r="M55" s="19"/>
      <c r="O55" s="14" t="b">
        <v>0</v>
      </c>
      <c r="P55" s="14" t="b">
        <v>0</v>
      </c>
      <c r="Q55" s="14" t="b">
        <v>0</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0.05</v>
      </c>
      <c r="F56" s="25">
        <v>0.09</v>
      </c>
      <c r="G56" s="25">
        <v>0.26</v>
      </c>
      <c r="H56" s="25">
        <v>0.54</v>
      </c>
      <c r="I56" s="25">
        <v>7.0000000000000007E-2</v>
      </c>
      <c r="J56" s="36">
        <v>3.4</v>
      </c>
      <c r="M56" s="19"/>
      <c r="O56" s="14" t="b">
        <v>0</v>
      </c>
      <c r="P56" s="14" t="b">
        <v>0</v>
      </c>
      <c r="Q56" s="14" t="b">
        <v>0</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0.02</v>
      </c>
      <c r="F57" s="25">
        <v>0.13</v>
      </c>
      <c r="G57" s="25">
        <v>0.28999999999999998</v>
      </c>
      <c r="H57" s="25">
        <v>0.49</v>
      </c>
      <c r="I57" s="25">
        <v>7.0000000000000007E-2</v>
      </c>
      <c r="J57" s="36">
        <v>3.3</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1</v>
      </c>
    </row>
    <row r="58" spans="1:28" ht="12.75" customHeight="1" x14ac:dyDescent="0.25">
      <c r="A58" s="13">
        <v>11</v>
      </c>
      <c r="C58" s="3" t="s">
        <v>63</v>
      </c>
      <c r="D58" s="20">
        <v>1511</v>
      </c>
      <c r="E58" s="24">
        <v>0.02</v>
      </c>
      <c r="F58" s="25">
        <v>0.06</v>
      </c>
      <c r="G58" s="25">
        <v>0.31</v>
      </c>
      <c r="H58" s="25">
        <v>0.59</v>
      </c>
      <c r="I58" s="25">
        <v>0.03</v>
      </c>
      <c r="J58" s="36">
        <v>3.5</v>
      </c>
      <c r="M58" s="19"/>
      <c r="O58" s="14" t="b">
        <v>0</v>
      </c>
      <c r="P58" s="14" t="b">
        <v>0</v>
      </c>
      <c r="Q58" s="14" t="b">
        <v>0</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0.03</v>
      </c>
      <c r="F59" s="25">
        <v>0.08</v>
      </c>
      <c r="G59" s="25">
        <v>0.33</v>
      </c>
      <c r="H59" s="25">
        <v>0.48</v>
      </c>
      <c r="I59" s="25">
        <v>0.08</v>
      </c>
      <c r="J59" s="36">
        <v>3.4</v>
      </c>
      <c r="M59" s="19"/>
      <c r="O59" s="14" t="b">
        <v>0</v>
      </c>
      <c r="P59" s="14" t="b">
        <v>0</v>
      </c>
      <c r="Q59" s="14" t="b">
        <v>1</v>
      </c>
      <c r="R59" s="14" t="b">
        <v>1</v>
      </c>
      <c r="S59" s="14" t="e">
        <v>#REF!</v>
      </c>
      <c r="T59" s="14" t="e">
        <v>#REF!</v>
      </c>
      <c r="U59" s="14" t="e">
        <v>#REF!</v>
      </c>
      <c r="V59" s="14" t="e">
        <v>#REF!</v>
      </c>
      <c r="W59" s="14" t="e">
        <v>#REF!</v>
      </c>
      <c r="X59" s="14" t="e">
        <v>#REF!</v>
      </c>
      <c r="Y59" s="14" t="e">
        <v>#REF!</v>
      </c>
      <c r="Z59" s="14" t="e">
        <v>#REF!</v>
      </c>
      <c r="AA59" s="14" t="b">
        <v>0</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c r="F61" s="25">
        <v>0.05</v>
      </c>
      <c r="G61" s="25">
        <v>0.32</v>
      </c>
      <c r="H61" s="25">
        <v>0.56000000000000005</v>
      </c>
      <c r="I61" s="25">
        <v>7.0000000000000007E-2</v>
      </c>
      <c r="J61" s="36">
        <v>3.6</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0.03</v>
      </c>
      <c r="F62" s="25">
        <v>0.09</v>
      </c>
      <c r="G62" s="25">
        <v>0.26</v>
      </c>
      <c r="H62" s="25">
        <v>0.56999999999999995</v>
      </c>
      <c r="I62" s="25">
        <v>0.05</v>
      </c>
      <c r="J62" s="36">
        <v>3.4</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0.06</v>
      </c>
      <c r="G63" s="25">
        <v>0.32</v>
      </c>
      <c r="H63" s="25">
        <v>0.56000000000000005</v>
      </c>
      <c r="I63" s="25">
        <v>0.03</v>
      </c>
      <c r="J63" s="36">
        <v>3.5</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1</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0.02</v>
      </c>
      <c r="F65" s="25">
        <v>0.1</v>
      </c>
      <c r="G65" s="25">
        <v>0.3</v>
      </c>
      <c r="H65" s="25">
        <v>0.5</v>
      </c>
      <c r="I65" s="25">
        <v>0.08</v>
      </c>
      <c r="J65" s="36">
        <v>3.4</v>
      </c>
      <c r="M65" s="19"/>
      <c r="O65" s="14" t="b">
        <v>0</v>
      </c>
      <c r="P65" s="14" t="b">
        <v>0</v>
      </c>
      <c r="Q65" s="14" t="b">
        <v>0</v>
      </c>
      <c r="R65" s="14" t="b">
        <v>0</v>
      </c>
      <c r="S65" s="14" t="e">
        <v>#REF!</v>
      </c>
      <c r="T65" s="14" t="e">
        <v>#REF!</v>
      </c>
      <c r="U65" s="14" t="e">
        <v>#REF!</v>
      </c>
      <c r="V65" s="14" t="e">
        <v>#REF!</v>
      </c>
      <c r="W65" s="14" t="e">
        <v>#REF!</v>
      </c>
      <c r="X65" s="14" t="e">
        <v>#REF!</v>
      </c>
      <c r="Y65" s="14" t="e">
        <v>#REF!</v>
      </c>
      <c r="Z65" s="14" t="e">
        <v>#REF!</v>
      </c>
      <c r="AA65" s="14" t="b">
        <v>0</v>
      </c>
      <c r="AB65" s="14" t="b">
        <v>0</v>
      </c>
    </row>
    <row r="66" spans="1:28" ht="12.75" customHeight="1" x14ac:dyDescent="0.25">
      <c r="A66" s="13">
        <v>13</v>
      </c>
      <c r="C66" s="3" t="s">
        <v>71</v>
      </c>
      <c r="D66" s="20">
        <v>713</v>
      </c>
      <c r="E66" s="24">
        <v>0.03</v>
      </c>
      <c r="F66" s="25">
        <v>7.0000000000000007E-2</v>
      </c>
      <c r="G66" s="25">
        <v>0.32</v>
      </c>
      <c r="H66" s="25">
        <v>0.52</v>
      </c>
      <c r="I66" s="25">
        <v>0.05</v>
      </c>
      <c r="J66" s="36">
        <v>3.4</v>
      </c>
      <c r="M66" s="19"/>
      <c r="O66" s="14" t="b">
        <v>0</v>
      </c>
      <c r="P66" s="14" t="b">
        <v>0</v>
      </c>
      <c r="Q66" s="14" t="b">
        <v>0</v>
      </c>
      <c r="R66" s="14" t="b">
        <v>0</v>
      </c>
      <c r="S66" s="14" t="e">
        <v>#REF!</v>
      </c>
      <c r="T66" s="14" t="e">
        <v>#REF!</v>
      </c>
      <c r="U66" s="14" t="e">
        <v>#REF!</v>
      </c>
      <c r="V66" s="14" t="e">
        <v>#REF!</v>
      </c>
      <c r="W66" s="14" t="e">
        <v>#REF!</v>
      </c>
      <c r="X66" s="14" t="e">
        <v>#REF!</v>
      </c>
      <c r="Y66" s="14" t="e">
        <v>#REF!</v>
      </c>
      <c r="Z66" s="14" t="e">
        <v>#REF!</v>
      </c>
      <c r="AA66" s="14" t="b">
        <v>0</v>
      </c>
      <c r="AB66" s="14" t="b">
        <v>0</v>
      </c>
    </row>
    <row r="67" spans="1:28" ht="12.75" customHeight="1" x14ac:dyDescent="0.25">
      <c r="A67" s="13">
        <v>13</v>
      </c>
      <c r="C67" s="3" t="s">
        <v>72</v>
      </c>
      <c r="D67" s="20">
        <v>1301</v>
      </c>
      <c r="E67" s="24">
        <v>0.02</v>
      </c>
      <c r="F67" s="25">
        <v>0.06</v>
      </c>
      <c r="G67" s="25">
        <v>0.31</v>
      </c>
      <c r="H67" s="25">
        <v>0.59</v>
      </c>
      <c r="I67" s="25">
        <v>0.03</v>
      </c>
      <c r="J67" s="36">
        <v>3.5</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0.03</v>
      </c>
      <c r="F69" s="25">
        <v>0.11</v>
      </c>
      <c r="G69" s="25">
        <v>0.33</v>
      </c>
      <c r="H69" s="25">
        <v>0.48</v>
      </c>
      <c r="I69" s="25">
        <v>0.05</v>
      </c>
      <c r="J69" s="36">
        <v>3.3</v>
      </c>
      <c r="M69" s="19"/>
      <c r="O69" s="14" t="b">
        <v>0</v>
      </c>
      <c r="P69" s="14" t="b">
        <v>0</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0.05</v>
      </c>
      <c r="G70" s="25">
        <v>0.3</v>
      </c>
      <c r="H70" s="25">
        <v>0.59</v>
      </c>
      <c r="I70" s="25">
        <v>0.03</v>
      </c>
      <c r="J70" s="36">
        <v>3.5</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0.09</v>
      </c>
      <c r="G72" s="25">
        <v>0.28999999999999998</v>
      </c>
      <c r="H72" s="25">
        <v>0.5</v>
      </c>
      <c r="I72" s="25">
        <v>7.0000000000000007E-2</v>
      </c>
      <c r="J72" s="36">
        <v>3.3</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0.03</v>
      </c>
      <c r="F73" s="25">
        <v>7.0000000000000007E-2</v>
      </c>
      <c r="G73" s="25">
        <v>0.3</v>
      </c>
      <c r="H73" s="25">
        <v>0.56000000000000005</v>
      </c>
      <c r="I73" s="25">
        <v>0.04</v>
      </c>
      <c r="J73" s="36">
        <v>3.5</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0.02</v>
      </c>
      <c r="F74" s="25">
        <v>0.06</v>
      </c>
      <c r="G74" s="25">
        <v>0.32</v>
      </c>
      <c r="H74" s="25">
        <v>0.56999999999999995</v>
      </c>
      <c r="I74" s="25">
        <v>0.02</v>
      </c>
      <c r="J74" s="36">
        <v>3.5</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0.06</v>
      </c>
      <c r="F76" s="25">
        <v>0.13</v>
      </c>
      <c r="G76" s="25">
        <v>0.31</v>
      </c>
      <c r="H76" s="25">
        <v>0.46</v>
      </c>
      <c r="I76" s="25">
        <v>0.04</v>
      </c>
      <c r="J76" s="36">
        <v>3.2</v>
      </c>
      <c r="M76" s="19"/>
      <c r="O76" s="14" t="b">
        <v>0</v>
      </c>
      <c r="P76" s="14" t="b">
        <v>1</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0.03</v>
      </c>
      <c r="F77" s="25">
        <v>0.12</v>
      </c>
      <c r="G77" s="25">
        <v>0.39</v>
      </c>
      <c r="H77" s="25">
        <v>0.42</v>
      </c>
      <c r="I77" s="25">
        <v>0.04</v>
      </c>
      <c r="J77" s="36">
        <v>3.3</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1</v>
      </c>
    </row>
    <row r="78" spans="1:28" ht="12.75" customHeight="1" x14ac:dyDescent="0.25">
      <c r="A78" s="13">
        <v>16</v>
      </c>
      <c r="C78" s="3" t="s">
        <v>78</v>
      </c>
      <c r="D78" s="20">
        <v>1635</v>
      </c>
      <c r="E78" s="24">
        <v>0.03</v>
      </c>
      <c r="F78" s="25">
        <v>0.06</v>
      </c>
      <c r="G78" s="25">
        <v>0.3</v>
      </c>
      <c r="H78" s="25">
        <v>0.59</v>
      </c>
      <c r="I78" s="25">
        <v>0.03</v>
      </c>
      <c r="J78" s="36">
        <v>3.5</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v>
      </c>
      <c r="F79" s="25">
        <v>7.0000000000000007E-2</v>
      </c>
      <c r="G79" s="25">
        <v>0.3</v>
      </c>
      <c r="H79" s="25">
        <v>0.52</v>
      </c>
      <c r="I79" s="25">
        <v>0.11</v>
      </c>
      <c r="J79" s="36">
        <v>3.5</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0.06</v>
      </c>
      <c r="F81" s="25">
        <v>0.14000000000000001</v>
      </c>
      <c r="G81" s="25">
        <v>0.35</v>
      </c>
      <c r="H81" s="25">
        <v>0.42</v>
      </c>
      <c r="I81" s="25">
        <v>0.04</v>
      </c>
      <c r="J81" s="36">
        <v>3.2</v>
      </c>
      <c r="M81" s="19"/>
      <c r="O81" s="14" t="b">
        <v>0</v>
      </c>
      <c r="P81" s="14" t="b">
        <v>1</v>
      </c>
      <c r="Q81" s="14" t="b">
        <v>1</v>
      </c>
      <c r="R81" s="14" t="b">
        <v>0</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0.03</v>
      </c>
      <c r="F82" s="25">
        <v>0.1</v>
      </c>
      <c r="G82" s="25">
        <v>0.39</v>
      </c>
      <c r="H82" s="25">
        <v>0.44</v>
      </c>
      <c r="I82" s="25">
        <v>0.04</v>
      </c>
      <c r="J82" s="36">
        <v>3.3</v>
      </c>
      <c r="M82" s="19"/>
      <c r="O82" s="14" t="b">
        <v>0</v>
      </c>
      <c r="P82" s="14" t="b">
        <v>0</v>
      </c>
      <c r="Q82" s="14" t="b">
        <v>1</v>
      </c>
      <c r="R82" s="14" t="b">
        <v>0</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0.05</v>
      </c>
      <c r="G83" s="25">
        <v>0.26</v>
      </c>
      <c r="H83" s="25">
        <v>0.63</v>
      </c>
      <c r="I83" s="25">
        <v>0.04</v>
      </c>
      <c r="J83" s="36">
        <v>3.6</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0.02</v>
      </c>
      <c r="F85" s="25">
        <v>0.04</v>
      </c>
      <c r="G85" s="25">
        <v>0.24</v>
      </c>
      <c r="H85" s="25">
        <v>0.66</v>
      </c>
      <c r="I85" s="25">
        <v>0.04</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0.02</v>
      </c>
      <c r="F86" s="25">
        <v>7.0000000000000007E-2</v>
      </c>
      <c r="G86" s="25">
        <v>0.34</v>
      </c>
      <c r="H86" s="25">
        <v>0.54</v>
      </c>
      <c r="I86" s="25">
        <v>0.03</v>
      </c>
      <c r="J86" s="36">
        <v>3.4</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0.09</v>
      </c>
      <c r="G87" s="25">
        <v>0.36</v>
      </c>
      <c r="H87" s="25">
        <v>0.48</v>
      </c>
      <c r="I87" s="25">
        <v>0.03</v>
      </c>
      <c r="J87" s="36">
        <v>3.3</v>
      </c>
      <c r="M87" s="19"/>
      <c r="O87" s="14" t="b">
        <v>0</v>
      </c>
      <c r="P87" s="14" t="b">
        <v>0</v>
      </c>
      <c r="Q87" s="14" t="b">
        <v>1</v>
      </c>
      <c r="R87" s="14" t="b">
        <v>0</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0.05</v>
      </c>
      <c r="F88" s="25">
        <v>0.03</v>
      </c>
      <c r="G88" s="25">
        <v>0.19</v>
      </c>
      <c r="H88" s="25">
        <v>0.54</v>
      </c>
      <c r="I88" s="25">
        <v>0.19</v>
      </c>
      <c r="J88" s="36">
        <v>3.5</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0.08</v>
      </c>
      <c r="F90" s="25">
        <v>0.13</v>
      </c>
      <c r="G90" s="25">
        <v>0.31</v>
      </c>
      <c r="H90" s="25">
        <v>0.42</v>
      </c>
      <c r="I90" s="25">
        <v>0.06</v>
      </c>
      <c r="J90" s="36">
        <v>3.1</v>
      </c>
      <c r="M90" s="19"/>
      <c r="O90" s="14" t="b">
        <v>0</v>
      </c>
      <c r="P90" s="14" t="b">
        <v>1</v>
      </c>
      <c r="Q90" s="14" t="b">
        <v>1</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0.03</v>
      </c>
      <c r="F91" s="25">
        <v>0.09</v>
      </c>
      <c r="G91" s="25">
        <v>0.38</v>
      </c>
      <c r="H91" s="25">
        <v>0.45</v>
      </c>
      <c r="I91" s="25">
        <v>0.04</v>
      </c>
      <c r="J91" s="36">
        <v>3.3</v>
      </c>
      <c r="M91" s="19"/>
      <c r="O91" s="14" t="b">
        <v>0</v>
      </c>
      <c r="P91" s="14" t="b">
        <v>0</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0.04</v>
      </c>
      <c r="G92" s="25">
        <v>0.26</v>
      </c>
      <c r="H92" s="25">
        <v>0.64</v>
      </c>
      <c r="I92" s="25">
        <v>0.03</v>
      </c>
      <c r="J92" s="36">
        <v>3.6</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0.03</v>
      </c>
      <c r="F94" s="25">
        <v>0.08</v>
      </c>
      <c r="G94" s="25">
        <v>0.34</v>
      </c>
      <c r="H94" s="25">
        <v>0.51</v>
      </c>
      <c r="I94" s="25">
        <v>0.04</v>
      </c>
      <c r="J94" s="36">
        <v>3.4</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0.02</v>
      </c>
      <c r="F95" s="25">
        <v>0.03</v>
      </c>
      <c r="G95" s="25">
        <v>0.26</v>
      </c>
      <c r="H95" s="25">
        <v>0.67</v>
      </c>
      <c r="I95" s="25">
        <v>0.03</v>
      </c>
      <c r="J95" s="36">
        <v>3.6</v>
      </c>
      <c r="M95" s="19"/>
      <c r="O95" s="14" t="b">
        <v>0</v>
      </c>
      <c r="P95" s="14" t="b">
        <v>0</v>
      </c>
      <c r="Q95" s="14" t="b">
        <v>1</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0.03</v>
      </c>
      <c r="F97" s="25">
        <v>0.09</v>
      </c>
      <c r="G97" s="25">
        <v>0.34</v>
      </c>
      <c r="H97" s="25">
        <v>0.5</v>
      </c>
      <c r="I97" s="25">
        <v>0.04</v>
      </c>
      <c r="J97" s="36">
        <v>3.4</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0.04</v>
      </c>
      <c r="G98" s="25">
        <v>0.27</v>
      </c>
      <c r="H98" s="25">
        <v>0.64</v>
      </c>
      <c r="I98" s="25">
        <v>0.04</v>
      </c>
      <c r="J98" s="36">
        <v>3.6</v>
      </c>
      <c r="M98" s="19"/>
      <c r="O98" s="14" t="b">
        <v>0</v>
      </c>
      <c r="P98" s="14" t="b">
        <v>0</v>
      </c>
      <c r="Q98" s="14" t="b">
        <v>1</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0.03</v>
      </c>
      <c r="F100" s="25">
        <v>0.09</v>
      </c>
      <c r="G100" s="25">
        <v>0.35</v>
      </c>
      <c r="H100" s="25">
        <v>0.5</v>
      </c>
      <c r="I100" s="25">
        <v>0.03</v>
      </c>
      <c r="J100" s="36">
        <v>3.3</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0.04</v>
      </c>
      <c r="G101" s="25">
        <v>0.28000000000000003</v>
      </c>
      <c r="H101" s="25">
        <v>0.62</v>
      </c>
      <c r="I101" s="25">
        <v>0.05</v>
      </c>
      <c r="J101" s="36">
        <v>3.6</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0.06</v>
      </c>
      <c r="F103" s="25">
        <v>0.08</v>
      </c>
      <c r="G103" s="25">
        <v>0.34</v>
      </c>
      <c r="H103" s="25">
        <v>0.49</v>
      </c>
      <c r="I103" s="25">
        <v>0.04</v>
      </c>
      <c r="J103" s="36">
        <v>3.3</v>
      </c>
      <c r="M103" s="19"/>
      <c r="O103" s="14" t="b">
        <v>0</v>
      </c>
      <c r="P103" s="14" t="b">
        <v>0</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0.02</v>
      </c>
      <c r="F104" s="25">
        <v>0.1</v>
      </c>
      <c r="G104" s="25">
        <v>0.37</v>
      </c>
      <c r="H104" s="25">
        <v>0.48</v>
      </c>
      <c r="I104" s="25">
        <v>0.03</v>
      </c>
      <c r="J104" s="36">
        <v>3.3</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0</v>
      </c>
    </row>
    <row r="105" spans="1:39" ht="12.75" customHeight="1" x14ac:dyDescent="0.25">
      <c r="A105" s="13">
        <v>18</v>
      </c>
      <c r="C105" s="3" t="s">
        <v>79</v>
      </c>
      <c r="D105" s="20">
        <v>923</v>
      </c>
      <c r="E105" s="24">
        <v>0.02</v>
      </c>
      <c r="F105" s="25">
        <v>0.06</v>
      </c>
      <c r="G105" s="25">
        <v>0.28000000000000003</v>
      </c>
      <c r="H105" s="25">
        <v>0.62</v>
      </c>
      <c r="I105" s="25">
        <v>0.02</v>
      </c>
      <c r="J105" s="36">
        <v>3.5</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0.03</v>
      </c>
      <c r="F106" s="29">
        <v>0.05</v>
      </c>
      <c r="G106" s="29">
        <v>0.28999999999999998</v>
      </c>
      <c r="H106" s="29">
        <v>0.55000000000000004</v>
      </c>
      <c r="I106" s="29">
        <v>0.08</v>
      </c>
      <c r="J106" s="37">
        <v>3.5</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713" priority="16">
      <formula>L13=TRUE</formula>
    </cfRule>
  </conditionalFormatting>
  <conditionalFormatting sqref="E35">
    <cfRule type="expression" dxfId="712" priority="9">
      <formula>L35=TRUE</formula>
    </cfRule>
  </conditionalFormatting>
  <conditionalFormatting sqref="E60">
    <cfRule type="expression" dxfId="711" priority="8">
      <formula>L60=TRUE</formula>
    </cfRule>
  </conditionalFormatting>
  <conditionalFormatting sqref="E64">
    <cfRule type="expression" dxfId="710" priority="7">
      <formula>L64=TRUE</formula>
    </cfRule>
  </conditionalFormatting>
  <conditionalFormatting sqref="E84">
    <cfRule type="expression" dxfId="709" priority="6">
      <formula>L84=TRUE</formula>
    </cfRule>
  </conditionalFormatting>
  <conditionalFormatting sqref="E89">
    <cfRule type="expression" dxfId="708" priority="5">
      <formula>L89=TRUE</formula>
    </cfRule>
  </conditionalFormatting>
  <conditionalFormatting sqref="E93">
    <cfRule type="expression" dxfId="707" priority="4">
      <formula>L93=TRUE</formula>
    </cfRule>
  </conditionalFormatting>
  <conditionalFormatting sqref="E96">
    <cfRule type="expression" dxfId="706" priority="3">
      <formula>L96=TRUE</formula>
    </cfRule>
  </conditionalFormatting>
  <conditionalFormatting sqref="E99">
    <cfRule type="expression" dxfId="705" priority="2">
      <formula>L99=TRUE</formula>
    </cfRule>
  </conditionalFormatting>
  <conditionalFormatting sqref="E112:E142">
    <cfRule type="expression" dxfId="704" priority="13">
      <formula>L112=TRUE</formula>
    </cfRule>
  </conditionalFormatting>
  <conditionalFormatting sqref="E154:E195">
    <cfRule type="expression" dxfId="703" priority="15">
      <formula>L154=TRUE</formula>
    </cfRule>
  </conditionalFormatting>
  <conditionalFormatting sqref="E207:E248">
    <cfRule type="expression" dxfId="702"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701"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700" priority="11">
      <formula>Y13=TRUE</formula>
    </cfRule>
  </conditionalFormatting>
  <conditionalFormatting sqref="J110:K267">
    <cfRule type="expression" dxfId="699" priority="12">
      <formula>Z110=TRUE</formula>
    </cfRule>
  </conditionalFormatting>
  <conditionalFormatting sqref="M8:M106">
    <cfRule type="cellIs" dxfId="698"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697"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696" priority="18">
      <formula>N13=TRUE</formula>
    </cfRule>
  </conditionalFormatting>
  <pageMargins left="0.7" right="0.7" top="0.75" bottom="0.75" header="0.3" footer="0.3"/>
  <pageSetup paperSize="9" orientation="portrait" verticalDpi="0" r:id="rId1"/>
  <drawing r:id="rId2"/>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Worksheet____92"/>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267</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0.02</v>
      </c>
      <c r="F8" s="18">
        <v>7.0000000000000007E-2</v>
      </c>
      <c r="G8" s="18">
        <v>0.35</v>
      </c>
      <c r="H8" s="18">
        <v>0.51</v>
      </c>
      <c r="I8" s="18">
        <v>0.05</v>
      </c>
      <c r="J8" s="57">
        <v>3.4</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0.03</v>
      </c>
      <c r="F11" s="25">
        <v>0.06</v>
      </c>
      <c r="G11" s="25">
        <v>0.33</v>
      </c>
      <c r="H11" s="25">
        <v>0.53</v>
      </c>
      <c r="I11" s="25">
        <v>0.05</v>
      </c>
      <c r="J11" s="36">
        <v>3.4</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0.02</v>
      </c>
      <c r="F12" s="25">
        <v>7.0000000000000007E-2</v>
      </c>
      <c r="G12" s="25">
        <v>0.38</v>
      </c>
      <c r="H12" s="25">
        <v>0.49</v>
      </c>
      <c r="I12" s="25">
        <v>0.04</v>
      </c>
      <c r="J12" s="36">
        <v>3.4</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0.02</v>
      </c>
      <c r="F14" s="25">
        <v>0.06</v>
      </c>
      <c r="G14" s="25">
        <v>0.35</v>
      </c>
      <c r="H14" s="25">
        <v>0.5</v>
      </c>
      <c r="I14" s="25">
        <v>7.0000000000000007E-2</v>
      </c>
      <c r="J14" s="36">
        <v>3.4</v>
      </c>
      <c r="M14" s="19"/>
      <c r="O14" s="14" t="b">
        <v>0</v>
      </c>
      <c r="P14" s="14" t="b">
        <v>0</v>
      </c>
      <c r="Q14" s="14" t="b">
        <v>1</v>
      </c>
      <c r="R14" s="14" t="b">
        <v>1</v>
      </c>
      <c r="S14" s="14" t="e">
        <v>#REF!</v>
      </c>
      <c r="T14" s="14" t="e">
        <v>#REF!</v>
      </c>
      <c r="U14" s="14" t="e">
        <v>#REF!</v>
      </c>
      <c r="V14" s="14" t="e">
        <v>#REF!</v>
      </c>
      <c r="W14" s="14" t="e">
        <v>#REF!</v>
      </c>
      <c r="X14" s="14" t="e">
        <v>#REF!</v>
      </c>
      <c r="Y14" s="14" t="e">
        <v>#REF!</v>
      </c>
      <c r="Z14" s="14" t="e">
        <v>#REF!</v>
      </c>
      <c r="AA14" s="14" t="b">
        <v>0</v>
      </c>
      <c r="AB14" s="14" t="b">
        <v>1</v>
      </c>
    </row>
    <row r="15" spans="1:36" ht="12.75" customHeight="1" x14ac:dyDescent="0.25">
      <c r="A15" s="13">
        <v>2</v>
      </c>
      <c r="C15" s="3" t="s">
        <v>31</v>
      </c>
      <c r="D15" s="20">
        <v>357</v>
      </c>
      <c r="E15" s="24">
        <v>0.02</v>
      </c>
      <c r="F15" s="25">
        <v>0.06</v>
      </c>
      <c r="G15" s="25">
        <v>0.39</v>
      </c>
      <c r="H15" s="25">
        <v>0.47</v>
      </c>
      <c r="I15" s="25">
        <v>0.06</v>
      </c>
      <c r="J15" s="36">
        <v>3.4</v>
      </c>
      <c r="M15" s="19"/>
      <c r="O15" s="14" t="b">
        <v>0</v>
      </c>
      <c r="P15" s="14" t="b">
        <v>0</v>
      </c>
      <c r="Q15" s="14" t="b">
        <v>1</v>
      </c>
      <c r="R15" s="14" t="b">
        <v>0</v>
      </c>
      <c r="S15" s="14" t="e">
        <v>#REF!</v>
      </c>
      <c r="T15" s="14" t="e">
        <v>#REF!</v>
      </c>
      <c r="U15" s="14" t="e">
        <v>#REF!</v>
      </c>
      <c r="V15" s="14" t="e">
        <v>#REF!</v>
      </c>
      <c r="W15" s="14" t="e">
        <v>#REF!</v>
      </c>
      <c r="X15" s="14" t="e">
        <v>#REF!</v>
      </c>
      <c r="Y15" s="14" t="e">
        <v>#REF!</v>
      </c>
      <c r="Z15" s="14" t="e">
        <v>#REF!</v>
      </c>
      <c r="AA15" s="14" t="b">
        <v>0</v>
      </c>
      <c r="AB15" s="14" t="b">
        <v>1</v>
      </c>
    </row>
    <row r="16" spans="1:36" ht="12.75" customHeight="1" x14ac:dyDescent="0.25">
      <c r="A16" s="13">
        <v>2</v>
      </c>
      <c r="C16" s="3" t="s">
        <v>32</v>
      </c>
      <c r="D16" s="20">
        <v>358</v>
      </c>
      <c r="E16" s="24">
        <v>0.03</v>
      </c>
      <c r="F16" s="25">
        <v>0.09</v>
      </c>
      <c r="G16" s="25">
        <v>0.34</v>
      </c>
      <c r="H16" s="25">
        <v>0.5</v>
      </c>
      <c r="I16" s="25">
        <v>0.05</v>
      </c>
      <c r="J16" s="36">
        <v>3.4</v>
      </c>
      <c r="M16" s="19"/>
      <c r="O16" s="14" t="b">
        <v>0</v>
      </c>
      <c r="P16" s="14" t="b">
        <v>0</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0.03</v>
      </c>
      <c r="F17" s="25">
        <v>7.0000000000000007E-2</v>
      </c>
      <c r="G17" s="25">
        <v>0.43</v>
      </c>
      <c r="H17" s="25">
        <v>0.42</v>
      </c>
      <c r="I17" s="25">
        <v>0.05</v>
      </c>
      <c r="J17" s="36">
        <v>3.3</v>
      </c>
      <c r="M17" s="19"/>
      <c r="O17" s="14" t="b">
        <v>0</v>
      </c>
      <c r="P17" s="14" t="b">
        <v>0</v>
      </c>
      <c r="Q17" s="14" t="b">
        <v>1</v>
      </c>
      <c r="R17" s="14" t="b">
        <v>0</v>
      </c>
      <c r="S17" s="14" t="e">
        <v>#REF!</v>
      </c>
      <c r="T17" s="14" t="e">
        <v>#REF!</v>
      </c>
      <c r="U17" s="14" t="e">
        <v>#REF!</v>
      </c>
      <c r="V17" s="14" t="e">
        <v>#REF!</v>
      </c>
      <c r="W17" s="14" t="e">
        <v>#REF!</v>
      </c>
      <c r="X17" s="14" t="e">
        <v>#REF!</v>
      </c>
      <c r="Y17" s="14" t="e">
        <v>#REF!</v>
      </c>
      <c r="Z17" s="14" t="e">
        <v>#REF!</v>
      </c>
      <c r="AA17" s="14" t="b">
        <v>0</v>
      </c>
      <c r="AB17" s="14" t="b">
        <v>0</v>
      </c>
    </row>
    <row r="18" spans="1:28" ht="12.75" customHeight="1" x14ac:dyDescent="0.25">
      <c r="A18" s="13">
        <v>2</v>
      </c>
      <c r="C18" s="3" t="s">
        <v>34</v>
      </c>
      <c r="D18" s="20">
        <v>353</v>
      </c>
      <c r="E18" s="24">
        <v>0.03</v>
      </c>
      <c r="F18" s="25">
        <v>0.08</v>
      </c>
      <c r="G18" s="25">
        <v>0.33</v>
      </c>
      <c r="H18" s="25">
        <v>0.52</v>
      </c>
      <c r="I18" s="25">
        <v>0.04</v>
      </c>
      <c r="J18" s="36">
        <v>3.4</v>
      </c>
      <c r="M18" s="19"/>
      <c r="O18" s="14" t="b">
        <v>0</v>
      </c>
      <c r="P18" s="14" t="b">
        <v>0</v>
      </c>
      <c r="Q18" s="14" t="b">
        <v>1</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v>0.01</v>
      </c>
      <c r="F19" s="25">
        <v>0.04</v>
      </c>
      <c r="G19" s="25">
        <v>0.35</v>
      </c>
      <c r="H19" s="25">
        <v>0.57999999999999996</v>
      </c>
      <c r="I19" s="25">
        <v>0.02</v>
      </c>
      <c r="J19" s="36">
        <v>3.5</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0.01</v>
      </c>
      <c r="F20" s="25">
        <v>0.04</v>
      </c>
      <c r="G20" s="25">
        <v>0.28999999999999998</v>
      </c>
      <c r="H20" s="25">
        <v>0.65</v>
      </c>
      <c r="I20" s="25">
        <v>0.01</v>
      </c>
      <c r="J20" s="36">
        <v>3.6</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0.02</v>
      </c>
      <c r="F21" s="25">
        <v>0.04</v>
      </c>
      <c r="G21" s="25">
        <v>0.26</v>
      </c>
      <c r="H21" s="25">
        <v>0.68</v>
      </c>
      <c r="I21" s="25">
        <v>0.02</v>
      </c>
      <c r="J21" s="36">
        <v>3.6</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0.02</v>
      </c>
      <c r="F23" s="25">
        <v>7.0000000000000007E-2</v>
      </c>
      <c r="G23" s="25">
        <v>0.37</v>
      </c>
      <c r="H23" s="25">
        <v>0.48</v>
      </c>
      <c r="I23" s="25">
        <v>0.05</v>
      </c>
      <c r="J23" s="36">
        <v>3.4</v>
      </c>
      <c r="M23" s="19"/>
      <c r="O23" s="14" t="b">
        <v>0</v>
      </c>
      <c r="P23" s="14" t="b">
        <v>0</v>
      </c>
      <c r="Q23" s="14" t="b">
        <v>1</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0.01</v>
      </c>
      <c r="F24" s="25">
        <v>0.04</v>
      </c>
      <c r="G24" s="25">
        <v>0.3</v>
      </c>
      <c r="H24" s="25">
        <v>0.63</v>
      </c>
      <c r="I24" s="25">
        <v>0.02</v>
      </c>
      <c r="J24" s="36">
        <v>3.6</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0.03</v>
      </c>
      <c r="F26" s="25">
        <v>0.09</v>
      </c>
      <c r="G26" s="25">
        <v>0.37</v>
      </c>
      <c r="H26" s="25">
        <v>0.46</v>
      </c>
      <c r="I26" s="25">
        <v>0.06</v>
      </c>
      <c r="J26" s="36">
        <v>3.3</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0.02</v>
      </c>
      <c r="F27" s="25">
        <v>0.06</v>
      </c>
      <c r="G27" s="25">
        <v>0.35</v>
      </c>
      <c r="H27" s="25">
        <v>0.54</v>
      </c>
      <c r="I27" s="25">
        <v>0.04</v>
      </c>
      <c r="J27" s="36">
        <v>3.5</v>
      </c>
      <c r="M27" s="19"/>
      <c r="O27" s="14" t="b">
        <v>0</v>
      </c>
      <c r="P27" s="14" t="b">
        <v>0</v>
      </c>
      <c r="Q27" s="14" t="b">
        <v>0</v>
      </c>
      <c r="R27" s="14" t="b">
        <v>1</v>
      </c>
      <c r="S27" s="14" t="e">
        <v>#REF!</v>
      </c>
      <c r="T27" s="14" t="e">
        <v>#REF!</v>
      </c>
      <c r="U27" s="14" t="e">
        <v>#REF!</v>
      </c>
      <c r="V27" s="14" t="e">
        <v>#REF!</v>
      </c>
      <c r="W27" s="14" t="e">
        <v>#REF!</v>
      </c>
      <c r="X27" s="14" t="e">
        <v>#REF!</v>
      </c>
      <c r="Y27" s="14" t="e">
        <v>#REF!</v>
      </c>
      <c r="Z27" s="14" t="e">
        <v>#REF!</v>
      </c>
      <c r="AA27" s="14" t="b">
        <v>0</v>
      </c>
      <c r="AB27" s="14" t="b">
        <v>1</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0.02</v>
      </c>
      <c r="F29" s="25">
        <v>7.0000000000000007E-2</v>
      </c>
      <c r="G29" s="25">
        <v>0.35</v>
      </c>
      <c r="H29" s="25">
        <v>0.5</v>
      </c>
      <c r="I29" s="25">
        <v>0.05</v>
      </c>
      <c r="J29" s="36">
        <v>3.4</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0</v>
      </c>
    </row>
    <row r="30" spans="1:28" ht="12.75" customHeight="1" x14ac:dyDescent="0.25">
      <c r="A30" s="13">
        <v>5</v>
      </c>
      <c r="C30" s="3" t="s">
        <v>46</v>
      </c>
      <c r="D30" s="20">
        <v>639</v>
      </c>
      <c r="E30" s="24">
        <v>0.03</v>
      </c>
      <c r="F30" s="25">
        <v>0.06</v>
      </c>
      <c r="G30" s="25">
        <v>0.37</v>
      </c>
      <c r="H30" s="25">
        <v>0.51</v>
      </c>
      <c r="I30" s="25">
        <v>0.04</v>
      </c>
      <c r="J30" s="36">
        <v>3.4</v>
      </c>
      <c r="M30" s="19"/>
      <c r="O30" s="14" t="b">
        <v>0</v>
      </c>
      <c r="P30" s="14" t="b">
        <v>0</v>
      </c>
      <c r="Q30" s="14" t="b">
        <v>0</v>
      </c>
      <c r="R30" s="14" t="b">
        <v>0</v>
      </c>
      <c r="S30" s="14" t="e">
        <v>#REF!</v>
      </c>
      <c r="T30" s="14" t="e">
        <v>#REF!</v>
      </c>
      <c r="U30" s="14" t="e">
        <v>#REF!</v>
      </c>
      <c r="V30" s="14" t="e">
        <v>#REF!</v>
      </c>
      <c r="W30" s="14" t="e">
        <v>#REF!</v>
      </c>
      <c r="X30" s="14" t="e">
        <v>#REF!</v>
      </c>
      <c r="Y30" s="14" t="e">
        <v>#REF!</v>
      </c>
      <c r="Z30" s="14" t="e">
        <v>#REF!</v>
      </c>
      <c r="AA30" s="14" t="b">
        <v>0</v>
      </c>
      <c r="AB30" s="14" t="b">
        <v>0</v>
      </c>
    </row>
    <row r="31" spans="1:28" ht="12.75" customHeight="1" x14ac:dyDescent="0.25">
      <c r="A31" s="13">
        <v>5</v>
      </c>
      <c r="C31" s="3" t="s">
        <v>47</v>
      </c>
      <c r="D31" s="20">
        <v>280</v>
      </c>
      <c r="E31" s="24">
        <v>0.01</v>
      </c>
      <c r="F31" s="25">
        <v>0.06</v>
      </c>
      <c r="G31" s="25">
        <v>0.33</v>
      </c>
      <c r="H31" s="25">
        <v>0.56000000000000005</v>
      </c>
      <c r="I31" s="25">
        <v>0.04</v>
      </c>
      <c r="J31" s="36">
        <v>3.5</v>
      </c>
      <c r="M31" s="19"/>
      <c r="O31" s="14" t="b">
        <v>0</v>
      </c>
      <c r="P31" s="14" t="b">
        <v>0</v>
      </c>
      <c r="Q31" s="14" t="b">
        <v>0</v>
      </c>
      <c r="R31" s="14" t="b">
        <v>0</v>
      </c>
      <c r="S31" s="14" t="e">
        <v>#REF!</v>
      </c>
      <c r="T31" s="14" t="e">
        <v>#REF!</v>
      </c>
      <c r="U31" s="14" t="e">
        <v>#REF!</v>
      </c>
      <c r="V31" s="14" t="e">
        <v>#REF!</v>
      </c>
      <c r="W31" s="14" t="e">
        <v>#REF!</v>
      </c>
      <c r="X31" s="14" t="e">
        <v>#REF!</v>
      </c>
      <c r="Y31" s="14" t="e">
        <v>#REF!</v>
      </c>
      <c r="Z31" s="14" t="e">
        <v>#REF!</v>
      </c>
      <c r="AA31" s="14" t="b">
        <v>0</v>
      </c>
      <c r="AB31" s="14" t="b">
        <v>1</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0.02</v>
      </c>
      <c r="F33" s="25">
        <v>7.0000000000000007E-2</v>
      </c>
      <c r="G33" s="25">
        <v>0.35</v>
      </c>
      <c r="H33" s="25">
        <v>0.5</v>
      </c>
      <c r="I33" s="25">
        <v>0.05</v>
      </c>
      <c r="J33" s="36">
        <v>3.4</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0.01</v>
      </c>
      <c r="F34" s="25">
        <v>0.06</v>
      </c>
      <c r="G34" s="25">
        <v>0.35</v>
      </c>
      <c r="H34" s="25">
        <v>0.54</v>
      </c>
      <c r="I34" s="25">
        <v>0.04</v>
      </c>
      <c r="J34" s="36">
        <v>3.5</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0.02</v>
      </c>
      <c r="F36" s="25">
        <v>0.05</v>
      </c>
      <c r="G36" s="25">
        <v>0.35</v>
      </c>
      <c r="H36" s="25">
        <v>0.54</v>
      </c>
      <c r="I36" s="25">
        <v>0.04</v>
      </c>
      <c r="J36" s="36">
        <v>3.5</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1</v>
      </c>
    </row>
    <row r="37" spans="1:28" ht="12.75" customHeight="1" x14ac:dyDescent="0.25">
      <c r="A37" s="13">
        <v>7</v>
      </c>
      <c r="C37" s="3" t="s">
        <v>4</v>
      </c>
      <c r="D37" s="20">
        <v>1028</v>
      </c>
      <c r="E37" s="24">
        <v>0.03</v>
      </c>
      <c r="F37" s="25">
        <v>0.08</v>
      </c>
      <c r="G37" s="25">
        <v>0.36</v>
      </c>
      <c r="H37" s="25">
        <v>0.48</v>
      </c>
      <c r="I37" s="25">
        <v>0.05</v>
      </c>
      <c r="J37" s="36">
        <v>3.4</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0.02</v>
      </c>
      <c r="F39" s="25">
        <v>0.05</v>
      </c>
      <c r="G39" s="25">
        <v>0.36</v>
      </c>
      <c r="H39" s="25">
        <v>0.51</v>
      </c>
      <c r="I39" s="25">
        <v>0.06</v>
      </c>
      <c r="J39" s="36">
        <v>3.4</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0</v>
      </c>
    </row>
    <row r="40" spans="1:28" ht="12.75" customHeight="1" x14ac:dyDescent="0.25">
      <c r="A40" s="13">
        <v>8</v>
      </c>
      <c r="C40" s="3" t="s">
        <v>9</v>
      </c>
      <c r="D40" s="20">
        <v>619</v>
      </c>
      <c r="E40" s="24">
        <v>0.03</v>
      </c>
      <c r="F40" s="25">
        <v>0.08</v>
      </c>
      <c r="G40" s="25">
        <v>0.35</v>
      </c>
      <c r="H40" s="25">
        <v>0.49</v>
      </c>
      <c r="I40" s="25">
        <v>0.05</v>
      </c>
      <c r="J40" s="36">
        <v>3.4</v>
      </c>
      <c r="M40" s="19"/>
      <c r="O40" s="14" t="b">
        <v>0</v>
      </c>
      <c r="P40" s="14" t="b">
        <v>0</v>
      </c>
      <c r="Q40" s="14" t="b">
        <v>0</v>
      </c>
      <c r="R40" s="14" t="b">
        <v>0</v>
      </c>
      <c r="S40" s="14" t="e">
        <v>#REF!</v>
      </c>
      <c r="T40" s="14" t="e">
        <v>#REF!</v>
      </c>
      <c r="U40" s="14" t="e">
        <v>#REF!</v>
      </c>
      <c r="V40" s="14" t="e">
        <v>#REF!</v>
      </c>
      <c r="W40" s="14" t="e">
        <v>#REF!</v>
      </c>
      <c r="X40" s="14" t="e">
        <v>#REF!</v>
      </c>
      <c r="Y40" s="14" t="e">
        <v>#REF!</v>
      </c>
      <c r="Z40" s="14" t="e">
        <v>#REF!</v>
      </c>
      <c r="AA40" s="14" t="b">
        <v>0</v>
      </c>
      <c r="AB40" s="14" t="b">
        <v>0</v>
      </c>
    </row>
    <row r="41" spans="1:28" ht="12.75" customHeight="1" x14ac:dyDescent="0.25">
      <c r="A41" s="13">
        <v>8</v>
      </c>
      <c r="C41" s="3" t="s">
        <v>10</v>
      </c>
      <c r="D41" s="20">
        <v>349</v>
      </c>
      <c r="E41" s="24">
        <v>0.02</v>
      </c>
      <c r="F41" s="25">
        <v>0.05</v>
      </c>
      <c r="G41" s="25">
        <v>0.31</v>
      </c>
      <c r="H41" s="25">
        <v>0.56999999999999995</v>
      </c>
      <c r="I41" s="25">
        <v>0.05</v>
      </c>
      <c r="J41" s="36">
        <v>3.5</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0.02</v>
      </c>
      <c r="F42" s="25">
        <v>7.0000000000000007E-2</v>
      </c>
      <c r="G42" s="25">
        <v>0.37</v>
      </c>
      <c r="H42" s="25">
        <v>0.5</v>
      </c>
      <c r="I42" s="25">
        <v>0.04</v>
      </c>
      <c r="J42" s="36">
        <v>3.4</v>
      </c>
      <c r="M42" s="19"/>
      <c r="O42" s="14" t="b">
        <v>0</v>
      </c>
      <c r="P42" s="14" t="b">
        <v>0</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0.02</v>
      </c>
      <c r="F44" s="25">
        <v>7.0000000000000007E-2</v>
      </c>
      <c r="G44" s="25">
        <v>0.35</v>
      </c>
      <c r="H44" s="25">
        <v>0.51</v>
      </c>
      <c r="I44" s="25">
        <v>0.05</v>
      </c>
      <c r="J44" s="36">
        <v>3.4</v>
      </c>
      <c r="M44" s="19"/>
      <c r="O44" s="14" t="b">
        <v>0</v>
      </c>
      <c r="P44" s="14" t="b">
        <v>0</v>
      </c>
      <c r="Q44" s="14" t="b">
        <v>0</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0.02</v>
      </c>
      <c r="F45" s="25">
        <v>0.1</v>
      </c>
      <c r="G45" s="25">
        <v>0.3</v>
      </c>
      <c r="H45" s="25">
        <v>0.56000000000000005</v>
      </c>
      <c r="I45" s="25">
        <v>0.02</v>
      </c>
      <c r="J45" s="36">
        <v>3.4</v>
      </c>
      <c r="M45" s="19"/>
      <c r="O45" s="14" t="b">
        <v>0</v>
      </c>
      <c r="P45" s="14" t="b">
        <v>0</v>
      </c>
      <c r="Q45" s="14" t="b">
        <v>0</v>
      </c>
      <c r="R45" s="14" t="b">
        <v>1</v>
      </c>
      <c r="S45" s="14" t="e">
        <v>#REF!</v>
      </c>
      <c r="T45" s="14" t="e">
        <v>#REF!</v>
      </c>
      <c r="U45" s="14" t="e">
        <v>#REF!</v>
      </c>
      <c r="V45" s="14" t="e">
        <v>#REF!</v>
      </c>
      <c r="W45" s="14" t="e">
        <v>#REF!</v>
      </c>
      <c r="X45" s="14" t="e">
        <v>#REF!</v>
      </c>
      <c r="Y45" s="14" t="e">
        <v>#REF!</v>
      </c>
      <c r="Z45" s="14" t="e">
        <v>#REF!</v>
      </c>
      <c r="AA45" s="14" t="b">
        <v>0</v>
      </c>
      <c r="AB45" s="14" t="b">
        <v>0</v>
      </c>
    </row>
    <row r="46" spans="1:28" ht="12.75" customHeight="1" x14ac:dyDescent="0.25">
      <c r="A46" s="13">
        <v>9</v>
      </c>
      <c r="C46" s="3" t="s">
        <v>53</v>
      </c>
      <c r="D46" s="20">
        <v>67</v>
      </c>
      <c r="E46" s="24"/>
      <c r="F46" s="25">
        <v>0.04</v>
      </c>
      <c r="G46" s="25">
        <v>0.39</v>
      </c>
      <c r="H46" s="25">
        <v>0.51</v>
      </c>
      <c r="I46" s="25">
        <v>0.06</v>
      </c>
      <c r="J46" s="36">
        <v>3.5</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0.01</v>
      </c>
      <c r="F47" s="25">
        <v>0.04</v>
      </c>
      <c r="G47" s="25">
        <v>0.4</v>
      </c>
      <c r="H47" s="25">
        <v>0.51</v>
      </c>
      <c r="I47" s="25">
        <v>0.05</v>
      </c>
      <c r="J47" s="36">
        <v>3.5</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1</v>
      </c>
    </row>
    <row r="48" spans="1:28" ht="12.75" customHeight="1" x14ac:dyDescent="0.25">
      <c r="A48" s="13">
        <v>9</v>
      </c>
      <c r="C48" s="3" t="s">
        <v>55</v>
      </c>
      <c r="D48" s="20">
        <v>64</v>
      </c>
      <c r="E48" s="24"/>
      <c r="F48" s="25">
        <v>0.11</v>
      </c>
      <c r="G48" s="25">
        <v>0.3</v>
      </c>
      <c r="H48" s="25">
        <v>0.59</v>
      </c>
      <c r="I48" s="25"/>
      <c r="J48" s="36">
        <v>3.5</v>
      </c>
      <c r="M48" s="19"/>
      <c r="O48" s="14" t="b">
        <v>0</v>
      </c>
      <c r="P48" s="14" t="b">
        <v>1</v>
      </c>
      <c r="Q48" s="14" t="b">
        <v>0</v>
      </c>
      <c r="R48" s="14" t="b">
        <v>1</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c r="F49" s="25">
        <v>0.05</v>
      </c>
      <c r="G49" s="25">
        <v>0.45</v>
      </c>
      <c r="H49" s="25">
        <v>0.45</v>
      </c>
      <c r="I49" s="25">
        <v>0.05</v>
      </c>
      <c r="J49" s="36">
        <v>3.4</v>
      </c>
      <c r="M49" s="19"/>
      <c r="O49" s="14" t="b">
        <v>0</v>
      </c>
      <c r="P49" s="14" t="b">
        <v>0</v>
      </c>
      <c r="Q49" s="14" t="b">
        <v>1</v>
      </c>
      <c r="R49" s="14" t="b">
        <v>0</v>
      </c>
      <c r="S49" s="14" t="e">
        <v>#REF!</v>
      </c>
      <c r="T49" s="14" t="e">
        <v>#REF!</v>
      </c>
      <c r="U49" s="14" t="e">
        <v>#REF!</v>
      </c>
      <c r="V49" s="14" t="e">
        <v>#REF!</v>
      </c>
      <c r="W49" s="14" t="e">
        <v>#REF!</v>
      </c>
      <c r="X49" s="14" t="e">
        <v>#REF!</v>
      </c>
      <c r="Y49" s="14" t="e">
        <v>#REF!</v>
      </c>
      <c r="Z49" s="14" t="e">
        <v>#REF!</v>
      </c>
      <c r="AA49" s="14" t="b">
        <v>0</v>
      </c>
      <c r="AB49" s="14" t="b">
        <v>0</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0.06</v>
      </c>
      <c r="F51" s="25">
        <v>7.0000000000000007E-2</v>
      </c>
      <c r="G51" s="25">
        <v>0.32</v>
      </c>
      <c r="H51" s="25">
        <v>0.49</v>
      </c>
      <c r="I51" s="25">
        <v>0.06</v>
      </c>
      <c r="J51" s="36">
        <v>3.3</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0.02</v>
      </c>
      <c r="F52" s="25">
        <v>7.0000000000000007E-2</v>
      </c>
      <c r="G52" s="25">
        <v>0.35</v>
      </c>
      <c r="H52" s="25">
        <v>0.51</v>
      </c>
      <c r="I52" s="25">
        <v>0.05</v>
      </c>
      <c r="J52" s="36">
        <v>3.4</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1</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7.0000000000000007E-2</v>
      </c>
      <c r="G54" s="25">
        <v>0.46</v>
      </c>
      <c r="H54" s="25">
        <v>0.37</v>
      </c>
      <c r="I54" s="25">
        <v>0.06</v>
      </c>
      <c r="J54" s="36">
        <v>3.2</v>
      </c>
      <c r="M54" s="19"/>
      <c r="O54" s="14" t="b">
        <v>0</v>
      </c>
      <c r="P54" s="14" t="b">
        <v>0</v>
      </c>
      <c r="Q54" s="14" t="b">
        <v>1</v>
      </c>
      <c r="R54" s="14" t="b">
        <v>0</v>
      </c>
      <c r="S54" s="14" t="e">
        <v>#REF!</v>
      </c>
      <c r="T54" s="14" t="e">
        <v>#REF!</v>
      </c>
      <c r="U54" s="14" t="e">
        <v>#REF!</v>
      </c>
      <c r="V54" s="14" t="e">
        <v>#REF!</v>
      </c>
      <c r="W54" s="14" t="e">
        <v>#REF!</v>
      </c>
      <c r="X54" s="14" t="e">
        <v>#REF!</v>
      </c>
      <c r="Y54" s="14" t="e">
        <v>#REF!</v>
      </c>
      <c r="Z54" s="14" t="e">
        <v>#REF!</v>
      </c>
      <c r="AA54" s="14" t="b">
        <v>0</v>
      </c>
      <c r="AB54" s="14" t="b">
        <v>0</v>
      </c>
    </row>
    <row r="55" spans="1:28" ht="12.75" customHeight="1" x14ac:dyDescent="0.25">
      <c r="A55" s="13">
        <v>11</v>
      </c>
      <c r="C55" s="3" t="s">
        <v>60</v>
      </c>
      <c r="D55" s="20">
        <v>164</v>
      </c>
      <c r="E55" s="24">
        <v>0.01</v>
      </c>
      <c r="F55" s="25">
        <v>0.09</v>
      </c>
      <c r="G55" s="25">
        <v>0.39</v>
      </c>
      <c r="H55" s="25">
        <v>0.48</v>
      </c>
      <c r="I55" s="25">
        <v>0.03</v>
      </c>
      <c r="J55" s="36">
        <v>3.4</v>
      </c>
      <c r="M55" s="19"/>
      <c r="O55" s="14" t="b">
        <v>0</v>
      </c>
      <c r="P55" s="14" t="b">
        <v>0</v>
      </c>
      <c r="Q55" s="14" t="b">
        <v>1</v>
      </c>
      <c r="R55" s="14" t="b">
        <v>1</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0.06</v>
      </c>
      <c r="F56" s="25">
        <v>0.05</v>
      </c>
      <c r="G56" s="25">
        <v>0.38</v>
      </c>
      <c r="H56" s="25">
        <v>0.49</v>
      </c>
      <c r="I56" s="25">
        <v>0.02</v>
      </c>
      <c r="J56" s="36">
        <v>3.3</v>
      </c>
      <c r="M56" s="19"/>
      <c r="O56" s="14" t="b">
        <v>0</v>
      </c>
      <c r="P56" s="14" t="b">
        <v>0</v>
      </c>
      <c r="Q56" s="14" t="b">
        <v>1</v>
      </c>
      <c r="R56" s="14" t="b">
        <v>1</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7.0000000000000007E-2</v>
      </c>
      <c r="F57" s="25">
        <v>0.13</v>
      </c>
      <c r="G57" s="25">
        <v>0.27</v>
      </c>
      <c r="H57" s="25">
        <v>0.49</v>
      </c>
      <c r="I57" s="25">
        <v>0.04</v>
      </c>
      <c r="J57" s="36">
        <v>3.2</v>
      </c>
      <c r="M57" s="19"/>
      <c r="O57" s="14" t="b">
        <v>0</v>
      </c>
      <c r="P57" s="14" t="b">
        <v>1</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0.02</v>
      </c>
      <c r="F58" s="25">
        <v>0.05</v>
      </c>
      <c r="G58" s="25">
        <v>0.34</v>
      </c>
      <c r="H58" s="25">
        <v>0.56000000000000005</v>
      </c>
      <c r="I58" s="25">
        <v>0.03</v>
      </c>
      <c r="J58" s="36">
        <v>3.5</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0.02</v>
      </c>
      <c r="F59" s="25">
        <v>0.1</v>
      </c>
      <c r="G59" s="25">
        <v>0.37</v>
      </c>
      <c r="H59" s="25">
        <v>0.35</v>
      </c>
      <c r="I59" s="25">
        <v>0.15</v>
      </c>
      <c r="J59" s="36">
        <v>3.2</v>
      </c>
      <c r="M59" s="19"/>
      <c r="O59" s="14" t="b">
        <v>0</v>
      </c>
      <c r="P59" s="14" t="b">
        <v>0</v>
      </c>
      <c r="Q59" s="14" t="b">
        <v>1</v>
      </c>
      <c r="R59" s="14" t="b">
        <v>0</v>
      </c>
      <c r="S59" s="14" t="e">
        <v>#REF!</v>
      </c>
      <c r="T59" s="14" t="e">
        <v>#REF!</v>
      </c>
      <c r="U59" s="14" t="e">
        <v>#REF!</v>
      </c>
      <c r="V59" s="14" t="e">
        <v>#REF!</v>
      </c>
      <c r="W59" s="14" t="e">
        <v>#REF!</v>
      </c>
      <c r="X59" s="14" t="e">
        <v>#REF!</v>
      </c>
      <c r="Y59" s="14" t="e">
        <v>#REF!</v>
      </c>
      <c r="Z59" s="14" t="e">
        <v>#REF!</v>
      </c>
      <c r="AA59" s="14" t="b">
        <v>1</v>
      </c>
      <c r="AB59" s="14" t="b">
        <v>0</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0.04</v>
      </c>
      <c r="F61" s="25">
        <v>0.05</v>
      </c>
      <c r="G61" s="25">
        <v>0.35</v>
      </c>
      <c r="H61" s="25">
        <v>0.5</v>
      </c>
      <c r="I61" s="25">
        <v>0.06</v>
      </c>
      <c r="J61" s="36">
        <v>3.4</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0</v>
      </c>
    </row>
    <row r="62" spans="1:28" ht="12.75" customHeight="1" x14ac:dyDescent="0.25">
      <c r="A62" s="13">
        <v>12</v>
      </c>
      <c r="C62" s="3" t="s">
        <v>67</v>
      </c>
      <c r="D62" s="20">
        <v>482</v>
      </c>
      <c r="E62" s="24">
        <v>0.03</v>
      </c>
      <c r="F62" s="25">
        <v>0.09</v>
      </c>
      <c r="G62" s="25">
        <v>0.32</v>
      </c>
      <c r="H62" s="25">
        <v>0.51</v>
      </c>
      <c r="I62" s="25">
        <v>0.05</v>
      </c>
      <c r="J62" s="36">
        <v>3.4</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0.02</v>
      </c>
      <c r="F63" s="25">
        <v>0.06</v>
      </c>
      <c r="G63" s="25">
        <v>0.36</v>
      </c>
      <c r="H63" s="25">
        <v>0.51</v>
      </c>
      <c r="I63" s="25">
        <v>0.05</v>
      </c>
      <c r="J63" s="36">
        <v>3.4</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0.04</v>
      </c>
      <c r="F65" s="25">
        <v>0.12</v>
      </c>
      <c r="G65" s="25">
        <v>0.39</v>
      </c>
      <c r="H65" s="25">
        <v>0.3</v>
      </c>
      <c r="I65" s="25">
        <v>0.15</v>
      </c>
      <c r="J65" s="36">
        <v>3.1</v>
      </c>
      <c r="M65" s="19"/>
      <c r="O65" s="14" t="b">
        <v>0</v>
      </c>
      <c r="P65" s="14" t="b">
        <v>1</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0.03</v>
      </c>
      <c r="F66" s="25">
        <v>0.08</v>
      </c>
      <c r="G66" s="25">
        <v>0.4</v>
      </c>
      <c r="H66" s="25">
        <v>0.44</v>
      </c>
      <c r="I66" s="25">
        <v>0.05</v>
      </c>
      <c r="J66" s="36">
        <v>3.3</v>
      </c>
      <c r="M66" s="19"/>
      <c r="O66" s="14" t="b">
        <v>0</v>
      </c>
      <c r="P66" s="14" t="b">
        <v>0</v>
      </c>
      <c r="Q66" s="14" t="b">
        <v>1</v>
      </c>
      <c r="R66" s="14" t="b">
        <v>1</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0.02</v>
      </c>
      <c r="F67" s="25">
        <v>0.05</v>
      </c>
      <c r="G67" s="25">
        <v>0.33</v>
      </c>
      <c r="H67" s="25">
        <v>0.57999999999999996</v>
      </c>
      <c r="I67" s="25">
        <v>0.03</v>
      </c>
      <c r="J67" s="36">
        <v>3.5</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0.04</v>
      </c>
      <c r="F69" s="25">
        <v>0.14000000000000001</v>
      </c>
      <c r="G69" s="25">
        <v>0.41</v>
      </c>
      <c r="H69" s="25">
        <v>0.36</v>
      </c>
      <c r="I69" s="25">
        <v>0.05</v>
      </c>
      <c r="J69" s="36">
        <v>3.2</v>
      </c>
      <c r="M69" s="19"/>
      <c r="O69" s="14" t="b">
        <v>0</v>
      </c>
      <c r="P69" s="14" t="b">
        <v>1</v>
      </c>
      <c r="Q69" s="14" t="b">
        <v>1</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0.02</v>
      </c>
      <c r="F70" s="25">
        <v>0.04</v>
      </c>
      <c r="G70" s="25">
        <v>0.33</v>
      </c>
      <c r="H70" s="25">
        <v>0.56000000000000005</v>
      </c>
      <c r="I70" s="25">
        <v>0.05</v>
      </c>
      <c r="J70" s="36">
        <v>3.5</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0.04</v>
      </c>
      <c r="F72" s="25">
        <v>0.11</v>
      </c>
      <c r="G72" s="25">
        <v>0.35</v>
      </c>
      <c r="H72" s="25">
        <v>0.41</v>
      </c>
      <c r="I72" s="25">
        <v>0.09</v>
      </c>
      <c r="J72" s="36">
        <v>3.2</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0</v>
      </c>
      <c r="AB72" s="14" t="b">
        <v>0</v>
      </c>
    </row>
    <row r="73" spans="1:28" ht="12.75" customHeight="1" x14ac:dyDescent="0.25">
      <c r="A73" s="13">
        <v>15</v>
      </c>
      <c r="C73" s="3" t="s">
        <v>77</v>
      </c>
      <c r="D73" s="20">
        <v>762</v>
      </c>
      <c r="E73" s="24">
        <v>0.03</v>
      </c>
      <c r="F73" s="25">
        <v>7.0000000000000007E-2</v>
      </c>
      <c r="G73" s="25">
        <v>0.37</v>
      </c>
      <c r="H73" s="25">
        <v>0.48</v>
      </c>
      <c r="I73" s="25">
        <v>0.05</v>
      </c>
      <c r="J73" s="36">
        <v>3.4</v>
      </c>
      <c r="M73" s="19"/>
      <c r="O73" s="14" t="b">
        <v>0</v>
      </c>
      <c r="P73" s="14" t="b">
        <v>0</v>
      </c>
      <c r="Q73" s="14" t="b">
        <v>0</v>
      </c>
      <c r="R73" s="14" t="b">
        <v>1</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0.01</v>
      </c>
      <c r="F74" s="25">
        <v>0.05</v>
      </c>
      <c r="G74" s="25">
        <v>0.34</v>
      </c>
      <c r="H74" s="25">
        <v>0.56000000000000005</v>
      </c>
      <c r="I74" s="25">
        <v>0.03</v>
      </c>
      <c r="J74" s="36">
        <v>3.5</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0.04</v>
      </c>
      <c r="F76" s="25">
        <v>0.12</v>
      </c>
      <c r="G76" s="25">
        <v>0.35</v>
      </c>
      <c r="H76" s="25">
        <v>0.46</v>
      </c>
      <c r="I76" s="25">
        <v>0.03</v>
      </c>
      <c r="J76" s="36">
        <v>3.3</v>
      </c>
      <c r="M76" s="19"/>
      <c r="O76" s="14" t="b">
        <v>0</v>
      </c>
      <c r="P76" s="14" t="b">
        <v>0</v>
      </c>
      <c r="Q76" s="14" t="b">
        <v>0</v>
      </c>
      <c r="R76" s="14" t="b">
        <v>0</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0.02</v>
      </c>
      <c r="F77" s="25">
        <v>0.08</v>
      </c>
      <c r="G77" s="25">
        <v>0.46</v>
      </c>
      <c r="H77" s="25">
        <v>0.4</v>
      </c>
      <c r="I77" s="25">
        <v>0.05</v>
      </c>
      <c r="J77" s="36">
        <v>3.3</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0.02</v>
      </c>
      <c r="F78" s="25">
        <v>0.06</v>
      </c>
      <c r="G78" s="25">
        <v>0.35</v>
      </c>
      <c r="H78" s="25">
        <v>0.54</v>
      </c>
      <c r="I78" s="25">
        <v>0.04</v>
      </c>
      <c r="J78" s="36">
        <v>3.4</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0.01</v>
      </c>
      <c r="F79" s="25">
        <v>0.09</v>
      </c>
      <c r="G79" s="25">
        <v>0.32</v>
      </c>
      <c r="H79" s="25">
        <v>0.45</v>
      </c>
      <c r="I79" s="25">
        <v>0.13</v>
      </c>
      <c r="J79" s="36">
        <v>3.4</v>
      </c>
      <c r="M79" s="19"/>
      <c r="O79" s="14" t="b">
        <v>0</v>
      </c>
      <c r="P79" s="14" t="b">
        <v>0</v>
      </c>
      <c r="Q79" s="14" t="b">
        <v>0</v>
      </c>
      <c r="R79" s="14" t="b">
        <v>0</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0.06</v>
      </c>
      <c r="F81" s="25">
        <v>0.18</v>
      </c>
      <c r="G81" s="25">
        <v>0.31</v>
      </c>
      <c r="H81" s="25">
        <v>0.39</v>
      </c>
      <c r="I81" s="25">
        <v>7.0000000000000007E-2</v>
      </c>
      <c r="J81" s="36">
        <v>3.1</v>
      </c>
      <c r="M81" s="19"/>
      <c r="O81" s="14" t="b">
        <v>0</v>
      </c>
      <c r="P81" s="14" t="b">
        <v>1</v>
      </c>
      <c r="Q81" s="14" t="b">
        <v>0</v>
      </c>
      <c r="R81" s="14" t="b">
        <v>1</v>
      </c>
      <c r="S81" s="14" t="e">
        <v>#REF!</v>
      </c>
      <c r="T81" s="14" t="e">
        <v>#REF!</v>
      </c>
      <c r="U81" s="14" t="e">
        <v>#REF!</v>
      </c>
      <c r="V81" s="14" t="e">
        <v>#REF!</v>
      </c>
      <c r="W81" s="14" t="e">
        <v>#REF!</v>
      </c>
      <c r="X81" s="14" t="e">
        <v>#REF!</v>
      </c>
      <c r="Y81" s="14" t="e">
        <v>#REF!</v>
      </c>
      <c r="Z81" s="14" t="e">
        <v>#REF!</v>
      </c>
      <c r="AA81" s="14" t="b">
        <v>0</v>
      </c>
      <c r="AB81" s="14" t="b">
        <v>1</v>
      </c>
    </row>
    <row r="82" spans="1:28" ht="12.75" customHeight="1" x14ac:dyDescent="0.25">
      <c r="A82" s="13">
        <v>17</v>
      </c>
      <c r="C82" s="3" t="s">
        <v>71</v>
      </c>
      <c r="D82" s="20">
        <v>696</v>
      </c>
      <c r="E82" s="24">
        <v>0.02</v>
      </c>
      <c r="F82" s="25">
        <v>0.11</v>
      </c>
      <c r="G82" s="25">
        <v>0.41</v>
      </c>
      <c r="H82" s="25">
        <v>0.39</v>
      </c>
      <c r="I82" s="25">
        <v>0.06</v>
      </c>
      <c r="J82" s="36">
        <v>3.2</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0.02</v>
      </c>
      <c r="F83" s="25">
        <v>0.03</v>
      </c>
      <c r="G83" s="25">
        <v>0.33</v>
      </c>
      <c r="H83" s="25">
        <v>0.57999999999999996</v>
      </c>
      <c r="I83" s="25">
        <v>0.04</v>
      </c>
      <c r="J83" s="36">
        <v>3.5</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0.01</v>
      </c>
      <c r="F85" s="25">
        <v>0.04</v>
      </c>
      <c r="G85" s="25">
        <v>0.26</v>
      </c>
      <c r="H85" s="25">
        <v>0.64</v>
      </c>
      <c r="I85" s="25">
        <v>0.05</v>
      </c>
      <c r="J85" s="36">
        <v>3.6</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0.02</v>
      </c>
      <c r="F86" s="25">
        <v>7.0000000000000007E-2</v>
      </c>
      <c r="G86" s="25">
        <v>0.39</v>
      </c>
      <c r="H86" s="25">
        <v>0.49</v>
      </c>
      <c r="I86" s="25">
        <v>0.03</v>
      </c>
      <c r="J86" s="36">
        <v>3.4</v>
      </c>
      <c r="M86" s="19"/>
      <c r="O86" s="14" t="b">
        <v>0</v>
      </c>
      <c r="P86" s="14" t="b">
        <v>0</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0.03</v>
      </c>
      <c r="F87" s="25">
        <v>0.1</v>
      </c>
      <c r="G87" s="25">
        <v>0.41</v>
      </c>
      <c r="H87" s="25">
        <v>0.41</v>
      </c>
      <c r="I87" s="25">
        <v>0.05</v>
      </c>
      <c r="J87" s="36">
        <v>3.3</v>
      </c>
      <c r="M87" s="19"/>
      <c r="O87" s="14" t="b">
        <v>0</v>
      </c>
      <c r="P87" s="14" t="b">
        <v>0</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0.05</v>
      </c>
      <c r="F88" s="25">
        <v>0.05</v>
      </c>
      <c r="G88" s="25">
        <v>0.3</v>
      </c>
      <c r="H88" s="25">
        <v>0.44</v>
      </c>
      <c r="I88" s="25">
        <v>0.16</v>
      </c>
      <c r="J88" s="36">
        <v>3.4</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0.17</v>
      </c>
      <c r="F90" s="25">
        <v>0.24</v>
      </c>
      <c r="G90" s="25">
        <v>0.27</v>
      </c>
      <c r="H90" s="25">
        <v>0.26</v>
      </c>
      <c r="I90" s="25">
        <v>7.0000000000000007E-2</v>
      </c>
      <c r="J90" s="36">
        <v>2.7</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0.02</v>
      </c>
      <c r="F91" s="25">
        <v>0.11</v>
      </c>
      <c r="G91" s="25">
        <v>0.46</v>
      </c>
      <c r="H91" s="25">
        <v>0.35</v>
      </c>
      <c r="I91" s="25">
        <v>0.06</v>
      </c>
      <c r="J91" s="36">
        <v>3.2</v>
      </c>
      <c r="M91" s="19"/>
      <c r="O91" s="14" t="b">
        <v>0</v>
      </c>
      <c r="P91" s="14" t="b">
        <v>1</v>
      </c>
      <c r="Q91" s="14" t="b">
        <v>1</v>
      </c>
      <c r="R91" s="14" t="b">
        <v>1</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0.01</v>
      </c>
      <c r="F92" s="25">
        <v>0.02</v>
      </c>
      <c r="G92" s="25">
        <v>0.28999999999999998</v>
      </c>
      <c r="H92" s="25">
        <v>0.64</v>
      </c>
      <c r="I92" s="25">
        <v>0.04</v>
      </c>
      <c r="J92" s="36">
        <v>3.6</v>
      </c>
      <c r="M92" s="19"/>
      <c r="O92" s="14" t="b">
        <v>0</v>
      </c>
      <c r="P92" s="14" t="b">
        <v>0</v>
      </c>
      <c r="Q92" s="14" t="b">
        <v>0</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0.03</v>
      </c>
      <c r="F94" s="25">
        <v>0.09</v>
      </c>
      <c r="G94" s="25">
        <v>0.4</v>
      </c>
      <c r="H94" s="25">
        <v>0.43</v>
      </c>
      <c r="I94" s="25">
        <v>0.05</v>
      </c>
      <c r="J94" s="36">
        <v>3.3</v>
      </c>
      <c r="M94" s="19"/>
      <c r="O94" s="14" t="b">
        <v>0</v>
      </c>
      <c r="P94" s="14" t="b">
        <v>0</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0.01</v>
      </c>
      <c r="F95" s="25">
        <v>0.02</v>
      </c>
      <c r="G95" s="25">
        <v>0.25</v>
      </c>
      <c r="H95" s="25">
        <v>0.68</v>
      </c>
      <c r="I95" s="25">
        <v>0.04</v>
      </c>
      <c r="J95" s="36">
        <v>3.7</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0.03</v>
      </c>
      <c r="F97" s="25">
        <v>0.1</v>
      </c>
      <c r="G97" s="25">
        <v>0.4</v>
      </c>
      <c r="H97" s="25">
        <v>0.43</v>
      </c>
      <c r="I97" s="25">
        <v>0.04</v>
      </c>
      <c r="J97" s="36">
        <v>3.3</v>
      </c>
      <c r="M97" s="19"/>
      <c r="O97" s="14" t="b">
        <v>0</v>
      </c>
      <c r="P97" s="14" t="b">
        <v>0</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0.02</v>
      </c>
      <c r="F98" s="25">
        <v>0.03</v>
      </c>
      <c r="G98" s="25">
        <v>0.3</v>
      </c>
      <c r="H98" s="25">
        <v>0.6</v>
      </c>
      <c r="I98" s="25">
        <v>0.05</v>
      </c>
      <c r="J98" s="36">
        <v>3.6</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0.03</v>
      </c>
      <c r="F100" s="25">
        <v>0.09</v>
      </c>
      <c r="G100" s="25">
        <v>0.4</v>
      </c>
      <c r="H100" s="25">
        <v>0.43</v>
      </c>
      <c r="I100" s="25">
        <v>0.04</v>
      </c>
      <c r="J100" s="36">
        <v>3.3</v>
      </c>
      <c r="M100" s="19"/>
      <c r="O100" s="14" t="b">
        <v>0</v>
      </c>
      <c r="P100" s="14" t="b">
        <v>0</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0.02</v>
      </c>
      <c r="F101" s="25">
        <v>0.04</v>
      </c>
      <c r="G101" s="25">
        <v>0.3</v>
      </c>
      <c r="H101" s="25">
        <v>0.57999999999999996</v>
      </c>
      <c r="I101" s="25">
        <v>0.05</v>
      </c>
      <c r="J101" s="36">
        <v>3.5</v>
      </c>
      <c r="M101" s="19"/>
      <c r="O101" s="14" t="b">
        <v>0</v>
      </c>
      <c r="P101" s="14" t="b">
        <v>0</v>
      </c>
      <c r="Q101" s="14" t="b">
        <v>0</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0.05</v>
      </c>
      <c r="F103" s="25">
        <v>0.17</v>
      </c>
      <c r="G103" s="25">
        <v>0.32</v>
      </c>
      <c r="H103" s="25">
        <v>0.4</v>
      </c>
      <c r="I103" s="25">
        <v>0.05</v>
      </c>
      <c r="J103" s="36">
        <v>3.1</v>
      </c>
      <c r="M103" s="19"/>
      <c r="O103" s="14" t="b">
        <v>0</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0.02</v>
      </c>
      <c r="F104" s="25">
        <v>0.09</v>
      </c>
      <c r="G104" s="25">
        <v>0.5</v>
      </c>
      <c r="H104" s="25">
        <v>0.35</v>
      </c>
      <c r="I104" s="25">
        <v>0.04</v>
      </c>
      <c r="J104" s="36">
        <v>3.2</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0.01</v>
      </c>
      <c r="F105" s="25">
        <v>0.04</v>
      </c>
      <c r="G105" s="25">
        <v>0.31</v>
      </c>
      <c r="H105" s="25">
        <v>0.62</v>
      </c>
      <c r="I105" s="25">
        <v>0.02</v>
      </c>
      <c r="J105" s="36">
        <v>3.6</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0.03</v>
      </c>
      <c r="F106" s="29">
        <v>0.05</v>
      </c>
      <c r="G106" s="29">
        <v>0.32</v>
      </c>
      <c r="H106" s="29">
        <v>0.51</v>
      </c>
      <c r="I106" s="29">
        <v>0.1</v>
      </c>
      <c r="J106" s="37">
        <v>3.5</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0</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695" priority="16">
      <formula>L13=TRUE</formula>
    </cfRule>
  </conditionalFormatting>
  <conditionalFormatting sqref="E35">
    <cfRule type="expression" dxfId="694" priority="9">
      <formula>L35=TRUE</formula>
    </cfRule>
  </conditionalFormatting>
  <conditionalFormatting sqref="E60">
    <cfRule type="expression" dxfId="693" priority="8">
      <formula>L60=TRUE</formula>
    </cfRule>
  </conditionalFormatting>
  <conditionalFormatting sqref="E64">
    <cfRule type="expression" dxfId="692" priority="7">
      <formula>L64=TRUE</formula>
    </cfRule>
  </conditionalFormatting>
  <conditionalFormatting sqref="E84">
    <cfRule type="expression" dxfId="691" priority="6">
      <formula>L84=TRUE</formula>
    </cfRule>
  </conditionalFormatting>
  <conditionalFormatting sqref="E89">
    <cfRule type="expression" dxfId="690" priority="5">
      <formula>L89=TRUE</formula>
    </cfRule>
  </conditionalFormatting>
  <conditionalFormatting sqref="E93">
    <cfRule type="expression" dxfId="689" priority="4">
      <formula>L93=TRUE</formula>
    </cfRule>
  </conditionalFormatting>
  <conditionalFormatting sqref="E96">
    <cfRule type="expression" dxfId="688" priority="3">
      <formula>L96=TRUE</formula>
    </cfRule>
  </conditionalFormatting>
  <conditionalFormatting sqref="E99">
    <cfRule type="expression" dxfId="687" priority="2">
      <formula>L99=TRUE</formula>
    </cfRule>
  </conditionalFormatting>
  <conditionalFormatting sqref="E112:E142">
    <cfRule type="expression" dxfId="686" priority="13">
      <formula>L112=TRUE</formula>
    </cfRule>
  </conditionalFormatting>
  <conditionalFormatting sqref="E154:E195">
    <cfRule type="expression" dxfId="685" priority="15">
      <formula>L154=TRUE</formula>
    </cfRule>
  </conditionalFormatting>
  <conditionalFormatting sqref="E207:E248">
    <cfRule type="expression" dxfId="684"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683"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682" priority="11">
      <formula>Y13=TRUE</formula>
    </cfRule>
  </conditionalFormatting>
  <conditionalFormatting sqref="J110:K267">
    <cfRule type="expression" dxfId="681" priority="12">
      <formula>Z110=TRUE</formula>
    </cfRule>
  </conditionalFormatting>
  <conditionalFormatting sqref="M8:M106">
    <cfRule type="cellIs" dxfId="680"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679"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678" priority="18">
      <formula>N13=TRUE</formula>
    </cfRule>
  </conditionalFormatting>
  <pageMargins left="0.7" right="0.7" top="0.75" bottom="0.75" header="0.3" footer="0.3"/>
  <pageSetup paperSize="9" orientation="portrait" verticalDpi="0" r:id="rId1"/>
  <drawing r:id="rId2"/>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Worksheet____93"/>
  <dimension ref="A1:AM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42578125" style="3" customWidth="1"/>
    <col min="6" max="6" width="11.7109375" style="3" customWidth="1"/>
    <col min="7" max="7" width="12" style="3" customWidth="1"/>
    <col min="8" max="8" width="11.85546875" style="3" customWidth="1"/>
    <col min="9" max="10" width="9.42578125" style="3" customWidth="1"/>
    <col min="13" max="13" width="9.140625" style="3"/>
    <col min="14" max="14" width="14.42578125" style="3" customWidth="1"/>
    <col min="15" max="29" width="14.42578125" style="14" hidden="1" customWidth="1"/>
    <col min="30" max="30" width="11.28515625" style="14" hidden="1" customWidth="1"/>
    <col min="31" max="33" width="11.28515625" style="3" customWidth="1"/>
    <col min="34" max="36" width="9.140625" style="3"/>
  </cols>
  <sheetData>
    <row r="1" spans="1:36" ht="15.75" x14ac:dyDescent="0.25">
      <c r="C1" s="42" t="s">
        <v>23</v>
      </c>
      <c r="D1" s="1"/>
      <c r="E1" s="1"/>
      <c r="F1" s="1"/>
      <c r="G1" s="1"/>
      <c r="H1" s="1"/>
      <c r="I1" s="1"/>
      <c r="J1" s="1"/>
    </row>
    <row r="2" spans="1:36" ht="15.75" x14ac:dyDescent="0.25">
      <c r="C2" s="43" t="s">
        <v>69</v>
      </c>
      <c r="D2" s="2"/>
      <c r="E2" s="2"/>
      <c r="F2" s="2"/>
      <c r="G2" s="2"/>
      <c r="H2" s="2"/>
      <c r="I2" s="2"/>
      <c r="J2" s="2"/>
      <c r="M2" s="2"/>
      <c r="N2" s="2"/>
      <c r="O2" s="15"/>
      <c r="P2" s="15"/>
      <c r="Q2" s="15"/>
      <c r="R2" s="15"/>
      <c r="S2" s="15"/>
      <c r="T2" s="15"/>
      <c r="U2" s="15"/>
      <c r="V2" s="15"/>
      <c r="W2" s="15"/>
      <c r="X2" s="15"/>
      <c r="Y2" s="15"/>
      <c r="Z2" s="15"/>
      <c r="AA2" s="15"/>
      <c r="AB2" s="15"/>
      <c r="AC2" s="15"/>
      <c r="AD2" s="15"/>
      <c r="AE2" s="2"/>
      <c r="AF2" s="2"/>
      <c r="AG2" s="2"/>
      <c r="AH2" s="2"/>
      <c r="AI2" s="2"/>
      <c r="AJ2" s="2"/>
    </row>
    <row r="3" spans="1:36" x14ac:dyDescent="0.25">
      <c r="C3" s="44" t="s">
        <v>24</v>
      </c>
      <c r="D3" s="3"/>
    </row>
    <row r="4" spans="1:36" x14ac:dyDescent="0.25">
      <c r="C4" s="45" t="s">
        <v>268</v>
      </c>
      <c r="D4" s="4"/>
      <c r="J4" s="4"/>
      <c r="M4" s="4"/>
      <c r="N4" s="4"/>
      <c r="O4" s="16"/>
      <c r="P4" s="16"/>
      <c r="Q4" s="16"/>
      <c r="R4" s="16"/>
      <c r="S4" s="16"/>
      <c r="T4" s="16"/>
      <c r="U4" s="16"/>
      <c r="V4" s="16"/>
      <c r="W4" s="16"/>
      <c r="X4" s="16"/>
      <c r="Y4" s="16"/>
      <c r="Z4" s="16"/>
      <c r="AA4" s="16"/>
      <c r="AB4" s="16"/>
      <c r="AC4" s="16"/>
      <c r="AD4" s="16"/>
      <c r="AE4" s="4"/>
      <c r="AF4" s="4"/>
      <c r="AG4" s="4"/>
      <c r="AH4" s="4"/>
      <c r="AI4" s="4"/>
      <c r="AJ4" s="4"/>
    </row>
    <row r="5" spans="1:36" x14ac:dyDescent="0.25">
      <c r="C5" s="46" t="s">
        <v>5</v>
      </c>
      <c r="D5" s="4"/>
      <c r="E5" s="4"/>
    </row>
    <row r="6" spans="1:36" x14ac:dyDescent="0.25">
      <c r="C6" s="3"/>
      <c r="D6" s="3"/>
      <c r="E6" s="4"/>
    </row>
    <row r="7" spans="1:36" ht="39" customHeight="1" x14ac:dyDescent="0.25">
      <c r="C7" s="17"/>
      <c r="D7" s="5" t="s">
        <v>0</v>
      </c>
      <c r="E7" s="6" t="s">
        <v>194</v>
      </c>
      <c r="F7" s="6" t="s">
        <v>195</v>
      </c>
      <c r="G7" s="6" t="s">
        <v>196</v>
      </c>
      <c r="H7" s="6" t="s">
        <v>197</v>
      </c>
      <c r="I7" s="6" t="s">
        <v>128</v>
      </c>
      <c r="J7" s="6" t="s">
        <v>21</v>
      </c>
    </row>
    <row r="8" spans="1:36" x14ac:dyDescent="0.25">
      <c r="C8" s="7" t="s">
        <v>0</v>
      </c>
      <c r="D8" s="8">
        <v>2177</v>
      </c>
      <c r="E8" s="18">
        <v>0.05</v>
      </c>
      <c r="F8" s="18">
        <v>0.12</v>
      </c>
      <c r="G8" s="18">
        <v>0.36</v>
      </c>
      <c r="H8" s="18">
        <v>0.4</v>
      </c>
      <c r="I8" s="18">
        <v>7.0000000000000007E-2</v>
      </c>
      <c r="J8" s="57">
        <v>3.2</v>
      </c>
      <c r="M8" s="19"/>
    </row>
    <row r="9" spans="1:36" ht="12.75" customHeight="1" x14ac:dyDescent="0.25">
      <c r="C9" s="9" t="s">
        <v>1</v>
      </c>
      <c r="D9" s="20" t="s">
        <v>2</v>
      </c>
      <c r="E9" s="21" t="s">
        <v>2</v>
      </c>
      <c r="F9" s="22" t="s">
        <v>2</v>
      </c>
      <c r="G9" s="22" t="s">
        <v>2</v>
      </c>
      <c r="H9" s="22"/>
      <c r="I9" s="22" t="s">
        <v>2</v>
      </c>
      <c r="J9" s="34" t="s">
        <v>2</v>
      </c>
      <c r="M9" s="19"/>
    </row>
    <row r="10" spans="1:36" ht="12.75" customHeight="1" x14ac:dyDescent="0.25">
      <c r="C10" s="10" t="s">
        <v>26</v>
      </c>
      <c r="D10" s="23"/>
      <c r="E10" s="23"/>
      <c r="J10" s="35"/>
    </row>
    <row r="11" spans="1:36" ht="12.75" customHeight="1" x14ac:dyDescent="0.25">
      <c r="A11" s="13">
        <v>1</v>
      </c>
      <c r="C11" s="3" t="s">
        <v>27</v>
      </c>
      <c r="D11" s="20">
        <v>1073</v>
      </c>
      <c r="E11" s="24">
        <v>0.05</v>
      </c>
      <c r="F11" s="25">
        <v>0.11</v>
      </c>
      <c r="G11" s="25">
        <v>0.35</v>
      </c>
      <c r="H11" s="25">
        <v>0.42</v>
      </c>
      <c r="I11" s="25">
        <v>0.08</v>
      </c>
      <c r="J11" s="36">
        <v>3.2</v>
      </c>
      <c r="M11" s="19"/>
      <c r="O11" s="14" t="b">
        <v>0</v>
      </c>
      <c r="P11" s="14" t="b">
        <v>0</v>
      </c>
      <c r="Q11" s="14" t="b">
        <v>0</v>
      </c>
      <c r="R11" s="14" t="b">
        <v>0</v>
      </c>
      <c r="S11" s="14" t="e">
        <v>#REF!</v>
      </c>
      <c r="T11" s="14" t="e">
        <v>#REF!</v>
      </c>
      <c r="U11" s="14" t="e">
        <v>#REF!</v>
      </c>
      <c r="V11" s="14" t="e">
        <v>#REF!</v>
      </c>
      <c r="W11" s="14" t="e">
        <v>#REF!</v>
      </c>
      <c r="X11" s="14" t="e">
        <v>#REF!</v>
      </c>
      <c r="Y11" s="14" t="e">
        <v>#REF!</v>
      </c>
      <c r="Z11" s="14" t="e">
        <v>#REF!</v>
      </c>
      <c r="AA11" s="14" t="b">
        <v>0</v>
      </c>
      <c r="AB11" s="14" t="b">
        <v>0</v>
      </c>
    </row>
    <row r="12" spans="1:36" ht="12.75" customHeight="1" x14ac:dyDescent="0.25">
      <c r="A12" s="13">
        <v>1</v>
      </c>
      <c r="C12" s="3" t="s">
        <v>28</v>
      </c>
      <c r="D12" s="20">
        <v>1104</v>
      </c>
      <c r="E12" s="24">
        <v>0.04</v>
      </c>
      <c r="F12" s="25">
        <v>0.13</v>
      </c>
      <c r="G12" s="25">
        <v>0.37</v>
      </c>
      <c r="H12" s="25">
        <v>0.41</v>
      </c>
      <c r="I12" s="25">
        <v>0.05</v>
      </c>
      <c r="J12" s="36">
        <v>3.2</v>
      </c>
      <c r="M12" s="19"/>
      <c r="O12" s="14" t="b">
        <v>0</v>
      </c>
      <c r="P12" s="14" t="b">
        <v>0</v>
      </c>
      <c r="Q12" s="14" t="b">
        <v>0</v>
      </c>
      <c r="R12" s="14" t="b">
        <v>0</v>
      </c>
      <c r="S12" s="14" t="e">
        <v>#REF!</v>
      </c>
      <c r="T12" s="14" t="e">
        <v>#REF!</v>
      </c>
      <c r="U12" s="14" t="e">
        <v>#REF!</v>
      </c>
      <c r="V12" s="14" t="e">
        <v>#REF!</v>
      </c>
      <c r="W12" s="14" t="e">
        <v>#REF!</v>
      </c>
      <c r="X12" s="14" t="e">
        <v>#REF!</v>
      </c>
      <c r="Y12" s="14" t="e">
        <v>#REF!</v>
      </c>
      <c r="Z12" s="14" t="e">
        <v>#REF!</v>
      </c>
      <c r="AA12" s="14" t="b">
        <v>0</v>
      </c>
      <c r="AB12" s="14" t="b">
        <v>0</v>
      </c>
    </row>
    <row r="13" spans="1:36" ht="12.75" customHeight="1" x14ac:dyDescent="0.25">
      <c r="C13" s="10" t="s">
        <v>29</v>
      </c>
      <c r="D13" s="23"/>
      <c r="E13" s="24"/>
      <c r="F13" s="25"/>
      <c r="G13" s="25"/>
      <c r="H13" s="25"/>
      <c r="I13" s="25"/>
      <c r="J13" s="36"/>
      <c r="M13" s="19"/>
    </row>
    <row r="14" spans="1:36" ht="12.75" customHeight="1" x14ac:dyDescent="0.25">
      <c r="A14" s="13">
        <v>2</v>
      </c>
      <c r="C14" s="3" t="s">
        <v>30</v>
      </c>
      <c r="D14" s="20">
        <v>351</v>
      </c>
      <c r="E14" s="24">
        <v>0.05</v>
      </c>
      <c r="F14" s="25">
        <v>0.15</v>
      </c>
      <c r="G14" s="25">
        <v>0.35</v>
      </c>
      <c r="H14" s="25">
        <v>0.36</v>
      </c>
      <c r="I14" s="25">
        <v>0.09</v>
      </c>
      <c r="J14" s="36">
        <v>3.1</v>
      </c>
      <c r="M14" s="19"/>
      <c r="O14" s="14" t="b">
        <v>0</v>
      </c>
      <c r="P14" s="14" t="b">
        <v>1</v>
      </c>
      <c r="Q14" s="14" t="b">
        <v>1</v>
      </c>
      <c r="R14" s="14" t="b">
        <v>0</v>
      </c>
      <c r="S14" s="14" t="e">
        <v>#REF!</v>
      </c>
      <c r="T14" s="14" t="e">
        <v>#REF!</v>
      </c>
      <c r="U14" s="14" t="e">
        <v>#REF!</v>
      </c>
      <c r="V14" s="14" t="e">
        <v>#REF!</v>
      </c>
      <c r="W14" s="14" t="e">
        <v>#REF!</v>
      </c>
      <c r="X14" s="14" t="e">
        <v>#REF!</v>
      </c>
      <c r="Y14" s="14" t="e">
        <v>#REF!</v>
      </c>
      <c r="Z14" s="14" t="e">
        <v>#REF!</v>
      </c>
      <c r="AA14" s="14" t="b">
        <v>0</v>
      </c>
      <c r="AB14" s="14" t="b">
        <v>0</v>
      </c>
    </row>
    <row r="15" spans="1:36" ht="12.75" customHeight="1" x14ac:dyDescent="0.25">
      <c r="A15" s="13">
        <v>2</v>
      </c>
      <c r="C15" s="3" t="s">
        <v>31</v>
      </c>
      <c r="D15" s="20">
        <v>357</v>
      </c>
      <c r="E15" s="24">
        <v>0.06</v>
      </c>
      <c r="F15" s="25">
        <v>0.15</v>
      </c>
      <c r="G15" s="25">
        <v>0.38</v>
      </c>
      <c r="H15" s="25">
        <v>0.32</v>
      </c>
      <c r="I15" s="25">
        <v>0.08</v>
      </c>
      <c r="J15" s="36">
        <v>3.1</v>
      </c>
      <c r="M15" s="19"/>
      <c r="O15" s="14" t="b">
        <v>0</v>
      </c>
      <c r="P15" s="14" t="b">
        <v>1</v>
      </c>
      <c r="Q15" s="14" t="b">
        <v>1</v>
      </c>
      <c r="R15" s="14" t="b">
        <v>0</v>
      </c>
      <c r="S15" s="14" t="e">
        <v>#REF!</v>
      </c>
      <c r="T15" s="14" t="e">
        <v>#REF!</v>
      </c>
      <c r="U15" s="14" t="e">
        <v>#REF!</v>
      </c>
      <c r="V15" s="14" t="e">
        <v>#REF!</v>
      </c>
      <c r="W15" s="14" t="e">
        <v>#REF!</v>
      </c>
      <c r="X15" s="14" t="e">
        <v>#REF!</v>
      </c>
      <c r="Y15" s="14" t="e">
        <v>#REF!</v>
      </c>
      <c r="Z15" s="14" t="e">
        <v>#REF!</v>
      </c>
      <c r="AA15" s="14" t="b">
        <v>0</v>
      </c>
      <c r="AB15" s="14" t="b">
        <v>0</v>
      </c>
    </row>
    <row r="16" spans="1:36" ht="12.75" customHeight="1" x14ac:dyDescent="0.25">
      <c r="A16" s="13">
        <v>2</v>
      </c>
      <c r="C16" s="3" t="s">
        <v>32</v>
      </c>
      <c r="D16" s="20">
        <v>358</v>
      </c>
      <c r="E16" s="24">
        <v>0.05</v>
      </c>
      <c r="F16" s="25">
        <v>0.13</v>
      </c>
      <c r="G16" s="25">
        <v>0.37</v>
      </c>
      <c r="H16" s="25">
        <v>0.39</v>
      </c>
      <c r="I16" s="25">
        <v>7.0000000000000007E-2</v>
      </c>
      <c r="J16" s="36">
        <v>3.2</v>
      </c>
      <c r="M16" s="19"/>
      <c r="O16" s="14" t="b">
        <v>0</v>
      </c>
      <c r="P16" s="14" t="b">
        <v>1</v>
      </c>
      <c r="Q16" s="14" t="b">
        <v>1</v>
      </c>
      <c r="R16" s="14" t="b">
        <v>1</v>
      </c>
      <c r="S16" s="14" t="e">
        <v>#REF!</v>
      </c>
      <c r="T16" s="14" t="e">
        <v>#REF!</v>
      </c>
      <c r="U16" s="14" t="e">
        <v>#REF!</v>
      </c>
      <c r="V16" s="14" t="e">
        <v>#REF!</v>
      </c>
      <c r="W16" s="14" t="e">
        <v>#REF!</v>
      </c>
      <c r="X16" s="14" t="e">
        <v>#REF!</v>
      </c>
      <c r="Y16" s="14" t="e">
        <v>#REF!</v>
      </c>
      <c r="Z16" s="14" t="e">
        <v>#REF!</v>
      </c>
      <c r="AA16" s="14" t="b">
        <v>0</v>
      </c>
      <c r="AB16" s="14" t="b">
        <v>1</v>
      </c>
    </row>
    <row r="17" spans="1:28" ht="12.75" customHeight="1" x14ac:dyDescent="0.25">
      <c r="A17" s="13">
        <v>2</v>
      </c>
      <c r="C17" s="3" t="s">
        <v>33</v>
      </c>
      <c r="D17" s="20">
        <v>349</v>
      </c>
      <c r="E17" s="24">
        <v>0.03</v>
      </c>
      <c r="F17" s="25">
        <v>0.1</v>
      </c>
      <c r="G17" s="25">
        <v>0.41</v>
      </c>
      <c r="H17" s="25">
        <v>0.4</v>
      </c>
      <c r="I17" s="25">
        <v>0.06</v>
      </c>
      <c r="J17" s="36">
        <v>3.2</v>
      </c>
      <c r="M17" s="19"/>
      <c r="O17" s="14" t="b">
        <v>0</v>
      </c>
      <c r="P17" s="14" t="b">
        <v>0</v>
      </c>
      <c r="Q17" s="14" t="b">
        <v>1</v>
      </c>
      <c r="R17" s="14" t="b">
        <v>1</v>
      </c>
      <c r="S17" s="14" t="e">
        <v>#REF!</v>
      </c>
      <c r="T17" s="14" t="e">
        <v>#REF!</v>
      </c>
      <c r="U17" s="14" t="e">
        <v>#REF!</v>
      </c>
      <c r="V17" s="14" t="e">
        <v>#REF!</v>
      </c>
      <c r="W17" s="14" t="e">
        <v>#REF!</v>
      </c>
      <c r="X17" s="14" t="e">
        <v>#REF!</v>
      </c>
      <c r="Y17" s="14" t="e">
        <v>#REF!</v>
      </c>
      <c r="Z17" s="14" t="e">
        <v>#REF!</v>
      </c>
      <c r="AA17" s="14" t="b">
        <v>0</v>
      </c>
      <c r="AB17" s="14" t="b">
        <v>1</v>
      </c>
    </row>
    <row r="18" spans="1:28" ht="12.75" customHeight="1" x14ac:dyDescent="0.25">
      <c r="A18" s="13">
        <v>2</v>
      </c>
      <c r="C18" s="3" t="s">
        <v>34</v>
      </c>
      <c r="D18" s="20">
        <v>353</v>
      </c>
      <c r="E18" s="24">
        <v>0.05</v>
      </c>
      <c r="F18" s="25">
        <v>0.1</v>
      </c>
      <c r="G18" s="25">
        <v>0.34</v>
      </c>
      <c r="H18" s="25">
        <v>0.43</v>
      </c>
      <c r="I18" s="25">
        <v>0.08</v>
      </c>
      <c r="J18" s="36">
        <v>3.2</v>
      </c>
      <c r="M18" s="19"/>
      <c r="O18" s="14" t="b">
        <v>0</v>
      </c>
      <c r="P18" s="14" t="b">
        <v>0</v>
      </c>
      <c r="Q18" s="14" t="b">
        <v>1</v>
      </c>
      <c r="R18" s="14" t="b">
        <v>1</v>
      </c>
      <c r="S18" s="14" t="e">
        <v>#REF!</v>
      </c>
      <c r="T18" s="14" t="e">
        <v>#REF!</v>
      </c>
      <c r="U18" s="14" t="e">
        <v>#REF!</v>
      </c>
      <c r="V18" s="14" t="e">
        <v>#REF!</v>
      </c>
      <c r="W18" s="14" t="e">
        <v>#REF!</v>
      </c>
      <c r="X18" s="14" t="e">
        <v>#REF!</v>
      </c>
      <c r="Y18" s="14" t="e">
        <v>#REF!</v>
      </c>
      <c r="Z18" s="14" t="e">
        <v>#REF!</v>
      </c>
      <c r="AA18" s="14" t="b">
        <v>0</v>
      </c>
      <c r="AB18" s="14" t="b">
        <v>1</v>
      </c>
    </row>
    <row r="19" spans="1:28" ht="12.75" customHeight="1" x14ac:dyDescent="0.25">
      <c r="A19" s="13">
        <v>2</v>
      </c>
      <c r="C19" s="3" t="s">
        <v>35</v>
      </c>
      <c r="D19" s="20">
        <v>139</v>
      </c>
      <c r="E19" s="24"/>
      <c r="F19" s="25">
        <v>0.06</v>
      </c>
      <c r="G19" s="25">
        <v>0.4</v>
      </c>
      <c r="H19" s="25">
        <v>0.51</v>
      </c>
      <c r="I19" s="25">
        <v>0.02</v>
      </c>
      <c r="J19" s="36">
        <v>3.5</v>
      </c>
      <c r="M19" s="19"/>
      <c r="O19" s="14" t="b">
        <v>0</v>
      </c>
      <c r="P19" s="14" t="b">
        <v>0</v>
      </c>
      <c r="Q19" s="14" t="b">
        <v>1</v>
      </c>
      <c r="R19" s="14" t="b">
        <v>1</v>
      </c>
      <c r="S19" s="14" t="e">
        <v>#REF!</v>
      </c>
      <c r="T19" s="14" t="e">
        <v>#REF!</v>
      </c>
      <c r="U19" s="14" t="e">
        <v>#REF!</v>
      </c>
      <c r="V19" s="14" t="e">
        <v>#REF!</v>
      </c>
      <c r="W19" s="14" t="e">
        <v>#REF!</v>
      </c>
      <c r="X19" s="14" t="e">
        <v>#REF!</v>
      </c>
      <c r="Y19" s="14" t="e">
        <v>#REF!</v>
      </c>
      <c r="Z19" s="14" t="e">
        <v>#REF!</v>
      </c>
      <c r="AA19" s="14" t="b">
        <v>0</v>
      </c>
      <c r="AB19" s="14" t="b">
        <v>1</v>
      </c>
    </row>
    <row r="20" spans="1:28" ht="12.75" customHeight="1" x14ac:dyDescent="0.25">
      <c r="A20" s="13">
        <v>2</v>
      </c>
      <c r="C20" s="3" t="s">
        <v>36</v>
      </c>
      <c r="D20" s="20">
        <v>137</v>
      </c>
      <c r="E20" s="24">
        <v>0.03</v>
      </c>
      <c r="F20" s="25">
        <v>7.0000000000000007E-2</v>
      </c>
      <c r="G20" s="25">
        <v>0.28999999999999998</v>
      </c>
      <c r="H20" s="25">
        <v>0.57999999999999996</v>
      </c>
      <c r="I20" s="25">
        <v>0.03</v>
      </c>
      <c r="J20" s="36">
        <v>3.5</v>
      </c>
      <c r="M20" s="19"/>
      <c r="O20" s="14" t="b">
        <v>0</v>
      </c>
      <c r="P20" s="14" t="b">
        <v>0</v>
      </c>
      <c r="Q20" s="14" t="b">
        <v>0</v>
      </c>
      <c r="R20" s="14" t="b">
        <v>1</v>
      </c>
      <c r="S20" s="14" t="e">
        <v>#REF!</v>
      </c>
      <c r="T20" s="14" t="e">
        <v>#REF!</v>
      </c>
      <c r="U20" s="14" t="e">
        <v>#REF!</v>
      </c>
      <c r="V20" s="14" t="e">
        <v>#REF!</v>
      </c>
      <c r="W20" s="14" t="e">
        <v>#REF!</v>
      </c>
      <c r="X20" s="14" t="e">
        <v>#REF!</v>
      </c>
      <c r="Y20" s="14" t="e">
        <v>#REF!</v>
      </c>
      <c r="Z20" s="14" t="e">
        <v>#REF!</v>
      </c>
      <c r="AA20" s="14" t="b">
        <v>0</v>
      </c>
      <c r="AB20" s="14" t="b">
        <v>1</v>
      </c>
    </row>
    <row r="21" spans="1:28" ht="12.75" customHeight="1" x14ac:dyDescent="0.25">
      <c r="A21" s="13">
        <v>2</v>
      </c>
      <c r="C21" s="3" t="s">
        <v>37</v>
      </c>
      <c r="D21" s="20">
        <v>133</v>
      </c>
      <c r="E21" s="24">
        <v>0.05</v>
      </c>
      <c r="F21" s="25">
        <v>0.08</v>
      </c>
      <c r="G21" s="25">
        <v>0.25</v>
      </c>
      <c r="H21" s="25">
        <v>0.61</v>
      </c>
      <c r="I21" s="25">
        <v>0.02</v>
      </c>
      <c r="J21" s="36">
        <v>3.5</v>
      </c>
      <c r="M21" s="19"/>
      <c r="O21" s="14" t="b">
        <v>0</v>
      </c>
      <c r="P21" s="14" t="b">
        <v>0</v>
      </c>
      <c r="Q21" s="14" t="b">
        <v>0</v>
      </c>
      <c r="R21" s="14" t="b">
        <v>1</v>
      </c>
      <c r="S21" s="14" t="e">
        <v>#REF!</v>
      </c>
      <c r="T21" s="14" t="e">
        <v>#REF!</v>
      </c>
      <c r="U21" s="14" t="e">
        <v>#REF!</v>
      </c>
      <c r="V21" s="14" t="e">
        <v>#REF!</v>
      </c>
      <c r="W21" s="14" t="e">
        <v>#REF!</v>
      </c>
      <c r="X21" s="14" t="e">
        <v>#REF!</v>
      </c>
      <c r="Y21" s="14" t="e">
        <v>#REF!</v>
      </c>
      <c r="Z21" s="14" t="e">
        <v>#REF!</v>
      </c>
      <c r="AA21" s="14" t="b">
        <v>0</v>
      </c>
      <c r="AB21" s="14" t="b">
        <v>1</v>
      </c>
    </row>
    <row r="22" spans="1:28" ht="12.75" customHeight="1" x14ac:dyDescent="0.25">
      <c r="C22" s="10" t="s">
        <v>38</v>
      </c>
      <c r="D22" s="23"/>
      <c r="E22" s="24"/>
      <c r="F22" s="25"/>
      <c r="G22" s="25"/>
      <c r="H22" s="25"/>
      <c r="I22" s="25"/>
      <c r="J22" s="36"/>
      <c r="M22" s="19"/>
    </row>
    <row r="23" spans="1:28" ht="12.75" customHeight="1" x14ac:dyDescent="0.25">
      <c r="A23" s="13">
        <v>3</v>
      </c>
      <c r="C23" s="3" t="s">
        <v>39</v>
      </c>
      <c r="D23" s="20">
        <v>1768</v>
      </c>
      <c r="E23" s="24">
        <v>0.05</v>
      </c>
      <c r="F23" s="25">
        <v>0.13</v>
      </c>
      <c r="G23" s="25">
        <v>0.37</v>
      </c>
      <c r="H23" s="25">
        <v>0.38</v>
      </c>
      <c r="I23" s="25">
        <v>7.0000000000000007E-2</v>
      </c>
      <c r="J23" s="36">
        <v>3.2</v>
      </c>
      <c r="M23" s="19"/>
      <c r="O23" s="14" t="b">
        <v>0</v>
      </c>
      <c r="P23" s="14" t="b">
        <v>0</v>
      </c>
      <c r="Q23" s="14" t="b">
        <v>0</v>
      </c>
      <c r="R23" s="14" t="b">
        <v>0</v>
      </c>
      <c r="S23" s="14" t="e">
        <v>#REF!</v>
      </c>
      <c r="T23" s="14" t="e">
        <v>#REF!</v>
      </c>
      <c r="U23" s="14" t="e">
        <v>#REF!</v>
      </c>
      <c r="V23" s="14" t="e">
        <v>#REF!</v>
      </c>
      <c r="W23" s="14" t="e">
        <v>#REF!</v>
      </c>
      <c r="X23" s="14" t="e">
        <v>#REF!</v>
      </c>
      <c r="Y23" s="14" t="e">
        <v>#REF!</v>
      </c>
      <c r="Z23" s="14" t="e">
        <v>#REF!</v>
      </c>
      <c r="AA23" s="14" t="b">
        <v>0</v>
      </c>
      <c r="AB23" s="14" t="b">
        <v>0</v>
      </c>
    </row>
    <row r="24" spans="1:28" ht="12.75" customHeight="1" x14ac:dyDescent="0.25">
      <c r="A24" s="13">
        <v>3</v>
      </c>
      <c r="C24" s="3" t="s">
        <v>40</v>
      </c>
      <c r="D24" s="20">
        <v>409</v>
      </c>
      <c r="E24" s="24">
        <v>0.02</v>
      </c>
      <c r="F24" s="25">
        <v>7.0000000000000007E-2</v>
      </c>
      <c r="G24" s="25">
        <v>0.32</v>
      </c>
      <c r="H24" s="25">
        <v>0.56000000000000005</v>
      </c>
      <c r="I24" s="25">
        <v>0.02</v>
      </c>
      <c r="J24" s="36">
        <v>3.5</v>
      </c>
      <c r="M24" s="19"/>
      <c r="O24" s="14" t="b">
        <v>0</v>
      </c>
      <c r="P24" s="14" t="b">
        <v>0</v>
      </c>
      <c r="Q24" s="14" t="b">
        <v>0</v>
      </c>
      <c r="R24" s="14" t="b">
        <v>1</v>
      </c>
      <c r="S24" s="14" t="e">
        <v>#REF!</v>
      </c>
      <c r="T24" s="14" t="e">
        <v>#REF!</v>
      </c>
      <c r="U24" s="14" t="e">
        <v>#REF!</v>
      </c>
      <c r="V24" s="14" t="e">
        <v>#REF!</v>
      </c>
      <c r="W24" s="14" t="e">
        <v>#REF!</v>
      </c>
      <c r="X24" s="14" t="e">
        <v>#REF!</v>
      </c>
      <c r="Y24" s="14" t="e">
        <v>#REF!</v>
      </c>
      <c r="Z24" s="14" t="e">
        <v>#REF!</v>
      </c>
      <c r="AA24" s="14" t="b">
        <v>0</v>
      </c>
      <c r="AB24" s="14" t="b">
        <v>1</v>
      </c>
    </row>
    <row r="25" spans="1:28" ht="12.75" customHeight="1" x14ac:dyDescent="0.25">
      <c r="C25" s="10" t="s">
        <v>41</v>
      </c>
      <c r="D25" s="23"/>
      <c r="E25" s="24"/>
      <c r="F25" s="25"/>
      <c r="G25" s="25"/>
      <c r="H25" s="25"/>
      <c r="I25" s="25"/>
      <c r="J25" s="36"/>
      <c r="M25" s="19"/>
    </row>
    <row r="26" spans="1:28" ht="12.75" customHeight="1" x14ac:dyDescent="0.25">
      <c r="A26" s="13">
        <v>4</v>
      </c>
      <c r="C26" s="3" t="s">
        <v>42</v>
      </c>
      <c r="D26" s="20">
        <v>738</v>
      </c>
      <c r="E26" s="24">
        <v>0.04</v>
      </c>
      <c r="F26" s="25">
        <v>0.1</v>
      </c>
      <c r="G26" s="25">
        <v>0.37</v>
      </c>
      <c r="H26" s="25">
        <v>0.4</v>
      </c>
      <c r="I26" s="25">
        <v>0.08</v>
      </c>
      <c r="J26" s="36">
        <v>3.2</v>
      </c>
      <c r="M26" s="19"/>
      <c r="O26" s="14" t="b">
        <v>0</v>
      </c>
      <c r="P26" s="14" t="b">
        <v>0</v>
      </c>
      <c r="Q26" s="14" t="b">
        <v>0</v>
      </c>
      <c r="R26" s="14" t="b">
        <v>0</v>
      </c>
      <c r="S26" s="14" t="e">
        <v>#REF!</v>
      </c>
      <c r="T26" s="14" t="e">
        <v>#REF!</v>
      </c>
      <c r="U26" s="14" t="e">
        <v>#REF!</v>
      </c>
      <c r="V26" s="14" t="e">
        <v>#REF!</v>
      </c>
      <c r="W26" s="14" t="e">
        <v>#REF!</v>
      </c>
      <c r="X26" s="14" t="e">
        <v>#REF!</v>
      </c>
      <c r="Y26" s="14" t="e">
        <v>#REF!</v>
      </c>
      <c r="Z26" s="14" t="e">
        <v>#REF!</v>
      </c>
      <c r="AA26" s="14" t="b">
        <v>0</v>
      </c>
      <c r="AB26" s="14" t="b">
        <v>0</v>
      </c>
    </row>
    <row r="27" spans="1:28" ht="12.75" customHeight="1" x14ac:dyDescent="0.25">
      <c r="A27" s="13">
        <v>4</v>
      </c>
      <c r="C27" s="3" t="s">
        <v>43</v>
      </c>
      <c r="D27" s="20">
        <v>1439</v>
      </c>
      <c r="E27" s="24">
        <v>0.05</v>
      </c>
      <c r="F27" s="25">
        <v>0.12</v>
      </c>
      <c r="G27" s="25">
        <v>0.35</v>
      </c>
      <c r="H27" s="25">
        <v>0.42</v>
      </c>
      <c r="I27" s="25">
        <v>0.06</v>
      </c>
      <c r="J27" s="36">
        <v>3.2</v>
      </c>
      <c r="M27" s="19"/>
      <c r="O27" s="14" t="b">
        <v>0</v>
      </c>
      <c r="P27" s="14" t="b">
        <v>0</v>
      </c>
      <c r="Q27" s="14" t="b">
        <v>0</v>
      </c>
      <c r="R27" s="14" t="b">
        <v>0</v>
      </c>
      <c r="S27" s="14" t="e">
        <v>#REF!</v>
      </c>
      <c r="T27" s="14" t="e">
        <v>#REF!</v>
      </c>
      <c r="U27" s="14" t="e">
        <v>#REF!</v>
      </c>
      <c r="V27" s="14" t="e">
        <v>#REF!</v>
      </c>
      <c r="W27" s="14" t="e">
        <v>#REF!</v>
      </c>
      <c r="X27" s="14" t="e">
        <v>#REF!</v>
      </c>
      <c r="Y27" s="14" t="e">
        <v>#REF!</v>
      </c>
      <c r="Z27" s="14" t="e">
        <v>#REF!</v>
      </c>
      <c r="AA27" s="14" t="b">
        <v>0</v>
      </c>
      <c r="AB27" s="14" t="b">
        <v>0</v>
      </c>
    </row>
    <row r="28" spans="1:28" ht="12.75" customHeight="1" x14ac:dyDescent="0.25">
      <c r="C28" s="10" t="s">
        <v>44</v>
      </c>
      <c r="D28" s="23"/>
      <c r="E28" s="24"/>
      <c r="F28" s="25"/>
      <c r="G28" s="25"/>
      <c r="H28" s="25"/>
      <c r="I28" s="25"/>
      <c r="J28" s="36"/>
      <c r="M28" s="19"/>
    </row>
    <row r="29" spans="1:28" ht="12.75" customHeight="1" x14ac:dyDescent="0.25">
      <c r="A29" s="13">
        <v>5</v>
      </c>
      <c r="C29" s="3" t="s">
        <v>45</v>
      </c>
      <c r="D29" s="20">
        <v>1258</v>
      </c>
      <c r="E29" s="24">
        <v>0.04</v>
      </c>
      <c r="F29" s="25">
        <v>0.1</v>
      </c>
      <c r="G29" s="25">
        <v>0.36</v>
      </c>
      <c r="H29" s="25">
        <v>0.43</v>
      </c>
      <c r="I29" s="25">
        <v>0.08</v>
      </c>
      <c r="J29" s="36">
        <v>3.3</v>
      </c>
      <c r="M29" s="19"/>
      <c r="O29" s="14" t="b">
        <v>0</v>
      </c>
      <c r="P29" s="14" t="b">
        <v>0</v>
      </c>
      <c r="Q29" s="14" t="b">
        <v>0</v>
      </c>
      <c r="R29" s="14" t="b">
        <v>0</v>
      </c>
      <c r="S29" s="14" t="e">
        <v>#REF!</v>
      </c>
      <c r="T29" s="14" t="e">
        <v>#REF!</v>
      </c>
      <c r="U29" s="14" t="e">
        <v>#REF!</v>
      </c>
      <c r="V29" s="14" t="e">
        <v>#REF!</v>
      </c>
      <c r="W29" s="14" t="e">
        <v>#REF!</v>
      </c>
      <c r="X29" s="14" t="e">
        <v>#REF!</v>
      </c>
      <c r="Y29" s="14" t="e">
        <v>#REF!</v>
      </c>
      <c r="Z29" s="14" t="e">
        <v>#REF!</v>
      </c>
      <c r="AA29" s="14" t="b">
        <v>0</v>
      </c>
      <c r="AB29" s="14" t="b">
        <v>1</v>
      </c>
    </row>
    <row r="30" spans="1:28" ht="12.75" customHeight="1" x14ac:dyDescent="0.25">
      <c r="A30" s="13">
        <v>5</v>
      </c>
      <c r="C30" s="3" t="s">
        <v>46</v>
      </c>
      <c r="D30" s="20">
        <v>639</v>
      </c>
      <c r="E30" s="24">
        <v>0.05</v>
      </c>
      <c r="F30" s="25">
        <v>0.13</v>
      </c>
      <c r="G30" s="25">
        <v>0.38</v>
      </c>
      <c r="H30" s="25">
        <v>0.39</v>
      </c>
      <c r="I30" s="25">
        <v>0.05</v>
      </c>
      <c r="J30" s="36">
        <v>3.2</v>
      </c>
      <c r="M30" s="19"/>
      <c r="O30" s="14" t="b">
        <v>0</v>
      </c>
      <c r="P30" s="14" t="b">
        <v>0</v>
      </c>
      <c r="Q30" s="14" t="b">
        <v>1</v>
      </c>
      <c r="R30" s="14" t="b">
        <v>0</v>
      </c>
      <c r="S30" s="14" t="e">
        <v>#REF!</v>
      </c>
      <c r="T30" s="14" t="e">
        <v>#REF!</v>
      </c>
      <c r="U30" s="14" t="e">
        <v>#REF!</v>
      </c>
      <c r="V30" s="14" t="e">
        <v>#REF!</v>
      </c>
      <c r="W30" s="14" t="e">
        <v>#REF!</v>
      </c>
      <c r="X30" s="14" t="e">
        <v>#REF!</v>
      </c>
      <c r="Y30" s="14" t="e">
        <v>#REF!</v>
      </c>
      <c r="Z30" s="14" t="e">
        <v>#REF!</v>
      </c>
      <c r="AA30" s="14" t="b">
        <v>0</v>
      </c>
      <c r="AB30" s="14" t="b">
        <v>1</v>
      </c>
    </row>
    <row r="31" spans="1:28" ht="12.75" customHeight="1" x14ac:dyDescent="0.25">
      <c r="A31" s="13">
        <v>5</v>
      </c>
      <c r="C31" s="3" t="s">
        <v>47</v>
      </c>
      <c r="D31" s="20">
        <v>280</v>
      </c>
      <c r="E31" s="24">
        <v>0.04</v>
      </c>
      <c r="F31" s="25">
        <v>0.19</v>
      </c>
      <c r="G31" s="25">
        <v>0.31</v>
      </c>
      <c r="H31" s="25">
        <v>0.41</v>
      </c>
      <c r="I31" s="25">
        <v>0.05</v>
      </c>
      <c r="J31" s="36">
        <v>3.1</v>
      </c>
      <c r="M31" s="19"/>
      <c r="O31" s="14" t="b">
        <v>0</v>
      </c>
      <c r="P31" s="14" t="b">
        <v>1</v>
      </c>
      <c r="Q31" s="14" t="b">
        <v>0</v>
      </c>
      <c r="R31" s="14" t="b">
        <v>0</v>
      </c>
      <c r="S31" s="14" t="e">
        <v>#REF!</v>
      </c>
      <c r="T31" s="14" t="e">
        <v>#REF!</v>
      </c>
      <c r="U31" s="14" t="e">
        <v>#REF!</v>
      </c>
      <c r="V31" s="14" t="e">
        <v>#REF!</v>
      </c>
      <c r="W31" s="14" t="e">
        <v>#REF!</v>
      </c>
      <c r="X31" s="14" t="e">
        <v>#REF!</v>
      </c>
      <c r="Y31" s="14" t="e">
        <v>#REF!</v>
      </c>
      <c r="Z31" s="14" t="e">
        <v>#REF!</v>
      </c>
      <c r="AA31" s="14" t="b">
        <v>0</v>
      </c>
      <c r="AB31" s="14" t="b">
        <v>0</v>
      </c>
    </row>
    <row r="32" spans="1:28" ht="12.75" customHeight="1" x14ac:dyDescent="0.25">
      <c r="C32" s="10" t="s">
        <v>48</v>
      </c>
      <c r="D32" s="23"/>
      <c r="E32" s="24"/>
      <c r="F32" s="25"/>
      <c r="G32" s="25"/>
      <c r="H32" s="25"/>
      <c r="I32" s="25"/>
      <c r="J32" s="36"/>
      <c r="M32" s="19"/>
    </row>
    <row r="33" spans="1:28" ht="12.75" customHeight="1" x14ac:dyDescent="0.25">
      <c r="A33" s="13">
        <v>6</v>
      </c>
      <c r="C33" s="3" t="s">
        <v>49</v>
      </c>
      <c r="D33" s="20">
        <v>1730</v>
      </c>
      <c r="E33" s="24">
        <v>0.05</v>
      </c>
      <c r="F33" s="25">
        <v>0.12</v>
      </c>
      <c r="G33" s="25">
        <v>0.36</v>
      </c>
      <c r="H33" s="25">
        <v>0.41</v>
      </c>
      <c r="I33" s="25">
        <v>0.06</v>
      </c>
      <c r="J33" s="36">
        <v>3.2</v>
      </c>
      <c r="M33" s="19"/>
      <c r="O33" s="14" t="b">
        <v>0</v>
      </c>
      <c r="P33" s="14" t="b">
        <v>0</v>
      </c>
      <c r="Q33" s="14" t="b">
        <v>0</v>
      </c>
      <c r="R33" s="14" t="b">
        <v>0</v>
      </c>
      <c r="S33" s="14" t="e">
        <v>#REF!</v>
      </c>
      <c r="T33" s="14" t="e">
        <v>#REF!</v>
      </c>
      <c r="U33" s="14" t="e">
        <v>#REF!</v>
      </c>
      <c r="V33" s="14" t="e">
        <v>#REF!</v>
      </c>
      <c r="W33" s="14" t="e">
        <v>#REF!</v>
      </c>
      <c r="X33" s="14" t="e">
        <v>#REF!</v>
      </c>
      <c r="Y33" s="14" t="e">
        <v>#REF!</v>
      </c>
      <c r="Z33" s="14" t="e">
        <v>#REF!</v>
      </c>
      <c r="AA33" s="14" t="b">
        <v>0</v>
      </c>
      <c r="AB33" s="14" t="b">
        <v>0</v>
      </c>
    </row>
    <row r="34" spans="1:28" ht="12.75" customHeight="1" x14ac:dyDescent="0.25">
      <c r="A34" s="13">
        <v>6</v>
      </c>
      <c r="C34" s="3" t="s">
        <v>50</v>
      </c>
      <c r="D34" s="20">
        <v>447</v>
      </c>
      <c r="E34" s="24">
        <v>0.03</v>
      </c>
      <c r="F34" s="25">
        <v>0.09</v>
      </c>
      <c r="G34" s="25">
        <v>0.36</v>
      </c>
      <c r="H34" s="25">
        <v>0.45</v>
      </c>
      <c r="I34" s="25">
        <v>7.0000000000000007E-2</v>
      </c>
      <c r="J34" s="36">
        <v>3.3</v>
      </c>
      <c r="M34" s="19"/>
      <c r="O34" s="14" t="b">
        <v>0</v>
      </c>
      <c r="P34" s="14" t="b">
        <v>0</v>
      </c>
      <c r="Q34" s="14" t="b">
        <v>0</v>
      </c>
      <c r="R34" s="14" t="b">
        <v>0</v>
      </c>
      <c r="S34" s="14" t="e">
        <v>#REF!</v>
      </c>
      <c r="T34" s="14" t="e">
        <v>#REF!</v>
      </c>
      <c r="U34" s="14" t="e">
        <v>#REF!</v>
      </c>
      <c r="V34" s="14" t="e">
        <v>#REF!</v>
      </c>
      <c r="W34" s="14" t="e">
        <v>#REF!</v>
      </c>
      <c r="X34" s="14" t="e">
        <v>#REF!</v>
      </c>
      <c r="Y34" s="14" t="e">
        <v>#REF!</v>
      </c>
      <c r="Z34" s="14" t="e">
        <v>#REF!</v>
      </c>
      <c r="AA34" s="14" t="b">
        <v>0</v>
      </c>
      <c r="AB34" s="14" t="b">
        <v>1</v>
      </c>
    </row>
    <row r="35" spans="1:28" ht="12.75" customHeight="1" x14ac:dyDescent="0.25">
      <c r="C35" s="10" t="s">
        <v>13</v>
      </c>
      <c r="D35" s="23"/>
      <c r="E35" s="24"/>
      <c r="F35" s="25"/>
      <c r="G35" s="25"/>
      <c r="H35" s="25"/>
      <c r="I35" s="25"/>
      <c r="J35" s="36"/>
      <c r="M35" s="19"/>
    </row>
    <row r="36" spans="1:28" ht="12.75" customHeight="1" x14ac:dyDescent="0.25">
      <c r="A36" s="13">
        <v>7</v>
      </c>
      <c r="C36" s="3" t="s">
        <v>3</v>
      </c>
      <c r="D36" s="20">
        <v>1149</v>
      </c>
      <c r="E36" s="24">
        <v>0.05</v>
      </c>
      <c r="F36" s="25">
        <v>0.13</v>
      </c>
      <c r="G36" s="25">
        <v>0.35</v>
      </c>
      <c r="H36" s="25">
        <v>0.43</v>
      </c>
      <c r="I36" s="25">
        <v>0.05</v>
      </c>
      <c r="J36" s="36">
        <v>3.2</v>
      </c>
      <c r="M36" s="19"/>
      <c r="O36" s="14" t="b">
        <v>0</v>
      </c>
      <c r="P36" s="14" t="b">
        <v>0</v>
      </c>
      <c r="Q36" s="14" t="b">
        <v>0</v>
      </c>
      <c r="R36" s="14" t="b">
        <v>0</v>
      </c>
      <c r="S36" s="14" t="e">
        <v>#REF!</v>
      </c>
      <c r="T36" s="14" t="e">
        <v>#REF!</v>
      </c>
      <c r="U36" s="14" t="e">
        <v>#REF!</v>
      </c>
      <c r="V36" s="14" t="e">
        <v>#REF!</v>
      </c>
      <c r="W36" s="14" t="e">
        <v>#REF!</v>
      </c>
      <c r="X36" s="14" t="e">
        <v>#REF!</v>
      </c>
      <c r="Y36" s="14" t="e">
        <v>#REF!</v>
      </c>
      <c r="Z36" s="14" t="e">
        <v>#REF!</v>
      </c>
      <c r="AA36" s="14" t="b">
        <v>0</v>
      </c>
      <c r="AB36" s="14" t="b">
        <v>0</v>
      </c>
    </row>
    <row r="37" spans="1:28" ht="12.75" customHeight="1" x14ac:dyDescent="0.25">
      <c r="A37" s="13">
        <v>7</v>
      </c>
      <c r="C37" s="3" t="s">
        <v>4</v>
      </c>
      <c r="D37" s="20">
        <v>1028</v>
      </c>
      <c r="E37" s="24">
        <v>0.05</v>
      </c>
      <c r="F37" s="25">
        <v>0.1</v>
      </c>
      <c r="G37" s="25">
        <v>0.37</v>
      </c>
      <c r="H37" s="25">
        <v>0.4</v>
      </c>
      <c r="I37" s="25">
        <v>0.08</v>
      </c>
      <c r="J37" s="36">
        <v>3.2</v>
      </c>
      <c r="M37" s="19"/>
      <c r="O37" s="14" t="b">
        <v>0</v>
      </c>
      <c r="P37" s="14" t="b">
        <v>0</v>
      </c>
      <c r="Q37" s="14" t="b">
        <v>0</v>
      </c>
      <c r="R37" s="14" t="b">
        <v>0</v>
      </c>
      <c r="S37" s="14" t="e">
        <v>#REF!</v>
      </c>
      <c r="T37" s="14" t="e">
        <v>#REF!</v>
      </c>
      <c r="U37" s="14" t="e">
        <v>#REF!</v>
      </c>
      <c r="V37" s="14" t="e">
        <v>#REF!</v>
      </c>
      <c r="W37" s="14" t="e">
        <v>#REF!</v>
      </c>
      <c r="X37" s="14" t="e">
        <v>#REF!</v>
      </c>
      <c r="Y37" s="14" t="e">
        <v>#REF!</v>
      </c>
      <c r="Z37" s="14" t="e">
        <v>#REF!</v>
      </c>
      <c r="AA37" s="14" t="b">
        <v>0</v>
      </c>
      <c r="AB37" s="14" t="b">
        <v>0</v>
      </c>
    </row>
    <row r="38" spans="1:28" ht="12.75" customHeight="1" x14ac:dyDescent="0.25">
      <c r="C38" s="10" t="s">
        <v>6</v>
      </c>
      <c r="D38" s="23"/>
      <c r="E38" s="24"/>
      <c r="F38" s="25"/>
      <c r="G38" s="25"/>
      <c r="H38" s="25"/>
      <c r="I38" s="25"/>
      <c r="J38" s="36"/>
      <c r="M38" s="19"/>
    </row>
    <row r="39" spans="1:28" ht="12.75" customHeight="1" x14ac:dyDescent="0.25">
      <c r="A39" s="13">
        <v>8</v>
      </c>
      <c r="C39" s="3" t="s">
        <v>8</v>
      </c>
      <c r="D39" s="20">
        <v>509</v>
      </c>
      <c r="E39" s="24">
        <v>0.04</v>
      </c>
      <c r="F39" s="25">
        <v>0.11</v>
      </c>
      <c r="G39" s="25">
        <v>0.35</v>
      </c>
      <c r="H39" s="25">
        <v>0.43</v>
      </c>
      <c r="I39" s="25">
        <v>7.0000000000000007E-2</v>
      </c>
      <c r="J39" s="36">
        <v>3.3</v>
      </c>
      <c r="M39" s="19"/>
      <c r="O39" s="14" t="b">
        <v>0</v>
      </c>
      <c r="P39" s="14" t="b">
        <v>0</v>
      </c>
      <c r="Q39" s="14" t="b">
        <v>0</v>
      </c>
      <c r="R39" s="14" t="b">
        <v>0</v>
      </c>
      <c r="S39" s="14" t="e">
        <v>#REF!</v>
      </c>
      <c r="T39" s="14" t="e">
        <v>#REF!</v>
      </c>
      <c r="U39" s="14" t="e">
        <v>#REF!</v>
      </c>
      <c r="V39" s="14" t="e">
        <v>#REF!</v>
      </c>
      <c r="W39" s="14" t="e">
        <v>#REF!</v>
      </c>
      <c r="X39" s="14" t="e">
        <v>#REF!</v>
      </c>
      <c r="Y39" s="14" t="e">
        <v>#REF!</v>
      </c>
      <c r="Z39" s="14" t="e">
        <v>#REF!</v>
      </c>
      <c r="AA39" s="14" t="b">
        <v>0</v>
      </c>
      <c r="AB39" s="14" t="b">
        <v>1</v>
      </c>
    </row>
    <row r="40" spans="1:28" ht="12.75" customHeight="1" x14ac:dyDescent="0.25">
      <c r="A40" s="13">
        <v>8</v>
      </c>
      <c r="C40" s="3" t="s">
        <v>9</v>
      </c>
      <c r="D40" s="20">
        <v>619</v>
      </c>
      <c r="E40" s="24">
        <v>0.04</v>
      </c>
      <c r="F40" s="25">
        <v>0.12</v>
      </c>
      <c r="G40" s="25">
        <v>0.39</v>
      </c>
      <c r="H40" s="25">
        <v>0.38</v>
      </c>
      <c r="I40" s="25">
        <v>7.0000000000000007E-2</v>
      </c>
      <c r="J40" s="36">
        <v>3.2</v>
      </c>
      <c r="M40" s="19"/>
      <c r="O40" s="14" t="b">
        <v>0</v>
      </c>
      <c r="P40" s="14" t="b">
        <v>0</v>
      </c>
      <c r="Q40" s="14" t="b">
        <v>1</v>
      </c>
      <c r="R40" s="14" t="b">
        <v>0</v>
      </c>
      <c r="S40" s="14" t="e">
        <v>#REF!</v>
      </c>
      <c r="T40" s="14" t="e">
        <v>#REF!</v>
      </c>
      <c r="U40" s="14" t="e">
        <v>#REF!</v>
      </c>
      <c r="V40" s="14" t="e">
        <v>#REF!</v>
      </c>
      <c r="W40" s="14" t="e">
        <v>#REF!</v>
      </c>
      <c r="X40" s="14" t="e">
        <v>#REF!</v>
      </c>
      <c r="Y40" s="14" t="e">
        <v>#REF!</v>
      </c>
      <c r="Z40" s="14" t="e">
        <v>#REF!</v>
      </c>
      <c r="AA40" s="14" t="b">
        <v>0</v>
      </c>
      <c r="AB40" s="14" t="b">
        <v>1</v>
      </c>
    </row>
    <row r="41" spans="1:28" ht="12.75" customHeight="1" x14ac:dyDescent="0.25">
      <c r="A41" s="13">
        <v>8</v>
      </c>
      <c r="C41" s="3" t="s">
        <v>10</v>
      </c>
      <c r="D41" s="20">
        <v>349</v>
      </c>
      <c r="E41" s="24">
        <v>0.05</v>
      </c>
      <c r="F41" s="25">
        <v>0.06</v>
      </c>
      <c r="G41" s="25">
        <v>0.32</v>
      </c>
      <c r="H41" s="25">
        <v>0.5</v>
      </c>
      <c r="I41" s="25">
        <v>7.0000000000000007E-2</v>
      </c>
      <c r="J41" s="36">
        <v>3.4</v>
      </c>
      <c r="M41" s="19"/>
      <c r="O41" s="14" t="b">
        <v>0</v>
      </c>
      <c r="P41" s="14" t="b">
        <v>0</v>
      </c>
      <c r="Q41" s="14" t="b">
        <v>0</v>
      </c>
      <c r="R41" s="14" t="b">
        <v>1</v>
      </c>
      <c r="S41" s="14" t="e">
        <v>#REF!</v>
      </c>
      <c r="T41" s="14" t="e">
        <v>#REF!</v>
      </c>
      <c r="U41" s="14" t="e">
        <v>#REF!</v>
      </c>
      <c r="V41" s="14" t="e">
        <v>#REF!</v>
      </c>
      <c r="W41" s="14" t="e">
        <v>#REF!</v>
      </c>
      <c r="X41" s="14" t="e">
        <v>#REF!</v>
      </c>
      <c r="Y41" s="14" t="e">
        <v>#REF!</v>
      </c>
      <c r="Z41" s="14" t="e">
        <v>#REF!</v>
      </c>
      <c r="AA41" s="14" t="b">
        <v>0</v>
      </c>
      <c r="AB41" s="14" t="b">
        <v>1</v>
      </c>
    </row>
    <row r="42" spans="1:28" ht="12.75" customHeight="1" x14ac:dyDescent="0.25">
      <c r="A42" s="13">
        <v>8</v>
      </c>
      <c r="C42" s="3" t="s">
        <v>11</v>
      </c>
      <c r="D42" s="20">
        <v>700</v>
      </c>
      <c r="E42" s="24">
        <v>0.06</v>
      </c>
      <c r="F42" s="25">
        <v>0.14000000000000001</v>
      </c>
      <c r="G42" s="25">
        <v>0.35</v>
      </c>
      <c r="H42" s="25">
        <v>0.39</v>
      </c>
      <c r="I42" s="25">
        <v>0.06</v>
      </c>
      <c r="J42" s="36">
        <v>3.1</v>
      </c>
      <c r="M42" s="19"/>
      <c r="O42" s="14" t="b">
        <v>0</v>
      </c>
      <c r="P42" s="14" t="b">
        <v>1</v>
      </c>
      <c r="Q42" s="14" t="b">
        <v>0</v>
      </c>
      <c r="R42" s="14" t="b">
        <v>0</v>
      </c>
      <c r="S42" s="14" t="e">
        <v>#REF!</v>
      </c>
      <c r="T42" s="14" t="e">
        <v>#REF!</v>
      </c>
      <c r="U42" s="14" t="e">
        <v>#REF!</v>
      </c>
      <c r="V42" s="14" t="e">
        <v>#REF!</v>
      </c>
      <c r="W42" s="14" t="e">
        <v>#REF!</v>
      </c>
      <c r="X42" s="14" t="e">
        <v>#REF!</v>
      </c>
      <c r="Y42" s="14" t="e">
        <v>#REF!</v>
      </c>
      <c r="Z42" s="14" t="e">
        <v>#REF!</v>
      </c>
      <c r="AA42" s="14" t="b">
        <v>0</v>
      </c>
      <c r="AB42" s="14" t="b">
        <v>0</v>
      </c>
    </row>
    <row r="43" spans="1:28" ht="12.75" customHeight="1" x14ac:dyDescent="0.25">
      <c r="C43" s="10" t="s">
        <v>7</v>
      </c>
      <c r="D43" s="23"/>
      <c r="E43" s="24"/>
      <c r="F43" s="25"/>
      <c r="G43" s="25"/>
      <c r="H43" s="25"/>
      <c r="I43" s="25"/>
      <c r="J43" s="36"/>
      <c r="M43" s="19"/>
    </row>
    <row r="44" spans="1:28" ht="12.75" customHeight="1" x14ac:dyDescent="0.25">
      <c r="A44" s="13">
        <v>9</v>
      </c>
      <c r="C44" s="3" t="s">
        <v>51</v>
      </c>
      <c r="D44" s="20">
        <v>1891</v>
      </c>
      <c r="E44" s="24">
        <v>0.05</v>
      </c>
      <c r="F44" s="25">
        <v>0.12</v>
      </c>
      <c r="G44" s="25">
        <v>0.35</v>
      </c>
      <c r="H44" s="25">
        <v>0.41</v>
      </c>
      <c r="I44" s="25">
        <v>7.0000000000000007E-2</v>
      </c>
      <c r="J44" s="36">
        <v>3.2</v>
      </c>
      <c r="M44" s="19"/>
      <c r="O44" s="14" t="b">
        <v>0</v>
      </c>
      <c r="P44" s="14" t="b">
        <v>1</v>
      </c>
      <c r="Q44" s="14" t="b">
        <v>0</v>
      </c>
      <c r="R44" s="14" t="b">
        <v>0</v>
      </c>
      <c r="S44" s="14" t="e">
        <v>#REF!</v>
      </c>
      <c r="T44" s="14" t="e">
        <v>#REF!</v>
      </c>
      <c r="U44" s="14" t="e">
        <v>#REF!</v>
      </c>
      <c r="V44" s="14" t="e">
        <v>#REF!</v>
      </c>
      <c r="W44" s="14" t="e">
        <v>#REF!</v>
      </c>
      <c r="X44" s="14" t="e">
        <v>#REF!</v>
      </c>
      <c r="Y44" s="14" t="e">
        <v>#REF!</v>
      </c>
      <c r="Z44" s="14" t="e">
        <v>#REF!</v>
      </c>
      <c r="AA44" s="14" t="b">
        <v>0</v>
      </c>
      <c r="AB44" s="14" t="b">
        <v>0</v>
      </c>
    </row>
    <row r="45" spans="1:28" ht="12.75" customHeight="1" x14ac:dyDescent="0.25">
      <c r="A45" s="13">
        <v>9</v>
      </c>
      <c r="C45" s="3" t="s">
        <v>52</v>
      </c>
      <c r="D45" s="20">
        <v>50</v>
      </c>
      <c r="E45" s="24">
        <v>0.02</v>
      </c>
      <c r="F45" s="25">
        <v>0.12</v>
      </c>
      <c r="G45" s="25">
        <v>0.32</v>
      </c>
      <c r="H45" s="25">
        <v>0.52</v>
      </c>
      <c r="I45" s="25">
        <v>0.02</v>
      </c>
      <c r="J45" s="36">
        <v>3.4</v>
      </c>
      <c r="M45" s="19"/>
      <c r="O45" s="14" t="b">
        <v>0</v>
      </c>
      <c r="P45" s="14" t="b">
        <v>1</v>
      </c>
      <c r="Q45" s="14" t="b">
        <v>0</v>
      </c>
      <c r="R45" s="14" t="b">
        <v>1</v>
      </c>
      <c r="S45" s="14" t="e">
        <v>#REF!</v>
      </c>
      <c r="T45" s="14" t="e">
        <v>#REF!</v>
      </c>
      <c r="U45" s="14" t="e">
        <v>#REF!</v>
      </c>
      <c r="V45" s="14" t="e">
        <v>#REF!</v>
      </c>
      <c r="W45" s="14" t="e">
        <v>#REF!</v>
      </c>
      <c r="X45" s="14" t="e">
        <v>#REF!</v>
      </c>
      <c r="Y45" s="14" t="e">
        <v>#REF!</v>
      </c>
      <c r="Z45" s="14" t="e">
        <v>#REF!</v>
      </c>
      <c r="AA45" s="14" t="b">
        <v>0</v>
      </c>
      <c r="AB45" s="14" t="b">
        <v>1</v>
      </c>
    </row>
    <row r="46" spans="1:28" ht="12.75" customHeight="1" x14ac:dyDescent="0.25">
      <c r="A46" s="13">
        <v>9</v>
      </c>
      <c r="C46" s="3" t="s">
        <v>53</v>
      </c>
      <c r="D46" s="20">
        <v>67</v>
      </c>
      <c r="E46" s="24">
        <v>0.01</v>
      </c>
      <c r="F46" s="25">
        <v>0.03</v>
      </c>
      <c r="G46" s="25">
        <v>0.46</v>
      </c>
      <c r="H46" s="25">
        <v>0.4</v>
      </c>
      <c r="I46" s="25">
        <v>0.09</v>
      </c>
      <c r="J46" s="36">
        <v>3.4</v>
      </c>
      <c r="M46" s="19"/>
      <c r="O46" s="14" t="b">
        <v>0</v>
      </c>
      <c r="P46" s="14" t="b">
        <v>0</v>
      </c>
      <c r="Q46" s="14" t="b">
        <v>1</v>
      </c>
      <c r="R46" s="14" t="b">
        <v>0</v>
      </c>
      <c r="S46" s="14" t="e">
        <v>#REF!</v>
      </c>
      <c r="T46" s="14" t="e">
        <v>#REF!</v>
      </c>
      <c r="U46" s="14" t="e">
        <v>#REF!</v>
      </c>
      <c r="V46" s="14" t="e">
        <v>#REF!</v>
      </c>
      <c r="W46" s="14" t="e">
        <v>#REF!</v>
      </c>
      <c r="X46" s="14" t="e">
        <v>#REF!</v>
      </c>
      <c r="Y46" s="14" t="e">
        <v>#REF!</v>
      </c>
      <c r="Z46" s="14" t="e">
        <v>#REF!</v>
      </c>
      <c r="AA46" s="14" t="b">
        <v>0</v>
      </c>
      <c r="AB46" s="14" t="b">
        <v>1</v>
      </c>
    </row>
    <row r="47" spans="1:28" ht="12.75" customHeight="1" x14ac:dyDescent="0.25">
      <c r="A47" s="13">
        <v>9</v>
      </c>
      <c r="C47" s="3" t="s">
        <v>54</v>
      </c>
      <c r="D47" s="20">
        <v>83</v>
      </c>
      <c r="E47" s="24">
        <v>0.06</v>
      </c>
      <c r="F47" s="25">
        <v>0.08</v>
      </c>
      <c r="G47" s="25">
        <v>0.41</v>
      </c>
      <c r="H47" s="25">
        <v>0.41</v>
      </c>
      <c r="I47" s="25">
        <v>0.04</v>
      </c>
      <c r="J47" s="36">
        <v>3.2</v>
      </c>
      <c r="M47" s="19"/>
      <c r="O47" s="14" t="b">
        <v>0</v>
      </c>
      <c r="P47" s="14" t="b">
        <v>0</v>
      </c>
      <c r="Q47" s="14" t="b">
        <v>1</v>
      </c>
      <c r="R47" s="14" t="b">
        <v>0</v>
      </c>
      <c r="S47" s="14" t="e">
        <v>#REF!</v>
      </c>
      <c r="T47" s="14" t="e">
        <v>#REF!</v>
      </c>
      <c r="U47" s="14" t="e">
        <v>#REF!</v>
      </c>
      <c r="V47" s="14" t="e">
        <v>#REF!</v>
      </c>
      <c r="W47" s="14" t="e">
        <v>#REF!</v>
      </c>
      <c r="X47" s="14" t="e">
        <v>#REF!</v>
      </c>
      <c r="Y47" s="14" t="e">
        <v>#REF!</v>
      </c>
      <c r="Z47" s="14" t="e">
        <v>#REF!</v>
      </c>
      <c r="AA47" s="14" t="b">
        <v>0</v>
      </c>
      <c r="AB47" s="14" t="b">
        <v>0</v>
      </c>
    </row>
    <row r="48" spans="1:28" ht="12.75" customHeight="1" x14ac:dyDescent="0.25">
      <c r="A48" s="13">
        <v>9</v>
      </c>
      <c r="C48" s="3" t="s">
        <v>55</v>
      </c>
      <c r="D48" s="20">
        <v>64</v>
      </c>
      <c r="E48" s="24">
        <v>0.03</v>
      </c>
      <c r="F48" s="25">
        <v>0.08</v>
      </c>
      <c r="G48" s="25">
        <v>0.39</v>
      </c>
      <c r="H48" s="25">
        <v>0.45</v>
      </c>
      <c r="I48" s="25">
        <v>0.05</v>
      </c>
      <c r="J48" s="36">
        <v>3.3</v>
      </c>
      <c r="M48" s="19"/>
      <c r="O48" s="14" t="b">
        <v>0</v>
      </c>
      <c r="P48" s="14" t="b">
        <v>0</v>
      </c>
      <c r="Q48" s="14" t="b">
        <v>1</v>
      </c>
      <c r="R48" s="14" t="b">
        <v>0</v>
      </c>
      <c r="S48" s="14" t="e">
        <v>#REF!</v>
      </c>
      <c r="T48" s="14" t="e">
        <v>#REF!</v>
      </c>
      <c r="U48" s="14" t="e">
        <v>#REF!</v>
      </c>
      <c r="V48" s="14" t="e">
        <v>#REF!</v>
      </c>
      <c r="W48" s="14" t="e">
        <v>#REF!</v>
      </c>
      <c r="X48" s="14" t="e">
        <v>#REF!</v>
      </c>
      <c r="Y48" s="14" t="e">
        <v>#REF!</v>
      </c>
      <c r="Z48" s="14" t="e">
        <v>#REF!</v>
      </c>
      <c r="AA48" s="14" t="b">
        <v>0</v>
      </c>
      <c r="AB48" s="14" t="b">
        <v>1</v>
      </c>
    </row>
    <row r="49" spans="1:28" ht="12.75" customHeight="1" x14ac:dyDescent="0.25">
      <c r="A49" s="13">
        <v>9</v>
      </c>
      <c r="C49" s="3" t="s">
        <v>56</v>
      </c>
      <c r="D49" s="20">
        <v>22</v>
      </c>
      <c r="E49" s="24">
        <v>0.05</v>
      </c>
      <c r="F49" s="25">
        <v>0.09</v>
      </c>
      <c r="G49" s="25">
        <v>0.36</v>
      </c>
      <c r="H49" s="25">
        <v>0.45</v>
      </c>
      <c r="I49" s="25">
        <v>0.05</v>
      </c>
      <c r="J49" s="36">
        <v>3.3</v>
      </c>
      <c r="M49" s="19"/>
      <c r="O49" s="14" t="b">
        <v>0</v>
      </c>
      <c r="P49" s="14" t="b">
        <v>0</v>
      </c>
      <c r="Q49" s="14" t="b">
        <v>0</v>
      </c>
      <c r="R49" s="14" t="b">
        <v>0</v>
      </c>
      <c r="S49" s="14" t="e">
        <v>#REF!</v>
      </c>
      <c r="T49" s="14" t="e">
        <v>#REF!</v>
      </c>
      <c r="U49" s="14" t="e">
        <v>#REF!</v>
      </c>
      <c r="V49" s="14" t="e">
        <v>#REF!</v>
      </c>
      <c r="W49" s="14" t="e">
        <v>#REF!</v>
      </c>
      <c r="X49" s="14" t="e">
        <v>#REF!</v>
      </c>
      <c r="Y49" s="14" t="e">
        <v>#REF!</v>
      </c>
      <c r="Z49" s="14" t="e">
        <v>#REF!</v>
      </c>
      <c r="AA49" s="14" t="b">
        <v>0</v>
      </c>
      <c r="AB49" s="14" t="b">
        <v>1</v>
      </c>
    </row>
    <row r="50" spans="1:28" ht="12.75" customHeight="1" x14ac:dyDescent="0.25">
      <c r="C50" s="10" t="s">
        <v>57</v>
      </c>
      <c r="D50" s="23"/>
      <c r="E50" s="24"/>
      <c r="F50" s="25"/>
      <c r="G50" s="25"/>
      <c r="H50" s="25"/>
      <c r="I50" s="25"/>
      <c r="J50" s="36"/>
      <c r="M50" s="19"/>
    </row>
    <row r="51" spans="1:28" ht="12.75" customHeight="1" x14ac:dyDescent="0.25">
      <c r="A51" s="13">
        <v>10</v>
      </c>
      <c r="C51" s="3" t="s">
        <v>22</v>
      </c>
      <c r="D51" s="20">
        <v>87</v>
      </c>
      <c r="E51" s="24">
        <v>0.03</v>
      </c>
      <c r="F51" s="25">
        <v>0.09</v>
      </c>
      <c r="G51" s="25">
        <v>0.4</v>
      </c>
      <c r="H51" s="25">
        <v>0.37</v>
      </c>
      <c r="I51" s="25">
        <v>0.1</v>
      </c>
      <c r="J51" s="36">
        <v>3.2</v>
      </c>
      <c r="M51" s="19"/>
      <c r="O51" s="14" t="b">
        <v>0</v>
      </c>
      <c r="P51" s="14" t="b">
        <v>0</v>
      </c>
      <c r="Q51" s="14" t="b">
        <v>0</v>
      </c>
      <c r="R51" s="14" t="b">
        <v>0</v>
      </c>
      <c r="S51" s="14" t="e">
        <v>#REF!</v>
      </c>
      <c r="T51" s="14" t="e">
        <v>#REF!</v>
      </c>
      <c r="U51" s="14" t="e">
        <v>#REF!</v>
      </c>
      <c r="V51" s="14" t="e">
        <v>#REF!</v>
      </c>
      <c r="W51" s="14" t="e">
        <v>#REF!</v>
      </c>
      <c r="X51" s="14" t="e">
        <v>#REF!</v>
      </c>
      <c r="Y51" s="14" t="e">
        <v>#REF!</v>
      </c>
      <c r="Z51" s="14" t="e">
        <v>#REF!</v>
      </c>
      <c r="AA51" s="14" t="b">
        <v>0</v>
      </c>
      <c r="AB51" s="14" t="b">
        <v>0</v>
      </c>
    </row>
    <row r="52" spans="1:28" ht="12.75" customHeight="1" x14ac:dyDescent="0.25">
      <c r="A52" s="13">
        <v>10</v>
      </c>
      <c r="C52" s="3" t="s">
        <v>12</v>
      </c>
      <c r="D52" s="20">
        <v>2090</v>
      </c>
      <c r="E52" s="24">
        <v>0.05</v>
      </c>
      <c r="F52" s="25">
        <v>0.12</v>
      </c>
      <c r="G52" s="25">
        <v>0.36</v>
      </c>
      <c r="H52" s="25">
        <v>0.42</v>
      </c>
      <c r="I52" s="25">
        <v>0.06</v>
      </c>
      <c r="J52" s="36">
        <v>3.2</v>
      </c>
      <c r="M52" s="19"/>
      <c r="O52" s="14" t="b">
        <v>0</v>
      </c>
      <c r="P52" s="14" t="b">
        <v>0</v>
      </c>
      <c r="Q52" s="14" t="b">
        <v>0</v>
      </c>
      <c r="R52" s="14" t="b">
        <v>0</v>
      </c>
      <c r="S52" s="14" t="e">
        <v>#REF!</v>
      </c>
      <c r="T52" s="14" t="e">
        <v>#REF!</v>
      </c>
      <c r="U52" s="14" t="e">
        <v>#REF!</v>
      </c>
      <c r="V52" s="14" t="e">
        <v>#REF!</v>
      </c>
      <c r="W52" s="14" t="e">
        <v>#REF!</v>
      </c>
      <c r="X52" s="14" t="e">
        <v>#REF!</v>
      </c>
      <c r="Y52" s="14" t="e">
        <v>#REF!</v>
      </c>
      <c r="Z52" s="14" t="e">
        <v>#REF!</v>
      </c>
      <c r="AA52" s="14" t="b">
        <v>0</v>
      </c>
      <c r="AB52" s="14" t="b">
        <v>0</v>
      </c>
    </row>
    <row r="53" spans="1:28" ht="12.75" customHeight="1" x14ac:dyDescent="0.25">
      <c r="C53" s="10" t="s">
        <v>58</v>
      </c>
      <c r="D53" s="23"/>
      <c r="E53" s="24"/>
      <c r="F53" s="25"/>
      <c r="G53" s="25"/>
      <c r="H53" s="25"/>
      <c r="I53" s="25"/>
      <c r="J53" s="36"/>
      <c r="M53" s="19"/>
    </row>
    <row r="54" spans="1:28" ht="12.75" customHeight="1" x14ac:dyDescent="0.25">
      <c r="A54" s="13">
        <v>11</v>
      </c>
      <c r="C54" s="3" t="s">
        <v>59</v>
      </c>
      <c r="D54" s="20">
        <v>101</v>
      </c>
      <c r="E54" s="24">
        <v>0.05</v>
      </c>
      <c r="F54" s="25">
        <v>0.17</v>
      </c>
      <c r="G54" s="25">
        <v>0.31</v>
      </c>
      <c r="H54" s="25">
        <v>0.35</v>
      </c>
      <c r="I54" s="25">
        <v>0.13</v>
      </c>
      <c r="J54" s="36">
        <v>3.1</v>
      </c>
      <c r="M54" s="19"/>
      <c r="O54" s="14" t="b">
        <v>0</v>
      </c>
      <c r="P54" s="14" t="b">
        <v>1</v>
      </c>
      <c r="Q54" s="14" t="b">
        <v>0</v>
      </c>
      <c r="R54" s="14" t="b">
        <v>0</v>
      </c>
      <c r="S54" s="14" t="e">
        <v>#REF!</v>
      </c>
      <c r="T54" s="14" t="e">
        <v>#REF!</v>
      </c>
      <c r="U54" s="14" t="e">
        <v>#REF!</v>
      </c>
      <c r="V54" s="14" t="e">
        <v>#REF!</v>
      </c>
      <c r="W54" s="14" t="e">
        <v>#REF!</v>
      </c>
      <c r="X54" s="14" t="e">
        <v>#REF!</v>
      </c>
      <c r="Y54" s="14" t="e">
        <v>#REF!</v>
      </c>
      <c r="Z54" s="14" t="e">
        <v>#REF!</v>
      </c>
      <c r="AA54" s="14" t="b">
        <v>1</v>
      </c>
      <c r="AB54" s="14" t="b">
        <v>1</v>
      </c>
    </row>
    <row r="55" spans="1:28" ht="12.75" customHeight="1" x14ac:dyDescent="0.25">
      <c r="A55" s="13">
        <v>11</v>
      </c>
      <c r="C55" s="3" t="s">
        <v>60</v>
      </c>
      <c r="D55" s="20">
        <v>164</v>
      </c>
      <c r="E55" s="24">
        <v>0.01</v>
      </c>
      <c r="F55" s="25">
        <v>0.15</v>
      </c>
      <c r="G55" s="25">
        <v>0.41</v>
      </c>
      <c r="H55" s="25">
        <v>0.33</v>
      </c>
      <c r="I55" s="25">
        <v>0.09</v>
      </c>
      <c r="J55" s="36">
        <v>3.2</v>
      </c>
      <c r="M55" s="19"/>
      <c r="O55" s="14" t="b">
        <v>0</v>
      </c>
      <c r="P55" s="14" t="b">
        <v>0</v>
      </c>
      <c r="Q55" s="14" t="b">
        <v>1</v>
      </c>
      <c r="R55" s="14" t="b">
        <v>0</v>
      </c>
      <c r="S55" s="14" t="e">
        <v>#REF!</v>
      </c>
      <c r="T55" s="14" t="e">
        <v>#REF!</v>
      </c>
      <c r="U55" s="14" t="e">
        <v>#REF!</v>
      </c>
      <c r="V55" s="14" t="e">
        <v>#REF!</v>
      </c>
      <c r="W55" s="14" t="e">
        <v>#REF!</v>
      </c>
      <c r="X55" s="14" t="e">
        <v>#REF!</v>
      </c>
      <c r="Y55" s="14" t="e">
        <v>#REF!</v>
      </c>
      <c r="Z55" s="14" t="e">
        <v>#REF!</v>
      </c>
      <c r="AA55" s="14" t="b">
        <v>0</v>
      </c>
      <c r="AB55" s="14" t="b">
        <v>1</v>
      </c>
    </row>
    <row r="56" spans="1:28" ht="12.75" customHeight="1" x14ac:dyDescent="0.25">
      <c r="A56" s="13">
        <v>11</v>
      </c>
      <c r="C56" s="3" t="s">
        <v>61</v>
      </c>
      <c r="D56" s="20">
        <v>127</v>
      </c>
      <c r="E56" s="24">
        <v>0.06</v>
      </c>
      <c r="F56" s="25">
        <v>0.11</v>
      </c>
      <c r="G56" s="25">
        <v>0.4</v>
      </c>
      <c r="H56" s="25">
        <v>0.35</v>
      </c>
      <c r="I56" s="25">
        <v>7.0000000000000007E-2</v>
      </c>
      <c r="J56" s="36">
        <v>3.1</v>
      </c>
      <c r="M56" s="19"/>
      <c r="O56" s="14" t="b">
        <v>0</v>
      </c>
      <c r="P56" s="14" t="b">
        <v>0</v>
      </c>
      <c r="Q56" s="14" t="b">
        <v>1</v>
      </c>
      <c r="R56" s="14" t="b">
        <v>0</v>
      </c>
      <c r="S56" s="14" t="e">
        <v>#REF!</v>
      </c>
      <c r="T56" s="14" t="e">
        <v>#REF!</v>
      </c>
      <c r="U56" s="14" t="e">
        <v>#REF!</v>
      </c>
      <c r="V56" s="14" t="e">
        <v>#REF!</v>
      </c>
      <c r="W56" s="14" t="e">
        <v>#REF!</v>
      </c>
      <c r="X56" s="14" t="e">
        <v>#REF!</v>
      </c>
      <c r="Y56" s="14" t="e">
        <v>#REF!</v>
      </c>
      <c r="Z56" s="14" t="e">
        <v>#REF!</v>
      </c>
      <c r="AA56" s="14" t="b">
        <v>0</v>
      </c>
      <c r="AB56" s="14" t="b">
        <v>1</v>
      </c>
    </row>
    <row r="57" spans="1:28" ht="12.75" customHeight="1" x14ac:dyDescent="0.25">
      <c r="A57" s="13">
        <v>11</v>
      </c>
      <c r="C57" s="3" t="s">
        <v>62</v>
      </c>
      <c r="D57" s="20">
        <v>45</v>
      </c>
      <c r="E57" s="24">
        <v>0.11</v>
      </c>
      <c r="F57" s="25">
        <v>0.16</v>
      </c>
      <c r="G57" s="25">
        <v>0.27</v>
      </c>
      <c r="H57" s="25">
        <v>0.42</v>
      </c>
      <c r="I57" s="25">
        <v>0.04</v>
      </c>
      <c r="J57" s="36">
        <v>3</v>
      </c>
      <c r="M57" s="19"/>
      <c r="O57" s="14" t="b">
        <v>1</v>
      </c>
      <c r="P57" s="14" t="b">
        <v>0</v>
      </c>
      <c r="Q57" s="14" t="b">
        <v>0</v>
      </c>
      <c r="R57" s="14" t="b">
        <v>1</v>
      </c>
      <c r="S57" s="14" t="e">
        <v>#REF!</v>
      </c>
      <c r="T57" s="14" t="e">
        <v>#REF!</v>
      </c>
      <c r="U57" s="14" t="e">
        <v>#REF!</v>
      </c>
      <c r="V57" s="14" t="e">
        <v>#REF!</v>
      </c>
      <c r="W57" s="14" t="e">
        <v>#REF!</v>
      </c>
      <c r="X57" s="14" t="e">
        <v>#REF!</v>
      </c>
      <c r="Y57" s="14" t="e">
        <v>#REF!</v>
      </c>
      <c r="Z57" s="14" t="e">
        <v>#REF!</v>
      </c>
      <c r="AA57" s="14" t="b">
        <v>0</v>
      </c>
      <c r="AB57" s="14" t="b">
        <v>0</v>
      </c>
    </row>
    <row r="58" spans="1:28" ht="12.75" customHeight="1" x14ac:dyDescent="0.25">
      <c r="A58" s="13">
        <v>11</v>
      </c>
      <c r="C58" s="3" t="s">
        <v>63</v>
      </c>
      <c r="D58" s="20">
        <v>1511</v>
      </c>
      <c r="E58" s="24">
        <v>0.05</v>
      </c>
      <c r="F58" s="25">
        <v>0.1</v>
      </c>
      <c r="G58" s="25">
        <v>0.36</v>
      </c>
      <c r="H58" s="25">
        <v>0.45</v>
      </c>
      <c r="I58" s="25">
        <v>0.04</v>
      </c>
      <c r="J58" s="36">
        <v>3.3</v>
      </c>
      <c r="M58" s="19"/>
      <c r="O58" s="14" t="b">
        <v>0</v>
      </c>
      <c r="P58" s="14" t="b">
        <v>0</v>
      </c>
      <c r="Q58" s="14" t="b">
        <v>1</v>
      </c>
      <c r="R58" s="14" t="b">
        <v>1</v>
      </c>
      <c r="S58" s="14" t="e">
        <v>#REF!</v>
      </c>
      <c r="T58" s="14" t="e">
        <v>#REF!</v>
      </c>
      <c r="U58" s="14" t="e">
        <v>#REF!</v>
      </c>
      <c r="V58" s="14" t="e">
        <v>#REF!</v>
      </c>
      <c r="W58" s="14" t="e">
        <v>#REF!</v>
      </c>
      <c r="X58" s="14" t="e">
        <v>#REF!</v>
      </c>
      <c r="Y58" s="14" t="e">
        <v>#REF!</v>
      </c>
      <c r="Z58" s="14" t="e">
        <v>#REF!</v>
      </c>
      <c r="AA58" s="14" t="b">
        <v>0</v>
      </c>
      <c r="AB58" s="14" t="b">
        <v>1</v>
      </c>
    </row>
    <row r="59" spans="1:28" ht="12.75" customHeight="1" x14ac:dyDescent="0.25">
      <c r="A59" s="13">
        <v>11</v>
      </c>
      <c r="C59" s="3" t="s">
        <v>64</v>
      </c>
      <c r="D59" s="20">
        <v>296</v>
      </c>
      <c r="E59" s="24">
        <v>0.05</v>
      </c>
      <c r="F59" s="25">
        <v>0.14000000000000001</v>
      </c>
      <c r="G59" s="25">
        <v>0.33</v>
      </c>
      <c r="H59" s="25">
        <v>0.33</v>
      </c>
      <c r="I59" s="25">
        <v>0.16</v>
      </c>
      <c r="J59" s="36">
        <v>3.1</v>
      </c>
      <c r="M59" s="19"/>
      <c r="O59" s="14" t="b">
        <v>0</v>
      </c>
      <c r="P59" s="14" t="b">
        <v>0</v>
      </c>
      <c r="Q59" s="14" t="b">
        <v>0</v>
      </c>
      <c r="R59" s="14" t="b">
        <v>0</v>
      </c>
      <c r="S59" s="14" t="e">
        <v>#REF!</v>
      </c>
      <c r="T59" s="14" t="e">
        <v>#REF!</v>
      </c>
      <c r="U59" s="14" t="e">
        <v>#REF!</v>
      </c>
      <c r="V59" s="14" t="e">
        <v>#REF!</v>
      </c>
      <c r="W59" s="14" t="e">
        <v>#REF!</v>
      </c>
      <c r="X59" s="14" t="e">
        <v>#REF!</v>
      </c>
      <c r="Y59" s="14" t="e">
        <v>#REF!</v>
      </c>
      <c r="Z59" s="14" t="e">
        <v>#REF!</v>
      </c>
      <c r="AA59" s="14" t="b">
        <v>1</v>
      </c>
      <c r="AB59" s="14" t="b">
        <v>1</v>
      </c>
    </row>
    <row r="60" spans="1:28" ht="12.75" customHeight="1" x14ac:dyDescent="0.25">
      <c r="C60" s="10" t="s">
        <v>65</v>
      </c>
      <c r="D60" s="23"/>
      <c r="E60" s="24"/>
      <c r="F60" s="25"/>
      <c r="G60" s="25"/>
      <c r="H60" s="25"/>
      <c r="I60" s="25"/>
      <c r="J60" s="36"/>
      <c r="M60" s="19"/>
    </row>
    <row r="61" spans="1:28" ht="12.75" customHeight="1" x14ac:dyDescent="0.25">
      <c r="A61" s="13">
        <v>12</v>
      </c>
      <c r="C61" s="3" t="s">
        <v>66</v>
      </c>
      <c r="D61" s="20">
        <v>109</v>
      </c>
      <c r="E61" s="24">
        <v>0.03</v>
      </c>
      <c r="F61" s="25">
        <v>7.0000000000000007E-2</v>
      </c>
      <c r="G61" s="25">
        <v>0.36</v>
      </c>
      <c r="H61" s="25">
        <v>0.43</v>
      </c>
      <c r="I61" s="25">
        <v>0.11</v>
      </c>
      <c r="J61" s="36">
        <v>3.3</v>
      </c>
      <c r="M61" s="19"/>
      <c r="O61" s="14" t="b">
        <v>0</v>
      </c>
      <c r="P61" s="14" t="b">
        <v>0</v>
      </c>
      <c r="Q61" s="14" t="b">
        <v>0</v>
      </c>
      <c r="R61" s="14" t="b">
        <v>0</v>
      </c>
      <c r="S61" s="14" t="e">
        <v>#REF!</v>
      </c>
      <c r="T61" s="14" t="e">
        <v>#REF!</v>
      </c>
      <c r="U61" s="14" t="e">
        <v>#REF!</v>
      </c>
      <c r="V61" s="14" t="e">
        <v>#REF!</v>
      </c>
      <c r="W61" s="14" t="e">
        <v>#REF!</v>
      </c>
      <c r="X61" s="14" t="e">
        <v>#REF!</v>
      </c>
      <c r="Y61" s="14" t="e">
        <v>#REF!</v>
      </c>
      <c r="Z61" s="14" t="e">
        <v>#REF!</v>
      </c>
      <c r="AA61" s="14" t="b">
        <v>0</v>
      </c>
      <c r="AB61" s="14" t="b">
        <v>1</v>
      </c>
    </row>
    <row r="62" spans="1:28" ht="12.75" customHeight="1" x14ac:dyDescent="0.25">
      <c r="A62" s="13">
        <v>12</v>
      </c>
      <c r="C62" s="3" t="s">
        <v>67</v>
      </c>
      <c r="D62" s="20">
        <v>482</v>
      </c>
      <c r="E62" s="24">
        <v>0.04</v>
      </c>
      <c r="F62" s="25">
        <v>0.13</v>
      </c>
      <c r="G62" s="25">
        <v>0.33</v>
      </c>
      <c r="H62" s="25">
        <v>0.44</v>
      </c>
      <c r="I62" s="25">
        <v>0.05</v>
      </c>
      <c r="J62" s="36">
        <v>3.2</v>
      </c>
      <c r="M62" s="19"/>
      <c r="O62" s="14" t="b">
        <v>0</v>
      </c>
      <c r="P62" s="14" t="b">
        <v>0</v>
      </c>
      <c r="Q62" s="14" t="b">
        <v>0</v>
      </c>
      <c r="R62" s="14" t="b">
        <v>0</v>
      </c>
      <c r="S62" s="14" t="e">
        <v>#REF!</v>
      </c>
      <c r="T62" s="14" t="e">
        <v>#REF!</v>
      </c>
      <c r="U62" s="14" t="e">
        <v>#REF!</v>
      </c>
      <c r="V62" s="14" t="e">
        <v>#REF!</v>
      </c>
      <c r="W62" s="14" t="e">
        <v>#REF!</v>
      </c>
      <c r="X62" s="14" t="e">
        <v>#REF!</v>
      </c>
      <c r="Y62" s="14" t="e">
        <v>#REF!</v>
      </c>
      <c r="Z62" s="14" t="e">
        <v>#REF!</v>
      </c>
      <c r="AA62" s="14" t="b">
        <v>0</v>
      </c>
      <c r="AB62" s="14" t="b">
        <v>0</v>
      </c>
    </row>
    <row r="63" spans="1:28" ht="12.75" customHeight="1" x14ac:dyDescent="0.25">
      <c r="A63" s="13">
        <v>12</v>
      </c>
      <c r="C63" s="3" t="s">
        <v>68</v>
      </c>
      <c r="D63" s="20">
        <v>1586</v>
      </c>
      <c r="E63" s="24">
        <v>0.05</v>
      </c>
      <c r="F63" s="25">
        <v>0.11</v>
      </c>
      <c r="G63" s="25">
        <v>0.37</v>
      </c>
      <c r="H63" s="25">
        <v>0.41</v>
      </c>
      <c r="I63" s="25">
        <v>7.0000000000000007E-2</v>
      </c>
      <c r="J63" s="36">
        <v>3.2</v>
      </c>
      <c r="M63" s="19"/>
      <c r="O63" s="14" t="b">
        <v>0</v>
      </c>
      <c r="P63" s="14" t="b">
        <v>0</v>
      </c>
      <c r="Q63" s="14" t="b">
        <v>0</v>
      </c>
      <c r="R63" s="14" t="b">
        <v>0</v>
      </c>
      <c r="S63" s="14" t="e">
        <v>#REF!</v>
      </c>
      <c r="T63" s="14" t="e">
        <v>#REF!</v>
      </c>
      <c r="U63" s="14" t="e">
        <v>#REF!</v>
      </c>
      <c r="V63" s="14" t="e">
        <v>#REF!</v>
      </c>
      <c r="W63" s="14" t="e">
        <v>#REF!</v>
      </c>
      <c r="X63" s="14" t="e">
        <v>#REF!</v>
      </c>
      <c r="Y63" s="14" t="e">
        <v>#REF!</v>
      </c>
      <c r="Z63" s="14" t="e">
        <v>#REF!</v>
      </c>
      <c r="AA63" s="14" t="b">
        <v>0</v>
      </c>
      <c r="AB63" s="14" t="b">
        <v>0</v>
      </c>
    </row>
    <row r="64" spans="1:28" ht="12.75" customHeight="1" x14ac:dyDescent="0.25">
      <c r="C64" s="10" t="s">
        <v>73</v>
      </c>
      <c r="D64" s="23"/>
      <c r="E64" s="24"/>
      <c r="F64" s="25"/>
      <c r="G64" s="25"/>
      <c r="H64" s="25"/>
      <c r="I64" s="25"/>
      <c r="J64" s="36"/>
      <c r="M64" s="19"/>
    </row>
    <row r="65" spans="1:28" ht="12.75" customHeight="1" x14ac:dyDescent="0.25">
      <c r="A65" s="13">
        <v>13</v>
      </c>
      <c r="C65" s="3" t="s">
        <v>70</v>
      </c>
      <c r="D65" s="20">
        <v>163</v>
      </c>
      <c r="E65" s="24">
        <v>7.0000000000000007E-2</v>
      </c>
      <c r="F65" s="25">
        <v>0.19</v>
      </c>
      <c r="G65" s="25">
        <v>0.32</v>
      </c>
      <c r="H65" s="25">
        <v>0.28000000000000003</v>
      </c>
      <c r="I65" s="25">
        <v>0.14000000000000001</v>
      </c>
      <c r="J65" s="36">
        <v>3</v>
      </c>
      <c r="M65" s="19"/>
      <c r="O65" s="14" t="b">
        <v>0</v>
      </c>
      <c r="P65" s="14" t="b">
        <v>1</v>
      </c>
      <c r="Q65" s="14" t="b">
        <v>0</v>
      </c>
      <c r="R65" s="14" t="b">
        <v>0</v>
      </c>
      <c r="S65" s="14" t="e">
        <v>#REF!</v>
      </c>
      <c r="T65" s="14" t="e">
        <v>#REF!</v>
      </c>
      <c r="U65" s="14" t="e">
        <v>#REF!</v>
      </c>
      <c r="V65" s="14" t="e">
        <v>#REF!</v>
      </c>
      <c r="W65" s="14" t="e">
        <v>#REF!</v>
      </c>
      <c r="X65" s="14" t="e">
        <v>#REF!</v>
      </c>
      <c r="Y65" s="14" t="e">
        <v>#REF!</v>
      </c>
      <c r="Z65" s="14" t="e">
        <v>#REF!</v>
      </c>
      <c r="AA65" s="14" t="b">
        <v>1</v>
      </c>
      <c r="AB65" s="14" t="b">
        <v>0</v>
      </c>
    </row>
    <row r="66" spans="1:28" ht="12.75" customHeight="1" x14ac:dyDescent="0.25">
      <c r="A66" s="13">
        <v>13</v>
      </c>
      <c r="C66" s="3" t="s">
        <v>71</v>
      </c>
      <c r="D66" s="20">
        <v>713</v>
      </c>
      <c r="E66" s="24">
        <v>0.06</v>
      </c>
      <c r="F66" s="25">
        <v>0.14000000000000001</v>
      </c>
      <c r="G66" s="25">
        <v>0.39</v>
      </c>
      <c r="H66" s="25">
        <v>0.32</v>
      </c>
      <c r="I66" s="25">
        <v>0.09</v>
      </c>
      <c r="J66" s="36">
        <v>3.1</v>
      </c>
      <c r="M66" s="19"/>
      <c r="O66" s="14" t="b">
        <v>0</v>
      </c>
      <c r="P66" s="14" t="b">
        <v>0</v>
      </c>
      <c r="Q66" s="14" t="b">
        <v>1</v>
      </c>
      <c r="R66" s="14" t="b">
        <v>0</v>
      </c>
      <c r="S66" s="14" t="e">
        <v>#REF!</v>
      </c>
      <c r="T66" s="14" t="e">
        <v>#REF!</v>
      </c>
      <c r="U66" s="14" t="e">
        <v>#REF!</v>
      </c>
      <c r="V66" s="14" t="e">
        <v>#REF!</v>
      </c>
      <c r="W66" s="14" t="e">
        <v>#REF!</v>
      </c>
      <c r="X66" s="14" t="e">
        <v>#REF!</v>
      </c>
      <c r="Y66" s="14" t="e">
        <v>#REF!</v>
      </c>
      <c r="Z66" s="14" t="e">
        <v>#REF!</v>
      </c>
      <c r="AA66" s="14" t="b">
        <v>0</v>
      </c>
      <c r="AB66" s="14" t="b">
        <v>1</v>
      </c>
    </row>
    <row r="67" spans="1:28" ht="12.75" customHeight="1" x14ac:dyDescent="0.25">
      <c r="A67" s="13">
        <v>13</v>
      </c>
      <c r="C67" s="3" t="s">
        <v>72</v>
      </c>
      <c r="D67" s="20">
        <v>1301</v>
      </c>
      <c r="E67" s="24">
        <v>0.04</v>
      </c>
      <c r="F67" s="25">
        <v>0.09</v>
      </c>
      <c r="G67" s="25">
        <v>0.35</v>
      </c>
      <c r="H67" s="25">
        <v>0.48</v>
      </c>
      <c r="I67" s="25">
        <v>0.04</v>
      </c>
      <c r="J67" s="36">
        <v>3.3</v>
      </c>
      <c r="M67" s="19"/>
      <c r="O67" s="14" t="b">
        <v>0</v>
      </c>
      <c r="P67" s="14" t="b">
        <v>0</v>
      </c>
      <c r="Q67" s="14" t="b">
        <v>0</v>
      </c>
      <c r="R67" s="14" t="b">
        <v>1</v>
      </c>
      <c r="S67" s="14" t="e">
        <v>#REF!</v>
      </c>
      <c r="T67" s="14" t="e">
        <v>#REF!</v>
      </c>
      <c r="U67" s="14" t="e">
        <v>#REF!</v>
      </c>
      <c r="V67" s="14" t="e">
        <v>#REF!</v>
      </c>
      <c r="W67" s="14" t="e">
        <v>#REF!</v>
      </c>
      <c r="X67" s="14" t="e">
        <v>#REF!</v>
      </c>
      <c r="Y67" s="14" t="e">
        <v>#REF!</v>
      </c>
      <c r="Z67" s="14" t="e">
        <v>#REF!</v>
      </c>
      <c r="AA67" s="14" t="b">
        <v>0</v>
      </c>
      <c r="AB67" s="14" t="b">
        <v>1</v>
      </c>
    </row>
    <row r="68" spans="1:28" ht="12.75" customHeight="1" x14ac:dyDescent="0.25">
      <c r="C68" s="10" t="s">
        <v>74</v>
      </c>
      <c r="D68" s="23"/>
      <c r="E68" s="24"/>
      <c r="F68" s="25"/>
      <c r="G68" s="25"/>
      <c r="H68" s="25"/>
      <c r="I68" s="25"/>
      <c r="J68" s="36"/>
      <c r="M68" s="19"/>
    </row>
    <row r="69" spans="1:28" ht="12.75" customHeight="1" x14ac:dyDescent="0.25">
      <c r="A69" s="13">
        <v>14</v>
      </c>
      <c r="C69" s="3" t="s">
        <v>22</v>
      </c>
      <c r="D69" s="20">
        <v>563</v>
      </c>
      <c r="E69" s="24">
        <v>0.08</v>
      </c>
      <c r="F69" s="25">
        <v>0.22</v>
      </c>
      <c r="G69" s="25">
        <v>0.38</v>
      </c>
      <c r="H69" s="25">
        <v>0.26</v>
      </c>
      <c r="I69" s="25">
        <v>0.06</v>
      </c>
      <c r="J69" s="36">
        <v>2.9</v>
      </c>
      <c r="M69" s="19"/>
      <c r="O69" s="14" t="b">
        <v>0</v>
      </c>
      <c r="P69" s="14" t="b">
        <v>1</v>
      </c>
      <c r="Q69" s="14" t="b">
        <v>0</v>
      </c>
      <c r="R69" s="14" t="b">
        <v>0</v>
      </c>
      <c r="S69" s="14" t="e">
        <v>#REF!</v>
      </c>
      <c r="T69" s="14" t="e">
        <v>#REF!</v>
      </c>
      <c r="U69" s="14" t="e">
        <v>#REF!</v>
      </c>
      <c r="V69" s="14" t="e">
        <v>#REF!</v>
      </c>
      <c r="W69" s="14" t="e">
        <v>#REF!</v>
      </c>
      <c r="X69" s="14" t="e">
        <v>#REF!</v>
      </c>
      <c r="Y69" s="14" t="e">
        <v>#REF!</v>
      </c>
      <c r="Z69" s="14" t="e">
        <v>#REF!</v>
      </c>
      <c r="AA69" s="14" t="b">
        <v>0</v>
      </c>
      <c r="AB69" s="14" t="b">
        <v>0</v>
      </c>
    </row>
    <row r="70" spans="1:28" ht="12.75" customHeight="1" x14ac:dyDescent="0.25">
      <c r="A70" s="13">
        <v>14</v>
      </c>
      <c r="C70" s="3" t="s">
        <v>12</v>
      </c>
      <c r="D70" s="20">
        <v>1614</v>
      </c>
      <c r="E70" s="24">
        <v>0.04</v>
      </c>
      <c r="F70" s="25">
        <v>0.08</v>
      </c>
      <c r="G70" s="25">
        <v>0.35</v>
      </c>
      <c r="H70" s="25">
        <v>0.47</v>
      </c>
      <c r="I70" s="25">
        <v>7.0000000000000007E-2</v>
      </c>
      <c r="J70" s="36">
        <v>3.3</v>
      </c>
      <c r="M70" s="19"/>
      <c r="O70" s="14" t="b">
        <v>0</v>
      </c>
      <c r="P70" s="14" t="b">
        <v>0</v>
      </c>
      <c r="Q70" s="14" t="b">
        <v>0</v>
      </c>
      <c r="R70" s="14" t="b">
        <v>1</v>
      </c>
      <c r="S70" s="14" t="e">
        <v>#REF!</v>
      </c>
      <c r="T70" s="14" t="e">
        <v>#REF!</v>
      </c>
      <c r="U70" s="14" t="e">
        <v>#REF!</v>
      </c>
      <c r="V70" s="14" t="e">
        <v>#REF!</v>
      </c>
      <c r="W70" s="14" t="e">
        <v>#REF!</v>
      </c>
      <c r="X70" s="14" t="e">
        <v>#REF!</v>
      </c>
      <c r="Y70" s="14" t="e">
        <v>#REF!</v>
      </c>
      <c r="Z70" s="14" t="e">
        <v>#REF!</v>
      </c>
      <c r="AA70" s="14" t="b">
        <v>0</v>
      </c>
      <c r="AB70" s="14" t="b">
        <v>1</v>
      </c>
    </row>
    <row r="71" spans="1:28" ht="12.75" customHeight="1" x14ac:dyDescent="0.25">
      <c r="C71" s="10" t="s">
        <v>75</v>
      </c>
      <c r="D71" s="23"/>
      <c r="E71" s="24"/>
      <c r="F71" s="25"/>
      <c r="G71" s="25"/>
      <c r="H71" s="25"/>
      <c r="I71" s="25"/>
      <c r="J71" s="36"/>
      <c r="M71" s="19"/>
    </row>
    <row r="72" spans="1:28" ht="12.75" customHeight="1" x14ac:dyDescent="0.25">
      <c r="A72" s="13">
        <v>15</v>
      </c>
      <c r="C72" s="3" t="s">
        <v>76</v>
      </c>
      <c r="D72" s="20">
        <v>231</v>
      </c>
      <c r="E72" s="24">
        <v>0.06</v>
      </c>
      <c r="F72" s="25">
        <v>0.15</v>
      </c>
      <c r="G72" s="25">
        <v>0.32</v>
      </c>
      <c r="H72" s="25">
        <v>0.34</v>
      </c>
      <c r="I72" s="25">
        <v>0.13</v>
      </c>
      <c r="J72" s="36">
        <v>3.1</v>
      </c>
      <c r="M72" s="19"/>
      <c r="O72" s="14" t="b">
        <v>0</v>
      </c>
      <c r="P72" s="14" t="b">
        <v>0</v>
      </c>
      <c r="Q72" s="14" t="b">
        <v>0</v>
      </c>
      <c r="R72" s="14" t="b">
        <v>0</v>
      </c>
      <c r="S72" s="14" t="e">
        <v>#REF!</v>
      </c>
      <c r="T72" s="14" t="e">
        <v>#REF!</v>
      </c>
      <c r="U72" s="14" t="e">
        <v>#REF!</v>
      </c>
      <c r="V72" s="14" t="e">
        <v>#REF!</v>
      </c>
      <c r="W72" s="14" t="e">
        <v>#REF!</v>
      </c>
      <c r="X72" s="14" t="e">
        <v>#REF!</v>
      </c>
      <c r="Y72" s="14" t="e">
        <v>#REF!</v>
      </c>
      <c r="Z72" s="14" t="e">
        <v>#REF!</v>
      </c>
      <c r="AA72" s="14" t="b">
        <v>1</v>
      </c>
      <c r="AB72" s="14" t="b">
        <v>0</v>
      </c>
    </row>
    <row r="73" spans="1:28" ht="12.75" customHeight="1" x14ac:dyDescent="0.25">
      <c r="A73" s="13">
        <v>15</v>
      </c>
      <c r="C73" s="3" t="s">
        <v>77</v>
      </c>
      <c r="D73" s="20">
        <v>762</v>
      </c>
      <c r="E73" s="24">
        <v>0.05</v>
      </c>
      <c r="F73" s="25">
        <v>0.12</v>
      </c>
      <c r="G73" s="25">
        <v>0.36</v>
      </c>
      <c r="H73" s="25">
        <v>0.39</v>
      </c>
      <c r="I73" s="25">
        <v>0.08</v>
      </c>
      <c r="J73" s="36">
        <v>3.2</v>
      </c>
      <c r="M73" s="19"/>
      <c r="O73" s="14" t="b">
        <v>0</v>
      </c>
      <c r="P73" s="14" t="b">
        <v>0</v>
      </c>
      <c r="Q73" s="14" t="b">
        <v>0</v>
      </c>
      <c r="R73" s="14" t="b">
        <v>0</v>
      </c>
      <c r="S73" s="14" t="e">
        <v>#REF!</v>
      </c>
      <c r="T73" s="14" t="e">
        <v>#REF!</v>
      </c>
      <c r="U73" s="14" t="e">
        <v>#REF!</v>
      </c>
      <c r="V73" s="14" t="e">
        <v>#REF!</v>
      </c>
      <c r="W73" s="14" t="e">
        <v>#REF!</v>
      </c>
      <c r="X73" s="14" t="e">
        <v>#REF!</v>
      </c>
      <c r="Y73" s="14" t="e">
        <v>#REF!</v>
      </c>
      <c r="Z73" s="14" t="e">
        <v>#REF!</v>
      </c>
      <c r="AA73" s="14" t="b">
        <v>0</v>
      </c>
      <c r="AB73" s="14" t="b">
        <v>1</v>
      </c>
    </row>
    <row r="74" spans="1:28" ht="12.75" customHeight="1" x14ac:dyDescent="0.25">
      <c r="A74" s="13">
        <v>15</v>
      </c>
      <c r="C74" s="3" t="s">
        <v>78</v>
      </c>
      <c r="D74" s="20">
        <v>1164</v>
      </c>
      <c r="E74" s="24">
        <v>0.04</v>
      </c>
      <c r="F74" s="25">
        <v>0.1</v>
      </c>
      <c r="G74" s="25">
        <v>0.37</v>
      </c>
      <c r="H74" s="25">
        <v>0.45</v>
      </c>
      <c r="I74" s="25">
        <v>0.04</v>
      </c>
      <c r="J74" s="36">
        <v>3.3</v>
      </c>
      <c r="M74" s="19"/>
      <c r="O74" s="14" t="b">
        <v>0</v>
      </c>
      <c r="P74" s="14" t="b">
        <v>0</v>
      </c>
      <c r="Q74" s="14" t="b">
        <v>0</v>
      </c>
      <c r="R74" s="14" t="b">
        <v>1</v>
      </c>
      <c r="S74" s="14" t="e">
        <v>#REF!</v>
      </c>
      <c r="T74" s="14" t="e">
        <v>#REF!</v>
      </c>
      <c r="U74" s="14" t="e">
        <v>#REF!</v>
      </c>
      <c r="V74" s="14" t="e">
        <v>#REF!</v>
      </c>
      <c r="W74" s="14" t="e">
        <v>#REF!</v>
      </c>
      <c r="X74" s="14" t="e">
        <v>#REF!</v>
      </c>
      <c r="Y74" s="14" t="e">
        <v>#REF!</v>
      </c>
      <c r="Z74" s="14" t="e">
        <v>#REF!</v>
      </c>
      <c r="AA74" s="14" t="b">
        <v>0</v>
      </c>
      <c r="AB74" s="14" t="b">
        <v>1</v>
      </c>
    </row>
    <row r="75" spans="1:28" ht="12.75" customHeight="1" x14ac:dyDescent="0.25">
      <c r="C75" s="10" t="s">
        <v>81</v>
      </c>
      <c r="D75" s="23"/>
      <c r="E75" s="24"/>
      <c r="F75" s="25"/>
      <c r="G75" s="25"/>
      <c r="H75" s="25"/>
      <c r="I75" s="25"/>
      <c r="J75" s="36"/>
      <c r="M75" s="19"/>
    </row>
    <row r="76" spans="1:28" ht="12.75" customHeight="1" x14ac:dyDescent="0.25">
      <c r="A76" s="13">
        <v>16</v>
      </c>
      <c r="C76" s="3" t="s">
        <v>76</v>
      </c>
      <c r="D76" s="20">
        <v>94</v>
      </c>
      <c r="E76" s="24">
        <v>7.0000000000000007E-2</v>
      </c>
      <c r="F76" s="25">
        <v>0.13</v>
      </c>
      <c r="G76" s="25">
        <v>0.33</v>
      </c>
      <c r="H76" s="25">
        <v>0.4</v>
      </c>
      <c r="I76" s="25">
        <v>0.06</v>
      </c>
      <c r="J76" s="36">
        <v>3.1</v>
      </c>
      <c r="M76" s="19"/>
      <c r="O76" s="14" t="b">
        <v>0</v>
      </c>
      <c r="P76" s="14" t="b">
        <v>0</v>
      </c>
      <c r="Q76" s="14" t="b">
        <v>0</v>
      </c>
      <c r="R76" s="14" t="b">
        <v>1</v>
      </c>
      <c r="S76" s="14" t="e">
        <v>#REF!</v>
      </c>
      <c r="T76" s="14" t="e">
        <v>#REF!</v>
      </c>
      <c r="U76" s="14" t="e">
        <v>#REF!</v>
      </c>
      <c r="V76" s="14" t="e">
        <v>#REF!</v>
      </c>
      <c r="W76" s="14" t="e">
        <v>#REF!</v>
      </c>
      <c r="X76" s="14" t="e">
        <v>#REF!</v>
      </c>
      <c r="Y76" s="14" t="e">
        <v>#REF!</v>
      </c>
      <c r="Z76" s="14" t="e">
        <v>#REF!</v>
      </c>
      <c r="AA76" s="14" t="b">
        <v>0</v>
      </c>
      <c r="AB76" s="14" t="b">
        <v>0</v>
      </c>
    </row>
    <row r="77" spans="1:28" ht="12.75" customHeight="1" x14ac:dyDescent="0.25">
      <c r="A77" s="13">
        <v>16</v>
      </c>
      <c r="C77" s="3" t="s">
        <v>79</v>
      </c>
      <c r="D77" s="20">
        <v>195</v>
      </c>
      <c r="E77" s="24">
        <v>0.05</v>
      </c>
      <c r="F77" s="25">
        <v>0.12</v>
      </c>
      <c r="G77" s="25">
        <v>0.48</v>
      </c>
      <c r="H77" s="25">
        <v>0.28999999999999998</v>
      </c>
      <c r="I77" s="25">
        <v>7.0000000000000007E-2</v>
      </c>
      <c r="J77" s="36">
        <v>3.1</v>
      </c>
      <c r="M77" s="19"/>
      <c r="O77" s="14" t="b">
        <v>0</v>
      </c>
      <c r="P77" s="14" t="b">
        <v>0</v>
      </c>
      <c r="Q77" s="14" t="b">
        <v>1</v>
      </c>
      <c r="R77" s="14" t="b">
        <v>0</v>
      </c>
      <c r="S77" s="14" t="e">
        <v>#REF!</v>
      </c>
      <c r="T77" s="14" t="e">
        <v>#REF!</v>
      </c>
      <c r="U77" s="14" t="e">
        <v>#REF!</v>
      </c>
      <c r="V77" s="14" t="e">
        <v>#REF!</v>
      </c>
      <c r="W77" s="14" t="e">
        <v>#REF!</v>
      </c>
      <c r="X77" s="14" t="e">
        <v>#REF!</v>
      </c>
      <c r="Y77" s="14" t="e">
        <v>#REF!</v>
      </c>
      <c r="Z77" s="14" t="e">
        <v>#REF!</v>
      </c>
      <c r="AA77" s="14" t="b">
        <v>0</v>
      </c>
      <c r="AB77" s="14" t="b">
        <v>0</v>
      </c>
    </row>
    <row r="78" spans="1:28" ht="12.75" customHeight="1" x14ac:dyDescent="0.25">
      <c r="A78" s="13">
        <v>16</v>
      </c>
      <c r="C78" s="3" t="s">
        <v>78</v>
      </c>
      <c r="D78" s="20">
        <v>1635</v>
      </c>
      <c r="E78" s="24">
        <v>0.05</v>
      </c>
      <c r="F78" s="25">
        <v>0.11</v>
      </c>
      <c r="G78" s="25">
        <v>0.35</v>
      </c>
      <c r="H78" s="25">
        <v>0.44</v>
      </c>
      <c r="I78" s="25">
        <v>0.05</v>
      </c>
      <c r="J78" s="36">
        <v>3.2</v>
      </c>
      <c r="M78" s="19"/>
      <c r="O78" s="14" t="b">
        <v>0</v>
      </c>
      <c r="P78" s="14" t="b">
        <v>0</v>
      </c>
      <c r="Q78" s="14" t="b">
        <v>0</v>
      </c>
      <c r="R78" s="14" t="b">
        <v>1</v>
      </c>
      <c r="S78" s="14" t="e">
        <v>#REF!</v>
      </c>
      <c r="T78" s="14" t="e">
        <v>#REF!</v>
      </c>
      <c r="U78" s="14" t="e">
        <v>#REF!</v>
      </c>
      <c r="V78" s="14" t="e">
        <v>#REF!</v>
      </c>
      <c r="W78" s="14" t="e">
        <v>#REF!</v>
      </c>
      <c r="X78" s="14" t="e">
        <v>#REF!</v>
      </c>
      <c r="Y78" s="14" t="e">
        <v>#REF!</v>
      </c>
      <c r="Z78" s="14" t="e">
        <v>#REF!</v>
      </c>
      <c r="AA78" s="14" t="b">
        <v>0</v>
      </c>
      <c r="AB78" s="14" t="b">
        <v>1</v>
      </c>
    </row>
    <row r="79" spans="1:28" ht="12.75" customHeight="1" x14ac:dyDescent="0.25">
      <c r="A79" s="13">
        <v>16</v>
      </c>
      <c r="C79" s="3" t="s">
        <v>80</v>
      </c>
      <c r="D79" s="20">
        <v>253</v>
      </c>
      <c r="E79" s="24">
        <v>0.02</v>
      </c>
      <c r="F79" s="25">
        <v>0.14000000000000001</v>
      </c>
      <c r="G79" s="25">
        <v>0.31</v>
      </c>
      <c r="H79" s="25">
        <v>0.38</v>
      </c>
      <c r="I79" s="25">
        <v>0.15</v>
      </c>
      <c r="J79" s="36">
        <v>3.2</v>
      </c>
      <c r="M79" s="19"/>
      <c r="O79" s="14" t="b">
        <v>0</v>
      </c>
      <c r="P79" s="14" t="b">
        <v>0</v>
      </c>
      <c r="Q79" s="14" t="b">
        <v>0</v>
      </c>
      <c r="R79" s="14" t="b">
        <v>1</v>
      </c>
      <c r="S79" s="14" t="e">
        <v>#REF!</v>
      </c>
      <c r="T79" s="14" t="e">
        <v>#REF!</v>
      </c>
      <c r="U79" s="14" t="e">
        <v>#REF!</v>
      </c>
      <c r="V79" s="14" t="e">
        <v>#REF!</v>
      </c>
      <c r="W79" s="14" t="e">
        <v>#REF!</v>
      </c>
      <c r="X79" s="14" t="e">
        <v>#REF!</v>
      </c>
      <c r="Y79" s="14" t="e">
        <v>#REF!</v>
      </c>
      <c r="Z79" s="14" t="e">
        <v>#REF!</v>
      </c>
      <c r="AA79" s="14" t="b">
        <v>1</v>
      </c>
      <c r="AB79" s="14" t="b">
        <v>1</v>
      </c>
    </row>
    <row r="80" spans="1:28" ht="12.75" customHeight="1" x14ac:dyDescent="0.25">
      <c r="C80" s="10" t="s">
        <v>82</v>
      </c>
      <c r="D80" s="23"/>
      <c r="E80" s="24"/>
      <c r="F80" s="25"/>
      <c r="G80" s="25"/>
      <c r="H80" s="25"/>
      <c r="I80" s="25"/>
      <c r="J80" s="36"/>
      <c r="M80" s="19"/>
    </row>
    <row r="81" spans="1:28" ht="12.75" customHeight="1" x14ac:dyDescent="0.25">
      <c r="A81" s="13">
        <v>17</v>
      </c>
      <c r="C81" s="3" t="s">
        <v>70</v>
      </c>
      <c r="D81" s="20">
        <v>106</v>
      </c>
      <c r="E81" s="24">
        <v>0.13</v>
      </c>
      <c r="F81" s="25">
        <v>0.21</v>
      </c>
      <c r="G81" s="25">
        <v>0.25</v>
      </c>
      <c r="H81" s="25">
        <v>0.28000000000000003</v>
      </c>
      <c r="I81" s="25">
        <v>0.13</v>
      </c>
      <c r="J81" s="36">
        <v>2.8</v>
      </c>
      <c r="M81" s="19"/>
      <c r="O81" s="14" t="b">
        <v>1</v>
      </c>
      <c r="P81" s="14" t="b">
        <v>1</v>
      </c>
      <c r="Q81" s="14" t="b">
        <v>0</v>
      </c>
      <c r="R81" s="14" t="b">
        <v>0</v>
      </c>
      <c r="S81" s="14" t="e">
        <v>#REF!</v>
      </c>
      <c r="T81" s="14" t="e">
        <v>#REF!</v>
      </c>
      <c r="U81" s="14" t="e">
        <v>#REF!</v>
      </c>
      <c r="V81" s="14" t="e">
        <v>#REF!</v>
      </c>
      <c r="W81" s="14" t="e">
        <v>#REF!</v>
      </c>
      <c r="X81" s="14" t="e">
        <v>#REF!</v>
      </c>
      <c r="Y81" s="14" t="e">
        <v>#REF!</v>
      </c>
      <c r="Z81" s="14" t="e">
        <v>#REF!</v>
      </c>
      <c r="AA81" s="14" t="b">
        <v>1</v>
      </c>
      <c r="AB81" s="14" t="b">
        <v>1</v>
      </c>
    </row>
    <row r="82" spans="1:28" ht="12.75" customHeight="1" x14ac:dyDescent="0.25">
      <c r="A82" s="13">
        <v>17</v>
      </c>
      <c r="C82" s="3" t="s">
        <v>71</v>
      </c>
      <c r="D82" s="20">
        <v>696</v>
      </c>
      <c r="E82" s="24">
        <v>0.06</v>
      </c>
      <c r="F82" s="25">
        <v>0.15</v>
      </c>
      <c r="G82" s="25">
        <v>0.41</v>
      </c>
      <c r="H82" s="25">
        <v>0.32</v>
      </c>
      <c r="I82" s="25">
        <v>0.06</v>
      </c>
      <c r="J82" s="36">
        <v>3.1</v>
      </c>
      <c r="M82" s="19"/>
      <c r="O82" s="14" t="b">
        <v>0</v>
      </c>
      <c r="P82" s="14" t="b">
        <v>1</v>
      </c>
      <c r="Q82" s="14" t="b">
        <v>1</v>
      </c>
      <c r="R82" s="14" t="b">
        <v>1</v>
      </c>
      <c r="S82" s="14" t="e">
        <v>#REF!</v>
      </c>
      <c r="T82" s="14" t="e">
        <v>#REF!</v>
      </c>
      <c r="U82" s="14" t="e">
        <v>#REF!</v>
      </c>
      <c r="V82" s="14" t="e">
        <v>#REF!</v>
      </c>
      <c r="W82" s="14" t="e">
        <v>#REF!</v>
      </c>
      <c r="X82" s="14" t="e">
        <v>#REF!</v>
      </c>
      <c r="Y82" s="14" t="e">
        <v>#REF!</v>
      </c>
      <c r="Z82" s="14" t="e">
        <v>#REF!</v>
      </c>
      <c r="AA82" s="14" t="b">
        <v>0</v>
      </c>
      <c r="AB82" s="14" t="b">
        <v>1</v>
      </c>
    </row>
    <row r="83" spans="1:28" ht="12.75" customHeight="1" x14ac:dyDescent="0.25">
      <c r="A83" s="13">
        <v>17</v>
      </c>
      <c r="C83" s="3" t="s">
        <v>72</v>
      </c>
      <c r="D83" s="20">
        <v>1375</v>
      </c>
      <c r="E83" s="24">
        <v>0.03</v>
      </c>
      <c r="F83" s="25">
        <v>0.09</v>
      </c>
      <c r="G83" s="25">
        <v>0.34</v>
      </c>
      <c r="H83" s="25">
        <v>0.47</v>
      </c>
      <c r="I83" s="25">
        <v>0.06</v>
      </c>
      <c r="J83" s="36">
        <v>3.3</v>
      </c>
      <c r="M83" s="19"/>
      <c r="O83" s="14" t="b">
        <v>0</v>
      </c>
      <c r="P83" s="14" t="b">
        <v>0</v>
      </c>
      <c r="Q83" s="14" t="b">
        <v>1</v>
      </c>
      <c r="R83" s="14" t="b">
        <v>1</v>
      </c>
      <c r="S83" s="14" t="e">
        <v>#REF!</v>
      </c>
      <c r="T83" s="14" t="e">
        <v>#REF!</v>
      </c>
      <c r="U83" s="14" t="e">
        <v>#REF!</v>
      </c>
      <c r="V83" s="14" t="e">
        <v>#REF!</v>
      </c>
      <c r="W83" s="14" t="e">
        <v>#REF!</v>
      </c>
      <c r="X83" s="14" t="e">
        <v>#REF!</v>
      </c>
      <c r="Y83" s="14" t="e">
        <v>#REF!</v>
      </c>
      <c r="Z83" s="14" t="e">
        <v>#REF!</v>
      </c>
      <c r="AA83" s="14" t="b">
        <v>0</v>
      </c>
      <c r="AB83" s="14" t="b">
        <v>1</v>
      </c>
    </row>
    <row r="84" spans="1:28" ht="12.75" customHeight="1" x14ac:dyDescent="0.25">
      <c r="C84" s="10" t="s">
        <v>86</v>
      </c>
      <c r="D84" s="23"/>
      <c r="E84" s="24"/>
      <c r="F84" s="25"/>
      <c r="G84" s="25"/>
      <c r="H84" s="25"/>
      <c r="I84" s="25"/>
      <c r="J84" s="36"/>
      <c r="M84" s="19"/>
    </row>
    <row r="85" spans="1:28" ht="12.75" customHeight="1" x14ac:dyDescent="0.25">
      <c r="A85" s="13">
        <v>17</v>
      </c>
      <c r="C85" s="3" t="s">
        <v>70</v>
      </c>
      <c r="D85" s="20">
        <v>683</v>
      </c>
      <c r="E85" s="24">
        <v>0.04</v>
      </c>
      <c r="F85" s="25">
        <v>0.05</v>
      </c>
      <c r="G85" s="25">
        <v>0.3</v>
      </c>
      <c r="H85" s="25">
        <v>0.53</v>
      </c>
      <c r="I85" s="25">
        <v>0.08</v>
      </c>
      <c r="J85" s="36">
        <v>3.4</v>
      </c>
      <c r="M85" s="19"/>
      <c r="O85" s="14" t="b">
        <v>0</v>
      </c>
      <c r="P85" s="14" t="b">
        <v>0</v>
      </c>
      <c r="Q85" s="14" t="b">
        <v>0</v>
      </c>
      <c r="R85" s="14" t="b">
        <v>1</v>
      </c>
      <c r="S85" s="14" t="e">
        <v>#REF!</v>
      </c>
      <c r="T85" s="14" t="e">
        <v>#REF!</v>
      </c>
      <c r="U85" s="14" t="e">
        <v>#REF!</v>
      </c>
      <c r="V85" s="14" t="e">
        <v>#REF!</v>
      </c>
      <c r="W85" s="14" t="e">
        <v>#REF!</v>
      </c>
      <c r="X85" s="14" t="e">
        <v>#REF!</v>
      </c>
      <c r="Y85" s="14" t="e">
        <v>#REF!</v>
      </c>
      <c r="Z85" s="14" t="e">
        <v>#REF!</v>
      </c>
      <c r="AA85" s="14" t="b">
        <v>0</v>
      </c>
      <c r="AB85" s="14" t="b">
        <v>1</v>
      </c>
    </row>
    <row r="86" spans="1:28" ht="12.75" customHeight="1" x14ac:dyDescent="0.25">
      <c r="A86" s="13">
        <v>17</v>
      </c>
      <c r="C86" s="3" t="s">
        <v>71</v>
      </c>
      <c r="D86" s="20">
        <v>831</v>
      </c>
      <c r="E86" s="24">
        <v>0.03</v>
      </c>
      <c r="F86" s="25">
        <v>0.12</v>
      </c>
      <c r="G86" s="25">
        <v>0.4</v>
      </c>
      <c r="H86" s="25">
        <v>0.39</v>
      </c>
      <c r="I86" s="25">
        <v>0.05</v>
      </c>
      <c r="J86" s="36">
        <v>3.2</v>
      </c>
      <c r="M86" s="19"/>
      <c r="O86" s="14" t="b">
        <v>0</v>
      </c>
      <c r="P86" s="14" t="b">
        <v>1</v>
      </c>
      <c r="Q86" s="14" t="b">
        <v>1</v>
      </c>
      <c r="R86" s="14" t="b">
        <v>1</v>
      </c>
      <c r="S86" s="14" t="e">
        <v>#REF!</v>
      </c>
      <c r="T86" s="14" t="e">
        <v>#REF!</v>
      </c>
      <c r="U86" s="14" t="e">
        <v>#REF!</v>
      </c>
      <c r="V86" s="14" t="e">
        <v>#REF!</v>
      </c>
      <c r="W86" s="14" t="e">
        <v>#REF!</v>
      </c>
      <c r="X86" s="14" t="e">
        <v>#REF!</v>
      </c>
      <c r="Y86" s="14" t="e">
        <v>#REF!</v>
      </c>
      <c r="Z86" s="14" t="e">
        <v>#REF!</v>
      </c>
      <c r="AA86" s="14" t="b">
        <v>0</v>
      </c>
      <c r="AB86" s="14" t="b">
        <v>1</v>
      </c>
    </row>
    <row r="87" spans="1:28" ht="12.75" customHeight="1" x14ac:dyDescent="0.25">
      <c r="A87" s="13">
        <v>17</v>
      </c>
      <c r="C87" s="3" t="s">
        <v>72</v>
      </c>
      <c r="D87" s="20">
        <v>600</v>
      </c>
      <c r="E87" s="24">
        <v>7.0000000000000007E-2</v>
      </c>
      <c r="F87" s="25">
        <v>0.19</v>
      </c>
      <c r="G87" s="25">
        <v>0.37</v>
      </c>
      <c r="H87" s="25">
        <v>0.33</v>
      </c>
      <c r="I87" s="25">
        <v>0.05</v>
      </c>
      <c r="J87" s="36">
        <v>3</v>
      </c>
      <c r="M87" s="19"/>
      <c r="O87" s="14" t="b">
        <v>0</v>
      </c>
      <c r="P87" s="14" t="b">
        <v>1</v>
      </c>
      <c r="Q87" s="14" t="b">
        <v>1</v>
      </c>
      <c r="R87" s="14" t="b">
        <v>1</v>
      </c>
      <c r="S87" s="14" t="e">
        <v>#REF!</v>
      </c>
      <c r="T87" s="14" t="e">
        <v>#REF!</v>
      </c>
      <c r="U87" s="14" t="e">
        <v>#REF!</v>
      </c>
      <c r="V87" s="14" t="e">
        <v>#REF!</v>
      </c>
      <c r="W87" s="14" t="e">
        <v>#REF!</v>
      </c>
      <c r="X87" s="14" t="e">
        <v>#REF!</v>
      </c>
      <c r="Y87" s="14" t="e">
        <v>#REF!</v>
      </c>
      <c r="Z87" s="14" t="e">
        <v>#REF!</v>
      </c>
      <c r="AA87" s="14" t="b">
        <v>0</v>
      </c>
      <c r="AB87" s="14" t="b">
        <v>1</v>
      </c>
    </row>
    <row r="88" spans="1:28" ht="12.75" customHeight="1" x14ac:dyDescent="0.25">
      <c r="A88" s="13">
        <v>17</v>
      </c>
      <c r="C88" s="3" t="s">
        <v>83</v>
      </c>
      <c r="D88" s="20">
        <v>63</v>
      </c>
      <c r="E88" s="24">
        <v>0.06</v>
      </c>
      <c r="F88" s="25">
        <v>0.06</v>
      </c>
      <c r="G88" s="25">
        <v>0.28999999999999998</v>
      </c>
      <c r="H88" s="25">
        <v>0.33</v>
      </c>
      <c r="I88" s="25">
        <v>0.25</v>
      </c>
      <c r="J88" s="36">
        <v>3.2</v>
      </c>
      <c r="M88" s="19"/>
      <c r="O88" s="14" t="b">
        <v>0</v>
      </c>
      <c r="P88" s="14" t="b">
        <v>0</v>
      </c>
      <c r="Q88" s="14" t="b">
        <v>0</v>
      </c>
      <c r="R88" s="14" t="b">
        <v>1</v>
      </c>
      <c r="S88" s="14" t="e">
        <v>#REF!</v>
      </c>
      <c r="T88" s="14" t="e">
        <v>#REF!</v>
      </c>
      <c r="U88" s="14" t="e">
        <v>#REF!</v>
      </c>
      <c r="V88" s="14" t="e">
        <v>#REF!</v>
      </c>
      <c r="W88" s="14" t="e">
        <v>#REF!</v>
      </c>
      <c r="X88" s="14" t="e">
        <v>#REF!</v>
      </c>
      <c r="Y88" s="14" t="e">
        <v>#REF!</v>
      </c>
      <c r="Z88" s="14" t="e">
        <v>#REF!</v>
      </c>
      <c r="AA88" s="14" t="b">
        <v>1</v>
      </c>
      <c r="AB88" s="14" t="b">
        <v>1</v>
      </c>
    </row>
    <row r="89" spans="1:28" ht="12.75" customHeight="1" x14ac:dyDescent="0.25">
      <c r="C89" s="10" t="s">
        <v>85</v>
      </c>
      <c r="D89" s="23"/>
      <c r="E89" s="24"/>
      <c r="F89" s="25"/>
      <c r="G89" s="25"/>
      <c r="H89" s="25"/>
      <c r="I89" s="25"/>
      <c r="J89" s="36"/>
      <c r="M89" s="19"/>
    </row>
    <row r="90" spans="1:28" ht="12.75" customHeight="1" x14ac:dyDescent="0.25">
      <c r="A90" s="13">
        <v>17</v>
      </c>
      <c r="C90" s="3" t="s">
        <v>70</v>
      </c>
      <c r="D90" s="20">
        <v>120</v>
      </c>
      <c r="E90" s="24">
        <v>0.2</v>
      </c>
      <c r="F90" s="25">
        <v>0.25</v>
      </c>
      <c r="G90" s="25">
        <v>0.25</v>
      </c>
      <c r="H90" s="25">
        <v>0.24</v>
      </c>
      <c r="I90" s="25">
        <v>0.06</v>
      </c>
      <c r="J90" s="36">
        <v>2.6</v>
      </c>
      <c r="M90" s="19"/>
      <c r="O90" s="14" t="b">
        <v>1</v>
      </c>
      <c r="P90" s="14" t="b">
        <v>1</v>
      </c>
      <c r="Q90" s="14" t="b">
        <v>0</v>
      </c>
      <c r="R90" s="14" t="b">
        <v>0</v>
      </c>
      <c r="S90" s="14" t="e">
        <v>#REF!</v>
      </c>
      <c r="T90" s="14" t="e">
        <v>#REF!</v>
      </c>
      <c r="U90" s="14" t="e">
        <v>#REF!</v>
      </c>
      <c r="V90" s="14" t="e">
        <v>#REF!</v>
      </c>
      <c r="W90" s="14" t="e">
        <v>#REF!</v>
      </c>
      <c r="X90" s="14" t="e">
        <v>#REF!</v>
      </c>
      <c r="Y90" s="14" t="e">
        <v>#REF!</v>
      </c>
      <c r="Z90" s="14" t="e">
        <v>#REF!</v>
      </c>
      <c r="AA90" s="14" t="b">
        <v>0</v>
      </c>
      <c r="AB90" s="14" t="b">
        <v>0</v>
      </c>
    </row>
    <row r="91" spans="1:28" ht="12.75" customHeight="1" x14ac:dyDescent="0.25">
      <c r="A91" s="13">
        <v>17</v>
      </c>
      <c r="C91" s="3" t="s">
        <v>71</v>
      </c>
      <c r="D91" s="20">
        <v>802</v>
      </c>
      <c r="E91" s="24">
        <v>0.06</v>
      </c>
      <c r="F91" s="25">
        <v>0.16</v>
      </c>
      <c r="G91" s="25">
        <v>0.43</v>
      </c>
      <c r="H91" s="25">
        <v>0.27</v>
      </c>
      <c r="I91" s="25">
        <v>0.08</v>
      </c>
      <c r="J91" s="36">
        <v>3</v>
      </c>
      <c r="M91" s="19"/>
      <c r="O91" s="14" t="b">
        <v>0</v>
      </c>
      <c r="P91" s="14" t="b">
        <v>1</v>
      </c>
      <c r="Q91" s="14" t="b">
        <v>1</v>
      </c>
      <c r="R91" s="14" t="b">
        <v>0</v>
      </c>
      <c r="S91" s="14" t="e">
        <v>#REF!</v>
      </c>
      <c r="T91" s="14" t="e">
        <v>#REF!</v>
      </c>
      <c r="U91" s="14" t="e">
        <v>#REF!</v>
      </c>
      <c r="V91" s="14" t="e">
        <v>#REF!</v>
      </c>
      <c r="W91" s="14" t="e">
        <v>#REF!</v>
      </c>
      <c r="X91" s="14" t="e">
        <v>#REF!</v>
      </c>
      <c r="Y91" s="14" t="e">
        <v>#REF!</v>
      </c>
      <c r="Z91" s="14" t="e">
        <v>#REF!</v>
      </c>
      <c r="AA91" s="14" t="b">
        <v>0</v>
      </c>
      <c r="AB91" s="14" t="b">
        <v>1</v>
      </c>
    </row>
    <row r="92" spans="1:28" ht="12.75" customHeight="1" x14ac:dyDescent="0.25">
      <c r="A92" s="13">
        <v>17</v>
      </c>
      <c r="C92" s="3" t="s">
        <v>72</v>
      </c>
      <c r="D92" s="20">
        <v>1255</v>
      </c>
      <c r="E92" s="24">
        <v>0.02</v>
      </c>
      <c r="F92" s="25">
        <v>7.0000000000000007E-2</v>
      </c>
      <c r="G92" s="25">
        <v>0.33</v>
      </c>
      <c r="H92" s="25">
        <v>0.53</v>
      </c>
      <c r="I92" s="25">
        <v>0.05</v>
      </c>
      <c r="J92" s="36">
        <v>3.4</v>
      </c>
      <c r="M92" s="19"/>
      <c r="O92" s="14" t="b">
        <v>0</v>
      </c>
      <c r="P92" s="14" t="b">
        <v>0</v>
      </c>
      <c r="Q92" s="14" t="b">
        <v>1</v>
      </c>
      <c r="R92" s="14" t="b">
        <v>1</v>
      </c>
      <c r="S92" s="14" t="e">
        <v>#REF!</v>
      </c>
      <c r="T92" s="14" t="e">
        <v>#REF!</v>
      </c>
      <c r="U92" s="14" t="e">
        <v>#REF!</v>
      </c>
      <c r="V92" s="14" t="e">
        <v>#REF!</v>
      </c>
      <c r="W92" s="14" t="e">
        <v>#REF!</v>
      </c>
      <c r="X92" s="14" t="e">
        <v>#REF!</v>
      </c>
      <c r="Y92" s="14" t="e">
        <v>#REF!</v>
      </c>
      <c r="Z92" s="14" t="e">
        <v>#REF!</v>
      </c>
      <c r="AA92" s="14" t="b">
        <v>0</v>
      </c>
      <c r="AB92" s="14" t="b">
        <v>1</v>
      </c>
    </row>
    <row r="93" spans="1:28" ht="12.75" customHeight="1" x14ac:dyDescent="0.25">
      <c r="C93" s="10" t="s">
        <v>84</v>
      </c>
      <c r="D93" s="23"/>
      <c r="E93" s="24"/>
      <c r="F93" s="25"/>
      <c r="G93" s="25"/>
      <c r="H93" s="25"/>
      <c r="I93" s="25"/>
      <c r="J93" s="36"/>
      <c r="M93" s="19"/>
    </row>
    <row r="94" spans="1:28" ht="12.75" customHeight="1" x14ac:dyDescent="0.25">
      <c r="A94" s="13">
        <v>17</v>
      </c>
      <c r="C94" s="3" t="s">
        <v>22</v>
      </c>
      <c r="D94" s="20">
        <v>1482</v>
      </c>
      <c r="E94" s="24">
        <v>0.05</v>
      </c>
      <c r="F94" s="25">
        <v>0.14000000000000001</v>
      </c>
      <c r="G94" s="25">
        <v>0.4</v>
      </c>
      <c r="H94" s="25">
        <v>0.33</v>
      </c>
      <c r="I94" s="25">
        <v>7.0000000000000007E-2</v>
      </c>
      <c r="J94" s="36">
        <v>3.1</v>
      </c>
      <c r="M94" s="19"/>
      <c r="O94" s="14" t="b">
        <v>0</v>
      </c>
      <c r="P94" s="14" t="b">
        <v>1</v>
      </c>
      <c r="Q94" s="14" t="b">
        <v>1</v>
      </c>
      <c r="R94" s="14" t="b">
        <v>1</v>
      </c>
      <c r="S94" s="14" t="e">
        <v>#REF!</v>
      </c>
      <c r="T94" s="14" t="e">
        <v>#REF!</v>
      </c>
      <c r="U94" s="14" t="e">
        <v>#REF!</v>
      </c>
      <c r="V94" s="14" t="e">
        <v>#REF!</v>
      </c>
      <c r="W94" s="14" t="e">
        <v>#REF!</v>
      </c>
      <c r="X94" s="14" t="e">
        <v>#REF!</v>
      </c>
      <c r="Y94" s="14" t="e">
        <v>#REF!</v>
      </c>
      <c r="Z94" s="14" t="e">
        <v>#REF!</v>
      </c>
      <c r="AA94" s="14" t="b">
        <v>0</v>
      </c>
      <c r="AB94" s="14" t="b">
        <v>1</v>
      </c>
    </row>
    <row r="95" spans="1:28" ht="12.75" customHeight="1" x14ac:dyDescent="0.25">
      <c r="A95" s="13">
        <v>17</v>
      </c>
      <c r="C95" s="3" t="s">
        <v>12</v>
      </c>
      <c r="D95" s="20">
        <v>695</v>
      </c>
      <c r="E95" s="24">
        <v>0.03</v>
      </c>
      <c r="F95" s="25">
        <v>0.06</v>
      </c>
      <c r="G95" s="25">
        <v>0.27</v>
      </c>
      <c r="H95" s="25">
        <v>0.59</v>
      </c>
      <c r="I95" s="25">
        <v>0.06</v>
      </c>
      <c r="J95" s="36">
        <v>3.5</v>
      </c>
      <c r="M95" s="19"/>
      <c r="O95" s="14" t="b">
        <v>0</v>
      </c>
      <c r="P95" s="14" t="b">
        <v>0</v>
      </c>
      <c r="Q95" s="14" t="b">
        <v>0</v>
      </c>
      <c r="R95" s="14" t="b">
        <v>1</v>
      </c>
      <c r="S95" s="14" t="e">
        <v>#REF!</v>
      </c>
      <c r="T95" s="14" t="e">
        <v>#REF!</v>
      </c>
      <c r="U95" s="14" t="e">
        <v>#REF!</v>
      </c>
      <c r="V95" s="14" t="e">
        <v>#REF!</v>
      </c>
      <c r="W95" s="14" t="e">
        <v>#REF!</v>
      </c>
      <c r="X95" s="14" t="e">
        <v>#REF!</v>
      </c>
      <c r="Y95" s="14" t="e">
        <v>#REF!</v>
      </c>
      <c r="Z95" s="14" t="e">
        <v>#REF!</v>
      </c>
      <c r="AA95" s="14" t="b">
        <v>0</v>
      </c>
      <c r="AB95" s="14" t="b">
        <v>1</v>
      </c>
    </row>
    <row r="96" spans="1:28" ht="12.75" customHeight="1" x14ac:dyDescent="0.25">
      <c r="C96" s="52" t="s">
        <v>89</v>
      </c>
      <c r="D96" s="23"/>
      <c r="E96" s="24"/>
      <c r="F96" s="25"/>
      <c r="G96" s="25"/>
      <c r="H96" s="25"/>
      <c r="I96" s="25"/>
      <c r="J96" s="36"/>
      <c r="M96" s="19"/>
    </row>
    <row r="97" spans="1:39" ht="12.75" customHeight="1" x14ac:dyDescent="0.25">
      <c r="A97" s="13">
        <v>17</v>
      </c>
      <c r="C97" s="3" t="s">
        <v>22</v>
      </c>
      <c r="D97" s="20">
        <v>1177</v>
      </c>
      <c r="E97" s="24">
        <v>0.06</v>
      </c>
      <c r="F97" s="25">
        <v>0.15</v>
      </c>
      <c r="G97" s="25">
        <v>0.41</v>
      </c>
      <c r="H97" s="25">
        <v>0.32</v>
      </c>
      <c r="I97" s="25">
        <v>0.06</v>
      </c>
      <c r="J97" s="36">
        <v>3.1</v>
      </c>
      <c r="M97" s="19"/>
      <c r="O97" s="14" t="b">
        <v>0</v>
      </c>
      <c r="P97" s="14" t="b">
        <v>1</v>
      </c>
      <c r="Q97" s="14" t="b">
        <v>1</v>
      </c>
      <c r="R97" s="14" t="b">
        <v>1</v>
      </c>
      <c r="S97" s="14" t="e">
        <v>#REF!</v>
      </c>
      <c r="T97" s="14" t="e">
        <v>#REF!</v>
      </c>
      <c r="U97" s="14" t="e">
        <v>#REF!</v>
      </c>
      <c r="V97" s="14" t="e">
        <v>#REF!</v>
      </c>
      <c r="W97" s="14" t="e">
        <v>#REF!</v>
      </c>
      <c r="X97" s="14" t="e">
        <v>#REF!</v>
      </c>
      <c r="Y97" s="14" t="e">
        <v>#REF!</v>
      </c>
      <c r="Z97" s="14" t="e">
        <v>#REF!</v>
      </c>
      <c r="AA97" s="14" t="b">
        <v>0</v>
      </c>
      <c r="AB97" s="14" t="b">
        <v>1</v>
      </c>
    </row>
    <row r="98" spans="1:39" ht="12.75" customHeight="1" x14ac:dyDescent="0.25">
      <c r="A98" s="13">
        <v>17</v>
      </c>
      <c r="C98" s="3" t="s">
        <v>12</v>
      </c>
      <c r="D98" s="20">
        <v>1000</v>
      </c>
      <c r="E98" s="24">
        <v>0.03</v>
      </c>
      <c r="F98" s="25">
        <v>7.0000000000000007E-2</v>
      </c>
      <c r="G98" s="25">
        <v>0.28999999999999998</v>
      </c>
      <c r="H98" s="25">
        <v>0.53</v>
      </c>
      <c r="I98" s="25">
        <v>7.0000000000000007E-2</v>
      </c>
      <c r="J98" s="36">
        <v>3.4</v>
      </c>
      <c r="M98" s="19"/>
      <c r="O98" s="14" t="b">
        <v>0</v>
      </c>
      <c r="P98" s="14" t="b">
        <v>0</v>
      </c>
      <c r="Q98" s="14" t="b">
        <v>0</v>
      </c>
      <c r="R98" s="14" t="b">
        <v>1</v>
      </c>
      <c r="S98" s="14" t="e">
        <v>#REF!</v>
      </c>
      <c r="T98" s="14" t="e">
        <v>#REF!</v>
      </c>
      <c r="U98" s="14" t="e">
        <v>#REF!</v>
      </c>
      <c r="V98" s="14" t="e">
        <v>#REF!</v>
      </c>
      <c r="W98" s="14" t="e">
        <v>#REF!</v>
      </c>
      <c r="X98" s="14" t="e">
        <v>#REF!</v>
      </c>
      <c r="Y98" s="14" t="e">
        <v>#REF!</v>
      </c>
      <c r="Z98" s="14" t="e">
        <v>#REF!</v>
      </c>
      <c r="AA98" s="14" t="b">
        <v>0</v>
      </c>
      <c r="AB98" s="14" t="b">
        <v>1</v>
      </c>
    </row>
    <row r="99" spans="1:39" ht="12.75" customHeight="1" x14ac:dyDescent="0.25">
      <c r="C99" s="10" t="s">
        <v>90</v>
      </c>
      <c r="D99" s="23"/>
      <c r="E99" s="24"/>
      <c r="F99" s="25"/>
      <c r="G99" s="25"/>
      <c r="H99" s="25"/>
      <c r="I99" s="25"/>
      <c r="J99" s="36"/>
      <c r="M99" s="19"/>
    </row>
    <row r="100" spans="1:39" ht="12.75" customHeight="1" x14ac:dyDescent="0.25">
      <c r="A100" s="13">
        <v>17</v>
      </c>
      <c r="C100" s="3" t="s">
        <v>22</v>
      </c>
      <c r="D100" s="20">
        <v>1055</v>
      </c>
      <c r="E100" s="24">
        <v>0.06</v>
      </c>
      <c r="F100" s="25">
        <v>0.15</v>
      </c>
      <c r="G100" s="25">
        <v>0.4</v>
      </c>
      <c r="H100" s="25">
        <v>0.33</v>
      </c>
      <c r="I100" s="25">
        <v>0.05</v>
      </c>
      <c r="J100" s="36">
        <v>3.1</v>
      </c>
      <c r="M100" s="19"/>
      <c r="O100" s="14" t="b">
        <v>0</v>
      </c>
      <c r="P100" s="14" t="b">
        <v>1</v>
      </c>
      <c r="Q100" s="14" t="b">
        <v>1</v>
      </c>
      <c r="R100" s="14" t="b">
        <v>1</v>
      </c>
      <c r="S100" s="14" t="e">
        <v>#REF!</v>
      </c>
      <c r="T100" s="14" t="e">
        <v>#REF!</v>
      </c>
      <c r="U100" s="14" t="e">
        <v>#REF!</v>
      </c>
      <c r="V100" s="14" t="e">
        <v>#REF!</v>
      </c>
      <c r="W100" s="14" t="e">
        <v>#REF!</v>
      </c>
      <c r="X100" s="14" t="e">
        <v>#REF!</v>
      </c>
      <c r="Y100" s="14" t="e">
        <v>#REF!</v>
      </c>
      <c r="Z100" s="14" t="e">
        <v>#REF!</v>
      </c>
      <c r="AA100" s="14" t="b">
        <v>0</v>
      </c>
      <c r="AB100" s="14" t="b">
        <v>1</v>
      </c>
    </row>
    <row r="101" spans="1:39" ht="12.75" customHeight="1" x14ac:dyDescent="0.25">
      <c r="A101" s="13">
        <v>17</v>
      </c>
      <c r="C101" s="3" t="s">
        <v>12</v>
      </c>
      <c r="D101" s="20">
        <v>1122</v>
      </c>
      <c r="E101" s="24">
        <v>0.03</v>
      </c>
      <c r="F101" s="25">
        <v>0.08</v>
      </c>
      <c r="G101" s="25">
        <v>0.32</v>
      </c>
      <c r="H101" s="25">
        <v>0.49</v>
      </c>
      <c r="I101" s="25">
        <v>0.08</v>
      </c>
      <c r="J101" s="36">
        <v>3.4</v>
      </c>
      <c r="M101" s="19"/>
      <c r="O101" s="14" t="b">
        <v>0</v>
      </c>
      <c r="P101" s="14" t="b">
        <v>0</v>
      </c>
      <c r="Q101" s="14" t="b">
        <v>1</v>
      </c>
      <c r="R101" s="14" t="b">
        <v>1</v>
      </c>
      <c r="S101" s="14" t="e">
        <v>#REF!</v>
      </c>
      <c r="T101" s="14" t="e">
        <v>#REF!</v>
      </c>
      <c r="U101" s="14" t="e">
        <v>#REF!</v>
      </c>
      <c r="V101" s="14" t="e">
        <v>#REF!</v>
      </c>
      <c r="W101" s="14" t="e">
        <v>#REF!</v>
      </c>
      <c r="X101" s="14" t="e">
        <v>#REF!</v>
      </c>
      <c r="Y101" s="14" t="e">
        <v>#REF!</v>
      </c>
      <c r="Z101" s="14" t="e">
        <v>#REF!</v>
      </c>
      <c r="AA101" s="14" t="b">
        <v>0</v>
      </c>
      <c r="AB101" s="14" t="b">
        <v>1</v>
      </c>
    </row>
    <row r="102" spans="1:39" ht="12.75" customHeight="1" x14ac:dyDescent="0.25">
      <c r="C102" s="52" t="s">
        <v>91</v>
      </c>
      <c r="D102" s="23"/>
      <c r="E102" s="24"/>
      <c r="F102" s="25"/>
      <c r="G102" s="25"/>
      <c r="H102" s="25"/>
      <c r="I102" s="25"/>
      <c r="J102" s="36"/>
      <c r="M102" s="19"/>
    </row>
    <row r="103" spans="1:39" ht="12.75" customHeight="1" x14ac:dyDescent="0.25">
      <c r="A103" s="13">
        <v>18</v>
      </c>
      <c r="C103" s="3" t="s">
        <v>87</v>
      </c>
      <c r="D103" s="20">
        <v>247</v>
      </c>
      <c r="E103" s="24">
        <v>0.12</v>
      </c>
      <c r="F103" s="25">
        <v>0.19</v>
      </c>
      <c r="G103" s="25">
        <v>0.32</v>
      </c>
      <c r="H103" s="25">
        <v>0.32</v>
      </c>
      <c r="I103" s="25">
        <v>0.05</v>
      </c>
      <c r="J103" s="36">
        <v>2.9</v>
      </c>
      <c r="M103" s="19"/>
      <c r="O103" s="14" t="b">
        <v>1</v>
      </c>
      <c r="P103" s="14" t="b">
        <v>1</v>
      </c>
      <c r="Q103" s="14" t="b">
        <v>0</v>
      </c>
      <c r="R103" s="14" t="b">
        <v>0</v>
      </c>
      <c r="S103" s="14" t="e">
        <v>#REF!</v>
      </c>
      <c r="T103" s="14" t="e">
        <v>#REF!</v>
      </c>
      <c r="U103" s="14" t="e">
        <v>#REF!</v>
      </c>
      <c r="V103" s="14" t="e">
        <v>#REF!</v>
      </c>
      <c r="W103" s="14" t="e">
        <v>#REF!</v>
      </c>
      <c r="X103" s="14" t="e">
        <v>#REF!</v>
      </c>
      <c r="Y103" s="14" t="e">
        <v>#REF!</v>
      </c>
      <c r="Z103" s="14" t="e">
        <v>#REF!</v>
      </c>
      <c r="AA103" s="14" t="b">
        <v>0</v>
      </c>
      <c r="AB103" s="14" t="b">
        <v>0</v>
      </c>
    </row>
    <row r="104" spans="1:39" ht="12.75" customHeight="1" x14ac:dyDescent="0.25">
      <c r="A104" s="13">
        <v>18</v>
      </c>
      <c r="C104" s="3" t="s">
        <v>79</v>
      </c>
      <c r="D104" s="20">
        <v>457</v>
      </c>
      <c r="E104" s="24">
        <v>0.05</v>
      </c>
      <c r="F104" s="25">
        <v>0.15</v>
      </c>
      <c r="G104" s="25">
        <v>0.45</v>
      </c>
      <c r="H104" s="25">
        <v>0.3</v>
      </c>
      <c r="I104" s="25">
        <v>0.05</v>
      </c>
      <c r="J104" s="36">
        <v>3.1</v>
      </c>
      <c r="M104" s="19"/>
      <c r="O104" s="14" t="b">
        <v>0</v>
      </c>
      <c r="P104" s="14" t="b">
        <v>0</v>
      </c>
      <c r="Q104" s="14" t="b">
        <v>1</v>
      </c>
      <c r="R104" s="14" t="b">
        <v>0</v>
      </c>
      <c r="S104" s="14" t="e">
        <v>#REF!</v>
      </c>
      <c r="T104" s="14" t="e">
        <v>#REF!</v>
      </c>
      <c r="U104" s="14" t="e">
        <v>#REF!</v>
      </c>
      <c r="V104" s="14" t="e">
        <v>#REF!</v>
      </c>
      <c r="W104" s="14" t="e">
        <v>#REF!</v>
      </c>
      <c r="X104" s="14" t="e">
        <v>#REF!</v>
      </c>
      <c r="Y104" s="14" t="e">
        <v>#REF!</v>
      </c>
      <c r="Z104" s="14" t="e">
        <v>#REF!</v>
      </c>
      <c r="AA104" s="14" t="b">
        <v>0</v>
      </c>
      <c r="AB104" s="14" t="b">
        <v>1</v>
      </c>
    </row>
    <row r="105" spans="1:39" ht="12.75" customHeight="1" x14ac:dyDescent="0.25">
      <c r="A105" s="13">
        <v>18</v>
      </c>
      <c r="C105" s="3" t="s">
        <v>79</v>
      </c>
      <c r="D105" s="20">
        <v>923</v>
      </c>
      <c r="E105" s="24">
        <v>0.03</v>
      </c>
      <c r="F105" s="25">
        <v>0.09</v>
      </c>
      <c r="G105" s="25">
        <v>0.34</v>
      </c>
      <c r="H105" s="25">
        <v>0.5</v>
      </c>
      <c r="I105" s="25">
        <v>0.04</v>
      </c>
      <c r="J105" s="36">
        <v>3.4</v>
      </c>
      <c r="M105" s="19"/>
      <c r="O105" s="14" t="b">
        <v>0</v>
      </c>
      <c r="P105" s="14" t="b">
        <v>0</v>
      </c>
      <c r="Q105" s="14" t="b">
        <v>0</v>
      </c>
      <c r="R105" s="14" t="b">
        <v>1</v>
      </c>
      <c r="S105" s="14" t="e">
        <v>#REF!</v>
      </c>
      <c r="T105" s="14" t="e">
        <v>#REF!</v>
      </c>
      <c r="U105" s="14" t="e">
        <v>#REF!</v>
      </c>
      <c r="V105" s="14" t="e">
        <v>#REF!</v>
      </c>
      <c r="W105" s="14" t="e">
        <v>#REF!</v>
      </c>
      <c r="X105" s="14" t="e">
        <v>#REF!</v>
      </c>
      <c r="Y105" s="14" t="e">
        <v>#REF!</v>
      </c>
      <c r="Z105" s="14" t="e">
        <v>#REF!</v>
      </c>
      <c r="AA105" s="14" t="b">
        <v>0</v>
      </c>
      <c r="AB105" s="14" t="b">
        <v>1</v>
      </c>
    </row>
    <row r="106" spans="1:39" ht="12.75" customHeight="1" x14ac:dyDescent="0.25">
      <c r="A106" s="13">
        <v>18</v>
      </c>
      <c r="C106" s="3" t="s">
        <v>88</v>
      </c>
      <c r="D106" s="27">
        <v>550</v>
      </c>
      <c r="E106" s="28">
        <v>0.04</v>
      </c>
      <c r="F106" s="29">
        <v>0.09</v>
      </c>
      <c r="G106" s="29">
        <v>0.32</v>
      </c>
      <c r="H106" s="29">
        <v>0.4</v>
      </c>
      <c r="I106" s="29">
        <v>0.14000000000000001</v>
      </c>
      <c r="J106" s="37">
        <v>3.3</v>
      </c>
      <c r="M106" s="19"/>
      <c r="O106" s="14" t="b">
        <v>0</v>
      </c>
      <c r="P106" s="14" t="b">
        <v>0</v>
      </c>
      <c r="Q106" s="14" t="b">
        <v>0</v>
      </c>
      <c r="R106" s="14" t="b">
        <v>1</v>
      </c>
      <c r="S106" s="14" t="e">
        <v>#REF!</v>
      </c>
      <c r="T106" s="14" t="e">
        <v>#REF!</v>
      </c>
      <c r="U106" s="14" t="e">
        <v>#REF!</v>
      </c>
      <c r="V106" s="14" t="e">
        <v>#REF!</v>
      </c>
      <c r="W106" s="14" t="e">
        <v>#REF!</v>
      </c>
      <c r="X106" s="14" t="e">
        <v>#REF!</v>
      </c>
      <c r="Y106" s="14" t="e">
        <v>#REF!</v>
      </c>
      <c r="Z106" s="14" t="e">
        <v>#REF!</v>
      </c>
      <c r="AA106" s="14" t="b">
        <v>1</v>
      </c>
      <c r="AB106" s="14" t="b">
        <v>1</v>
      </c>
      <c r="AH106" s="26"/>
      <c r="AI106" s="26"/>
      <c r="AJ106" s="26"/>
    </row>
    <row r="107" spans="1:39" s="39" customFormat="1" ht="12.75" customHeight="1" x14ac:dyDescent="0.25">
      <c r="A107" s="13"/>
      <c r="B107" s="13"/>
      <c r="C107" s="62"/>
      <c r="D107" s="62"/>
      <c r="E107" s="40"/>
      <c r="F107" s="40"/>
      <c r="G107" s="40"/>
      <c r="H107" s="40"/>
      <c r="I107" s="40"/>
      <c r="J107" s="41"/>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row>
    <row r="108" spans="1:39" s="13" customFormat="1" ht="12.75" hidden="1" customHeight="1" x14ac:dyDescent="0.25">
      <c r="A108" s="30"/>
      <c r="B108" s="30"/>
      <c r="C108" s="30" t="s">
        <v>19</v>
      </c>
      <c r="D108" s="31">
        <v>7.0000000000000007E-2</v>
      </c>
      <c r="E108" s="32"/>
      <c r="F108" s="32"/>
      <c r="G108" s="32"/>
      <c r="H108" s="32"/>
      <c r="I108" s="32"/>
      <c r="J108" s="47"/>
      <c r="K108" s="30"/>
      <c r="L108" s="30"/>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0"/>
      <c r="AL108" s="30"/>
      <c r="AM108" s="30"/>
    </row>
    <row r="109" spans="1:39" s="13" customFormat="1" ht="12.75" hidden="1" customHeight="1" x14ac:dyDescent="0.25">
      <c r="A109" s="30"/>
      <c r="B109" s="30"/>
      <c r="C109" s="30" t="s">
        <v>20</v>
      </c>
      <c r="D109" s="31">
        <v>0.1</v>
      </c>
      <c r="E109" s="32"/>
      <c r="F109" s="32"/>
      <c r="G109" s="32"/>
      <c r="H109" s="32"/>
      <c r="I109" s="32"/>
      <c r="J109" s="47"/>
      <c r="K109" s="30"/>
      <c r="L109" s="30"/>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0"/>
      <c r="AL109" s="30"/>
      <c r="AM109" s="30"/>
    </row>
    <row r="110" spans="1:39" s="39" customFormat="1" ht="12.75" customHeight="1" x14ac:dyDescent="0.25">
      <c r="A110" s="13"/>
      <c r="B110" s="13"/>
      <c r="C110" s="62"/>
      <c r="D110" s="62"/>
      <c r="E110" s="40"/>
      <c r="F110" s="40"/>
      <c r="G110" s="40"/>
      <c r="H110" s="40"/>
      <c r="I110" s="40"/>
      <c r="J110" s="41"/>
      <c r="K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row>
    <row r="111" spans="1:39" x14ac:dyDescent="0.25">
      <c r="J111" s="38"/>
      <c r="K111" s="3"/>
    </row>
    <row r="112" spans="1:39" x14ac:dyDescent="0.25">
      <c r="K112" s="3"/>
    </row>
    <row r="113" spans="11:11" x14ac:dyDescent="0.25">
      <c r="K113" s="3"/>
    </row>
    <row r="114" spans="11:11" x14ac:dyDescent="0.25">
      <c r="K114" s="3"/>
    </row>
    <row r="115" spans="11:11" x14ac:dyDescent="0.25">
      <c r="K115" s="3"/>
    </row>
    <row r="116" spans="11:11" x14ac:dyDescent="0.25">
      <c r="K116" s="3"/>
    </row>
    <row r="117" spans="11:11" x14ac:dyDescent="0.25">
      <c r="K117" s="3"/>
    </row>
    <row r="118" spans="11:11" x14ac:dyDescent="0.25">
      <c r="K118" s="3"/>
    </row>
    <row r="119" spans="11:11" x14ac:dyDescent="0.25">
      <c r="K119" s="3"/>
    </row>
    <row r="120" spans="11:11" x14ac:dyDescent="0.25">
      <c r="K120" s="3"/>
    </row>
    <row r="121" spans="11:11" x14ac:dyDescent="0.25">
      <c r="K121" s="3"/>
    </row>
    <row r="122" spans="11:11" x14ac:dyDescent="0.25">
      <c r="K122" s="3"/>
    </row>
    <row r="123" spans="11:11" x14ac:dyDescent="0.25">
      <c r="K123" s="3"/>
    </row>
    <row r="124" spans="11:11" x14ac:dyDescent="0.25">
      <c r="K124" s="3"/>
    </row>
    <row r="125" spans="11:11" x14ac:dyDescent="0.25">
      <c r="K125" s="3"/>
    </row>
    <row r="126" spans="11:11" x14ac:dyDescent="0.25">
      <c r="K126" s="3"/>
    </row>
    <row r="127" spans="11:11" x14ac:dyDescent="0.25">
      <c r="K127" s="3"/>
    </row>
    <row r="128" spans="11:11" x14ac:dyDescent="0.25">
      <c r="K128" s="3"/>
    </row>
    <row r="129" spans="11:11" x14ac:dyDescent="0.25">
      <c r="K129" s="3"/>
    </row>
    <row r="130" spans="11:11" x14ac:dyDescent="0.25">
      <c r="K130" s="3"/>
    </row>
    <row r="131" spans="11:11" x14ac:dyDescent="0.25">
      <c r="K131" s="3"/>
    </row>
    <row r="132" spans="11:11" x14ac:dyDescent="0.25">
      <c r="K132" s="3"/>
    </row>
    <row r="133" spans="11:11" x14ac:dyDescent="0.25">
      <c r="K133" s="3"/>
    </row>
    <row r="134" spans="11:11" x14ac:dyDescent="0.25">
      <c r="K134" s="3"/>
    </row>
    <row r="135" spans="11:11" x14ac:dyDescent="0.25">
      <c r="K135" s="3"/>
    </row>
    <row r="136" spans="11:11" x14ac:dyDescent="0.25">
      <c r="K136" s="3"/>
    </row>
    <row r="137" spans="11:11" x14ac:dyDescent="0.25">
      <c r="K137" s="3"/>
    </row>
    <row r="138" spans="11:11" x14ac:dyDescent="0.25">
      <c r="K138" s="3"/>
    </row>
    <row r="139" spans="11:11" x14ac:dyDescent="0.25">
      <c r="K139" s="3"/>
    </row>
    <row r="140" spans="11:11" x14ac:dyDescent="0.25">
      <c r="K140" s="3"/>
    </row>
    <row r="141" spans="11:11" x14ac:dyDescent="0.25">
      <c r="K141" s="3"/>
    </row>
    <row r="142" spans="11:11" x14ac:dyDescent="0.25">
      <c r="K142" s="3"/>
    </row>
    <row r="143" spans="11:11" x14ac:dyDescent="0.25">
      <c r="K143" s="3"/>
    </row>
    <row r="144" spans="11:11" x14ac:dyDescent="0.25">
      <c r="K144" s="3"/>
    </row>
    <row r="145" spans="11:11" x14ac:dyDescent="0.25">
      <c r="K145" s="3"/>
    </row>
    <row r="146" spans="11:11" x14ac:dyDescent="0.25">
      <c r="K146" s="3"/>
    </row>
    <row r="147" spans="11:11" x14ac:dyDescent="0.25">
      <c r="K147" s="3"/>
    </row>
    <row r="148" spans="11:11" x14ac:dyDescent="0.25">
      <c r="K148" s="3"/>
    </row>
    <row r="149" spans="11:11" x14ac:dyDescent="0.25">
      <c r="K149" s="3"/>
    </row>
    <row r="150" spans="11:11" x14ac:dyDescent="0.25">
      <c r="K150" s="3"/>
    </row>
    <row r="151" spans="11:11" x14ac:dyDescent="0.25">
      <c r="K151" s="3"/>
    </row>
    <row r="152" spans="11:11" x14ac:dyDescent="0.25">
      <c r="K152" s="3"/>
    </row>
    <row r="153" spans="11:11" x14ac:dyDescent="0.25">
      <c r="K153" s="3"/>
    </row>
    <row r="154" spans="11:11" x14ac:dyDescent="0.25">
      <c r="K154" s="3"/>
    </row>
    <row r="155" spans="11:11" x14ac:dyDescent="0.25">
      <c r="K155" s="3"/>
    </row>
    <row r="156" spans="11:11" x14ac:dyDescent="0.25">
      <c r="K156" s="3"/>
    </row>
    <row r="157" spans="11:11" x14ac:dyDescent="0.25">
      <c r="K157" s="3"/>
    </row>
    <row r="158" spans="11:11" x14ac:dyDescent="0.25">
      <c r="K158" s="3"/>
    </row>
    <row r="159" spans="11:11" x14ac:dyDescent="0.25">
      <c r="K159" s="3"/>
    </row>
    <row r="160" spans="11:11" x14ac:dyDescent="0.25">
      <c r="K160" s="3"/>
    </row>
    <row r="161" spans="11:11" x14ac:dyDescent="0.25">
      <c r="K161" s="3"/>
    </row>
    <row r="162" spans="11:11" x14ac:dyDescent="0.25">
      <c r="K162" s="3"/>
    </row>
    <row r="163" spans="11:11" x14ac:dyDescent="0.25">
      <c r="K163" s="3"/>
    </row>
    <row r="164" spans="11:11" x14ac:dyDescent="0.25">
      <c r="K164" s="3"/>
    </row>
    <row r="165" spans="11:11" x14ac:dyDescent="0.25">
      <c r="K165" s="3"/>
    </row>
    <row r="166" spans="11:11" x14ac:dyDescent="0.25">
      <c r="K166" s="3"/>
    </row>
    <row r="167" spans="11:11" x14ac:dyDescent="0.25">
      <c r="K167" s="3"/>
    </row>
    <row r="168" spans="11:11" x14ac:dyDescent="0.25">
      <c r="K168" s="3"/>
    </row>
    <row r="169" spans="11:11" x14ac:dyDescent="0.25">
      <c r="K169" s="3"/>
    </row>
    <row r="170" spans="11:11" x14ac:dyDescent="0.25">
      <c r="K170" s="3"/>
    </row>
    <row r="171" spans="11:11" x14ac:dyDescent="0.25">
      <c r="K171" s="3"/>
    </row>
    <row r="172" spans="11:11" x14ac:dyDescent="0.25">
      <c r="K172" s="3"/>
    </row>
    <row r="173" spans="11:11" x14ac:dyDescent="0.25">
      <c r="K173" s="3"/>
    </row>
    <row r="174" spans="11:11" x14ac:dyDescent="0.25">
      <c r="K174" s="3"/>
    </row>
    <row r="175" spans="11:11" x14ac:dyDescent="0.25">
      <c r="K175" s="3"/>
    </row>
    <row r="176" spans="11:11" x14ac:dyDescent="0.25">
      <c r="K176" s="3"/>
    </row>
    <row r="177" spans="11:11" x14ac:dyDescent="0.25">
      <c r="K177" s="3"/>
    </row>
    <row r="178" spans="11:11" x14ac:dyDescent="0.25">
      <c r="K178" s="3"/>
    </row>
    <row r="179" spans="11:11" x14ac:dyDescent="0.25">
      <c r="K179" s="3"/>
    </row>
    <row r="180" spans="11:11" x14ac:dyDescent="0.25">
      <c r="K180" s="3"/>
    </row>
    <row r="181" spans="11:11" x14ac:dyDescent="0.25">
      <c r="K181" s="3"/>
    </row>
    <row r="182" spans="11:11" x14ac:dyDescent="0.25">
      <c r="K182" s="3"/>
    </row>
    <row r="183" spans="11:11" x14ac:dyDescent="0.25">
      <c r="K183" s="3"/>
    </row>
    <row r="184" spans="11:11" x14ac:dyDescent="0.25">
      <c r="K184" s="3"/>
    </row>
    <row r="185" spans="11:11" x14ac:dyDescent="0.25">
      <c r="K185" s="3"/>
    </row>
    <row r="186" spans="11:11" x14ac:dyDescent="0.25">
      <c r="K186" s="3"/>
    </row>
    <row r="187" spans="11:11" x14ac:dyDescent="0.25">
      <c r="K187" s="3"/>
    </row>
    <row r="188" spans="11:11" x14ac:dyDescent="0.25">
      <c r="K188" s="3"/>
    </row>
    <row r="189" spans="11:11" x14ac:dyDescent="0.25">
      <c r="K189" s="3"/>
    </row>
    <row r="190" spans="11:11" x14ac:dyDescent="0.25">
      <c r="K190" s="3"/>
    </row>
    <row r="191" spans="11:11" x14ac:dyDescent="0.25">
      <c r="K191" s="3"/>
    </row>
    <row r="192" spans="11:11" x14ac:dyDescent="0.25">
      <c r="K192" s="3"/>
    </row>
    <row r="193" spans="11:11" x14ac:dyDescent="0.25">
      <c r="K193" s="3"/>
    </row>
    <row r="194" spans="11:11" x14ac:dyDescent="0.25">
      <c r="K194" s="3"/>
    </row>
    <row r="195" spans="11:11" x14ac:dyDescent="0.25">
      <c r="K195" s="3"/>
    </row>
    <row r="196" spans="11:11" x14ac:dyDescent="0.25">
      <c r="K196" s="3"/>
    </row>
    <row r="197" spans="11:11" x14ac:dyDescent="0.25">
      <c r="K197" s="3"/>
    </row>
    <row r="198" spans="11:11" x14ac:dyDescent="0.25">
      <c r="K198" s="3"/>
    </row>
    <row r="199" spans="11:11" x14ac:dyDescent="0.25">
      <c r="K199" s="3"/>
    </row>
    <row r="200" spans="11:11" x14ac:dyDescent="0.25">
      <c r="K200" s="3"/>
    </row>
    <row r="201" spans="11:11" x14ac:dyDescent="0.25">
      <c r="K201" s="3"/>
    </row>
    <row r="202" spans="11:11" x14ac:dyDescent="0.25">
      <c r="K202" s="3"/>
    </row>
    <row r="203" spans="11:11" x14ac:dyDescent="0.25">
      <c r="K203" s="3"/>
    </row>
    <row r="204" spans="11:11" x14ac:dyDescent="0.25">
      <c r="K204" s="3"/>
    </row>
    <row r="205" spans="11:11" x14ac:dyDescent="0.25">
      <c r="K205" s="3"/>
    </row>
    <row r="206" spans="11:11" x14ac:dyDescent="0.25">
      <c r="K206" s="3"/>
    </row>
    <row r="207" spans="11:11" x14ac:dyDescent="0.25">
      <c r="K207" s="3"/>
    </row>
    <row r="208" spans="11:11" x14ac:dyDescent="0.25">
      <c r="K208" s="3"/>
    </row>
    <row r="209" spans="11:11" x14ac:dyDescent="0.25">
      <c r="K209" s="3"/>
    </row>
    <row r="210" spans="11:11" x14ac:dyDescent="0.25">
      <c r="K210" s="3"/>
    </row>
    <row r="211" spans="11:11" x14ac:dyDescent="0.25">
      <c r="K211" s="3"/>
    </row>
    <row r="212" spans="11:11" x14ac:dyDescent="0.25">
      <c r="K212" s="3"/>
    </row>
    <row r="213" spans="11:11" x14ac:dyDescent="0.25">
      <c r="K213" s="3"/>
    </row>
    <row r="214" spans="11:11" x14ac:dyDescent="0.25">
      <c r="K214" s="3"/>
    </row>
    <row r="215" spans="11:11" x14ac:dyDescent="0.25">
      <c r="K215" s="3"/>
    </row>
    <row r="216" spans="11:11" x14ac:dyDescent="0.25">
      <c r="K216" s="3"/>
    </row>
    <row r="217" spans="11:11" x14ac:dyDescent="0.25">
      <c r="K217" s="3"/>
    </row>
    <row r="218" spans="11:11" x14ac:dyDescent="0.25">
      <c r="K218" s="3"/>
    </row>
    <row r="219" spans="11:11" x14ac:dyDescent="0.25">
      <c r="K219" s="3"/>
    </row>
    <row r="220" spans="11:11" x14ac:dyDescent="0.25">
      <c r="K220" s="3"/>
    </row>
    <row r="221" spans="11:11" x14ac:dyDescent="0.25">
      <c r="K221" s="3"/>
    </row>
    <row r="222" spans="11:11" x14ac:dyDescent="0.25">
      <c r="K222" s="3"/>
    </row>
    <row r="223" spans="11:11" x14ac:dyDescent="0.25">
      <c r="K223" s="3"/>
    </row>
    <row r="224" spans="11:11" x14ac:dyDescent="0.25">
      <c r="K224" s="3"/>
    </row>
    <row r="225" spans="11:11" x14ac:dyDescent="0.25">
      <c r="K225" s="3"/>
    </row>
    <row r="226" spans="11:11" x14ac:dyDescent="0.25">
      <c r="K226" s="3"/>
    </row>
    <row r="227" spans="11:11" x14ac:dyDescent="0.25">
      <c r="K227" s="3"/>
    </row>
    <row r="228" spans="11:11" x14ac:dyDescent="0.25">
      <c r="K228" s="3"/>
    </row>
    <row r="229" spans="11:11" x14ac:dyDescent="0.25">
      <c r="K229" s="3"/>
    </row>
    <row r="230" spans="11:11" x14ac:dyDescent="0.25">
      <c r="K230" s="3"/>
    </row>
    <row r="231" spans="11:11" x14ac:dyDescent="0.25">
      <c r="K231" s="3"/>
    </row>
    <row r="232" spans="11:11" x14ac:dyDescent="0.25">
      <c r="K232" s="3"/>
    </row>
    <row r="233" spans="11:11" x14ac:dyDescent="0.25">
      <c r="K233" s="3"/>
    </row>
    <row r="234" spans="11:11" x14ac:dyDescent="0.25">
      <c r="K234" s="3"/>
    </row>
    <row r="235" spans="11:11" x14ac:dyDescent="0.25">
      <c r="K235" s="3"/>
    </row>
    <row r="236" spans="11:11" x14ac:dyDescent="0.25">
      <c r="K236" s="3"/>
    </row>
    <row r="237" spans="11:11" x14ac:dyDescent="0.25">
      <c r="K237" s="3"/>
    </row>
    <row r="238" spans="11:11" x14ac:dyDescent="0.25">
      <c r="K238" s="3"/>
    </row>
    <row r="239" spans="11:11" x14ac:dyDescent="0.25">
      <c r="K239" s="3"/>
    </row>
    <row r="240" spans="11:11" x14ac:dyDescent="0.25">
      <c r="K240" s="3"/>
    </row>
    <row r="241" spans="11:11" x14ac:dyDescent="0.25">
      <c r="K241" s="3"/>
    </row>
    <row r="242" spans="11:11" x14ac:dyDescent="0.25">
      <c r="K242" s="3"/>
    </row>
    <row r="243" spans="11:11" x14ac:dyDescent="0.25">
      <c r="K243" s="3"/>
    </row>
    <row r="244" spans="11:11" x14ac:dyDescent="0.25">
      <c r="K244" s="3"/>
    </row>
    <row r="245" spans="11:11" x14ac:dyDescent="0.25">
      <c r="K245" s="3"/>
    </row>
    <row r="246" spans="11:11" x14ac:dyDescent="0.25">
      <c r="K246" s="3"/>
    </row>
    <row r="247" spans="11:11" x14ac:dyDescent="0.25">
      <c r="K247" s="3"/>
    </row>
    <row r="248" spans="11:11" x14ac:dyDescent="0.25">
      <c r="K248" s="3"/>
    </row>
    <row r="249" spans="11:11" x14ac:dyDescent="0.25">
      <c r="K249" s="3"/>
    </row>
    <row r="250" spans="11:11" x14ac:dyDescent="0.25">
      <c r="K250" s="3"/>
    </row>
    <row r="251" spans="11:11" x14ac:dyDescent="0.25">
      <c r="K251" s="3"/>
    </row>
    <row r="252" spans="11:11" x14ac:dyDescent="0.25">
      <c r="K252" s="3"/>
    </row>
    <row r="253" spans="11:11" x14ac:dyDescent="0.25">
      <c r="K253" s="3"/>
    </row>
    <row r="254" spans="11:11" x14ac:dyDescent="0.25">
      <c r="K254" s="3"/>
    </row>
    <row r="255" spans="11:11" x14ac:dyDescent="0.25">
      <c r="K255" s="3"/>
    </row>
    <row r="256" spans="11:11" x14ac:dyDescent="0.25">
      <c r="K256" s="3"/>
    </row>
    <row r="257" spans="11:11" x14ac:dyDescent="0.25">
      <c r="K257" s="3"/>
    </row>
    <row r="258" spans="11:11" x14ac:dyDescent="0.25">
      <c r="K258" s="3"/>
    </row>
    <row r="259" spans="11:11" x14ac:dyDescent="0.25">
      <c r="K259" s="3"/>
    </row>
    <row r="260" spans="11:11" x14ac:dyDescent="0.25">
      <c r="K260" s="3"/>
    </row>
    <row r="261" spans="11:11" x14ac:dyDescent="0.25">
      <c r="K261" s="3"/>
    </row>
    <row r="262" spans="11:11" x14ac:dyDescent="0.25">
      <c r="K262" s="3"/>
    </row>
    <row r="263" spans="11:11" x14ac:dyDescent="0.25">
      <c r="K263" s="3"/>
    </row>
    <row r="264" spans="11:11" x14ac:dyDescent="0.25">
      <c r="K264" s="3"/>
    </row>
    <row r="265" spans="11:11" x14ac:dyDescent="0.25">
      <c r="K265" s="3"/>
    </row>
    <row r="266" spans="11:11" x14ac:dyDescent="0.25">
      <c r="K266" s="3"/>
    </row>
    <row r="267" spans="11:11" x14ac:dyDescent="0.25">
      <c r="K267" s="3"/>
    </row>
  </sheetData>
  <conditionalFormatting sqref="E13 E22 E25 E28 E32 E80 E102 E38 E43 E50 E53 E68 E71 E75">
    <cfRule type="expression" dxfId="677" priority="16">
      <formula>L13=TRUE</formula>
    </cfRule>
  </conditionalFormatting>
  <conditionalFormatting sqref="E35">
    <cfRule type="expression" dxfId="676" priority="9">
      <formula>L35=TRUE</formula>
    </cfRule>
  </conditionalFormatting>
  <conditionalFormatting sqref="E60">
    <cfRule type="expression" dxfId="675" priority="8">
      <formula>L60=TRUE</formula>
    </cfRule>
  </conditionalFormatting>
  <conditionalFormatting sqref="E64">
    <cfRule type="expression" dxfId="674" priority="7">
      <formula>L64=TRUE</formula>
    </cfRule>
  </conditionalFormatting>
  <conditionalFormatting sqref="E84">
    <cfRule type="expression" dxfId="673" priority="6">
      <formula>L84=TRUE</formula>
    </cfRule>
  </conditionalFormatting>
  <conditionalFormatting sqref="E89">
    <cfRule type="expression" dxfId="672" priority="5">
      <formula>L89=TRUE</formula>
    </cfRule>
  </conditionalFormatting>
  <conditionalFormatting sqref="E93">
    <cfRule type="expression" dxfId="671" priority="4">
      <formula>L93=TRUE</formula>
    </cfRule>
  </conditionalFormatting>
  <conditionalFormatting sqref="E96">
    <cfRule type="expression" dxfId="670" priority="3">
      <formula>L96=TRUE</formula>
    </cfRule>
  </conditionalFormatting>
  <conditionalFormatting sqref="E99">
    <cfRule type="expression" dxfId="669" priority="2">
      <formula>L99=TRUE</formula>
    </cfRule>
  </conditionalFormatting>
  <conditionalFormatting sqref="E112:E142">
    <cfRule type="expression" dxfId="668" priority="13">
      <formula>L112=TRUE</formula>
    </cfRule>
  </conditionalFormatting>
  <conditionalFormatting sqref="E154:E195">
    <cfRule type="expression" dxfId="667" priority="15">
      <formula>L154=TRUE</formula>
    </cfRule>
  </conditionalFormatting>
  <conditionalFormatting sqref="E207:E248">
    <cfRule type="expression" dxfId="666" priority="14">
      <formula>L207=TRUE</formula>
    </cfRule>
  </conditionalFormatting>
  <conditionalFormatting sqref="I11:J12 I65:J67 I69:J70 I72:J74 I81:J83 I94:J95 I97:J98 I100:J101 I14:J21 I23:J24 I29:J31 I33:J34 I36:J37 I51:J52 I26:J27 I39:J42 I44:J49 I54:J59 I61:J63 I76:J79 I85:J88 I90:J92 I103:J106">
    <cfRule type="expression" dxfId="665" priority="10">
      <formula>AA11=TRUE</formula>
    </cfRule>
  </conditionalFormatting>
  <conditionalFormatting sqref="I112:I142 I154:I195 I207:I248 I13:J13 I22:J22 I25:J25 I28:J28 I32:J32 I80:J80 I102:J102 I35:J35 I38:J38 I43:J43 I50:J50 I53:J53 I60:J60 I64:J64 I68:J68 I71:J71 I75:J75 I84:J84 I89:J89 I93:J93 I96:J96 I99:J99">
    <cfRule type="expression" dxfId="664" priority="11">
      <formula>Y13=TRUE</formula>
    </cfRule>
  </conditionalFormatting>
  <conditionalFormatting sqref="J110:K267">
    <cfRule type="expression" dxfId="663" priority="12">
      <formula>Z110=TRUE</formula>
    </cfRule>
  </conditionalFormatting>
  <conditionalFormatting sqref="M8:M106">
    <cfRule type="cellIs" dxfId="662" priority="1" operator="notEqual">
      <formula>1</formula>
    </cfRule>
  </conditionalFormatting>
  <conditionalFormatting sqref="E11:H12 E65:H67 E69:H70 E72:H74 E81:H83 E94:H95 E97:H98 E100:H101 E14:H21 E23:H24 E29:H31 E33:H34 E36:H37 E51:H52 E26:H27 E39:H42 E44:H49 E54:H59 E61:H63 E76:H79 E85:H88 E90:H92 E103:H106">
    <cfRule type="expression" dxfId="661" priority="17">
      <formula>O11=TRUE</formula>
    </cfRule>
  </conditionalFormatting>
  <conditionalFormatting sqref="F112:H142 F154:H195 F207:H248 F13:H13 F22:H22 F25:H25 F28:H28 F32:H32 F80:H80 F102:H102 F35:H35 F38:H38 F43:H43 F50:H50 F53:H53 F60:H60 F64:H64 F68:H68 F71:H71 F75:H75 F84:H84 F89:H89 F93:H93 F96:H96 F99:H99">
    <cfRule type="expression" dxfId="660" priority="18">
      <formula>N13=TRUE</formula>
    </cfRule>
  </conditionalFormatting>
  <pageMargins left="0.7" right="0.7" top="0.75" bottom="0.75" header="0.3" footer="0.3"/>
  <pageSetup paperSize="9" orientation="portrait" verticalDpi="0" r:id="rId1"/>
  <drawing r:id="rId2"/>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Worksheet____94"/>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273</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0.74</v>
      </c>
      <c r="F8" s="18">
        <v>0.17</v>
      </c>
      <c r="G8" s="18">
        <v>0.06</v>
      </c>
      <c r="H8" s="18">
        <v>0.03</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0.75</v>
      </c>
      <c r="F11" s="25">
        <v>0.15</v>
      </c>
      <c r="G11" s="25">
        <v>7.0000000000000007E-2</v>
      </c>
      <c r="H11" s="50">
        <v>0.03</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0.74</v>
      </c>
      <c r="F12" s="25">
        <v>0.19</v>
      </c>
      <c r="G12" s="25">
        <v>0.05</v>
      </c>
      <c r="H12" s="50">
        <v>0.02</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0.69</v>
      </c>
      <c r="F14" s="25">
        <v>0.19</v>
      </c>
      <c r="G14" s="25">
        <v>0.09</v>
      </c>
      <c r="H14" s="50">
        <v>0.04</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0.69</v>
      </c>
      <c r="F15" s="25">
        <v>0.2</v>
      </c>
      <c r="G15" s="25">
        <v>0.08</v>
      </c>
      <c r="H15" s="50">
        <v>0.03</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0.72</v>
      </c>
      <c r="F16" s="25">
        <v>0.19</v>
      </c>
      <c r="G16" s="25">
        <v>0.06</v>
      </c>
      <c r="H16" s="50">
        <v>0.02</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0.75</v>
      </c>
      <c r="F17" s="25">
        <v>0.17</v>
      </c>
      <c r="G17" s="25">
        <v>0.05</v>
      </c>
      <c r="H17" s="50">
        <v>0.03</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0.76</v>
      </c>
      <c r="F18" s="25">
        <v>0.16</v>
      </c>
      <c r="G18" s="25">
        <v>0.04</v>
      </c>
      <c r="H18" s="50">
        <v>0.03</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0.83</v>
      </c>
      <c r="F19" s="25">
        <v>0.12</v>
      </c>
      <c r="G19" s="25">
        <v>0.04</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0.85</v>
      </c>
      <c r="F20" s="25">
        <v>0.12</v>
      </c>
      <c r="G20" s="25">
        <v>0.03</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0.86</v>
      </c>
      <c r="F21" s="25">
        <v>0.11</v>
      </c>
      <c r="G21" s="25">
        <v>0.02</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0.72</v>
      </c>
      <c r="F23" s="25">
        <v>0.18</v>
      </c>
      <c r="G23" s="25">
        <v>7.0000000000000007E-2</v>
      </c>
      <c r="H23" s="50">
        <v>0.03</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0.85</v>
      </c>
      <c r="F24" s="25">
        <v>0.12</v>
      </c>
      <c r="G24" s="25">
        <v>0.03</v>
      </c>
      <c r="H24" s="50">
        <v>0</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0.71</v>
      </c>
      <c r="F26" s="25">
        <v>0.19</v>
      </c>
      <c r="G26" s="25">
        <v>7.0000000000000007E-2</v>
      </c>
      <c r="H26" s="50">
        <v>0.04</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0.77</v>
      </c>
      <c r="F27" s="25">
        <v>0.16</v>
      </c>
      <c r="G27" s="25">
        <v>0.05</v>
      </c>
      <c r="H27" s="50">
        <v>0.02</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0.74</v>
      </c>
      <c r="F29" s="25">
        <v>0.17</v>
      </c>
      <c r="G29" s="25">
        <v>0.05</v>
      </c>
      <c r="H29" s="50">
        <v>0.03</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0.77</v>
      </c>
      <c r="F30" s="25">
        <v>0.16</v>
      </c>
      <c r="G30" s="25">
        <v>0.06</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0.71</v>
      </c>
      <c r="F31" s="25">
        <v>0.2</v>
      </c>
      <c r="G31" s="25">
        <v>0.08</v>
      </c>
      <c r="H31" s="50">
        <v>0.01</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0.72</v>
      </c>
      <c r="F33" s="25">
        <v>0.19</v>
      </c>
      <c r="G33" s="25">
        <v>7.0000000000000007E-2</v>
      </c>
      <c r="H33" s="50">
        <v>0.03</v>
      </c>
      <c r="K33" s="19"/>
      <c r="M33" s="14" t="b">
        <v>0</v>
      </c>
      <c r="N33" s="14" t="b">
        <v>1</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0.86</v>
      </c>
      <c r="F34" s="25">
        <v>0.09</v>
      </c>
      <c r="G34" s="25">
        <v>0.03</v>
      </c>
      <c r="H34" s="50">
        <v>0.02</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0.76</v>
      </c>
      <c r="F36" s="25">
        <v>0.17</v>
      </c>
      <c r="G36" s="25">
        <v>0.06</v>
      </c>
      <c r="H36" s="50">
        <v>0.02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0.74</v>
      </c>
      <c r="F37" s="25">
        <v>0.17</v>
      </c>
      <c r="G37" s="25">
        <v>0.06</v>
      </c>
      <c r="H37" s="50">
        <v>0.03</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0.79</v>
      </c>
      <c r="F39" s="25">
        <v>0.14000000000000001</v>
      </c>
      <c r="G39" s="25">
        <v>0.05</v>
      </c>
      <c r="H39" s="50">
        <v>0.02</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0.7</v>
      </c>
      <c r="F40" s="25">
        <v>0.21</v>
      </c>
      <c r="G40" s="25">
        <v>0.06</v>
      </c>
      <c r="H40" s="50">
        <v>0.03</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0.78</v>
      </c>
      <c r="F41" s="25">
        <v>0.12</v>
      </c>
      <c r="G41" s="25">
        <v>0.06</v>
      </c>
      <c r="H41" s="50">
        <v>0.04</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0.74</v>
      </c>
      <c r="F42" s="25">
        <v>0.18</v>
      </c>
      <c r="G42" s="25">
        <v>0.06</v>
      </c>
      <c r="H42" s="50">
        <v>0.02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0.73</v>
      </c>
      <c r="F44" s="25">
        <v>0.18</v>
      </c>
      <c r="G44" s="25">
        <v>0.06</v>
      </c>
      <c r="H44" s="50">
        <v>0.03</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0.88</v>
      </c>
      <c r="F45" s="25">
        <v>0.08</v>
      </c>
      <c r="G45" s="25">
        <v>0.04</v>
      </c>
      <c r="H45" s="50"/>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0.79</v>
      </c>
      <c r="F46" s="25">
        <v>0.13</v>
      </c>
      <c r="G46" s="25">
        <v>0.03</v>
      </c>
      <c r="H46" s="50">
        <v>0.04</v>
      </c>
      <c r="K46" s="19"/>
      <c r="M46" s="14" t="b">
        <v>0</v>
      </c>
      <c r="N46" s="14" t="b">
        <v>1</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v>
      </c>
      <c r="F47" s="25">
        <v>0.13</v>
      </c>
      <c r="G47" s="25">
        <v>0.04</v>
      </c>
      <c r="H47" s="50">
        <v>0.04</v>
      </c>
      <c r="K47" s="19"/>
      <c r="M47" s="14" t="b">
        <v>1</v>
      </c>
      <c r="N47" s="14" t="b">
        <v>1</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0.88</v>
      </c>
      <c r="F48" s="25">
        <v>0.06</v>
      </c>
      <c r="G48" s="25">
        <v>0.06</v>
      </c>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v>0.05</v>
      </c>
      <c r="G49" s="25">
        <v>0.05</v>
      </c>
      <c r="H49" s="50">
        <v>0.05</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0.59</v>
      </c>
      <c r="F51" s="25">
        <v>0.21</v>
      </c>
      <c r="G51" s="25">
        <v>0.11</v>
      </c>
      <c r="H51" s="50">
        <v>0.09</v>
      </c>
      <c r="K51" s="19"/>
      <c r="M51" s="14" t="b">
        <v>0</v>
      </c>
      <c r="N51" s="14" t="b">
        <v>0</v>
      </c>
      <c r="O51" s="14" t="b">
        <v>0</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0.75</v>
      </c>
      <c r="F52" s="25">
        <v>0.17</v>
      </c>
      <c r="G52" s="25">
        <v>0.06</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0.52</v>
      </c>
      <c r="F54" s="25">
        <v>0.27</v>
      </c>
      <c r="G54" s="25">
        <v>0.16</v>
      </c>
      <c r="H54" s="50">
        <v>0.05</v>
      </c>
      <c r="K54" s="19"/>
      <c r="M54" s="14" t="b">
        <v>1</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0.61</v>
      </c>
      <c r="F55" s="25">
        <v>0.26</v>
      </c>
      <c r="G55" s="25">
        <v>0.11</v>
      </c>
      <c r="H55" s="50">
        <v>0.02</v>
      </c>
      <c r="K55" s="19"/>
      <c r="M55" s="14" t="b">
        <v>1</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0.62</v>
      </c>
      <c r="F56" s="25">
        <v>0.21</v>
      </c>
      <c r="G56" s="25">
        <v>0.1</v>
      </c>
      <c r="H56" s="50">
        <v>0.06</v>
      </c>
      <c r="K56" s="19"/>
      <c r="M56" s="14" t="b">
        <v>1</v>
      </c>
      <c r="N56" s="14" t="b">
        <v>0</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0.4</v>
      </c>
      <c r="F57" s="25">
        <v>0.38</v>
      </c>
      <c r="G57" s="25">
        <v>0.16</v>
      </c>
      <c r="H57" s="50">
        <v>7.0000000000000007E-2</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0.79</v>
      </c>
      <c r="F58" s="25">
        <v>0.15</v>
      </c>
      <c r="G58" s="25">
        <v>0.05</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0.72</v>
      </c>
      <c r="F59" s="25">
        <v>0.18</v>
      </c>
      <c r="G59" s="25">
        <v>7.0000000000000007E-2</v>
      </c>
      <c r="H59" s="50">
        <v>0.03</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0.77</v>
      </c>
      <c r="F61" s="25">
        <v>0.15</v>
      </c>
      <c r="G61" s="25">
        <v>0.06</v>
      </c>
      <c r="H61" s="50">
        <v>0.02</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0.71</v>
      </c>
      <c r="F62" s="25">
        <v>0.18</v>
      </c>
      <c r="G62" s="25">
        <v>7.0000000000000007E-2</v>
      </c>
      <c r="H62" s="50">
        <v>0.04</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0.76</v>
      </c>
      <c r="F63" s="25">
        <v>0.17</v>
      </c>
      <c r="G63" s="25">
        <v>0.06</v>
      </c>
      <c r="H63" s="50">
        <v>0.02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0.72</v>
      </c>
      <c r="F65" s="25">
        <v>0.19</v>
      </c>
      <c r="G65" s="25">
        <v>0.05</v>
      </c>
      <c r="H65" s="50">
        <v>0.04</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0.68</v>
      </c>
      <c r="F66" s="25">
        <v>0.2</v>
      </c>
      <c r="G66" s="25">
        <v>0.08</v>
      </c>
      <c r="H66" s="50">
        <v>0.04</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0.79</v>
      </c>
      <c r="F67" s="25">
        <v>0.15</v>
      </c>
      <c r="G67" s="25">
        <v>0.05</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0.54</v>
      </c>
      <c r="F69" s="25">
        <v>0.28000000000000003</v>
      </c>
      <c r="G69" s="25">
        <v>0.13</v>
      </c>
      <c r="H69" s="50">
        <v>0.05</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0.82</v>
      </c>
      <c r="F70" s="25">
        <v>0.13</v>
      </c>
      <c r="G70" s="25">
        <v>0.03</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0.61</v>
      </c>
      <c r="F72" s="25">
        <v>0.17</v>
      </c>
      <c r="G72" s="25">
        <v>0.15</v>
      </c>
      <c r="H72" s="50">
        <v>0.06</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0.75</v>
      </c>
      <c r="F73" s="25">
        <v>0.17</v>
      </c>
      <c r="G73" s="25">
        <v>0.05</v>
      </c>
      <c r="H73" s="50">
        <v>0.03</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0.77</v>
      </c>
      <c r="F74" s="25">
        <v>0.17</v>
      </c>
      <c r="G74" s="25">
        <v>0.04</v>
      </c>
      <c r="H74" s="50">
        <v>0.02</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0.66</v>
      </c>
      <c r="F76" s="25">
        <v>0.27</v>
      </c>
      <c r="G76" s="25">
        <v>0.04</v>
      </c>
      <c r="H76" s="50">
        <v>0.03</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0.65</v>
      </c>
      <c r="F77" s="25">
        <v>0.27</v>
      </c>
      <c r="G77" s="25">
        <v>7.0000000000000007E-2</v>
      </c>
      <c r="H77" s="50">
        <v>0.01</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0.76</v>
      </c>
      <c r="F78" s="25">
        <v>0.16</v>
      </c>
      <c r="G78" s="25">
        <v>0.06</v>
      </c>
      <c r="H78" s="50">
        <v>0.03</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0.77</v>
      </c>
      <c r="F79" s="25">
        <v>0.14000000000000001</v>
      </c>
      <c r="G79" s="25">
        <v>7.0000000000000007E-2</v>
      </c>
      <c r="H79" s="50">
        <v>0.02</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0.61</v>
      </c>
      <c r="F81" s="25">
        <v>0.25</v>
      </c>
      <c r="G81" s="25">
        <v>0.08</v>
      </c>
      <c r="H81" s="50">
        <v>0.06</v>
      </c>
      <c r="K81" s="19"/>
      <c r="M81" s="14" t="b">
        <v>1</v>
      </c>
      <c r="N81" s="14" t="b">
        <v>1</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0.65</v>
      </c>
      <c r="F82" s="25">
        <v>0.23</v>
      </c>
      <c r="G82" s="25">
        <v>0.09</v>
      </c>
      <c r="H82" s="50">
        <v>0.04</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0.81</v>
      </c>
      <c r="F83" s="25">
        <v>0.13</v>
      </c>
      <c r="G83" s="25">
        <v>0.04</v>
      </c>
      <c r="H83" s="50">
        <v>0.02</v>
      </c>
      <c r="K83" s="19"/>
      <c r="M83" s="14" t="b">
        <v>1</v>
      </c>
      <c r="N83" s="14" t="b">
        <v>1</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0.85</v>
      </c>
      <c r="F85" s="25">
        <v>0.11</v>
      </c>
      <c r="G85" s="25">
        <v>0.03</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0.74</v>
      </c>
      <c r="F86" s="25">
        <v>0.18</v>
      </c>
      <c r="G86" s="25">
        <v>0.06</v>
      </c>
      <c r="H86" s="50">
        <v>0.02</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0.63</v>
      </c>
      <c r="F87" s="25">
        <v>0.23</v>
      </c>
      <c r="G87" s="25">
        <v>0.1</v>
      </c>
      <c r="H87" s="50">
        <v>0.04</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0.76</v>
      </c>
      <c r="F88" s="25">
        <v>0.06</v>
      </c>
      <c r="G88" s="25">
        <v>0.08</v>
      </c>
      <c r="H88" s="50">
        <v>0.1</v>
      </c>
      <c r="K88" s="19"/>
      <c r="M88" s="14" t="b">
        <v>1</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v>
      </c>
      <c r="F90" s="25">
        <v>0.26</v>
      </c>
      <c r="G90" s="25">
        <v>0.15</v>
      </c>
      <c r="H90" s="50">
        <v>0.09</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0.66</v>
      </c>
      <c r="F91" s="25">
        <v>0.22</v>
      </c>
      <c r="G91" s="25">
        <v>0.09</v>
      </c>
      <c r="H91" s="50">
        <v>0.03</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0.83</v>
      </c>
      <c r="F92" s="25">
        <v>0.13</v>
      </c>
      <c r="G92" s="25">
        <v>0.03</v>
      </c>
      <c r="H92" s="50">
        <v>0.02</v>
      </c>
      <c r="K92" s="19"/>
      <c r="M92" s="14" t="b">
        <v>1</v>
      </c>
      <c r="N92" s="14" t="b">
        <v>1</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0.63</v>
      </c>
      <c r="F94" s="25">
        <v>0.25</v>
      </c>
      <c r="G94" s="25">
        <v>0.09</v>
      </c>
      <c r="H94" s="50">
        <v>0.04</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0.59</v>
      </c>
      <c r="F97" s="25">
        <v>0.27</v>
      </c>
      <c r="G97" s="25">
        <v>0.1</v>
      </c>
      <c r="H97" s="50">
        <v>0.05</v>
      </c>
      <c r="K97" s="19"/>
      <c r="M97" s="14" t="b">
        <v>1</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0.93</v>
      </c>
      <c r="F98" s="25">
        <v>0.05</v>
      </c>
      <c r="G98" s="25">
        <v>0.01</v>
      </c>
      <c r="H98" s="50">
        <v>0</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0.62</v>
      </c>
      <c r="F100" s="25">
        <v>0.25</v>
      </c>
      <c r="G100" s="25">
        <v>0.09</v>
      </c>
      <c r="H100" s="50">
        <v>0.03</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0.86</v>
      </c>
      <c r="F101" s="25">
        <v>0.09</v>
      </c>
      <c r="G101" s="25">
        <v>0.03</v>
      </c>
      <c r="H101" s="50">
        <v>0.02</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0.64</v>
      </c>
      <c r="F103" s="25">
        <v>0.23</v>
      </c>
      <c r="G103" s="25">
        <v>0.09</v>
      </c>
      <c r="H103" s="50">
        <v>0.04</v>
      </c>
      <c r="K103" s="19"/>
      <c r="M103" s="14" t="b">
        <v>0</v>
      </c>
      <c r="N103" s="14" t="b">
        <v>1</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0.68</v>
      </c>
      <c r="F104" s="25">
        <v>0.23</v>
      </c>
      <c r="G104" s="25">
        <v>0.08</v>
      </c>
      <c r="H104" s="50">
        <v>0.01</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0.78</v>
      </c>
      <c r="F105" s="25">
        <v>0.15</v>
      </c>
      <c r="G105" s="25">
        <v>0.05</v>
      </c>
      <c r="H105" s="50">
        <v>0.02</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0.79</v>
      </c>
      <c r="F106" s="29">
        <v>0.12</v>
      </c>
      <c r="G106" s="29">
        <v>0.04</v>
      </c>
      <c r="H106" s="51">
        <v>0.04</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659" priority="16">
      <formula>J13=TRUE</formula>
    </cfRule>
  </conditionalFormatting>
  <conditionalFormatting sqref="E35">
    <cfRule type="expression" dxfId="658" priority="9">
      <formula>J35=TRUE</formula>
    </cfRule>
  </conditionalFormatting>
  <conditionalFormatting sqref="E60">
    <cfRule type="expression" dxfId="657" priority="8">
      <formula>J60=TRUE</formula>
    </cfRule>
  </conditionalFormatting>
  <conditionalFormatting sqref="E64">
    <cfRule type="expression" dxfId="656" priority="7">
      <formula>J64=TRUE</formula>
    </cfRule>
  </conditionalFormatting>
  <conditionalFormatting sqref="E84">
    <cfRule type="expression" dxfId="655" priority="6">
      <formula>J84=TRUE</formula>
    </cfRule>
  </conditionalFormatting>
  <conditionalFormatting sqref="E89">
    <cfRule type="expression" dxfId="654" priority="5">
      <formula>J89=TRUE</formula>
    </cfRule>
  </conditionalFormatting>
  <conditionalFormatting sqref="E93">
    <cfRule type="expression" dxfId="653" priority="4">
      <formula>J93=TRUE</formula>
    </cfRule>
  </conditionalFormatting>
  <conditionalFormatting sqref="E96">
    <cfRule type="expression" dxfId="652" priority="3">
      <formula>J96=TRUE</formula>
    </cfRule>
  </conditionalFormatting>
  <conditionalFormatting sqref="E99">
    <cfRule type="expression" dxfId="651" priority="2">
      <formula>J99=TRUE</formula>
    </cfRule>
  </conditionalFormatting>
  <conditionalFormatting sqref="E112:E142">
    <cfRule type="expression" dxfId="650" priority="13">
      <formula>J112=TRUE</formula>
    </cfRule>
  </conditionalFormatting>
  <conditionalFormatting sqref="E154:E195">
    <cfRule type="expression" dxfId="649" priority="15">
      <formula>J154=TRUE</formula>
    </cfRule>
  </conditionalFormatting>
  <conditionalFormatting sqref="E207:E248">
    <cfRule type="expression" dxfId="648"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647" priority="10">
      <formula>Y11=TRUE</formula>
    </cfRule>
  </conditionalFormatting>
  <conditionalFormatting sqref="H112:H142 H154:H195 H207:H248 H13 H22 H25 H28 H32 H80 H102 H35 H38 H43 H50 H53 H60 H64 H68 H71 H75 H84 H89 H93 H96 H99">
    <cfRule type="expression" dxfId="646" priority="11">
      <formula>W13=TRUE</formula>
    </cfRule>
  </conditionalFormatting>
  <conditionalFormatting sqref="I110:I267">
    <cfRule type="expression" dxfId="645" priority="12">
      <formula>Y110=TRUE</formula>
    </cfRule>
  </conditionalFormatting>
  <conditionalFormatting sqref="K8:K106">
    <cfRule type="cellIs" dxfId="644"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643"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642" priority="18">
      <formula>L13=TRUE</formula>
    </cfRule>
  </conditionalFormatting>
  <pageMargins left="0.7" right="0.7" top="0.75" bottom="0.75" header="0.3" footer="0.3"/>
  <pageSetup paperSize="9" orientation="portrait" verticalDpi="0" r:id="rId1"/>
  <drawing r:id="rId2"/>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Worksheet____95"/>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274</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0.56999999999999995</v>
      </c>
      <c r="F8" s="18">
        <v>0.27</v>
      </c>
      <c r="G8" s="18">
        <v>0.09</v>
      </c>
      <c r="H8" s="18">
        <v>7.0000000000000007E-2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0.56000000000000005</v>
      </c>
      <c r="F11" s="25">
        <v>0.26</v>
      </c>
      <c r="G11" s="25">
        <v>0.1</v>
      </c>
      <c r="H11" s="50">
        <v>0.08</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0.57999999999999996</v>
      </c>
      <c r="F12" s="25">
        <v>0.27</v>
      </c>
      <c r="G12" s="25">
        <v>0.09</v>
      </c>
      <c r="H12" s="50">
        <v>0.06</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0.57999999999999996</v>
      </c>
      <c r="F14" s="25">
        <v>0.24</v>
      </c>
      <c r="G14" s="25">
        <v>0.11</v>
      </c>
      <c r="H14" s="50">
        <v>7.0000000000000007E-2</v>
      </c>
      <c r="K14" s="19"/>
      <c r="M14" s="14" t="b">
        <v>1</v>
      </c>
      <c r="N14" s="14" t="b">
        <v>0</v>
      </c>
      <c r="O14" s="14" t="b">
        <v>1</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0.51</v>
      </c>
      <c r="F15" s="25">
        <v>0.3</v>
      </c>
      <c r="G15" s="25">
        <v>0.1</v>
      </c>
      <c r="H15" s="50">
        <v>0.1</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0.49</v>
      </c>
      <c r="F16" s="25">
        <v>0.31</v>
      </c>
      <c r="G16" s="25">
        <v>0.13</v>
      </c>
      <c r="H16" s="50">
        <v>0.08</v>
      </c>
      <c r="K16" s="19"/>
      <c r="M16" s="14" t="b">
        <v>0</v>
      </c>
      <c r="N16" s="14" t="b">
        <v>1</v>
      </c>
      <c r="O16" s="14" t="b">
        <v>1</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0.53</v>
      </c>
      <c r="F17" s="25">
        <v>0.28999999999999998</v>
      </c>
      <c r="G17" s="25">
        <v>0.09</v>
      </c>
      <c r="H17" s="50">
        <v>0.08</v>
      </c>
      <c r="K17" s="19"/>
      <c r="M17" s="14" t="b">
        <v>0</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0.61</v>
      </c>
      <c r="F18" s="25">
        <v>0.26</v>
      </c>
      <c r="G18" s="25">
        <v>0.08</v>
      </c>
      <c r="H18" s="50">
        <v>0.05</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0.63</v>
      </c>
      <c r="F19" s="25">
        <v>0.25</v>
      </c>
      <c r="G19" s="25">
        <v>0.08</v>
      </c>
      <c r="H19" s="50">
        <v>0.04</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0.69</v>
      </c>
      <c r="F20" s="25">
        <v>0.21</v>
      </c>
      <c r="G20" s="25">
        <v>7.0000000000000007E-2</v>
      </c>
      <c r="H20" s="50">
        <v>0.04</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0.76</v>
      </c>
      <c r="F21" s="25">
        <v>0.2</v>
      </c>
      <c r="G21" s="25">
        <v>0.02</v>
      </c>
      <c r="H21" s="50">
        <v>0.02</v>
      </c>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0.54</v>
      </c>
      <c r="F23" s="25">
        <v>0.28000000000000003</v>
      </c>
      <c r="G23" s="25">
        <v>0.1</v>
      </c>
      <c r="H23" s="50">
        <v>0.08</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0.69</v>
      </c>
      <c r="F24" s="25">
        <v>0.22</v>
      </c>
      <c r="G24" s="25">
        <v>0.05</v>
      </c>
      <c r="H24" s="50">
        <v>0.03</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0.52</v>
      </c>
      <c r="F26" s="25">
        <v>0.28000000000000003</v>
      </c>
      <c r="G26" s="25">
        <v>0.12</v>
      </c>
      <c r="H26" s="50">
        <v>7.0000000000000007E-2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0.59</v>
      </c>
      <c r="F27" s="25">
        <v>0.26</v>
      </c>
      <c r="G27" s="25">
        <v>0.08</v>
      </c>
      <c r="H27" s="50">
        <v>0.06</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0.56000000000000005</v>
      </c>
      <c r="F29" s="25">
        <v>0.27</v>
      </c>
      <c r="G29" s="25">
        <v>0.1</v>
      </c>
      <c r="H29" s="50">
        <v>7.0000000000000007E-2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0.61</v>
      </c>
      <c r="F30" s="25">
        <v>0.26</v>
      </c>
      <c r="G30" s="25">
        <v>7.0000000000000007E-2</v>
      </c>
      <c r="H30" s="50">
        <v>0.06</v>
      </c>
      <c r="K30" s="19"/>
      <c r="M30" s="14" t="b">
        <v>1</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0.54</v>
      </c>
      <c r="F31" s="25">
        <v>0.28999999999999998</v>
      </c>
      <c r="G31" s="25">
        <v>0.1</v>
      </c>
      <c r="H31" s="50">
        <v>7.0000000000000007E-2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0.55000000000000004</v>
      </c>
      <c r="F33" s="25">
        <v>0.28000000000000003</v>
      </c>
      <c r="G33" s="25">
        <v>0.1</v>
      </c>
      <c r="H33" s="50">
        <v>7.0000000000000007E-2</v>
      </c>
      <c r="K33" s="19"/>
      <c r="M33" s="14" t="b">
        <v>0</v>
      </c>
      <c r="N33" s="14" t="b">
        <v>1</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0.65</v>
      </c>
      <c r="F34" s="25">
        <v>0.21</v>
      </c>
      <c r="G34" s="25">
        <v>7.0000000000000007E-2</v>
      </c>
      <c r="H34" s="50">
        <v>0.06</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0.59</v>
      </c>
      <c r="F36" s="25">
        <v>0.26</v>
      </c>
      <c r="G36" s="25">
        <v>0.08</v>
      </c>
      <c r="H36" s="50">
        <v>0.06</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0.55000000000000004</v>
      </c>
      <c r="F37" s="25">
        <v>0.28000000000000003</v>
      </c>
      <c r="G37" s="25">
        <v>0.1</v>
      </c>
      <c r="H37" s="50">
        <v>7.0000000000000007E-2</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0.6</v>
      </c>
      <c r="F39" s="25">
        <v>0.25</v>
      </c>
      <c r="G39" s="25">
        <v>0.09</v>
      </c>
      <c r="H39" s="50">
        <v>0.06</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0.53</v>
      </c>
      <c r="F40" s="25">
        <v>0.3</v>
      </c>
      <c r="G40" s="25">
        <v>0.1</v>
      </c>
      <c r="H40" s="50">
        <v>7.0000000000000007E-2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0.6</v>
      </c>
      <c r="F41" s="25">
        <v>0.25</v>
      </c>
      <c r="G41" s="25">
        <v>0.09</v>
      </c>
      <c r="H41" s="50">
        <v>0.06</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0.56999999999999995</v>
      </c>
      <c r="F42" s="25">
        <v>0.27</v>
      </c>
      <c r="G42" s="25">
        <v>0.09</v>
      </c>
      <c r="H42" s="50">
        <v>7.0000000000000007E-2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0.56000000000000005</v>
      </c>
      <c r="F44" s="25">
        <v>0.28000000000000003</v>
      </c>
      <c r="G44" s="25">
        <v>0.09</v>
      </c>
      <c r="H44" s="50">
        <v>7.0000000000000007E-2</v>
      </c>
      <c r="K44" s="19"/>
      <c r="M44" s="14" t="b">
        <v>1</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0.6</v>
      </c>
      <c r="F45" s="25">
        <v>0.22</v>
      </c>
      <c r="G45" s="25">
        <v>0.08</v>
      </c>
      <c r="H45" s="50">
        <v>0.1</v>
      </c>
      <c r="K45" s="19"/>
      <c r="M45" s="14" t="b">
        <v>1</v>
      </c>
      <c r="N45" s="14" t="b">
        <v>1</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0.48</v>
      </c>
      <c r="F46" s="25">
        <v>0.27</v>
      </c>
      <c r="G46" s="25">
        <v>0.15</v>
      </c>
      <c r="H46" s="50">
        <v>0.1</v>
      </c>
      <c r="K46" s="19"/>
      <c r="M46" s="14" t="b">
        <v>0</v>
      </c>
      <c r="N46" s="14" t="b">
        <v>1</v>
      </c>
      <c r="O46" s="14" t="b">
        <v>1</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0.61</v>
      </c>
      <c r="F47" s="25">
        <v>0.25</v>
      </c>
      <c r="G47" s="25">
        <v>7.0000000000000007E-2</v>
      </c>
      <c r="H47" s="50">
        <v>0.06</v>
      </c>
      <c r="K47" s="19"/>
      <c r="M47" s="14" t="b">
        <v>1</v>
      </c>
      <c r="N47" s="14" t="b">
        <v>1</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0.69</v>
      </c>
      <c r="F48" s="25">
        <v>0.17</v>
      </c>
      <c r="G48" s="25">
        <v>0.09</v>
      </c>
      <c r="H48" s="50">
        <v>0.05</v>
      </c>
      <c r="K48" s="19"/>
      <c r="M48" s="14" t="b">
        <v>1</v>
      </c>
      <c r="N48" s="14" t="b">
        <v>1</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0.73</v>
      </c>
      <c r="F49" s="25">
        <v>0.09</v>
      </c>
      <c r="G49" s="25">
        <v>0.09</v>
      </c>
      <c r="H49" s="50">
        <v>0.09</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0.44</v>
      </c>
      <c r="F51" s="25">
        <v>0.26</v>
      </c>
      <c r="G51" s="25">
        <v>0.16</v>
      </c>
      <c r="H51" s="50">
        <v>0.14000000000000001</v>
      </c>
      <c r="K51" s="19"/>
      <c r="M51" s="14" t="b">
        <v>0</v>
      </c>
      <c r="N51" s="14" t="b">
        <v>0</v>
      </c>
      <c r="O51" s="14" t="b">
        <v>1</v>
      </c>
      <c r="P51" s="14" t="e">
        <v>#REF!</v>
      </c>
      <c r="Q51" s="14" t="e">
        <v>#REF!</v>
      </c>
      <c r="R51" s="14" t="e">
        <v>#REF!</v>
      </c>
      <c r="S51" s="14" t="e">
        <v>#REF!</v>
      </c>
      <c r="T51" s="14" t="e">
        <v>#REF!</v>
      </c>
      <c r="U51" s="14" t="e">
        <v>#REF!</v>
      </c>
      <c r="V51" s="14" t="e">
        <v>#REF!</v>
      </c>
      <c r="W51" s="14" t="e">
        <v>#REF!</v>
      </c>
      <c r="X51" s="14" t="e">
        <v>#REF!</v>
      </c>
      <c r="Y51" s="14" t="b">
        <v>1</v>
      </c>
      <c r="Z51" s="14" t="e">
        <v>#REF!</v>
      </c>
    </row>
    <row r="52" spans="1:26" ht="12.75" customHeight="1" x14ac:dyDescent="0.25">
      <c r="A52" s="13">
        <v>10</v>
      </c>
      <c r="C52" s="3" t="s">
        <v>12</v>
      </c>
      <c r="D52" s="20">
        <v>2090</v>
      </c>
      <c r="E52" s="24">
        <v>0.57999999999999996</v>
      </c>
      <c r="F52" s="25">
        <v>0.27</v>
      </c>
      <c r="G52" s="25">
        <v>0.09</v>
      </c>
      <c r="H52" s="50">
        <v>7.0000000000000007E-2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0.39</v>
      </c>
      <c r="F54" s="25">
        <v>0.32</v>
      </c>
      <c r="G54" s="25">
        <v>0.16</v>
      </c>
      <c r="H54" s="50">
        <v>0.14000000000000001</v>
      </c>
      <c r="K54" s="19"/>
      <c r="M54" s="14" t="b">
        <v>1</v>
      </c>
      <c r="N54" s="14" t="b">
        <v>0</v>
      </c>
      <c r="O54" s="14" t="b">
        <v>1</v>
      </c>
      <c r="P54" s="14" t="e">
        <v>#REF!</v>
      </c>
      <c r="Q54" s="14" t="e">
        <v>#REF!</v>
      </c>
      <c r="R54" s="14" t="e">
        <v>#REF!</v>
      </c>
      <c r="S54" s="14" t="e">
        <v>#REF!</v>
      </c>
      <c r="T54" s="14" t="e">
        <v>#REF!</v>
      </c>
      <c r="U54" s="14" t="e">
        <v>#REF!</v>
      </c>
      <c r="V54" s="14" t="e">
        <v>#REF!</v>
      </c>
      <c r="W54" s="14" t="e">
        <v>#REF!</v>
      </c>
      <c r="X54" s="14" t="e">
        <v>#REF!</v>
      </c>
      <c r="Y54" s="14" t="b">
        <v>1</v>
      </c>
      <c r="Z54" s="14" t="e">
        <v>#REF!</v>
      </c>
    </row>
    <row r="55" spans="1:26" ht="12.75" customHeight="1" x14ac:dyDescent="0.25">
      <c r="A55" s="13">
        <v>11</v>
      </c>
      <c r="C55" s="3" t="s">
        <v>60</v>
      </c>
      <c r="D55" s="20">
        <v>164</v>
      </c>
      <c r="E55" s="24">
        <v>0.41</v>
      </c>
      <c r="F55" s="25">
        <v>0.36</v>
      </c>
      <c r="G55" s="25">
        <v>0.12</v>
      </c>
      <c r="H55" s="50">
        <v>0.11</v>
      </c>
      <c r="K55" s="19"/>
      <c r="M55" s="14" t="b">
        <v>1</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0.48</v>
      </c>
      <c r="F56" s="25">
        <v>0.28000000000000003</v>
      </c>
      <c r="G56" s="25">
        <v>0.16</v>
      </c>
      <c r="H56" s="50">
        <v>0.09</v>
      </c>
      <c r="K56" s="19"/>
      <c r="M56" s="14" t="b">
        <v>1</v>
      </c>
      <c r="N56" s="14" t="b">
        <v>0</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0.28999999999999998</v>
      </c>
      <c r="F57" s="25">
        <v>0.44</v>
      </c>
      <c r="G57" s="25">
        <v>0.18</v>
      </c>
      <c r="H57" s="50">
        <v>0.09</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0.61</v>
      </c>
      <c r="F58" s="25">
        <v>0.26</v>
      </c>
      <c r="G58" s="25">
        <v>0.08</v>
      </c>
      <c r="H58" s="50">
        <v>0.06</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0.53</v>
      </c>
      <c r="F59" s="25">
        <v>0.26</v>
      </c>
      <c r="G59" s="25">
        <v>0.12</v>
      </c>
      <c r="H59" s="50">
        <v>0.09</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0.54</v>
      </c>
      <c r="F61" s="25">
        <v>0.28000000000000003</v>
      </c>
      <c r="G61" s="25">
        <v>0.15</v>
      </c>
      <c r="H61" s="50">
        <v>0.03</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0.52</v>
      </c>
      <c r="F62" s="25">
        <v>0.3</v>
      </c>
      <c r="G62" s="25">
        <v>0.09</v>
      </c>
      <c r="H62" s="50">
        <v>0.09</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0.59</v>
      </c>
      <c r="F63" s="25">
        <v>0.26</v>
      </c>
      <c r="G63" s="25">
        <v>0.09</v>
      </c>
      <c r="H63" s="50">
        <v>0.06</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0.57999999999999996</v>
      </c>
      <c r="F65" s="25">
        <v>0.26</v>
      </c>
      <c r="G65" s="25">
        <v>7.0000000000000007E-2</v>
      </c>
      <c r="H65" s="50">
        <v>0.09</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0.52</v>
      </c>
      <c r="F66" s="25">
        <v>0.27</v>
      </c>
      <c r="G66" s="25">
        <v>0.12</v>
      </c>
      <c r="H66" s="50">
        <v>0.09</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0.6</v>
      </c>
      <c r="F67" s="25">
        <v>0.27</v>
      </c>
      <c r="G67" s="25">
        <v>0.08</v>
      </c>
      <c r="H67" s="50">
        <v>0.06</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0.33</v>
      </c>
      <c r="F69" s="25">
        <v>0.35</v>
      </c>
      <c r="G69" s="25">
        <v>0.17</v>
      </c>
      <c r="H69" s="50">
        <v>0.15</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1</v>
      </c>
      <c r="Z69" s="14" t="e">
        <v>#REF!</v>
      </c>
    </row>
    <row r="70" spans="1:26" ht="12.75" customHeight="1" x14ac:dyDescent="0.25">
      <c r="A70" s="13">
        <v>14</v>
      </c>
      <c r="C70" s="3" t="s">
        <v>12</v>
      </c>
      <c r="D70" s="20">
        <v>1614</v>
      </c>
      <c r="E70" s="24">
        <v>0.65</v>
      </c>
      <c r="F70" s="25">
        <v>0.24</v>
      </c>
      <c r="G70" s="25">
        <v>7.0000000000000007E-2</v>
      </c>
      <c r="H70" s="50">
        <v>0.04</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0.49</v>
      </c>
      <c r="F72" s="25">
        <v>0.25</v>
      </c>
      <c r="G72" s="25">
        <v>0.15</v>
      </c>
      <c r="H72" s="50">
        <v>0.11</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0.56000000000000005</v>
      </c>
      <c r="F73" s="25">
        <v>0.27</v>
      </c>
      <c r="G73" s="25">
        <v>0.09</v>
      </c>
      <c r="H73" s="50">
        <v>0.08</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0.59</v>
      </c>
      <c r="F74" s="25">
        <v>0.28000000000000003</v>
      </c>
      <c r="G74" s="25">
        <v>0.08</v>
      </c>
      <c r="H74" s="50">
        <v>0.05</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0.48</v>
      </c>
      <c r="F76" s="25">
        <v>0.32</v>
      </c>
      <c r="G76" s="25">
        <v>0.14000000000000001</v>
      </c>
      <c r="H76" s="50">
        <v>0.06</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0.43</v>
      </c>
      <c r="F77" s="25">
        <v>0.35</v>
      </c>
      <c r="G77" s="25">
        <v>0.12</v>
      </c>
      <c r="H77" s="50">
        <v>0.1</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0.59</v>
      </c>
      <c r="F78" s="25">
        <v>0.26</v>
      </c>
      <c r="G78" s="25">
        <v>0.08</v>
      </c>
      <c r="H78" s="50">
        <v>0.06</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0.56999999999999995</v>
      </c>
      <c r="F79" s="25">
        <v>0.25</v>
      </c>
      <c r="G79" s="25">
        <v>0.11</v>
      </c>
      <c r="H79" s="50">
        <v>7.0000000000000007E-2</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0.42</v>
      </c>
      <c r="F81" s="25">
        <v>0.25</v>
      </c>
      <c r="G81" s="25">
        <v>0.14000000000000001</v>
      </c>
      <c r="H81" s="50">
        <v>0.18</v>
      </c>
      <c r="K81" s="19"/>
      <c r="M81" s="14" t="b">
        <v>0</v>
      </c>
      <c r="N81" s="14" t="b">
        <v>0</v>
      </c>
      <c r="O81" s="14" t="b">
        <v>1</v>
      </c>
      <c r="P81" s="14" t="e">
        <v>#REF!</v>
      </c>
      <c r="Q81" s="14" t="e">
        <v>#REF!</v>
      </c>
      <c r="R81" s="14" t="e">
        <v>#REF!</v>
      </c>
      <c r="S81" s="14" t="e">
        <v>#REF!</v>
      </c>
      <c r="T81" s="14" t="e">
        <v>#REF!</v>
      </c>
      <c r="U81" s="14" t="e">
        <v>#REF!</v>
      </c>
      <c r="V81" s="14" t="e">
        <v>#REF!</v>
      </c>
      <c r="W81" s="14" t="e">
        <v>#REF!</v>
      </c>
      <c r="X81" s="14" t="e">
        <v>#REF!</v>
      </c>
      <c r="Y81" s="14" t="b">
        <v>1</v>
      </c>
      <c r="Z81" s="14" t="e">
        <v>#REF!</v>
      </c>
    </row>
    <row r="82" spans="1:26" ht="12.75" customHeight="1" x14ac:dyDescent="0.25">
      <c r="A82" s="13">
        <v>17</v>
      </c>
      <c r="C82" s="3" t="s">
        <v>71</v>
      </c>
      <c r="D82" s="20">
        <v>696</v>
      </c>
      <c r="E82" s="24">
        <v>0.46</v>
      </c>
      <c r="F82" s="25">
        <v>0.33</v>
      </c>
      <c r="G82" s="25">
        <v>0.13</v>
      </c>
      <c r="H82" s="50">
        <v>0.09</v>
      </c>
      <c r="K82" s="19"/>
      <c r="M82" s="14" t="b">
        <v>1</v>
      </c>
      <c r="N82" s="14" t="b">
        <v>1</v>
      </c>
      <c r="O82" s="14" t="b">
        <v>1</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0.64</v>
      </c>
      <c r="F83" s="25">
        <v>0.24</v>
      </c>
      <c r="G83" s="25">
        <v>7.0000000000000007E-2</v>
      </c>
      <c r="H83" s="50">
        <v>0.05</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0.71</v>
      </c>
      <c r="F85" s="25">
        <v>0.19</v>
      </c>
      <c r="G85" s="25">
        <v>0.06</v>
      </c>
      <c r="H85" s="50">
        <v>0.04</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0.56000000000000005</v>
      </c>
      <c r="F86" s="25">
        <v>0.3</v>
      </c>
      <c r="G86" s="25">
        <v>0.08</v>
      </c>
      <c r="H86" s="50">
        <v>0.05</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0.44</v>
      </c>
      <c r="F87" s="25">
        <v>0.3</v>
      </c>
      <c r="G87" s="25">
        <v>0.14000000000000001</v>
      </c>
      <c r="H87" s="50">
        <v>0.12</v>
      </c>
      <c r="K87" s="19"/>
      <c r="M87" s="14" t="b">
        <v>1</v>
      </c>
      <c r="N87" s="14" t="b">
        <v>1</v>
      </c>
      <c r="O87" s="14" t="b">
        <v>1</v>
      </c>
      <c r="P87" s="14" t="e">
        <v>#REF!</v>
      </c>
      <c r="Q87" s="14" t="e">
        <v>#REF!</v>
      </c>
      <c r="R87" s="14" t="e">
        <v>#REF!</v>
      </c>
      <c r="S87" s="14" t="e">
        <v>#REF!</v>
      </c>
      <c r="T87" s="14" t="e">
        <v>#REF!</v>
      </c>
      <c r="U87" s="14" t="e">
        <v>#REF!</v>
      </c>
      <c r="V87" s="14" t="e">
        <v>#REF!</v>
      </c>
      <c r="W87" s="14" t="e">
        <v>#REF!</v>
      </c>
      <c r="X87" s="14" t="e">
        <v>#REF!</v>
      </c>
      <c r="Y87" s="14" t="b">
        <v>1</v>
      </c>
      <c r="Z87" s="14" t="e">
        <v>#REF!</v>
      </c>
    </row>
    <row r="88" spans="1:26" ht="12.75" customHeight="1" x14ac:dyDescent="0.25">
      <c r="A88" s="13">
        <v>17</v>
      </c>
      <c r="C88" s="3" t="s">
        <v>83</v>
      </c>
      <c r="D88" s="20">
        <v>63</v>
      </c>
      <c r="E88" s="24">
        <v>0.46</v>
      </c>
      <c r="F88" s="25">
        <v>0.3</v>
      </c>
      <c r="G88" s="25">
        <v>0.11</v>
      </c>
      <c r="H88" s="50">
        <v>0.13</v>
      </c>
      <c r="K88" s="19"/>
      <c r="M88" s="14" t="b">
        <v>1</v>
      </c>
      <c r="N88" s="14" t="b">
        <v>1</v>
      </c>
      <c r="O88" s="14" t="b">
        <v>0</v>
      </c>
      <c r="P88" s="14" t="e">
        <v>#REF!</v>
      </c>
      <c r="Q88" s="14" t="e">
        <v>#REF!</v>
      </c>
      <c r="R88" s="14" t="e">
        <v>#REF!</v>
      </c>
      <c r="S88" s="14" t="e">
        <v>#REF!</v>
      </c>
      <c r="T88" s="14" t="e">
        <v>#REF!</v>
      </c>
      <c r="U88" s="14" t="e">
        <v>#REF!</v>
      </c>
      <c r="V88" s="14" t="e">
        <v>#REF!</v>
      </c>
      <c r="W88" s="14" t="e">
        <v>#REF!</v>
      </c>
      <c r="X88" s="14" t="e">
        <v>#REF!</v>
      </c>
      <c r="Y88" s="14" t="b">
        <v>1</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0.39</v>
      </c>
      <c r="F90" s="25">
        <v>0.28999999999999998</v>
      </c>
      <c r="G90" s="25">
        <v>0.18</v>
      </c>
      <c r="H90" s="50">
        <v>0.13</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0.44</v>
      </c>
      <c r="F91" s="25">
        <v>0.32</v>
      </c>
      <c r="G91" s="25">
        <v>0.13</v>
      </c>
      <c r="H91" s="50">
        <v>0.11</v>
      </c>
      <c r="K91" s="19"/>
      <c r="M91" s="14" t="b">
        <v>1</v>
      </c>
      <c r="N91" s="14" t="b">
        <v>1</v>
      </c>
      <c r="O91" s="14" t="b">
        <v>1</v>
      </c>
      <c r="P91" s="14" t="e">
        <v>#REF!</v>
      </c>
      <c r="Q91" s="14" t="e">
        <v>#REF!</v>
      </c>
      <c r="R91" s="14" t="e">
        <v>#REF!</v>
      </c>
      <c r="S91" s="14" t="e">
        <v>#REF!</v>
      </c>
      <c r="T91" s="14" t="e">
        <v>#REF!</v>
      </c>
      <c r="U91" s="14" t="e">
        <v>#REF!</v>
      </c>
      <c r="V91" s="14" t="e">
        <v>#REF!</v>
      </c>
      <c r="W91" s="14" t="e">
        <v>#REF!</v>
      </c>
      <c r="X91" s="14" t="e">
        <v>#REF!</v>
      </c>
      <c r="Y91" s="14" t="b">
        <v>1</v>
      </c>
      <c r="Z91" s="14" t="e">
        <v>#REF!</v>
      </c>
    </row>
    <row r="92" spans="1:26" ht="12.75" customHeight="1" x14ac:dyDescent="0.25">
      <c r="A92" s="13">
        <v>17</v>
      </c>
      <c r="C92" s="3" t="s">
        <v>72</v>
      </c>
      <c r="D92" s="20">
        <v>1255</v>
      </c>
      <c r="E92" s="24">
        <v>0.67</v>
      </c>
      <c r="F92" s="25">
        <v>0.23</v>
      </c>
      <c r="G92" s="25">
        <v>0.06</v>
      </c>
      <c r="H92" s="50">
        <v>0.04</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0.37</v>
      </c>
      <c r="F94" s="25">
        <v>0.4</v>
      </c>
      <c r="G94" s="25">
        <v>0.14000000000000001</v>
      </c>
      <c r="H94" s="50">
        <v>0.1</v>
      </c>
      <c r="K94" s="19"/>
      <c r="M94" s="14" t="b">
        <v>0</v>
      </c>
      <c r="N94" s="14" t="b">
        <v>1</v>
      </c>
      <c r="O94" s="14" t="b">
        <v>1</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0.33</v>
      </c>
      <c r="F97" s="25">
        <v>0.4</v>
      </c>
      <c r="G97" s="25">
        <v>0.16</v>
      </c>
      <c r="H97" s="50">
        <v>0.11</v>
      </c>
      <c r="K97" s="19"/>
      <c r="M97" s="14" t="b">
        <v>0</v>
      </c>
      <c r="N97" s="14" t="b">
        <v>1</v>
      </c>
      <c r="O97" s="14" t="b">
        <v>1</v>
      </c>
      <c r="P97" s="14" t="e">
        <v>#REF!</v>
      </c>
      <c r="Q97" s="14" t="e">
        <v>#REF!</v>
      </c>
      <c r="R97" s="14" t="e">
        <v>#REF!</v>
      </c>
      <c r="S97" s="14" t="e">
        <v>#REF!</v>
      </c>
      <c r="T97" s="14" t="e">
        <v>#REF!</v>
      </c>
      <c r="U97" s="14" t="e">
        <v>#REF!</v>
      </c>
      <c r="V97" s="14" t="e">
        <v>#REF!</v>
      </c>
      <c r="W97" s="14" t="e">
        <v>#REF!</v>
      </c>
      <c r="X97" s="14" t="e">
        <v>#REF!</v>
      </c>
      <c r="Y97" s="14" t="b">
        <v>1</v>
      </c>
      <c r="Z97" s="14" t="e">
        <v>#REF!</v>
      </c>
    </row>
    <row r="98" spans="1:37" ht="12.75" customHeight="1" x14ac:dyDescent="0.25">
      <c r="A98" s="13">
        <v>17</v>
      </c>
      <c r="C98" s="3" t="s">
        <v>12</v>
      </c>
      <c r="D98" s="20">
        <v>1000</v>
      </c>
      <c r="E98" s="24">
        <v>0.85</v>
      </c>
      <c r="F98" s="25">
        <v>0.12</v>
      </c>
      <c r="G98" s="25">
        <v>0.01</v>
      </c>
      <c r="H98" s="50">
        <v>0.02</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0.39</v>
      </c>
      <c r="F100" s="25">
        <v>0.35</v>
      </c>
      <c r="G100" s="25">
        <v>0.14000000000000001</v>
      </c>
      <c r="H100" s="50">
        <v>0.11</v>
      </c>
      <c r="K100" s="19"/>
      <c r="M100" s="14" t="b">
        <v>0</v>
      </c>
      <c r="N100" s="14" t="b">
        <v>1</v>
      </c>
      <c r="O100" s="14" t="b">
        <v>1</v>
      </c>
      <c r="P100" s="14" t="e">
        <v>#REF!</v>
      </c>
      <c r="Q100" s="14" t="e">
        <v>#REF!</v>
      </c>
      <c r="R100" s="14" t="e">
        <v>#REF!</v>
      </c>
      <c r="S100" s="14" t="e">
        <v>#REF!</v>
      </c>
      <c r="T100" s="14" t="e">
        <v>#REF!</v>
      </c>
      <c r="U100" s="14" t="e">
        <v>#REF!</v>
      </c>
      <c r="V100" s="14" t="e">
        <v>#REF!</v>
      </c>
      <c r="W100" s="14" t="e">
        <v>#REF!</v>
      </c>
      <c r="X100" s="14" t="e">
        <v>#REF!</v>
      </c>
      <c r="Y100" s="14" t="b">
        <v>1</v>
      </c>
      <c r="Z100" s="14" t="e">
        <v>#REF!</v>
      </c>
    </row>
    <row r="101" spans="1:37" ht="12.75" customHeight="1" x14ac:dyDescent="0.25">
      <c r="A101" s="13">
        <v>17</v>
      </c>
      <c r="C101" s="3" t="s">
        <v>12</v>
      </c>
      <c r="D101" s="20">
        <v>1122</v>
      </c>
      <c r="E101" s="24">
        <v>0.74</v>
      </c>
      <c r="F101" s="25">
        <v>0.19</v>
      </c>
      <c r="G101" s="25">
        <v>0.05</v>
      </c>
      <c r="H101" s="50">
        <v>0.02</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0.46</v>
      </c>
      <c r="F103" s="25">
        <v>0.26</v>
      </c>
      <c r="G103" s="25">
        <v>0.15</v>
      </c>
      <c r="H103" s="50">
        <v>0.13</v>
      </c>
      <c r="K103" s="19"/>
      <c r="M103" s="14" t="b">
        <v>0</v>
      </c>
      <c r="N103" s="14" t="b">
        <v>0</v>
      </c>
      <c r="O103" s="14" t="b">
        <v>1</v>
      </c>
      <c r="P103" s="14" t="e">
        <v>#REF!</v>
      </c>
      <c r="Q103" s="14" t="e">
        <v>#REF!</v>
      </c>
      <c r="R103" s="14" t="e">
        <v>#REF!</v>
      </c>
      <c r="S103" s="14" t="e">
        <v>#REF!</v>
      </c>
      <c r="T103" s="14" t="e">
        <v>#REF!</v>
      </c>
      <c r="U103" s="14" t="e">
        <v>#REF!</v>
      </c>
      <c r="V103" s="14" t="e">
        <v>#REF!</v>
      </c>
      <c r="W103" s="14" t="e">
        <v>#REF!</v>
      </c>
      <c r="X103" s="14" t="e">
        <v>#REF!</v>
      </c>
      <c r="Y103" s="14" t="b">
        <v>1</v>
      </c>
      <c r="Z103" s="14" t="e">
        <v>#REF!</v>
      </c>
    </row>
    <row r="104" spans="1:37" ht="12.75" customHeight="1" x14ac:dyDescent="0.25">
      <c r="A104" s="13">
        <v>18</v>
      </c>
      <c r="C104" s="3" t="s">
        <v>79</v>
      </c>
      <c r="D104" s="20">
        <v>457</v>
      </c>
      <c r="E104" s="24">
        <v>0.46</v>
      </c>
      <c r="F104" s="25">
        <v>0.32</v>
      </c>
      <c r="G104" s="25">
        <v>0.14000000000000001</v>
      </c>
      <c r="H104" s="50">
        <v>0.08</v>
      </c>
      <c r="K104" s="19"/>
      <c r="M104" s="14" t="b">
        <v>0</v>
      </c>
      <c r="N104" s="14" t="b">
        <v>1</v>
      </c>
      <c r="O104" s="14" t="b">
        <v>1</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0.61</v>
      </c>
      <c r="F105" s="25">
        <v>0.28000000000000003</v>
      </c>
      <c r="G105" s="25">
        <v>7.0000000000000007E-2</v>
      </c>
      <c r="H105" s="50">
        <v>0.05</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0.64</v>
      </c>
      <c r="F106" s="29">
        <v>0.22</v>
      </c>
      <c r="G106" s="29">
        <v>7.0000000000000007E-2</v>
      </c>
      <c r="H106" s="51">
        <v>7.0000000000000007E-2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641" priority="16">
      <formula>J13=TRUE</formula>
    </cfRule>
  </conditionalFormatting>
  <conditionalFormatting sqref="E35">
    <cfRule type="expression" dxfId="640" priority="9">
      <formula>J35=TRUE</formula>
    </cfRule>
  </conditionalFormatting>
  <conditionalFormatting sqref="E60">
    <cfRule type="expression" dxfId="639" priority="8">
      <formula>J60=TRUE</formula>
    </cfRule>
  </conditionalFormatting>
  <conditionalFormatting sqref="E64">
    <cfRule type="expression" dxfId="638" priority="7">
      <formula>J64=TRUE</formula>
    </cfRule>
  </conditionalFormatting>
  <conditionalFormatting sqref="E84">
    <cfRule type="expression" dxfId="637" priority="6">
      <formula>J84=TRUE</formula>
    </cfRule>
  </conditionalFormatting>
  <conditionalFormatting sqref="E89">
    <cfRule type="expression" dxfId="636" priority="5">
      <formula>J89=TRUE</formula>
    </cfRule>
  </conditionalFormatting>
  <conditionalFormatting sqref="E93">
    <cfRule type="expression" dxfId="635" priority="4">
      <formula>J93=TRUE</formula>
    </cfRule>
  </conditionalFormatting>
  <conditionalFormatting sqref="E96">
    <cfRule type="expression" dxfId="634" priority="3">
      <formula>J96=TRUE</formula>
    </cfRule>
  </conditionalFormatting>
  <conditionalFormatting sqref="E99">
    <cfRule type="expression" dxfId="633" priority="2">
      <formula>J99=TRUE</formula>
    </cfRule>
  </conditionalFormatting>
  <conditionalFormatting sqref="E112:E142">
    <cfRule type="expression" dxfId="632" priority="13">
      <formula>J112=TRUE</formula>
    </cfRule>
  </conditionalFormatting>
  <conditionalFormatting sqref="E154:E195">
    <cfRule type="expression" dxfId="631" priority="15">
      <formula>J154=TRUE</formula>
    </cfRule>
  </conditionalFormatting>
  <conditionalFormatting sqref="E207:E248">
    <cfRule type="expression" dxfId="630"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629" priority="10">
      <formula>Y11=TRUE</formula>
    </cfRule>
  </conditionalFormatting>
  <conditionalFormatting sqref="H112:H142 H154:H195 H207:H248 H13 H22 H25 H28 H32 H80 H102 H35 H38 H43 H50 H53 H60 H64 H68 H71 H75 H84 H89 H93 H96 H99">
    <cfRule type="expression" dxfId="628" priority="11">
      <formula>W13=TRUE</formula>
    </cfRule>
  </conditionalFormatting>
  <conditionalFormatting sqref="I110:I267">
    <cfRule type="expression" dxfId="627" priority="12">
      <formula>Y110=TRUE</formula>
    </cfRule>
  </conditionalFormatting>
  <conditionalFormatting sqref="K8:K106">
    <cfRule type="cellIs" dxfId="626"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625"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624" priority="18">
      <formula>L13=TRUE</formula>
    </cfRule>
  </conditionalFormatting>
  <pageMargins left="0.7" right="0.7" top="0.75" bottom="0.75" header="0.3" footer="0.3"/>
  <pageSetup paperSize="9" orientation="portrait" verticalDpi="0" r:id="rId1"/>
  <drawing r:id="rId2"/>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Worksheet____96"/>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275</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0.82</v>
      </c>
      <c r="F8" s="18">
        <v>0.11</v>
      </c>
      <c r="G8" s="18">
        <v>0.04</v>
      </c>
      <c r="H8" s="18">
        <v>0.03</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0.77</v>
      </c>
      <c r="F11" s="25">
        <v>0.14000000000000001</v>
      </c>
      <c r="G11" s="25">
        <v>0.05</v>
      </c>
      <c r="H11" s="50">
        <v>0.04</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0.87</v>
      </c>
      <c r="F12" s="25">
        <v>0.08</v>
      </c>
      <c r="G12" s="25">
        <v>0.03</v>
      </c>
      <c r="H12" s="50">
        <v>0.02</v>
      </c>
      <c r="K12" s="19"/>
      <c r="M12" s="14" t="b">
        <v>1</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0.79</v>
      </c>
      <c r="F14" s="25">
        <v>0.13</v>
      </c>
      <c r="G14" s="25">
        <v>0.05</v>
      </c>
      <c r="H14" s="50">
        <v>0.03</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0.78</v>
      </c>
      <c r="F15" s="25">
        <v>0.12</v>
      </c>
      <c r="G15" s="25">
        <v>0.05</v>
      </c>
      <c r="H15" s="50">
        <v>0.04</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0.75</v>
      </c>
      <c r="F16" s="25">
        <v>0.15</v>
      </c>
      <c r="G16" s="25">
        <v>0.08</v>
      </c>
      <c r="H16" s="50">
        <v>0.03</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v>
      </c>
      <c r="F17" s="25">
        <v>0.13</v>
      </c>
      <c r="G17" s="25">
        <v>0.04</v>
      </c>
      <c r="H17" s="50">
        <v>0.03</v>
      </c>
      <c r="K17" s="19"/>
      <c r="M17" s="14" t="b">
        <v>0</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0.86</v>
      </c>
      <c r="F18" s="25">
        <v>0.08</v>
      </c>
      <c r="G18" s="25">
        <v>0.03</v>
      </c>
      <c r="H18" s="50">
        <v>0.03</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0.89</v>
      </c>
      <c r="F19" s="25">
        <v>0.09</v>
      </c>
      <c r="G19" s="25">
        <v>0.01</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0.91</v>
      </c>
      <c r="F20" s="25">
        <v>7.0000000000000007E-2</v>
      </c>
      <c r="G20" s="25">
        <v>0.01</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0.96</v>
      </c>
      <c r="F21" s="25">
        <v>0.03</v>
      </c>
      <c r="G21" s="25">
        <v>0.01</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v>
      </c>
      <c r="F23" s="25">
        <v>0.12</v>
      </c>
      <c r="G23" s="25">
        <v>0.05</v>
      </c>
      <c r="H23" s="50">
        <v>0.03</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0.92</v>
      </c>
      <c r="F24" s="25">
        <v>0.06</v>
      </c>
      <c r="G24" s="25">
        <v>0.01</v>
      </c>
      <c r="H24" s="50">
        <v>0.01</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0.75</v>
      </c>
      <c r="F26" s="25">
        <v>0.14000000000000001</v>
      </c>
      <c r="G26" s="25">
        <v>7.0000000000000007E-2</v>
      </c>
      <c r="H26" s="50">
        <v>0.04</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0.85</v>
      </c>
      <c r="F27" s="25">
        <v>0.09</v>
      </c>
      <c r="G27" s="25">
        <v>0.03</v>
      </c>
      <c r="H27" s="50">
        <v>0.02</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v>
      </c>
      <c r="F29" s="25">
        <v>0.12</v>
      </c>
      <c r="G29" s="25">
        <v>0.05</v>
      </c>
      <c r="H29" s="50">
        <v>0.03</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0.86</v>
      </c>
      <c r="F30" s="25">
        <v>0.09</v>
      </c>
      <c r="G30" s="25">
        <v>0.03</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0.81</v>
      </c>
      <c r="F31" s="25">
        <v>0.11</v>
      </c>
      <c r="G31" s="25">
        <v>0.04</v>
      </c>
      <c r="H31" s="50">
        <v>0.04</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v>
      </c>
      <c r="F33" s="25">
        <v>0.12</v>
      </c>
      <c r="G33" s="25">
        <v>0.05</v>
      </c>
      <c r="H33" s="50">
        <v>0.03</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0.89</v>
      </c>
      <c r="F34" s="25">
        <v>0.08</v>
      </c>
      <c r="G34" s="25">
        <v>0.02</v>
      </c>
      <c r="H34" s="50">
        <v>0.01</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0.84</v>
      </c>
      <c r="F36" s="25">
        <v>0.1</v>
      </c>
      <c r="G36" s="25">
        <v>0.03</v>
      </c>
      <c r="H36" s="50">
        <v>0.03</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0.79</v>
      </c>
      <c r="F37" s="25">
        <v>0.12</v>
      </c>
      <c r="G37" s="25">
        <v>0.06</v>
      </c>
      <c r="H37" s="50">
        <v>0.03</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0.83</v>
      </c>
      <c r="F39" s="25">
        <v>0.1</v>
      </c>
      <c r="G39" s="25">
        <v>0.05</v>
      </c>
      <c r="H39" s="50">
        <v>0.02</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0.79</v>
      </c>
      <c r="F40" s="25">
        <v>0.14000000000000001</v>
      </c>
      <c r="G40" s="25">
        <v>0.05</v>
      </c>
      <c r="H40" s="50">
        <v>0.03</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0.84</v>
      </c>
      <c r="F41" s="25">
        <v>0.08</v>
      </c>
      <c r="G41" s="25">
        <v>0.04</v>
      </c>
      <c r="H41" s="50">
        <v>0.04</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0.83</v>
      </c>
      <c r="F42" s="25">
        <v>0.11</v>
      </c>
      <c r="G42" s="25">
        <v>0.04</v>
      </c>
      <c r="H42" s="50">
        <v>0.03</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0.81</v>
      </c>
      <c r="F44" s="25">
        <v>0.11</v>
      </c>
      <c r="G44" s="25">
        <v>0.04</v>
      </c>
      <c r="H44" s="50">
        <v>0.03</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0.88</v>
      </c>
      <c r="F45" s="25">
        <v>0.1</v>
      </c>
      <c r="G45" s="25">
        <v>0.02</v>
      </c>
      <c r="H45" s="50"/>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0.79</v>
      </c>
      <c r="F46" s="25">
        <v>0.1</v>
      </c>
      <c r="G46" s="25">
        <v>0.03</v>
      </c>
      <c r="H46" s="50">
        <v>7.0000000000000007E-2</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0.89</v>
      </c>
      <c r="F47" s="25">
        <v>0.06</v>
      </c>
      <c r="G47" s="25">
        <v>0.02</v>
      </c>
      <c r="H47" s="50">
        <v>0.02</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0.95</v>
      </c>
      <c r="F48" s="25">
        <v>0.02</v>
      </c>
      <c r="G48" s="25">
        <v>0.03</v>
      </c>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0.77</v>
      </c>
      <c r="F49" s="25">
        <v>0.14000000000000001</v>
      </c>
      <c r="G49" s="25">
        <v>0.09</v>
      </c>
      <c r="H49" s="50"/>
      <c r="K49" s="19"/>
      <c r="M49" s="14" t="b">
        <v>0</v>
      </c>
      <c r="N49" s="14" t="b">
        <v>1</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0.61</v>
      </c>
      <c r="F51" s="25">
        <v>0.16</v>
      </c>
      <c r="G51" s="25">
        <v>0.13</v>
      </c>
      <c r="H51" s="50">
        <v>0.1</v>
      </c>
      <c r="K51" s="19"/>
      <c r="M51" s="14" t="b">
        <v>0</v>
      </c>
      <c r="N51" s="14" t="b">
        <v>0</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0.83</v>
      </c>
      <c r="F52" s="25">
        <v>0.11</v>
      </c>
      <c r="G52" s="25">
        <v>0.04</v>
      </c>
      <c r="H52" s="50">
        <v>0.03</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0.62</v>
      </c>
      <c r="F54" s="25">
        <v>0.2</v>
      </c>
      <c r="G54" s="25">
        <v>7.0000000000000007E-2</v>
      </c>
      <c r="H54" s="50">
        <v>0.11</v>
      </c>
      <c r="K54" s="19"/>
      <c r="M54" s="14" t="b">
        <v>0</v>
      </c>
      <c r="N54" s="14" t="b">
        <v>1</v>
      </c>
      <c r="O54" s="14" t="b">
        <v>0</v>
      </c>
      <c r="P54" s="14" t="e">
        <v>#REF!</v>
      </c>
      <c r="Q54" s="14" t="e">
        <v>#REF!</v>
      </c>
      <c r="R54" s="14" t="e">
        <v>#REF!</v>
      </c>
      <c r="S54" s="14" t="e">
        <v>#REF!</v>
      </c>
      <c r="T54" s="14" t="e">
        <v>#REF!</v>
      </c>
      <c r="U54" s="14" t="e">
        <v>#REF!</v>
      </c>
      <c r="V54" s="14" t="e">
        <v>#REF!</v>
      </c>
      <c r="W54" s="14" t="e">
        <v>#REF!</v>
      </c>
      <c r="X54" s="14" t="e">
        <v>#REF!</v>
      </c>
      <c r="Y54" s="14" t="b">
        <v>1</v>
      </c>
      <c r="Z54" s="14" t="e">
        <v>#REF!</v>
      </c>
    </row>
    <row r="55" spans="1:26" ht="12.75" customHeight="1" x14ac:dyDescent="0.25">
      <c r="A55" s="13">
        <v>11</v>
      </c>
      <c r="C55" s="3" t="s">
        <v>60</v>
      </c>
      <c r="D55" s="20">
        <v>164</v>
      </c>
      <c r="E55" s="24">
        <v>0.76</v>
      </c>
      <c r="F55" s="25">
        <v>0.16</v>
      </c>
      <c r="G55" s="25">
        <v>0.05</v>
      </c>
      <c r="H55" s="50">
        <v>0.02</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0.72</v>
      </c>
      <c r="F56" s="25">
        <v>0.15</v>
      </c>
      <c r="G56" s="25">
        <v>0.1</v>
      </c>
      <c r="H56" s="50">
        <v>0.02</v>
      </c>
      <c r="K56" s="19"/>
      <c r="M56" s="14" t="b">
        <v>1</v>
      </c>
      <c r="N56" s="14" t="b">
        <v>0</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0.64</v>
      </c>
      <c r="F57" s="25">
        <v>0.22</v>
      </c>
      <c r="G57" s="25">
        <v>7.0000000000000007E-2</v>
      </c>
      <c r="H57" s="50">
        <v>7.0000000000000007E-2</v>
      </c>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0.85</v>
      </c>
      <c r="F58" s="25">
        <v>0.1</v>
      </c>
      <c r="G58" s="25">
        <v>0.03</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0.77</v>
      </c>
      <c r="F59" s="25">
        <v>0.11</v>
      </c>
      <c r="G59" s="25">
        <v>7.0000000000000007E-2</v>
      </c>
      <c r="H59" s="50">
        <v>0.05</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0.74</v>
      </c>
      <c r="F61" s="25">
        <v>0.12</v>
      </c>
      <c r="G61" s="25">
        <v>0.11</v>
      </c>
      <c r="H61" s="50">
        <v>0.03</v>
      </c>
      <c r="K61" s="19"/>
      <c r="M61" s="14" t="b">
        <v>0</v>
      </c>
      <c r="N61" s="14" t="b">
        <v>0</v>
      </c>
      <c r="O61" s="14" t="b">
        <v>1</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0.79</v>
      </c>
      <c r="F62" s="25">
        <v>0.11</v>
      </c>
      <c r="G62" s="25">
        <v>0.05</v>
      </c>
      <c r="H62" s="50">
        <v>0.05</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0.83</v>
      </c>
      <c r="F63" s="25">
        <v>0.11</v>
      </c>
      <c r="G63" s="25">
        <v>0.03</v>
      </c>
      <c r="H63" s="50">
        <v>0.02</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0.74</v>
      </c>
      <c r="F65" s="25">
        <v>0.15</v>
      </c>
      <c r="G65" s="25">
        <v>0.06</v>
      </c>
      <c r="H65" s="50">
        <v>0.06</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0.77</v>
      </c>
      <c r="F66" s="25">
        <v>0.13</v>
      </c>
      <c r="G66" s="25">
        <v>0.05</v>
      </c>
      <c r="H66" s="50">
        <v>0.05</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0.86</v>
      </c>
      <c r="F67" s="25">
        <v>0.09</v>
      </c>
      <c r="G67" s="25">
        <v>0.03</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0.64</v>
      </c>
      <c r="F69" s="25">
        <v>0.21</v>
      </c>
      <c r="G69" s="25">
        <v>0.08</v>
      </c>
      <c r="H69" s="50">
        <v>0.06</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0.88</v>
      </c>
      <c r="F70" s="25">
        <v>7.0000000000000007E-2</v>
      </c>
      <c r="G70" s="25">
        <v>0.03</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0.63</v>
      </c>
      <c r="F72" s="25">
        <v>0.19</v>
      </c>
      <c r="G72" s="25">
        <v>0.11</v>
      </c>
      <c r="H72" s="50">
        <v>0.06</v>
      </c>
      <c r="K72" s="19"/>
      <c r="M72" s="14" t="b">
        <v>0</v>
      </c>
      <c r="N72" s="14" t="b">
        <v>1</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0.79</v>
      </c>
      <c r="F73" s="25">
        <v>0.12</v>
      </c>
      <c r="G73" s="25">
        <v>0.04</v>
      </c>
      <c r="H73" s="50">
        <v>0.04</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0.88</v>
      </c>
      <c r="F74" s="25">
        <v>0.08</v>
      </c>
      <c r="G74" s="25">
        <v>0.03</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0.76</v>
      </c>
      <c r="F76" s="25">
        <v>0.14000000000000001</v>
      </c>
      <c r="G76" s="25">
        <v>7.0000000000000007E-2</v>
      </c>
      <c r="H76" s="50">
        <v>0.03</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0.79</v>
      </c>
      <c r="F77" s="25">
        <v>0.14000000000000001</v>
      </c>
      <c r="G77" s="25">
        <v>0.06</v>
      </c>
      <c r="H77" s="50">
        <v>0.02</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0.83</v>
      </c>
      <c r="F78" s="25">
        <v>0.1</v>
      </c>
      <c r="G78" s="25">
        <v>0.04</v>
      </c>
      <c r="H78" s="50">
        <v>0.03</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v>
      </c>
      <c r="F79" s="25">
        <v>0.1</v>
      </c>
      <c r="G79" s="25">
        <v>7.0000000000000007E-2</v>
      </c>
      <c r="H79" s="50">
        <v>0.03</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0.68</v>
      </c>
      <c r="F81" s="25">
        <v>0.12</v>
      </c>
      <c r="G81" s="25">
        <v>0.13</v>
      </c>
      <c r="H81" s="50">
        <v>7.0000000000000007E-2</v>
      </c>
      <c r="K81" s="19"/>
      <c r="M81" s="14" t="b">
        <v>0</v>
      </c>
      <c r="N81" s="14" t="b">
        <v>0</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0.75</v>
      </c>
      <c r="F82" s="25">
        <v>0.15</v>
      </c>
      <c r="G82" s="25">
        <v>0.06</v>
      </c>
      <c r="H82" s="50">
        <v>0.04</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0.86</v>
      </c>
      <c r="F83" s="25">
        <v>0.09</v>
      </c>
      <c r="G83" s="25">
        <v>0.03</v>
      </c>
      <c r="H83" s="50">
        <v>0.02</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0.87</v>
      </c>
      <c r="F85" s="25">
        <v>0.08</v>
      </c>
      <c r="G85" s="25">
        <v>0.04</v>
      </c>
      <c r="H85" s="50">
        <v>0.02</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0.84</v>
      </c>
      <c r="F86" s="25">
        <v>0.1</v>
      </c>
      <c r="G86" s="25">
        <v>0.04</v>
      </c>
      <c r="H86" s="50">
        <v>0.02</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0.75</v>
      </c>
      <c r="F87" s="25">
        <v>0.15</v>
      </c>
      <c r="G87" s="25">
        <v>0.05</v>
      </c>
      <c r="H87" s="50">
        <v>0.05</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0.62</v>
      </c>
      <c r="F88" s="25">
        <v>0.14000000000000001</v>
      </c>
      <c r="G88" s="25">
        <v>0.1</v>
      </c>
      <c r="H88" s="50">
        <v>0.14000000000000001</v>
      </c>
      <c r="K88" s="19"/>
      <c r="M88" s="14" t="b">
        <v>0</v>
      </c>
      <c r="N88" s="14" t="b">
        <v>1</v>
      </c>
      <c r="O88" s="14" t="b">
        <v>0</v>
      </c>
      <c r="P88" s="14" t="e">
        <v>#REF!</v>
      </c>
      <c r="Q88" s="14" t="e">
        <v>#REF!</v>
      </c>
      <c r="R88" s="14" t="e">
        <v>#REF!</v>
      </c>
      <c r="S88" s="14" t="e">
        <v>#REF!</v>
      </c>
      <c r="T88" s="14" t="e">
        <v>#REF!</v>
      </c>
      <c r="U88" s="14" t="e">
        <v>#REF!</v>
      </c>
      <c r="V88" s="14" t="e">
        <v>#REF!</v>
      </c>
      <c r="W88" s="14" t="e">
        <v>#REF!</v>
      </c>
      <c r="X88" s="14" t="e">
        <v>#REF!</v>
      </c>
      <c r="Y88" s="14" t="b">
        <v>1</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0.64</v>
      </c>
      <c r="F90" s="25">
        <v>0.17</v>
      </c>
      <c r="G90" s="25">
        <v>0.12</v>
      </c>
      <c r="H90" s="50">
        <v>0.08</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0.74</v>
      </c>
      <c r="F91" s="25">
        <v>0.16</v>
      </c>
      <c r="G91" s="25">
        <v>0.05</v>
      </c>
      <c r="H91" s="50">
        <v>0.04</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0.88</v>
      </c>
      <c r="F92" s="25">
        <v>7.0000000000000007E-2</v>
      </c>
      <c r="G92" s="25">
        <v>0.03</v>
      </c>
      <c r="H92" s="50">
        <v>0.02</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0.73</v>
      </c>
      <c r="F94" s="25">
        <v>0.16</v>
      </c>
      <c r="G94" s="25">
        <v>0.06</v>
      </c>
      <c r="H94" s="50">
        <v>0.04</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v>
      </c>
      <c r="F97" s="25">
        <v>0.18</v>
      </c>
      <c r="G97" s="25">
        <v>7.0000000000000007E-2</v>
      </c>
      <c r="H97" s="50">
        <v>0.04</v>
      </c>
      <c r="K97" s="19"/>
      <c r="M97" s="14" t="b">
        <v>1</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0.96</v>
      </c>
      <c r="F98" s="25">
        <v>0.02</v>
      </c>
      <c r="G98" s="25">
        <v>0.01</v>
      </c>
      <c r="H98" s="50">
        <v>0.01</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0.73</v>
      </c>
      <c r="F100" s="25">
        <v>0.17</v>
      </c>
      <c r="G100" s="25">
        <v>0.06</v>
      </c>
      <c r="H100" s="50">
        <v>0.04</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0.91</v>
      </c>
      <c r="F101" s="25">
        <v>0.05</v>
      </c>
      <c r="G101" s="25">
        <v>0.03</v>
      </c>
      <c r="H101" s="50">
        <v>0.02</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0.74</v>
      </c>
      <c r="F103" s="25">
        <v>0.15</v>
      </c>
      <c r="G103" s="25">
        <v>7.0000000000000007E-2</v>
      </c>
      <c r="H103" s="50">
        <v>0.05</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0.74</v>
      </c>
      <c r="F104" s="25">
        <v>0.16</v>
      </c>
      <c r="G104" s="25">
        <v>7.0000000000000007E-2</v>
      </c>
      <c r="H104" s="50">
        <v>0.02</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0.86</v>
      </c>
      <c r="F105" s="25">
        <v>0.09</v>
      </c>
      <c r="G105" s="25">
        <v>0.03</v>
      </c>
      <c r="H105" s="50">
        <v>0.03</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0.86</v>
      </c>
      <c r="F106" s="29">
        <v>0.09</v>
      </c>
      <c r="G106" s="29">
        <v>0.03</v>
      </c>
      <c r="H106" s="51">
        <v>0.03</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58"/>
      <c r="F107" s="59"/>
      <c r="G107" s="59"/>
      <c r="H107" s="6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623" priority="16">
      <formula>J13=TRUE</formula>
    </cfRule>
  </conditionalFormatting>
  <conditionalFormatting sqref="E35">
    <cfRule type="expression" dxfId="622" priority="9">
      <formula>J35=TRUE</formula>
    </cfRule>
  </conditionalFormatting>
  <conditionalFormatting sqref="E60">
    <cfRule type="expression" dxfId="621" priority="8">
      <formula>J60=TRUE</formula>
    </cfRule>
  </conditionalFormatting>
  <conditionalFormatting sqref="E64">
    <cfRule type="expression" dxfId="620" priority="7">
      <formula>J64=TRUE</formula>
    </cfRule>
  </conditionalFormatting>
  <conditionalFormatting sqref="E84">
    <cfRule type="expression" dxfId="619" priority="6">
      <formula>J84=TRUE</formula>
    </cfRule>
  </conditionalFormatting>
  <conditionalFormatting sqref="E89">
    <cfRule type="expression" dxfId="618" priority="5">
      <formula>J89=TRUE</formula>
    </cfRule>
  </conditionalFormatting>
  <conditionalFormatting sqref="E93">
    <cfRule type="expression" dxfId="617" priority="4">
      <formula>J93=TRUE</formula>
    </cfRule>
  </conditionalFormatting>
  <conditionalFormatting sqref="E96">
    <cfRule type="expression" dxfId="616" priority="3">
      <formula>J96=TRUE</formula>
    </cfRule>
  </conditionalFormatting>
  <conditionalFormatting sqref="E99">
    <cfRule type="expression" dxfId="615" priority="2">
      <formula>J99=TRUE</formula>
    </cfRule>
  </conditionalFormatting>
  <conditionalFormatting sqref="E112:E142">
    <cfRule type="expression" dxfId="614" priority="13">
      <formula>J112=TRUE</formula>
    </cfRule>
  </conditionalFormatting>
  <conditionalFormatting sqref="E154:E195">
    <cfRule type="expression" dxfId="613" priority="15">
      <formula>J154=TRUE</formula>
    </cfRule>
  </conditionalFormatting>
  <conditionalFormatting sqref="E207:E248">
    <cfRule type="expression" dxfId="612"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611" priority="10">
      <formula>Y11=TRUE</formula>
    </cfRule>
  </conditionalFormatting>
  <conditionalFormatting sqref="H112:H142 H154:H195 H207:H248 H13 H22 H25 H28 H32 H80 H102 H35 H38 H43 H50 H53 H60 H64 H68 H71 H75 H84 H89 H93 H96 H99">
    <cfRule type="expression" dxfId="610" priority="11">
      <formula>W13=TRUE</formula>
    </cfRule>
  </conditionalFormatting>
  <conditionalFormatting sqref="I110:I267">
    <cfRule type="expression" dxfId="609" priority="12">
      <formula>Y110=TRUE</formula>
    </cfRule>
  </conditionalFormatting>
  <conditionalFormatting sqref="K8:K106">
    <cfRule type="cellIs" dxfId="608"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607"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606" priority="18">
      <formula>L13=TRUE</formula>
    </cfRule>
  </conditionalFormatting>
  <pageMargins left="0.7" right="0.7" top="0.75" bottom="0.75" header="0.3" footer="0.3"/>
  <pageSetup paperSize="9" orientation="portrait" verticalDpi="0" r:id="rId1"/>
  <drawing r:id="rId2"/>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Worksheet____97"/>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276</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0.75</v>
      </c>
      <c r="F8" s="18">
        <v>0.17</v>
      </c>
      <c r="G8" s="18">
        <v>0.05</v>
      </c>
      <c r="H8" s="18">
        <v>0.03</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0.73</v>
      </c>
      <c r="F11" s="25">
        <v>0.17</v>
      </c>
      <c r="G11" s="25">
        <v>0.06</v>
      </c>
      <c r="H11" s="50">
        <v>0.03</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0.77</v>
      </c>
      <c r="F12" s="25">
        <v>0.17</v>
      </c>
      <c r="G12" s="25">
        <v>0.04</v>
      </c>
      <c r="H12" s="50">
        <v>0.02</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0.73</v>
      </c>
      <c r="F14" s="25">
        <v>0.19</v>
      </c>
      <c r="G14" s="25">
        <v>0.05</v>
      </c>
      <c r="H14" s="50">
        <v>0.03</v>
      </c>
      <c r="K14" s="19"/>
      <c r="M14" s="14" t="b">
        <v>1</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0.69</v>
      </c>
      <c r="F15" s="25">
        <v>0.2</v>
      </c>
      <c r="G15" s="25">
        <v>0.08</v>
      </c>
      <c r="H15" s="50">
        <v>0.03</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0.64</v>
      </c>
      <c r="F16" s="25">
        <v>0.23</v>
      </c>
      <c r="G16" s="25">
        <v>0.09</v>
      </c>
      <c r="H16" s="50">
        <v>0.03</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0.76</v>
      </c>
      <c r="F17" s="25">
        <v>0.16</v>
      </c>
      <c r="G17" s="25">
        <v>0.05</v>
      </c>
      <c r="H17" s="50">
        <v>0.04</v>
      </c>
      <c r="K17" s="19"/>
      <c r="M17" s="14" t="b">
        <v>1</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0.76</v>
      </c>
      <c r="F18" s="25">
        <v>0.18</v>
      </c>
      <c r="G18" s="25">
        <v>0.04</v>
      </c>
      <c r="H18" s="50">
        <v>0.02</v>
      </c>
      <c r="K18" s="19"/>
      <c r="M18" s="14" t="b">
        <v>1</v>
      </c>
      <c r="N18" s="14" t="b">
        <v>1</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0.88</v>
      </c>
      <c r="F19" s="25">
        <v>0.09</v>
      </c>
      <c r="G19" s="25">
        <v>0.01</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0.91</v>
      </c>
      <c r="F20" s="25">
        <v>0.06</v>
      </c>
      <c r="G20" s="25">
        <v>0.01</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0.95</v>
      </c>
      <c r="F21" s="25">
        <v>0.05</v>
      </c>
      <c r="G21" s="25"/>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0.72</v>
      </c>
      <c r="F23" s="25">
        <v>0.19</v>
      </c>
      <c r="G23" s="25">
        <v>0.06</v>
      </c>
      <c r="H23" s="50">
        <v>0.03</v>
      </c>
      <c r="K23" s="19"/>
      <c r="M23" s="14" t="b">
        <v>0</v>
      </c>
      <c r="N23" s="14" t="b">
        <v>1</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0.91</v>
      </c>
      <c r="F24" s="25">
        <v>7.0000000000000007E-2</v>
      </c>
      <c r="G24" s="25">
        <v>0.01</v>
      </c>
      <c r="H24" s="50">
        <v>0.01</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0.67</v>
      </c>
      <c r="F26" s="25">
        <v>0.2</v>
      </c>
      <c r="G26" s="25">
        <v>0.08</v>
      </c>
      <c r="H26" s="50">
        <v>0.04</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0.79</v>
      </c>
      <c r="F27" s="25">
        <v>0.15</v>
      </c>
      <c r="G27" s="25">
        <v>0.04</v>
      </c>
      <c r="H27" s="50">
        <v>0.02</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0.72</v>
      </c>
      <c r="F29" s="25">
        <v>0.18</v>
      </c>
      <c r="G29" s="25">
        <v>0.06</v>
      </c>
      <c r="H29" s="50">
        <v>0.03</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v>
      </c>
      <c r="F30" s="25">
        <v>0.14000000000000001</v>
      </c>
      <c r="G30" s="25">
        <v>0.04</v>
      </c>
      <c r="H30" s="50">
        <v>0.01</v>
      </c>
      <c r="K30" s="19"/>
      <c r="M30" s="14" t="b">
        <v>1</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0.77</v>
      </c>
      <c r="F31" s="25">
        <v>0.17</v>
      </c>
      <c r="G31" s="25">
        <v>0.03</v>
      </c>
      <c r="H31" s="50">
        <v>0.03</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0.74</v>
      </c>
      <c r="F33" s="25">
        <v>0.18</v>
      </c>
      <c r="G33" s="25">
        <v>0.05</v>
      </c>
      <c r="H33" s="50">
        <v>0.03</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0.79</v>
      </c>
      <c r="F34" s="25">
        <v>0.15</v>
      </c>
      <c r="G34" s="25">
        <v>0.05</v>
      </c>
      <c r="H34" s="50">
        <v>0.02</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0.78</v>
      </c>
      <c r="F36" s="25">
        <v>0.16</v>
      </c>
      <c r="G36" s="25">
        <v>0.04</v>
      </c>
      <c r="H36" s="50">
        <v>0.02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0.73</v>
      </c>
      <c r="F37" s="25">
        <v>0.18</v>
      </c>
      <c r="G37" s="25">
        <v>7.0000000000000007E-2</v>
      </c>
      <c r="H37" s="50">
        <v>0.03</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0.78</v>
      </c>
      <c r="F39" s="25">
        <v>0.15</v>
      </c>
      <c r="G39" s="25">
        <v>0.05</v>
      </c>
      <c r="H39" s="50">
        <v>0.02</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0.71</v>
      </c>
      <c r="F40" s="25">
        <v>0.19</v>
      </c>
      <c r="G40" s="25">
        <v>0.06</v>
      </c>
      <c r="H40" s="50">
        <v>0.04</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0.78</v>
      </c>
      <c r="F41" s="25">
        <v>0.13</v>
      </c>
      <c r="G41" s="25">
        <v>0.05</v>
      </c>
      <c r="H41" s="50">
        <v>0.03</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0.76</v>
      </c>
      <c r="F42" s="25">
        <v>0.18</v>
      </c>
      <c r="G42" s="25">
        <v>0.04</v>
      </c>
      <c r="H42" s="50">
        <v>0.02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0.75</v>
      </c>
      <c r="F44" s="25">
        <v>0.17</v>
      </c>
      <c r="G44" s="25">
        <v>0.05</v>
      </c>
      <c r="H44" s="50">
        <v>0.03</v>
      </c>
      <c r="K44" s="19"/>
      <c r="M44" s="14" t="b">
        <v>1</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0.76</v>
      </c>
      <c r="F45" s="25">
        <v>0.18</v>
      </c>
      <c r="G45" s="25">
        <v>0.06</v>
      </c>
      <c r="H45" s="50"/>
      <c r="K45" s="19"/>
      <c r="M45" s="14" t="b">
        <v>1</v>
      </c>
      <c r="N45" s="14" t="b">
        <v>1</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0.64</v>
      </c>
      <c r="F46" s="25">
        <v>0.24</v>
      </c>
      <c r="G46" s="25">
        <v>7.0000000000000007E-2</v>
      </c>
      <c r="H46" s="50">
        <v>0.04</v>
      </c>
      <c r="K46" s="19"/>
      <c r="M46" s="14" t="b">
        <v>0</v>
      </c>
      <c r="N46" s="14" t="b">
        <v>1</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0.88</v>
      </c>
      <c r="F47" s="25">
        <v>0.1</v>
      </c>
      <c r="G47" s="25">
        <v>0.02</v>
      </c>
      <c r="H47" s="50"/>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0.73</v>
      </c>
      <c r="F48" s="25">
        <v>0.14000000000000001</v>
      </c>
      <c r="G48" s="25">
        <v>0.09</v>
      </c>
      <c r="H48" s="50">
        <v>0.03</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0.73</v>
      </c>
      <c r="F49" s="25">
        <v>0.14000000000000001</v>
      </c>
      <c r="G49" s="25">
        <v>0.05</v>
      </c>
      <c r="H49" s="50">
        <v>0.09</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0.59</v>
      </c>
      <c r="F51" s="25">
        <v>0.23</v>
      </c>
      <c r="G51" s="25">
        <v>0.14000000000000001</v>
      </c>
      <c r="H51" s="50">
        <v>0.05</v>
      </c>
      <c r="K51" s="19"/>
      <c r="M51" s="14" t="b">
        <v>0</v>
      </c>
      <c r="N51" s="14" t="b">
        <v>0</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0.76</v>
      </c>
      <c r="F52" s="25">
        <v>0.17</v>
      </c>
      <c r="G52" s="25">
        <v>0.05</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0.53</v>
      </c>
      <c r="F54" s="25">
        <v>0.25</v>
      </c>
      <c r="G54" s="25">
        <v>0.14000000000000001</v>
      </c>
      <c r="H54" s="50">
        <v>0.08</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0.57999999999999996</v>
      </c>
      <c r="F55" s="25">
        <v>0.27</v>
      </c>
      <c r="G55" s="25">
        <v>0.1</v>
      </c>
      <c r="H55" s="50">
        <v>0.05</v>
      </c>
      <c r="K55" s="19"/>
      <c r="M55" s="14" t="b">
        <v>0</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0.56999999999999995</v>
      </c>
      <c r="F56" s="25">
        <v>0.28000000000000003</v>
      </c>
      <c r="G56" s="25">
        <v>0.12</v>
      </c>
      <c r="H56" s="50">
        <v>0.04</v>
      </c>
      <c r="K56" s="19"/>
      <c r="M56" s="14" t="b">
        <v>0</v>
      </c>
      <c r="N56" s="14" t="b">
        <v>1</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0.56000000000000005</v>
      </c>
      <c r="F57" s="25">
        <v>0.28999999999999998</v>
      </c>
      <c r="G57" s="25">
        <v>7.0000000000000007E-2</v>
      </c>
      <c r="H57" s="50">
        <v>0.09</v>
      </c>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0.79</v>
      </c>
      <c r="F58" s="25">
        <v>0.15</v>
      </c>
      <c r="G58" s="25">
        <v>0.04</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0.74</v>
      </c>
      <c r="F59" s="25">
        <v>0.16</v>
      </c>
      <c r="G59" s="25">
        <v>7.0000000000000007E-2</v>
      </c>
      <c r="H59" s="50">
        <v>0.04</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0.74</v>
      </c>
      <c r="F61" s="25">
        <v>0.14000000000000001</v>
      </c>
      <c r="G61" s="25">
        <v>0.09</v>
      </c>
      <c r="H61" s="50">
        <v>0.03</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v>
      </c>
      <c r="F62" s="25">
        <v>0.2</v>
      </c>
      <c r="G62" s="25">
        <v>0.06</v>
      </c>
      <c r="H62" s="50">
        <v>0.04</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0.77</v>
      </c>
      <c r="F63" s="25">
        <v>0.16</v>
      </c>
      <c r="G63" s="25">
        <v>0.05</v>
      </c>
      <c r="H63" s="50">
        <v>0.02</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0.72</v>
      </c>
      <c r="F65" s="25">
        <v>0.17</v>
      </c>
      <c r="G65" s="25">
        <v>7.0000000000000007E-2</v>
      </c>
      <c r="H65" s="50">
        <v>0.03</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0.69</v>
      </c>
      <c r="F66" s="25">
        <v>0.2</v>
      </c>
      <c r="G66" s="25">
        <v>7.0000000000000007E-2</v>
      </c>
      <c r="H66" s="50">
        <v>0.04</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0.79</v>
      </c>
      <c r="F67" s="25">
        <v>0.15</v>
      </c>
      <c r="G67" s="25">
        <v>0.04</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0.59</v>
      </c>
      <c r="F69" s="25">
        <v>0.24</v>
      </c>
      <c r="G69" s="25">
        <v>0.12</v>
      </c>
      <c r="H69" s="50">
        <v>0.06</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0.81</v>
      </c>
      <c r="F70" s="25">
        <v>0.14000000000000001</v>
      </c>
      <c r="G70" s="25">
        <v>0.03</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0.65</v>
      </c>
      <c r="F72" s="25">
        <v>0.16</v>
      </c>
      <c r="G72" s="25">
        <v>0.13</v>
      </c>
      <c r="H72" s="50">
        <v>0.06</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0.73</v>
      </c>
      <c r="F73" s="25">
        <v>0.19</v>
      </c>
      <c r="G73" s="25">
        <v>0.06</v>
      </c>
      <c r="H73" s="50">
        <v>0.03</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0.79</v>
      </c>
      <c r="F74" s="25">
        <v>0.16</v>
      </c>
      <c r="G74" s="25">
        <v>0.03</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0.73</v>
      </c>
      <c r="F76" s="25">
        <v>0.2</v>
      </c>
      <c r="G76" s="25">
        <v>0.02</v>
      </c>
      <c r="H76" s="50">
        <v>0.04</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0.71</v>
      </c>
      <c r="F77" s="25">
        <v>0.19</v>
      </c>
      <c r="G77" s="25">
        <v>0.09</v>
      </c>
      <c r="H77" s="50">
        <v>0.02</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0.77</v>
      </c>
      <c r="F78" s="25">
        <v>0.16</v>
      </c>
      <c r="G78" s="25">
        <v>0.05</v>
      </c>
      <c r="H78" s="50">
        <v>0.02</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0.69</v>
      </c>
      <c r="F79" s="25">
        <v>0.22</v>
      </c>
      <c r="G79" s="25">
        <v>0.06</v>
      </c>
      <c r="H79" s="50">
        <v>0.04</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0.57999999999999996</v>
      </c>
      <c r="F81" s="25">
        <v>0.2</v>
      </c>
      <c r="G81" s="25">
        <v>0.13</v>
      </c>
      <c r="H81" s="50">
        <v>0.08</v>
      </c>
      <c r="K81" s="19"/>
      <c r="M81" s="14" t="b">
        <v>0</v>
      </c>
      <c r="N81" s="14" t="b">
        <v>1</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0.7</v>
      </c>
      <c r="F82" s="25">
        <v>0.21</v>
      </c>
      <c r="G82" s="25">
        <v>0.06</v>
      </c>
      <c r="H82" s="50">
        <v>0.04</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0.79</v>
      </c>
      <c r="F83" s="25">
        <v>0.15</v>
      </c>
      <c r="G83" s="25">
        <v>0.04</v>
      </c>
      <c r="H83" s="50">
        <v>0.02</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0.83</v>
      </c>
      <c r="F85" s="25">
        <v>0.12</v>
      </c>
      <c r="G85" s="25">
        <v>0.03</v>
      </c>
      <c r="H85" s="50">
        <v>0.02</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0.75</v>
      </c>
      <c r="F86" s="25">
        <v>0.19</v>
      </c>
      <c r="G86" s="25">
        <v>0.04</v>
      </c>
      <c r="H86" s="50">
        <v>0.01</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0.68</v>
      </c>
      <c r="F87" s="25">
        <v>0.19</v>
      </c>
      <c r="G87" s="25">
        <v>0.08</v>
      </c>
      <c r="H87" s="50">
        <v>0.05</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0.56000000000000005</v>
      </c>
      <c r="F88" s="25">
        <v>0.24</v>
      </c>
      <c r="G88" s="25">
        <v>0.14000000000000001</v>
      </c>
      <c r="H88" s="50">
        <v>0.06</v>
      </c>
      <c r="K88" s="19"/>
      <c r="M88" s="14" t="b">
        <v>0</v>
      </c>
      <c r="N88" s="14" t="b">
        <v>1</v>
      </c>
      <c r="O88" s="14" t="b">
        <v>1</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0.59</v>
      </c>
      <c r="F90" s="25">
        <v>0.26</v>
      </c>
      <c r="G90" s="25">
        <v>0.08</v>
      </c>
      <c r="H90" s="50">
        <v>7.0000000000000007E-2</v>
      </c>
      <c r="K90" s="19"/>
      <c r="M90" s="14" t="b">
        <v>0</v>
      </c>
      <c r="N90" s="14" t="b">
        <v>1</v>
      </c>
      <c r="O90" s="14" t="b">
        <v>0</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0.67</v>
      </c>
      <c r="F91" s="25">
        <v>0.22</v>
      </c>
      <c r="G91" s="25">
        <v>7.0000000000000007E-2</v>
      </c>
      <c r="H91" s="50">
        <v>0.03</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0.82</v>
      </c>
      <c r="F92" s="25">
        <v>0.13</v>
      </c>
      <c r="G92" s="25">
        <v>0.04</v>
      </c>
      <c r="H92" s="50">
        <v>0.02</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0.64</v>
      </c>
      <c r="F94" s="25">
        <v>0.25</v>
      </c>
      <c r="G94" s="25">
        <v>0.08</v>
      </c>
      <c r="H94" s="50">
        <v>0.04</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0.62</v>
      </c>
      <c r="F97" s="25">
        <v>0.25</v>
      </c>
      <c r="G97" s="25">
        <v>0.09</v>
      </c>
      <c r="H97" s="50">
        <v>0.04</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0.91</v>
      </c>
      <c r="F98" s="25">
        <v>0.08</v>
      </c>
      <c r="G98" s="25">
        <v>0</v>
      </c>
      <c r="H98" s="50">
        <v>0.01</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0.63</v>
      </c>
      <c r="F100" s="25">
        <v>0.25</v>
      </c>
      <c r="G100" s="25">
        <v>0.08</v>
      </c>
      <c r="H100" s="50">
        <v>0.04</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0.87</v>
      </c>
      <c r="F101" s="25">
        <v>0.1</v>
      </c>
      <c r="G101" s="25">
        <v>0.02</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0.68</v>
      </c>
      <c r="F103" s="25">
        <v>0.19</v>
      </c>
      <c r="G103" s="25">
        <v>0.08</v>
      </c>
      <c r="H103" s="50">
        <v>0.05</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0.71</v>
      </c>
      <c r="F104" s="25">
        <v>0.2</v>
      </c>
      <c r="G104" s="25">
        <v>0.06</v>
      </c>
      <c r="H104" s="50">
        <v>0.03</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0.77</v>
      </c>
      <c r="F105" s="25">
        <v>0.17</v>
      </c>
      <c r="G105" s="25">
        <v>0.04</v>
      </c>
      <c r="H105" s="50">
        <v>0.02</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v>
      </c>
      <c r="F106" s="29">
        <v>0.13</v>
      </c>
      <c r="G106" s="29">
        <v>0.05</v>
      </c>
      <c r="H106" s="51">
        <v>0.02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605" priority="16">
      <formula>J13=TRUE</formula>
    </cfRule>
  </conditionalFormatting>
  <conditionalFormatting sqref="E35">
    <cfRule type="expression" dxfId="604" priority="9">
      <formula>J35=TRUE</formula>
    </cfRule>
  </conditionalFormatting>
  <conditionalFormatting sqref="E60">
    <cfRule type="expression" dxfId="603" priority="8">
      <formula>J60=TRUE</formula>
    </cfRule>
  </conditionalFormatting>
  <conditionalFormatting sqref="E64">
    <cfRule type="expression" dxfId="602" priority="7">
      <formula>J64=TRUE</formula>
    </cfRule>
  </conditionalFormatting>
  <conditionalFormatting sqref="E84">
    <cfRule type="expression" dxfId="601" priority="6">
      <formula>J84=TRUE</formula>
    </cfRule>
  </conditionalFormatting>
  <conditionalFormatting sqref="E89">
    <cfRule type="expression" dxfId="600" priority="5">
      <formula>J89=TRUE</formula>
    </cfRule>
  </conditionalFormatting>
  <conditionalFormatting sqref="E93">
    <cfRule type="expression" dxfId="599" priority="4">
      <formula>J93=TRUE</formula>
    </cfRule>
  </conditionalFormatting>
  <conditionalFormatting sqref="E96">
    <cfRule type="expression" dxfId="598" priority="3">
      <formula>J96=TRUE</formula>
    </cfRule>
  </conditionalFormatting>
  <conditionalFormatting sqref="E99">
    <cfRule type="expression" dxfId="597" priority="2">
      <formula>J99=TRUE</formula>
    </cfRule>
  </conditionalFormatting>
  <conditionalFormatting sqref="E112:E142">
    <cfRule type="expression" dxfId="596" priority="13">
      <formula>J112=TRUE</formula>
    </cfRule>
  </conditionalFormatting>
  <conditionalFormatting sqref="E154:E195">
    <cfRule type="expression" dxfId="595" priority="15">
      <formula>J154=TRUE</formula>
    </cfRule>
  </conditionalFormatting>
  <conditionalFormatting sqref="E207:E248">
    <cfRule type="expression" dxfId="594"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93" priority="10">
      <formula>Y11=TRUE</formula>
    </cfRule>
  </conditionalFormatting>
  <conditionalFormatting sqref="H112:H142 H154:H195 H207:H248 H13 H22 H25 H28 H32 H80 H102 H35 H38 H43 H50 H53 H60 H64 H68 H71 H75 H84 H89 H93 H96 H99">
    <cfRule type="expression" dxfId="592" priority="11">
      <formula>W13=TRUE</formula>
    </cfRule>
  </conditionalFormatting>
  <conditionalFormatting sqref="I110:I267">
    <cfRule type="expression" dxfId="591" priority="12">
      <formula>Y110=TRUE</formula>
    </cfRule>
  </conditionalFormatting>
  <conditionalFormatting sqref="K8:K106">
    <cfRule type="cellIs" dxfId="590"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589"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588" priority="18">
      <formula>L13=TRUE</formula>
    </cfRule>
  </conditionalFormatting>
  <pageMargins left="0.7" right="0.7" top="0.75" bottom="0.75" header="0.3" footer="0.3"/>
  <pageSetup paperSize="9" orientation="portrait" verticalDpi="0" r:id="rId1"/>
  <drawing r:id="rId2"/>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Worksheet____98"/>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277</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0.74</v>
      </c>
      <c r="F8" s="18">
        <v>0.16</v>
      </c>
      <c r="G8" s="18">
        <v>0.06</v>
      </c>
      <c r="H8" s="18">
        <v>0.04</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v>
      </c>
      <c r="F11" s="25">
        <v>0.18</v>
      </c>
      <c r="G11" s="25">
        <v>7.0000000000000007E-2</v>
      </c>
      <c r="H11" s="50">
        <v>0.04</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0.78</v>
      </c>
      <c r="F12" s="25">
        <v>0.14000000000000001</v>
      </c>
      <c r="G12" s="25">
        <v>0.05</v>
      </c>
      <c r="H12" s="50">
        <v>0.03</v>
      </c>
      <c r="K12" s="19"/>
      <c r="M12" s="14" t="b">
        <v>1</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0.68</v>
      </c>
      <c r="F14" s="25">
        <v>0.21</v>
      </c>
      <c r="G14" s="25">
        <v>7.0000000000000007E-2</v>
      </c>
      <c r="H14" s="50">
        <v>0.05</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0.65</v>
      </c>
      <c r="F15" s="25">
        <v>0.2</v>
      </c>
      <c r="G15" s="25">
        <v>0.08</v>
      </c>
      <c r="H15" s="50">
        <v>7.0000000000000007E-2</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0.68</v>
      </c>
      <c r="F16" s="25">
        <v>0.18</v>
      </c>
      <c r="G16" s="25">
        <v>0.11</v>
      </c>
      <c r="H16" s="50">
        <v>0.03</v>
      </c>
      <c r="K16" s="19"/>
      <c r="M16" s="14" t="b">
        <v>0</v>
      </c>
      <c r="N16" s="14" t="b">
        <v>1</v>
      </c>
      <c r="O16" s="14" t="b">
        <v>1</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0.7</v>
      </c>
      <c r="F17" s="25">
        <v>0.18</v>
      </c>
      <c r="G17" s="25">
        <v>7.0000000000000007E-2</v>
      </c>
      <c r="H17" s="50">
        <v>0.05</v>
      </c>
      <c r="K17" s="19"/>
      <c r="M17" s="14" t="b">
        <v>0</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v>
      </c>
      <c r="F18" s="25">
        <v>0.13</v>
      </c>
      <c r="G18" s="25">
        <v>0.04</v>
      </c>
      <c r="H18" s="50">
        <v>0.03</v>
      </c>
      <c r="K18" s="19"/>
      <c r="M18" s="14" t="b">
        <v>1</v>
      </c>
      <c r="N18" s="14" t="b">
        <v>1</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0.87</v>
      </c>
      <c r="F19" s="25">
        <v>0.09</v>
      </c>
      <c r="G19" s="25">
        <v>0.02</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0.88</v>
      </c>
      <c r="F20" s="25">
        <v>0.09</v>
      </c>
      <c r="G20" s="25">
        <v>0.01</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0.95</v>
      </c>
      <c r="F21" s="25">
        <v>0.04</v>
      </c>
      <c r="G21" s="25">
        <v>0.01</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0.7</v>
      </c>
      <c r="F23" s="25">
        <v>0.18</v>
      </c>
      <c r="G23" s="25">
        <v>7.0000000000000007E-2</v>
      </c>
      <c r="H23" s="50">
        <v>0.05</v>
      </c>
      <c r="K23" s="19"/>
      <c r="M23" s="14" t="b">
        <v>0</v>
      </c>
      <c r="N23" s="14" t="b">
        <v>1</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v>
      </c>
      <c r="F24" s="25">
        <v>0.08</v>
      </c>
      <c r="G24" s="25">
        <v>0.01</v>
      </c>
      <c r="H24" s="50">
        <v>0.01</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0.65</v>
      </c>
      <c r="F26" s="25">
        <v>0.2</v>
      </c>
      <c r="G26" s="25">
        <v>0.09</v>
      </c>
      <c r="H26" s="50">
        <v>0.06</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0.78</v>
      </c>
      <c r="F27" s="25">
        <v>0.14000000000000001</v>
      </c>
      <c r="G27" s="25">
        <v>0.05</v>
      </c>
      <c r="H27" s="50">
        <v>0.03</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0.72</v>
      </c>
      <c r="F29" s="25">
        <v>0.16</v>
      </c>
      <c r="G29" s="25">
        <v>7.0000000000000007E-2</v>
      </c>
      <c r="H29" s="50">
        <v>0.05</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0.77</v>
      </c>
      <c r="F30" s="25">
        <v>0.15</v>
      </c>
      <c r="G30" s="25">
        <v>0.06</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0.76</v>
      </c>
      <c r="F31" s="25">
        <v>0.16</v>
      </c>
      <c r="G31" s="25">
        <v>0.04</v>
      </c>
      <c r="H31" s="50">
        <v>0.05</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0.72</v>
      </c>
      <c r="F33" s="25">
        <v>0.17</v>
      </c>
      <c r="G33" s="25">
        <v>7.0000000000000007E-2</v>
      </c>
      <c r="H33" s="50">
        <v>0.04</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0.82</v>
      </c>
      <c r="F34" s="25">
        <v>0.11</v>
      </c>
      <c r="G34" s="25">
        <v>0.04</v>
      </c>
      <c r="H34" s="50">
        <v>0.03</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0.77</v>
      </c>
      <c r="F36" s="25">
        <v>0.14000000000000001</v>
      </c>
      <c r="G36" s="25">
        <v>0.05</v>
      </c>
      <c r="H36" s="50">
        <v>0.03</v>
      </c>
      <c r="K36" s="19"/>
      <c r="M36" s="14" t="b">
        <v>1</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v>
      </c>
      <c r="F37" s="25">
        <v>0.18</v>
      </c>
      <c r="G37" s="25">
        <v>7.0000000000000007E-2</v>
      </c>
      <c r="H37" s="50">
        <v>0.05</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0.74</v>
      </c>
      <c r="F39" s="25">
        <v>0.15</v>
      </c>
      <c r="G39" s="25">
        <v>0.06</v>
      </c>
      <c r="H39" s="50">
        <v>0.04</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0.67</v>
      </c>
      <c r="F40" s="25">
        <v>0.21</v>
      </c>
      <c r="G40" s="25">
        <v>7.0000000000000007E-2</v>
      </c>
      <c r="H40" s="50">
        <v>0.05</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0.79</v>
      </c>
      <c r="F41" s="25">
        <v>0.13</v>
      </c>
      <c r="G41" s="25">
        <v>0.04</v>
      </c>
      <c r="H41" s="50">
        <v>0.04</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0.77</v>
      </c>
      <c r="F42" s="25">
        <v>0.14000000000000001</v>
      </c>
      <c r="G42" s="25">
        <v>0.06</v>
      </c>
      <c r="H42" s="50">
        <v>0.03</v>
      </c>
      <c r="K42" s="19"/>
      <c r="M42" s="14" t="b">
        <v>1</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0.73</v>
      </c>
      <c r="F44" s="25">
        <v>0.17</v>
      </c>
      <c r="G44" s="25">
        <v>7.0000000000000007E-2</v>
      </c>
      <c r="H44" s="50">
        <v>0.04</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0.86</v>
      </c>
      <c r="F45" s="25">
        <v>0.1</v>
      </c>
      <c r="G45" s="25"/>
      <c r="H45" s="50">
        <v>0.04</v>
      </c>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0.72</v>
      </c>
      <c r="F46" s="25">
        <v>0.16</v>
      </c>
      <c r="G46" s="25">
        <v>7.0000000000000007E-2</v>
      </c>
      <c r="H46" s="50">
        <v>0.04</v>
      </c>
      <c r="K46" s="19"/>
      <c r="M46" s="14" t="b">
        <v>0</v>
      </c>
      <c r="N46" s="14" t="b">
        <v>1</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v>
      </c>
      <c r="F47" s="25">
        <v>0.05</v>
      </c>
      <c r="G47" s="25">
        <v>0.02</v>
      </c>
      <c r="H47" s="50">
        <v>0.02</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0.86</v>
      </c>
      <c r="F48" s="25">
        <v>0.09</v>
      </c>
      <c r="G48" s="25">
        <v>0.03</v>
      </c>
      <c r="H48" s="50">
        <v>0.02</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0.73</v>
      </c>
      <c r="F49" s="25">
        <v>0.14000000000000001</v>
      </c>
      <c r="G49" s="25">
        <v>0.05</v>
      </c>
      <c r="H49" s="50">
        <v>0.09</v>
      </c>
      <c r="K49" s="19"/>
      <c r="M49" s="14" t="b">
        <v>0</v>
      </c>
      <c r="N49" s="14" t="b">
        <v>1</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0.55000000000000004</v>
      </c>
      <c r="F51" s="25">
        <v>0.24</v>
      </c>
      <c r="G51" s="25">
        <v>0.13</v>
      </c>
      <c r="H51" s="50">
        <v>0.08</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0.75</v>
      </c>
      <c r="F52" s="25">
        <v>0.16</v>
      </c>
      <c r="G52" s="25">
        <v>0.06</v>
      </c>
      <c r="H52" s="50">
        <v>0.04</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0.53</v>
      </c>
      <c r="F54" s="25">
        <v>0.21</v>
      </c>
      <c r="G54" s="25">
        <v>0.15</v>
      </c>
      <c r="H54" s="50">
        <v>0.11</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1</v>
      </c>
      <c r="Z54" s="14" t="e">
        <v>#REF!</v>
      </c>
    </row>
    <row r="55" spans="1:26" ht="12.75" customHeight="1" x14ac:dyDescent="0.25">
      <c r="A55" s="13">
        <v>11</v>
      </c>
      <c r="C55" s="3" t="s">
        <v>60</v>
      </c>
      <c r="D55" s="20">
        <v>164</v>
      </c>
      <c r="E55" s="24">
        <v>0.61</v>
      </c>
      <c r="F55" s="25">
        <v>0.24</v>
      </c>
      <c r="G55" s="25">
        <v>0.12</v>
      </c>
      <c r="H55" s="50">
        <v>0.04</v>
      </c>
      <c r="K55" s="19"/>
      <c r="M55" s="14" t="b">
        <v>1</v>
      </c>
      <c r="N55" s="14" t="b">
        <v>1</v>
      </c>
      <c r="O55" s="14" t="b">
        <v>1</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0.56000000000000005</v>
      </c>
      <c r="F56" s="25">
        <v>0.27</v>
      </c>
      <c r="G56" s="25">
        <v>0.11</v>
      </c>
      <c r="H56" s="50">
        <v>0.06</v>
      </c>
      <c r="K56" s="19"/>
      <c r="M56" s="14" t="b">
        <v>0</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0.56000000000000005</v>
      </c>
      <c r="F57" s="25">
        <v>0.24</v>
      </c>
      <c r="G57" s="25">
        <v>0.09</v>
      </c>
      <c r="H57" s="50">
        <v>0.11</v>
      </c>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1</v>
      </c>
      <c r="Z57" s="14" t="e">
        <v>#REF!</v>
      </c>
    </row>
    <row r="58" spans="1:26" ht="12.75" customHeight="1" x14ac:dyDescent="0.25">
      <c r="A58" s="13">
        <v>11</v>
      </c>
      <c r="C58" s="3" t="s">
        <v>63</v>
      </c>
      <c r="D58" s="20">
        <v>1511</v>
      </c>
      <c r="E58" s="24">
        <v>0.78</v>
      </c>
      <c r="F58" s="25">
        <v>0.14000000000000001</v>
      </c>
      <c r="G58" s="25">
        <v>0.05</v>
      </c>
      <c r="H58" s="50">
        <v>0.03</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0.7</v>
      </c>
      <c r="F59" s="25">
        <v>0.19</v>
      </c>
      <c r="G59" s="25">
        <v>0.06</v>
      </c>
      <c r="H59" s="50">
        <v>0.05</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0.68</v>
      </c>
      <c r="F61" s="25">
        <v>0.18</v>
      </c>
      <c r="G61" s="25">
        <v>0.1</v>
      </c>
      <c r="H61" s="50">
        <v>0.04</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0.71</v>
      </c>
      <c r="F62" s="25">
        <v>0.16</v>
      </c>
      <c r="G62" s="25">
        <v>7.0000000000000007E-2</v>
      </c>
      <c r="H62" s="50">
        <v>0.05</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0.75</v>
      </c>
      <c r="F63" s="25">
        <v>0.16</v>
      </c>
      <c r="G63" s="25">
        <v>0.06</v>
      </c>
      <c r="H63" s="50">
        <v>0.03</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0.67</v>
      </c>
      <c r="F65" s="25">
        <v>0.21</v>
      </c>
      <c r="G65" s="25">
        <v>0.06</v>
      </c>
      <c r="H65" s="50">
        <v>7.0000000000000007E-2</v>
      </c>
      <c r="K65" s="19"/>
      <c r="M65" s="14" t="b">
        <v>0</v>
      </c>
      <c r="N65" s="14" t="b">
        <v>1</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0.68</v>
      </c>
      <c r="F66" s="25">
        <v>0.18</v>
      </c>
      <c r="G66" s="25">
        <v>0.08</v>
      </c>
      <c r="H66" s="50">
        <v>0.06</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0.78</v>
      </c>
      <c r="F67" s="25">
        <v>0.14000000000000001</v>
      </c>
      <c r="G67" s="25">
        <v>0.05</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0.53</v>
      </c>
      <c r="F69" s="25">
        <v>0.27</v>
      </c>
      <c r="G69" s="25">
        <v>0.13</v>
      </c>
      <c r="H69" s="50">
        <v>7.0000000000000007E-2</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0.81</v>
      </c>
      <c r="F70" s="25">
        <v>0.12</v>
      </c>
      <c r="G70" s="25">
        <v>0.04</v>
      </c>
      <c r="H70" s="50">
        <v>0.03</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0.54</v>
      </c>
      <c r="F72" s="25">
        <v>0.26</v>
      </c>
      <c r="G72" s="25">
        <v>0.13</v>
      </c>
      <c r="H72" s="50">
        <v>0.08</v>
      </c>
      <c r="K72" s="19"/>
      <c r="M72" s="14" t="b">
        <v>0</v>
      </c>
      <c r="N72" s="14" t="b">
        <v>1</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0.71</v>
      </c>
      <c r="F73" s="25">
        <v>0.18</v>
      </c>
      <c r="G73" s="25">
        <v>7.0000000000000007E-2</v>
      </c>
      <c r="H73" s="50">
        <v>0.04</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0.8</v>
      </c>
      <c r="F74" s="25">
        <v>0.13</v>
      </c>
      <c r="G74" s="25">
        <v>0.04</v>
      </c>
      <c r="H74" s="50">
        <v>0.03</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0.74</v>
      </c>
      <c r="F76" s="25">
        <v>0.15</v>
      </c>
      <c r="G76" s="25">
        <v>0.09</v>
      </c>
      <c r="H76" s="50">
        <v>0.02</v>
      </c>
      <c r="K76" s="19"/>
      <c r="M76" s="14" t="b">
        <v>1</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0.64</v>
      </c>
      <c r="F77" s="25">
        <v>0.21</v>
      </c>
      <c r="G77" s="25">
        <v>0.11</v>
      </c>
      <c r="H77" s="50">
        <v>0.05</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0.76</v>
      </c>
      <c r="F78" s="25">
        <v>0.15</v>
      </c>
      <c r="G78" s="25">
        <v>0.05</v>
      </c>
      <c r="H78" s="50">
        <v>0.04</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0.7</v>
      </c>
      <c r="F79" s="25">
        <v>0.17</v>
      </c>
      <c r="G79" s="25">
        <v>0.08</v>
      </c>
      <c r="H79" s="50">
        <v>0.05</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0.63</v>
      </c>
      <c r="F81" s="25">
        <v>0.17</v>
      </c>
      <c r="G81" s="25">
        <v>0.12</v>
      </c>
      <c r="H81" s="50">
        <v>0.08</v>
      </c>
      <c r="K81" s="19"/>
      <c r="M81" s="14" t="b">
        <v>1</v>
      </c>
      <c r="N81" s="14" t="b">
        <v>0</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0.66</v>
      </c>
      <c r="F82" s="25">
        <v>0.2</v>
      </c>
      <c r="G82" s="25">
        <v>0.09</v>
      </c>
      <c r="H82" s="50">
        <v>0.05</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0.79</v>
      </c>
      <c r="F83" s="25">
        <v>0.14000000000000001</v>
      </c>
      <c r="G83" s="25">
        <v>0.04</v>
      </c>
      <c r="H83" s="50">
        <v>0.03</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0.81</v>
      </c>
      <c r="F85" s="25">
        <v>0.11</v>
      </c>
      <c r="G85" s="25">
        <v>0.04</v>
      </c>
      <c r="H85" s="50">
        <v>0.03</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0.74</v>
      </c>
      <c r="F86" s="25">
        <v>0.18</v>
      </c>
      <c r="G86" s="25">
        <v>0.06</v>
      </c>
      <c r="H86" s="50">
        <v>0.03</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0.65</v>
      </c>
      <c r="F87" s="25">
        <v>0.19</v>
      </c>
      <c r="G87" s="25">
        <v>0.1</v>
      </c>
      <c r="H87" s="50">
        <v>0.06</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v>
      </c>
      <c r="F88" s="25">
        <v>0.14000000000000001</v>
      </c>
      <c r="G88" s="25">
        <v>0.06</v>
      </c>
      <c r="H88" s="50">
        <v>0.1</v>
      </c>
      <c r="K88" s="19"/>
      <c r="M88" s="14" t="b">
        <v>1</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0.51</v>
      </c>
      <c r="F90" s="25">
        <v>0.23</v>
      </c>
      <c r="G90" s="25">
        <v>0.14000000000000001</v>
      </c>
      <c r="H90" s="50">
        <v>0.12</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0.66</v>
      </c>
      <c r="F91" s="25">
        <v>0.2</v>
      </c>
      <c r="G91" s="25">
        <v>0.08</v>
      </c>
      <c r="H91" s="50">
        <v>0.05</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0.81</v>
      </c>
      <c r="F92" s="25">
        <v>0.13</v>
      </c>
      <c r="G92" s="25">
        <v>0.04</v>
      </c>
      <c r="H92" s="50">
        <v>0.02</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0.62</v>
      </c>
      <c r="F94" s="25">
        <v>0.24</v>
      </c>
      <c r="G94" s="25">
        <v>0.09</v>
      </c>
      <c r="H94" s="50">
        <v>0.06</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0.6</v>
      </c>
      <c r="F97" s="25">
        <v>0.24</v>
      </c>
      <c r="G97" s="25">
        <v>0.1</v>
      </c>
      <c r="H97" s="50">
        <v>0.06</v>
      </c>
      <c r="K97" s="19"/>
      <c r="M97" s="14" t="b">
        <v>1</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v>
      </c>
      <c r="F98" s="25">
        <v>7.0000000000000007E-2</v>
      </c>
      <c r="G98" s="25">
        <v>0.02</v>
      </c>
      <c r="H98" s="50">
        <v>0.02</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0.62</v>
      </c>
      <c r="F100" s="25">
        <v>0.23</v>
      </c>
      <c r="G100" s="25">
        <v>0.09</v>
      </c>
      <c r="H100" s="50">
        <v>0.06</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0.85</v>
      </c>
      <c r="F101" s="25">
        <v>0.1</v>
      </c>
      <c r="G101" s="25">
        <v>0.03</v>
      </c>
      <c r="H101" s="50">
        <v>0.02</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0.61</v>
      </c>
      <c r="F103" s="25">
        <v>0.23</v>
      </c>
      <c r="G103" s="25">
        <v>0.11</v>
      </c>
      <c r="H103" s="50">
        <v>0.06</v>
      </c>
      <c r="K103" s="19"/>
      <c r="M103" s="14" t="b">
        <v>0</v>
      </c>
      <c r="N103" s="14" t="b">
        <v>1</v>
      </c>
      <c r="O103" s="14" t="b">
        <v>1</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0.69</v>
      </c>
      <c r="F104" s="25">
        <v>0.18</v>
      </c>
      <c r="G104" s="25">
        <v>0.09</v>
      </c>
      <c r="H104" s="50">
        <v>0.04</v>
      </c>
      <c r="K104" s="19"/>
      <c r="M104" s="14" t="b">
        <v>1</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0.77</v>
      </c>
      <c r="F105" s="25">
        <v>0.15</v>
      </c>
      <c r="G105" s="25">
        <v>0.05</v>
      </c>
      <c r="H105" s="50">
        <v>0.03</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0.79</v>
      </c>
      <c r="F106" s="29">
        <v>0.13</v>
      </c>
      <c r="G106" s="29">
        <v>0.04</v>
      </c>
      <c r="H106" s="51">
        <v>0.05</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587" priority="16">
      <formula>J13=TRUE</formula>
    </cfRule>
  </conditionalFormatting>
  <conditionalFormatting sqref="E35">
    <cfRule type="expression" dxfId="586" priority="9">
      <formula>J35=TRUE</formula>
    </cfRule>
  </conditionalFormatting>
  <conditionalFormatting sqref="E60">
    <cfRule type="expression" dxfId="585" priority="8">
      <formula>J60=TRUE</formula>
    </cfRule>
  </conditionalFormatting>
  <conditionalFormatting sqref="E64">
    <cfRule type="expression" dxfId="584" priority="7">
      <formula>J64=TRUE</formula>
    </cfRule>
  </conditionalFormatting>
  <conditionalFormatting sqref="E84">
    <cfRule type="expression" dxfId="583" priority="6">
      <formula>J84=TRUE</formula>
    </cfRule>
  </conditionalFormatting>
  <conditionalFormatting sqref="E89">
    <cfRule type="expression" dxfId="582" priority="5">
      <formula>J89=TRUE</formula>
    </cfRule>
  </conditionalFormatting>
  <conditionalFormatting sqref="E93">
    <cfRule type="expression" dxfId="581" priority="4">
      <formula>J93=TRUE</formula>
    </cfRule>
  </conditionalFormatting>
  <conditionalFormatting sqref="E96">
    <cfRule type="expression" dxfId="580" priority="3">
      <formula>J96=TRUE</formula>
    </cfRule>
  </conditionalFormatting>
  <conditionalFormatting sqref="E99">
    <cfRule type="expression" dxfId="579" priority="2">
      <formula>J99=TRUE</formula>
    </cfRule>
  </conditionalFormatting>
  <conditionalFormatting sqref="E112:E142">
    <cfRule type="expression" dxfId="578" priority="13">
      <formula>J112=TRUE</formula>
    </cfRule>
  </conditionalFormatting>
  <conditionalFormatting sqref="E154:E195">
    <cfRule type="expression" dxfId="577" priority="15">
      <formula>J154=TRUE</formula>
    </cfRule>
  </conditionalFormatting>
  <conditionalFormatting sqref="E207:E248">
    <cfRule type="expression" dxfId="576"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75" priority="10">
      <formula>Y11=TRUE</formula>
    </cfRule>
  </conditionalFormatting>
  <conditionalFormatting sqref="H112:H142 H154:H195 H207:H248 H13 H22 H25 H28 H32 H80 H102 H35 H38 H43 H50 H53 H60 H64 H68 H71 H75 H84 H89 H93 H96 H99">
    <cfRule type="expression" dxfId="574" priority="11">
      <formula>W13=TRUE</formula>
    </cfRule>
  </conditionalFormatting>
  <conditionalFormatting sqref="I110:I267">
    <cfRule type="expression" dxfId="573" priority="12">
      <formula>Y110=TRUE</formula>
    </cfRule>
  </conditionalFormatting>
  <conditionalFormatting sqref="K8:K106">
    <cfRule type="cellIs" dxfId="572"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571"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570" priority="18">
      <formula>L13=TRUE</formula>
    </cfRule>
  </conditionalFormatting>
  <pageMargins left="0.7" right="0.7" top="0.75" bottom="0.75" header="0.3" footer="0.3"/>
  <pageSetup paperSize="9" orientation="portrait" verticalDpi="0" r:id="rId1"/>
  <drawing r:id="rId2"/>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Worksheet____99"/>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278</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0.54</v>
      </c>
      <c r="F8" s="18">
        <v>0.28000000000000003</v>
      </c>
      <c r="G8" s="18">
        <v>0.11</v>
      </c>
      <c r="H8" s="18">
        <v>7.0000000000000007E-2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0.57999999999999996</v>
      </c>
      <c r="F11" s="25">
        <v>0.25</v>
      </c>
      <c r="G11" s="25">
        <v>0.11</v>
      </c>
      <c r="H11" s="50">
        <v>0.06</v>
      </c>
      <c r="K11" s="19"/>
      <c r="M11" s="14" t="b">
        <v>1</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0.49</v>
      </c>
      <c r="F12" s="25">
        <v>0.32</v>
      </c>
      <c r="G12" s="25">
        <v>0.11</v>
      </c>
      <c r="H12" s="50">
        <v>0.08</v>
      </c>
      <c r="K12" s="19"/>
      <c r="M12" s="14" t="b">
        <v>0</v>
      </c>
      <c r="N12" s="14" t="b">
        <v>1</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0.56000000000000005</v>
      </c>
      <c r="F14" s="25">
        <v>0.25</v>
      </c>
      <c r="G14" s="25">
        <v>0.11</v>
      </c>
      <c r="H14" s="50">
        <v>0.08</v>
      </c>
      <c r="K14" s="19"/>
      <c r="M14" s="14" t="b">
        <v>1</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0.5</v>
      </c>
      <c r="F15" s="25">
        <v>0.28000000000000003</v>
      </c>
      <c r="G15" s="25">
        <v>0.14000000000000001</v>
      </c>
      <c r="H15" s="50">
        <v>0.08</v>
      </c>
      <c r="K15" s="19"/>
      <c r="M15" s="14" t="b">
        <v>0</v>
      </c>
      <c r="N15" s="14" t="b">
        <v>1</v>
      </c>
      <c r="O15" s="14" t="b">
        <v>1</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0.49</v>
      </c>
      <c r="F16" s="25">
        <v>0.3</v>
      </c>
      <c r="G16" s="25">
        <v>0.12</v>
      </c>
      <c r="H16" s="50">
        <v>0.08</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0.45</v>
      </c>
      <c r="F17" s="25">
        <v>0.33</v>
      </c>
      <c r="G17" s="25">
        <v>0.13</v>
      </c>
      <c r="H17" s="50">
        <v>0.09</v>
      </c>
      <c r="K17" s="19"/>
      <c r="M17" s="14" t="b">
        <v>0</v>
      </c>
      <c r="N17" s="14" t="b">
        <v>1</v>
      </c>
      <c r="O17" s="14" t="b">
        <v>1</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0.57999999999999996</v>
      </c>
      <c r="F18" s="25">
        <v>0.26</v>
      </c>
      <c r="G18" s="25">
        <v>0.09</v>
      </c>
      <c r="H18" s="50">
        <v>7.0000000000000007E-2</v>
      </c>
      <c r="K18" s="19"/>
      <c r="M18" s="14" t="b">
        <v>1</v>
      </c>
      <c r="N18" s="14" t="b">
        <v>1</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0.51</v>
      </c>
      <c r="F19" s="25">
        <v>0.37</v>
      </c>
      <c r="G19" s="25">
        <v>0.08</v>
      </c>
      <c r="H19" s="50">
        <v>0.04</v>
      </c>
      <c r="K19" s="19"/>
      <c r="M19" s="14" t="b">
        <v>0</v>
      </c>
      <c r="N19" s="14" t="b">
        <v>1</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0.6</v>
      </c>
      <c r="F20" s="25">
        <v>0.28000000000000003</v>
      </c>
      <c r="G20" s="25">
        <v>7.0000000000000007E-2</v>
      </c>
      <c r="H20" s="50">
        <v>0.05</v>
      </c>
      <c r="K20" s="19"/>
      <c r="M20" s="14" t="b">
        <v>1</v>
      </c>
      <c r="N20" s="14" t="b">
        <v>1</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0.73</v>
      </c>
      <c r="F21" s="25">
        <v>0.18</v>
      </c>
      <c r="G21" s="25">
        <v>0.06</v>
      </c>
      <c r="H21" s="50">
        <v>0.03</v>
      </c>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0.52</v>
      </c>
      <c r="F23" s="25">
        <v>0.28000000000000003</v>
      </c>
      <c r="G23" s="25">
        <v>0.12</v>
      </c>
      <c r="H23" s="50">
        <v>0.08</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0.61</v>
      </c>
      <c r="F24" s="25">
        <v>0.28000000000000003</v>
      </c>
      <c r="G24" s="25">
        <v>7.0000000000000007E-2</v>
      </c>
      <c r="H24" s="50">
        <v>0.04</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0.5</v>
      </c>
      <c r="F26" s="25">
        <v>0.3</v>
      </c>
      <c r="G26" s="25">
        <v>0.11</v>
      </c>
      <c r="H26" s="50">
        <v>0.08</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0.55000000000000004</v>
      </c>
      <c r="F27" s="25">
        <v>0.27</v>
      </c>
      <c r="G27" s="25">
        <v>0.11</v>
      </c>
      <c r="H27" s="50">
        <v>7.0000000000000007E-2</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0.53</v>
      </c>
      <c r="F29" s="25">
        <v>0.28999999999999998</v>
      </c>
      <c r="G29" s="25">
        <v>0.1</v>
      </c>
      <c r="H29" s="50">
        <v>7.0000000000000007E-2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0.55000000000000004</v>
      </c>
      <c r="F30" s="25">
        <v>0.26</v>
      </c>
      <c r="G30" s="25">
        <v>0.12</v>
      </c>
      <c r="H30" s="50">
        <v>0.08</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0.5</v>
      </c>
      <c r="F31" s="25">
        <v>0.3</v>
      </c>
      <c r="G31" s="25">
        <v>0.13</v>
      </c>
      <c r="H31" s="50">
        <v>7.0000000000000007E-2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0.51</v>
      </c>
      <c r="F33" s="25">
        <v>0.3</v>
      </c>
      <c r="G33" s="25">
        <v>0.12</v>
      </c>
      <c r="H33" s="50">
        <v>7.0000000000000007E-2</v>
      </c>
      <c r="K33" s="19"/>
      <c r="M33" s="14" t="b">
        <v>0</v>
      </c>
      <c r="N33" s="14" t="b">
        <v>1</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0.63</v>
      </c>
      <c r="F34" s="25">
        <v>0.21</v>
      </c>
      <c r="G34" s="25">
        <v>0.09</v>
      </c>
      <c r="H34" s="50">
        <v>7.0000000000000007E-2</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0.56000000000000005</v>
      </c>
      <c r="F36" s="25">
        <v>0.26</v>
      </c>
      <c r="G36" s="25">
        <v>0.11</v>
      </c>
      <c r="H36" s="50">
        <v>7.0000000000000007E-2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0.51</v>
      </c>
      <c r="F37" s="25">
        <v>0.31</v>
      </c>
      <c r="G37" s="25">
        <v>0.11</v>
      </c>
      <c r="H37" s="50">
        <v>7.0000000000000007E-2</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0.57999999999999996</v>
      </c>
      <c r="F39" s="25">
        <v>0.27</v>
      </c>
      <c r="G39" s="25">
        <v>0.09</v>
      </c>
      <c r="H39" s="50">
        <v>0.06</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0.48</v>
      </c>
      <c r="F40" s="25">
        <v>0.33</v>
      </c>
      <c r="G40" s="25">
        <v>0.11</v>
      </c>
      <c r="H40" s="50">
        <v>0.08</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0.57999999999999996</v>
      </c>
      <c r="F41" s="25">
        <v>0.27</v>
      </c>
      <c r="G41" s="25">
        <v>0.09</v>
      </c>
      <c r="H41" s="50">
        <v>0.06</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0.53</v>
      </c>
      <c r="F42" s="25">
        <v>0.26</v>
      </c>
      <c r="G42" s="25">
        <v>0.13</v>
      </c>
      <c r="H42" s="50">
        <v>0.08</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0.53</v>
      </c>
      <c r="F44" s="25">
        <v>0.28999999999999998</v>
      </c>
      <c r="G44" s="25">
        <v>0.11</v>
      </c>
      <c r="H44" s="50">
        <v>7.0000000000000007E-2</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0.6</v>
      </c>
      <c r="F45" s="25">
        <v>0.24</v>
      </c>
      <c r="G45" s="25">
        <v>0.1</v>
      </c>
      <c r="H45" s="50">
        <v>0.06</v>
      </c>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0.54</v>
      </c>
      <c r="F46" s="25">
        <v>0.21</v>
      </c>
      <c r="G46" s="25">
        <v>0.18</v>
      </c>
      <c r="H46" s="50">
        <v>7.0000000000000007E-2</v>
      </c>
      <c r="K46" s="19"/>
      <c r="M46" s="14" t="b">
        <v>0</v>
      </c>
      <c r="N46" s="14" t="b">
        <v>0</v>
      </c>
      <c r="O46" s="14" t="b">
        <v>1</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0.61</v>
      </c>
      <c r="F47" s="25">
        <v>0.24</v>
      </c>
      <c r="G47" s="25">
        <v>0.06</v>
      </c>
      <c r="H47" s="50">
        <v>0.08</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0.66</v>
      </c>
      <c r="F48" s="25">
        <v>0.23</v>
      </c>
      <c r="G48" s="25">
        <v>0.08</v>
      </c>
      <c r="H48" s="50">
        <v>0.03</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0.55000000000000004</v>
      </c>
      <c r="F49" s="25">
        <v>0.18</v>
      </c>
      <c r="G49" s="25">
        <v>0.14000000000000001</v>
      </c>
      <c r="H49" s="50">
        <v>0.14000000000000001</v>
      </c>
      <c r="K49" s="19"/>
      <c r="M49" s="14" t="b">
        <v>0</v>
      </c>
      <c r="N49" s="14" t="b">
        <v>0</v>
      </c>
      <c r="O49" s="14" t="b">
        <v>1</v>
      </c>
      <c r="P49" s="14" t="e">
        <v>#REF!</v>
      </c>
      <c r="Q49" s="14" t="e">
        <v>#REF!</v>
      </c>
      <c r="R49" s="14" t="e">
        <v>#REF!</v>
      </c>
      <c r="S49" s="14" t="e">
        <v>#REF!</v>
      </c>
      <c r="T49" s="14" t="e">
        <v>#REF!</v>
      </c>
      <c r="U49" s="14" t="e">
        <v>#REF!</v>
      </c>
      <c r="V49" s="14" t="e">
        <v>#REF!</v>
      </c>
      <c r="W49" s="14" t="e">
        <v>#REF!</v>
      </c>
      <c r="X49" s="14" t="e">
        <v>#REF!</v>
      </c>
      <c r="Y49" s="14" t="b">
        <v>1</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0.4</v>
      </c>
      <c r="F51" s="25">
        <v>0.36</v>
      </c>
      <c r="G51" s="25">
        <v>0.16</v>
      </c>
      <c r="H51" s="50">
        <v>0.08</v>
      </c>
      <c r="K51" s="19"/>
      <c r="M51" s="14" t="b">
        <v>0</v>
      </c>
      <c r="N51" s="14" t="b">
        <v>1</v>
      </c>
      <c r="O51" s="14" t="b">
        <v>0</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0.54</v>
      </c>
      <c r="F52" s="25">
        <v>0.28000000000000003</v>
      </c>
      <c r="G52" s="25">
        <v>0.11</v>
      </c>
      <c r="H52" s="50">
        <v>7.0000000000000007E-2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0.46</v>
      </c>
      <c r="F54" s="25">
        <v>0.27</v>
      </c>
      <c r="G54" s="25">
        <v>0.11</v>
      </c>
      <c r="H54" s="50">
        <v>0.17</v>
      </c>
      <c r="K54" s="19"/>
      <c r="M54" s="14" t="b">
        <v>1</v>
      </c>
      <c r="N54" s="14" t="b">
        <v>0</v>
      </c>
      <c r="O54" s="14" t="b">
        <v>0</v>
      </c>
      <c r="P54" s="14" t="e">
        <v>#REF!</v>
      </c>
      <c r="Q54" s="14" t="e">
        <v>#REF!</v>
      </c>
      <c r="R54" s="14" t="e">
        <v>#REF!</v>
      </c>
      <c r="S54" s="14" t="e">
        <v>#REF!</v>
      </c>
      <c r="T54" s="14" t="e">
        <v>#REF!</v>
      </c>
      <c r="U54" s="14" t="e">
        <v>#REF!</v>
      </c>
      <c r="V54" s="14" t="e">
        <v>#REF!</v>
      </c>
      <c r="W54" s="14" t="e">
        <v>#REF!</v>
      </c>
      <c r="X54" s="14" t="e">
        <v>#REF!</v>
      </c>
      <c r="Y54" s="14" t="b">
        <v>1</v>
      </c>
      <c r="Z54" s="14" t="e">
        <v>#REF!</v>
      </c>
    </row>
    <row r="55" spans="1:26" ht="12.75" customHeight="1" x14ac:dyDescent="0.25">
      <c r="A55" s="13">
        <v>11</v>
      </c>
      <c r="C55" s="3" t="s">
        <v>60</v>
      </c>
      <c r="D55" s="20">
        <v>164</v>
      </c>
      <c r="E55" s="24">
        <v>0.37</v>
      </c>
      <c r="F55" s="25">
        <v>0.39</v>
      </c>
      <c r="G55" s="25">
        <v>0.14000000000000001</v>
      </c>
      <c r="H55" s="50">
        <v>0.1</v>
      </c>
      <c r="K55" s="19"/>
      <c r="M55" s="14" t="b">
        <v>0</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0.42</v>
      </c>
      <c r="F56" s="25">
        <v>0.32</v>
      </c>
      <c r="G56" s="25">
        <v>0.17</v>
      </c>
      <c r="H56" s="50">
        <v>0.09</v>
      </c>
      <c r="K56" s="19"/>
      <c r="M56" s="14" t="b">
        <v>1</v>
      </c>
      <c r="N56" s="14" t="b">
        <v>0</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0.33</v>
      </c>
      <c r="F57" s="25">
        <v>0.27</v>
      </c>
      <c r="G57" s="25">
        <v>0.28999999999999998</v>
      </c>
      <c r="H57" s="50">
        <v>0.11</v>
      </c>
      <c r="K57" s="19"/>
      <c r="M57" s="14" t="b">
        <v>0</v>
      </c>
      <c r="N57" s="14" t="b">
        <v>0</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0.57999999999999996</v>
      </c>
      <c r="F58" s="25">
        <v>0.27</v>
      </c>
      <c r="G58" s="25">
        <v>0.1</v>
      </c>
      <c r="H58" s="50">
        <v>0.06</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0.48</v>
      </c>
      <c r="F59" s="25">
        <v>0.32</v>
      </c>
      <c r="G59" s="25">
        <v>0.12</v>
      </c>
      <c r="H59" s="50">
        <v>0.08</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0.56000000000000005</v>
      </c>
      <c r="F61" s="25">
        <v>0.3</v>
      </c>
      <c r="G61" s="25">
        <v>0.08</v>
      </c>
      <c r="H61" s="50">
        <v>0.06</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0.51</v>
      </c>
      <c r="F62" s="25">
        <v>0.28999999999999998</v>
      </c>
      <c r="G62" s="25">
        <v>0.12</v>
      </c>
      <c r="H62" s="50">
        <v>0.08</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0.54</v>
      </c>
      <c r="F63" s="25">
        <v>0.28000000000000003</v>
      </c>
      <c r="G63" s="25">
        <v>0.11</v>
      </c>
      <c r="H63" s="50">
        <v>7.0000000000000007E-2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0.44</v>
      </c>
      <c r="F65" s="25">
        <v>0.31</v>
      </c>
      <c r="G65" s="25">
        <v>0.13</v>
      </c>
      <c r="H65" s="50">
        <v>0.12</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1</v>
      </c>
      <c r="Z65" s="14" t="e">
        <v>#REF!</v>
      </c>
    </row>
    <row r="66" spans="1:26" ht="12.75" customHeight="1" x14ac:dyDescent="0.25">
      <c r="A66" s="13">
        <v>13</v>
      </c>
      <c r="C66" s="3" t="s">
        <v>71</v>
      </c>
      <c r="D66" s="20">
        <v>713</v>
      </c>
      <c r="E66" s="24">
        <v>0.46</v>
      </c>
      <c r="F66" s="25">
        <v>0.3</v>
      </c>
      <c r="G66" s="25">
        <v>0.14000000000000001</v>
      </c>
      <c r="H66" s="50">
        <v>0.1</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0.59</v>
      </c>
      <c r="F67" s="25">
        <v>0.27</v>
      </c>
      <c r="G67" s="25">
        <v>0.09</v>
      </c>
      <c r="H67" s="50">
        <v>0.05</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0.3</v>
      </c>
      <c r="F69" s="25">
        <v>0.34</v>
      </c>
      <c r="G69" s="25">
        <v>0.22</v>
      </c>
      <c r="H69" s="50">
        <v>0.14000000000000001</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1</v>
      </c>
      <c r="Z69" s="14" t="e">
        <v>#REF!</v>
      </c>
    </row>
    <row r="70" spans="1:26" ht="12.75" customHeight="1" x14ac:dyDescent="0.25">
      <c r="A70" s="13">
        <v>14</v>
      </c>
      <c r="C70" s="3" t="s">
        <v>12</v>
      </c>
      <c r="D70" s="20">
        <v>1614</v>
      </c>
      <c r="E70" s="24">
        <v>0.62</v>
      </c>
      <c r="F70" s="25">
        <v>0.26</v>
      </c>
      <c r="G70" s="25">
        <v>7.0000000000000007E-2</v>
      </c>
      <c r="H70" s="50">
        <v>0.05</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0.45</v>
      </c>
      <c r="F72" s="25">
        <v>0.26</v>
      </c>
      <c r="G72" s="25">
        <v>0.18</v>
      </c>
      <c r="H72" s="50">
        <v>0.11</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0.54</v>
      </c>
      <c r="F73" s="25">
        <v>0.28000000000000003</v>
      </c>
      <c r="G73" s="25">
        <v>0.1</v>
      </c>
      <c r="H73" s="50">
        <v>0.08</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0.55000000000000004</v>
      </c>
      <c r="F74" s="25">
        <v>0.28999999999999998</v>
      </c>
      <c r="G74" s="25">
        <v>0.1</v>
      </c>
      <c r="H74" s="50">
        <v>0.06</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0.41</v>
      </c>
      <c r="F76" s="25">
        <v>0.38</v>
      </c>
      <c r="G76" s="25">
        <v>0.1</v>
      </c>
      <c r="H76" s="50">
        <v>0.11</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0.41</v>
      </c>
      <c r="F77" s="25">
        <v>0.32</v>
      </c>
      <c r="G77" s="25">
        <v>0.15</v>
      </c>
      <c r="H77" s="50">
        <v>0.11</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0.55000000000000004</v>
      </c>
      <c r="F78" s="25">
        <v>0.28000000000000003</v>
      </c>
      <c r="G78" s="25">
        <v>0.11</v>
      </c>
      <c r="H78" s="50">
        <v>0.06</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0.57999999999999996</v>
      </c>
      <c r="F79" s="25">
        <v>0.24</v>
      </c>
      <c r="G79" s="25">
        <v>0.11</v>
      </c>
      <c r="H79" s="50">
        <v>0.08</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0.41</v>
      </c>
      <c r="F81" s="25">
        <v>0.28000000000000003</v>
      </c>
      <c r="G81" s="25">
        <v>0.19</v>
      </c>
      <c r="H81" s="50">
        <v>0.12</v>
      </c>
      <c r="K81" s="19"/>
      <c r="M81" s="14" t="b">
        <v>1</v>
      </c>
      <c r="N81" s="14" t="b">
        <v>1</v>
      </c>
      <c r="O81" s="14" t="b">
        <v>1</v>
      </c>
      <c r="P81" s="14" t="e">
        <v>#REF!</v>
      </c>
      <c r="Q81" s="14" t="e">
        <v>#REF!</v>
      </c>
      <c r="R81" s="14" t="e">
        <v>#REF!</v>
      </c>
      <c r="S81" s="14" t="e">
        <v>#REF!</v>
      </c>
      <c r="T81" s="14" t="e">
        <v>#REF!</v>
      </c>
      <c r="U81" s="14" t="e">
        <v>#REF!</v>
      </c>
      <c r="V81" s="14" t="e">
        <v>#REF!</v>
      </c>
      <c r="W81" s="14" t="e">
        <v>#REF!</v>
      </c>
      <c r="X81" s="14" t="e">
        <v>#REF!</v>
      </c>
      <c r="Y81" s="14" t="b">
        <v>1</v>
      </c>
      <c r="Z81" s="14" t="e">
        <v>#REF!</v>
      </c>
    </row>
    <row r="82" spans="1:26" ht="12.75" customHeight="1" x14ac:dyDescent="0.25">
      <c r="A82" s="13">
        <v>17</v>
      </c>
      <c r="C82" s="3" t="s">
        <v>71</v>
      </c>
      <c r="D82" s="20">
        <v>696</v>
      </c>
      <c r="E82" s="24">
        <v>0.41</v>
      </c>
      <c r="F82" s="25">
        <v>0.33</v>
      </c>
      <c r="G82" s="25">
        <v>0.15</v>
      </c>
      <c r="H82" s="50">
        <v>0.11</v>
      </c>
      <c r="K82" s="19"/>
      <c r="M82" s="14" t="b">
        <v>1</v>
      </c>
      <c r="N82" s="14" t="b">
        <v>1</v>
      </c>
      <c r="O82" s="14" t="b">
        <v>1</v>
      </c>
      <c r="P82" s="14" t="e">
        <v>#REF!</v>
      </c>
      <c r="Q82" s="14" t="e">
        <v>#REF!</v>
      </c>
      <c r="R82" s="14" t="e">
        <v>#REF!</v>
      </c>
      <c r="S82" s="14" t="e">
        <v>#REF!</v>
      </c>
      <c r="T82" s="14" t="e">
        <v>#REF!</v>
      </c>
      <c r="U82" s="14" t="e">
        <v>#REF!</v>
      </c>
      <c r="V82" s="14" t="e">
        <v>#REF!</v>
      </c>
      <c r="W82" s="14" t="e">
        <v>#REF!</v>
      </c>
      <c r="X82" s="14" t="e">
        <v>#REF!</v>
      </c>
      <c r="Y82" s="14" t="b">
        <v>1</v>
      </c>
      <c r="Z82" s="14" t="e">
        <v>#REF!</v>
      </c>
    </row>
    <row r="83" spans="1:26" ht="12.75" customHeight="1" x14ac:dyDescent="0.25">
      <c r="A83" s="13">
        <v>17</v>
      </c>
      <c r="C83" s="3" t="s">
        <v>72</v>
      </c>
      <c r="D83" s="20">
        <v>1375</v>
      </c>
      <c r="E83" s="24">
        <v>0.61</v>
      </c>
      <c r="F83" s="25">
        <v>0.26</v>
      </c>
      <c r="G83" s="25">
        <v>0.08</v>
      </c>
      <c r="H83" s="50">
        <v>0.05</v>
      </c>
      <c r="K83" s="19"/>
      <c r="M83" s="14" t="b">
        <v>1</v>
      </c>
      <c r="N83" s="14" t="b">
        <v>1</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0.71</v>
      </c>
      <c r="F85" s="25">
        <v>0.19</v>
      </c>
      <c r="G85" s="25">
        <v>0.06</v>
      </c>
      <c r="H85" s="50">
        <v>0.04</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0.52</v>
      </c>
      <c r="F86" s="25">
        <v>0.32</v>
      </c>
      <c r="G86" s="25">
        <v>0.1</v>
      </c>
      <c r="H86" s="50">
        <v>0.06</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0.37</v>
      </c>
      <c r="F87" s="25">
        <v>0.34</v>
      </c>
      <c r="G87" s="25">
        <v>0.17</v>
      </c>
      <c r="H87" s="50">
        <v>0.12</v>
      </c>
      <c r="K87" s="19"/>
      <c r="M87" s="14" t="b">
        <v>0</v>
      </c>
      <c r="N87" s="14" t="b">
        <v>1</v>
      </c>
      <c r="O87" s="14" t="b">
        <v>1</v>
      </c>
      <c r="P87" s="14" t="e">
        <v>#REF!</v>
      </c>
      <c r="Q87" s="14" t="e">
        <v>#REF!</v>
      </c>
      <c r="R87" s="14" t="e">
        <v>#REF!</v>
      </c>
      <c r="S87" s="14" t="e">
        <v>#REF!</v>
      </c>
      <c r="T87" s="14" t="e">
        <v>#REF!</v>
      </c>
      <c r="U87" s="14" t="e">
        <v>#REF!</v>
      </c>
      <c r="V87" s="14" t="e">
        <v>#REF!</v>
      </c>
      <c r="W87" s="14" t="e">
        <v>#REF!</v>
      </c>
      <c r="X87" s="14" t="e">
        <v>#REF!</v>
      </c>
      <c r="Y87" s="14" t="b">
        <v>1</v>
      </c>
      <c r="Z87" s="14" t="e">
        <v>#REF!</v>
      </c>
    </row>
    <row r="88" spans="1:26" ht="12.75" customHeight="1" x14ac:dyDescent="0.25">
      <c r="A88" s="13">
        <v>17</v>
      </c>
      <c r="C88" s="3" t="s">
        <v>83</v>
      </c>
      <c r="D88" s="20">
        <v>63</v>
      </c>
      <c r="E88" s="24">
        <v>0.51</v>
      </c>
      <c r="F88" s="25">
        <v>0.21</v>
      </c>
      <c r="G88" s="25">
        <v>0.14000000000000001</v>
      </c>
      <c r="H88" s="50">
        <v>0.14000000000000001</v>
      </c>
      <c r="K88" s="19"/>
      <c r="M88" s="14" t="b">
        <v>1</v>
      </c>
      <c r="N88" s="14" t="b">
        <v>0</v>
      </c>
      <c r="O88" s="14" t="b">
        <v>1</v>
      </c>
      <c r="P88" s="14" t="e">
        <v>#REF!</v>
      </c>
      <c r="Q88" s="14" t="e">
        <v>#REF!</v>
      </c>
      <c r="R88" s="14" t="e">
        <v>#REF!</v>
      </c>
      <c r="S88" s="14" t="e">
        <v>#REF!</v>
      </c>
      <c r="T88" s="14" t="e">
        <v>#REF!</v>
      </c>
      <c r="U88" s="14" t="e">
        <v>#REF!</v>
      </c>
      <c r="V88" s="14" t="e">
        <v>#REF!</v>
      </c>
      <c r="W88" s="14" t="e">
        <v>#REF!</v>
      </c>
      <c r="X88" s="14" t="e">
        <v>#REF!</v>
      </c>
      <c r="Y88" s="14" t="b">
        <v>1</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0.33</v>
      </c>
      <c r="F90" s="25">
        <v>0.33</v>
      </c>
      <c r="G90" s="25">
        <v>0.15</v>
      </c>
      <c r="H90" s="50">
        <v>0.19</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0.41</v>
      </c>
      <c r="F91" s="25">
        <v>0.32</v>
      </c>
      <c r="G91" s="25">
        <v>0.16</v>
      </c>
      <c r="H91" s="50">
        <v>0.1</v>
      </c>
      <c r="K91" s="19"/>
      <c r="M91" s="14" t="b">
        <v>1</v>
      </c>
      <c r="N91" s="14" t="b">
        <v>1</v>
      </c>
      <c r="O91" s="14" t="b">
        <v>1</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0.63</v>
      </c>
      <c r="F92" s="25">
        <v>0.25</v>
      </c>
      <c r="G92" s="25">
        <v>7.0000000000000007E-2</v>
      </c>
      <c r="H92" s="50">
        <v>0.04</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0.32</v>
      </c>
      <c r="F94" s="25">
        <v>0.42</v>
      </c>
      <c r="G94" s="25">
        <v>0.16</v>
      </c>
      <c r="H94" s="50">
        <v>0.11</v>
      </c>
      <c r="K94" s="19"/>
      <c r="M94" s="14" t="b">
        <v>0</v>
      </c>
      <c r="N94" s="14" t="b">
        <v>1</v>
      </c>
      <c r="O94" s="14" t="b">
        <v>1</v>
      </c>
      <c r="P94" s="14" t="e">
        <v>#REF!</v>
      </c>
      <c r="Q94" s="14" t="e">
        <v>#REF!</v>
      </c>
      <c r="R94" s="14" t="e">
        <v>#REF!</v>
      </c>
      <c r="S94" s="14" t="e">
        <v>#REF!</v>
      </c>
      <c r="T94" s="14" t="e">
        <v>#REF!</v>
      </c>
      <c r="U94" s="14" t="e">
        <v>#REF!</v>
      </c>
      <c r="V94" s="14" t="e">
        <v>#REF!</v>
      </c>
      <c r="W94" s="14" t="e">
        <v>#REF!</v>
      </c>
      <c r="X94" s="14" t="e">
        <v>#REF!</v>
      </c>
      <c r="Y94" s="14" t="b">
        <v>1</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0.28000000000000003</v>
      </c>
      <c r="F97" s="25">
        <v>0.42</v>
      </c>
      <c r="G97" s="25">
        <v>0.18</v>
      </c>
      <c r="H97" s="50">
        <v>0.12</v>
      </c>
      <c r="K97" s="19"/>
      <c r="M97" s="14" t="b">
        <v>0</v>
      </c>
      <c r="N97" s="14" t="b">
        <v>1</v>
      </c>
      <c r="O97" s="14" t="b">
        <v>1</v>
      </c>
      <c r="P97" s="14" t="e">
        <v>#REF!</v>
      </c>
      <c r="Q97" s="14" t="e">
        <v>#REF!</v>
      </c>
      <c r="R97" s="14" t="e">
        <v>#REF!</v>
      </c>
      <c r="S97" s="14" t="e">
        <v>#REF!</v>
      </c>
      <c r="T97" s="14" t="e">
        <v>#REF!</v>
      </c>
      <c r="U97" s="14" t="e">
        <v>#REF!</v>
      </c>
      <c r="V97" s="14" t="e">
        <v>#REF!</v>
      </c>
      <c r="W97" s="14" t="e">
        <v>#REF!</v>
      </c>
      <c r="X97" s="14" t="e">
        <v>#REF!</v>
      </c>
      <c r="Y97" s="14" t="b">
        <v>1</v>
      </c>
      <c r="Z97" s="14" t="e">
        <v>#REF!</v>
      </c>
    </row>
    <row r="98" spans="1:37" ht="12.75" customHeight="1" x14ac:dyDescent="0.25">
      <c r="A98" s="13">
        <v>17</v>
      </c>
      <c r="C98" s="3" t="s">
        <v>12</v>
      </c>
      <c r="D98" s="20">
        <v>1000</v>
      </c>
      <c r="E98" s="24">
        <v>0.83</v>
      </c>
      <c r="F98" s="25">
        <v>0.13</v>
      </c>
      <c r="G98" s="25">
        <v>0.02</v>
      </c>
      <c r="H98" s="50">
        <v>0.02</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0.37</v>
      </c>
      <c r="F100" s="25">
        <v>0.36</v>
      </c>
      <c r="G100" s="25">
        <v>0.16</v>
      </c>
      <c r="H100" s="50">
        <v>0.11</v>
      </c>
      <c r="K100" s="19"/>
      <c r="M100" s="14" t="b">
        <v>0</v>
      </c>
      <c r="N100" s="14" t="b">
        <v>1</v>
      </c>
      <c r="O100" s="14" t="b">
        <v>1</v>
      </c>
      <c r="P100" s="14" t="e">
        <v>#REF!</v>
      </c>
      <c r="Q100" s="14" t="e">
        <v>#REF!</v>
      </c>
      <c r="R100" s="14" t="e">
        <v>#REF!</v>
      </c>
      <c r="S100" s="14" t="e">
        <v>#REF!</v>
      </c>
      <c r="T100" s="14" t="e">
        <v>#REF!</v>
      </c>
      <c r="U100" s="14" t="e">
        <v>#REF!</v>
      </c>
      <c r="V100" s="14" t="e">
        <v>#REF!</v>
      </c>
      <c r="W100" s="14" t="e">
        <v>#REF!</v>
      </c>
      <c r="X100" s="14" t="e">
        <v>#REF!</v>
      </c>
      <c r="Y100" s="14" t="b">
        <v>1</v>
      </c>
      <c r="Z100" s="14" t="e">
        <v>#REF!</v>
      </c>
    </row>
    <row r="101" spans="1:37" ht="12.75" customHeight="1" x14ac:dyDescent="0.25">
      <c r="A101" s="13">
        <v>17</v>
      </c>
      <c r="C101" s="3" t="s">
        <v>12</v>
      </c>
      <c r="D101" s="20">
        <v>1122</v>
      </c>
      <c r="E101" s="24">
        <v>0.69</v>
      </c>
      <c r="F101" s="25">
        <v>0.21</v>
      </c>
      <c r="G101" s="25">
        <v>7.0000000000000007E-2</v>
      </c>
      <c r="H101" s="50">
        <v>0.03</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0.39</v>
      </c>
      <c r="F103" s="25">
        <v>0.28999999999999998</v>
      </c>
      <c r="G103" s="25">
        <v>0.19</v>
      </c>
      <c r="H103" s="50">
        <v>0.13</v>
      </c>
      <c r="K103" s="19"/>
      <c r="M103" s="14" t="b">
        <v>0</v>
      </c>
      <c r="N103" s="14" t="b">
        <v>1</v>
      </c>
      <c r="O103" s="14" t="b">
        <v>1</v>
      </c>
      <c r="P103" s="14" t="e">
        <v>#REF!</v>
      </c>
      <c r="Q103" s="14" t="e">
        <v>#REF!</v>
      </c>
      <c r="R103" s="14" t="e">
        <v>#REF!</v>
      </c>
      <c r="S103" s="14" t="e">
        <v>#REF!</v>
      </c>
      <c r="T103" s="14" t="e">
        <v>#REF!</v>
      </c>
      <c r="U103" s="14" t="e">
        <v>#REF!</v>
      </c>
      <c r="V103" s="14" t="e">
        <v>#REF!</v>
      </c>
      <c r="W103" s="14" t="e">
        <v>#REF!</v>
      </c>
      <c r="X103" s="14" t="e">
        <v>#REF!</v>
      </c>
      <c r="Y103" s="14" t="b">
        <v>1</v>
      </c>
      <c r="Z103" s="14" t="e">
        <v>#REF!</v>
      </c>
    </row>
    <row r="104" spans="1:37" ht="12.75" customHeight="1" x14ac:dyDescent="0.25">
      <c r="A104" s="13">
        <v>18</v>
      </c>
      <c r="C104" s="3" t="s">
        <v>79</v>
      </c>
      <c r="D104" s="20">
        <v>457</v>
      </c>
      <c r="E104" s="24">
        <v>0.42</v>
      </c>
      <c r="F104" s="25">
        <v>0.33</v>
      </c>
      <c r="G104" s="25">
        <v>0.14000000000000001</v>
      </c>
      <c r="H104" s="50">
        <v>0.11</v>
      </c>
      <c r="K104" s="19"/>
      <c r="M104" s="14" t="b">
        <v>0</v>
      </c>
      <c r="N104" s="14" t="b">
        <v>1</v>
      </c>
      <c r="O104" s="14" t="b">
        <v>1</v>
      </c>
      <c r="P104" s="14" t="e">
        <v>#REF!</v>
      </c>
      <c r="Q104" s="14" t="e">
        <v>#REF!</v>
      </c>
      <c r="R104" s="14" t="e">
        <v>#REF!</v>
      </c>
      <c r="S104" s="14" t="e">
        <v>#REF!</v>
      </c>
      <c r="T104" s="14" t="e">
        <v>#REF!</v>
      </c>
      <c r="U104" s="14" t="e">
        <v>#REF!</v>
      </c>
      <c r="V104" s="14" t="e">
        <v>#REF!</v>
      </c>
      <c r="W104" s="14" t="e">
        <v>#REF!</v>
      </c>
      <c r="X104" s="14" t="e">
        <v>#REF!</v>
      </c>
      <c r="Y104" s="14" t="b">
        <v>1</v>
      </c>
      <c r="Z104" s="14" t="e">
        <v>#REF!</v>
      </c>
    </row>
    <row r="105" spans="1:37" ht="12.75" customHeight="1" x14ac:dyDescent="0.25">
      <c r="A105" s="13">
        <v>18</v>
      </c>
      <c r="C105" s="3" t="s">
        <v>79</v>
      </c>
      <c r="D105" s="20">
        <v>923</v>
      </c>
      <c r="E105" s="24">
        <v>0.56999999999999995</v>
      </c>
      <c r="F105" s="25">
        <v>0.28999999999999998</v>
      </c>
      <c r="G105" s="25">
        <v>0.09</v>
      </c>
      <c r="H105" s="50">
        <v>0.04</v>
      </c>
      <c r="K105" s="19"/>
      <c r="M105" s="14" t="b">
        <v>1</v>
      </c>
      <c r="N105" s="14" t="b">
        <v>1</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0.64</v>
      </c>
      <c r="F106" s="29">
        <v>0.22</v>
      </c>
      <c r="G106" s="29">
        <v>7.0000000000000007E-2</v>
      </c>
      <c r="H106" s="51">
        <v>0.06</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569" priority="16">
      <formula>J13=TRUE</formula>
    </cfRule>
  </conditionalFormatting>
  <conditionalFormatting sqref="E35">
    <cfRule type="expression" dxfId="568" priority="9">
      <formula>J35=TRUE</formula>
    </cfRule>
  </conditionalFormatting>
  <conditionalFormatting sqref="E60">
    <cfRule type="expression" dxfId="567" priority="8">
      <formula>J60=TRUE</formula>
    </cfRule>
  </conditionalFormatting>
  <conditionalFormatting sqref="E64">
    <cfRule type="expression" dxfId="566" priority="7">
      <formula>J64=TRUE</formula>
    </cfRule>
  </conditionalFormatting>
  <conditionalFormatting sqref="E84">
    <cfRule type="expression" dxfId="565" priority="6">
      <formula>J84=TRUE</formula>
    </cfRule>
  </conditionalFormatting>
  <conditionalFormatting sqref="E89">
    <cfRule type="expression" dxfId="564" priority="5">
      <formula>J89=TRUE</formula>
    </cfRule>
  </conditionalFormatting>
  <conditionalFormatting sqref="E93">
    <cfRule type="expression" dxfId="563" priority="4">
      <formula>J93=TRUE</formula>
    </cfRule>
  </conditionalFormatting>
  <conditionalFormatting sqref="E96">
    <cfRule type="expression" dxfId="562" priority="3">
      <formula>J96=TRUE</formula>
    </cfRule>
  </conditionalFormatting>
  <conditionalFormatting sqref="E99">
    <cfRule type="expression" dxfId="561" priority="2">
      <formula>J99=TRUE</formula>
    </cfRule>
  </conditionalFormatting>
  <conditionalFormatting sqref="E112:E142">
    <cfRule type="expression" dxfId="560" priority="13">
      <formula>J112=TRUE</formula>
    </cfRule>
  </conditionalFormatting>
  <conditionalFormatting sqref="E154:E195">
    <cfRule type="expression" dxfId="559" priority="15">
      <formula>J154=TRUE</formula>
    </cfRule>
  </conditionalFormatting>
  <conditionalFormatting sqref="E207:E248">
    <cfRule type="expression" dxfId="558"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57" priority="10">
      <formula>Y11=TRUE</formula>
    </cfRule>
  </conditionalFormatting>
  <conditionalFormatting sqref="H112:H142 H154:H195 H207:H248 H13 H22 H25 H28 H32 H80 H102 H35 H38 H43 H50 H53 H60 H64 H68 H71 H75 H84 H89 H93 H96 H99">
    <cfRule type="expression" dxfId="556" priority="11">
      <formula>W13=TRUE</formula>
    </cfRule>
  </conditionalFormatting>
  <conditionalFormatting sqref="I110:I267">
    <cfRule type="expression" dxfId="555" priority="12">
      <formula>Y110=TRUE</formula>
    </cfRule>
  </conditionalFormatting>
  <conditionalFormatting sqref="K8:K106">
    <cfRule type="cellIs" dxfId="554"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553"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552" priority="18">
      <formula>L13=TRUE</formula>
    </cfRule>
  </conditionalFormatting>
  <pageMargins left="0.7" right="0.7" top="0.75" bottom="0.75" header="0.3" footer="0.3"/>
  <pageSetup paperSize="9" orientation="portrait" verticalDpi="0" r:id="rId1"/>
  <drawing r:id="rId2"/>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Worksheet____100"/>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279</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0.82</v>
      </c>
      <c r="F8" s="18">
        <v>0.12</v>
      </c>
      <c r="G8" s="18">
        <v>0.04</v>
      </c>
      <c r="H8" s="18">
        <v>0.02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0.72</v>
      </c>
      <c r="F11" s="25">
        <v>0.19</v>
      </c>
      <c r="G11" s="25">
        <v>0.06</v>
      </c>
      <c r="H11" s="50">
        <v>0.03</v>
      </c>
      <c r="K11" s="19"/>
      <c r="M11" s="14" t="b">
        <v>0</v>
      </c>
      <c r="N11" s="14" t="b">
        <v>1</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0.93</v>
      </c>
      <c r="F12" s="25">
        <v>0.05</v>
      </c>
      <c r="G12" s="25">
        <v>0.02</v>
      </c>
      <c r="H12" s="50">
        <v>0.01</v>
      </c>
      <c r="K12" s="19"/>
      <c r="M12" s="14" t="b">
        <v>1</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0.77</v>
      </c>
      <c r="F14" s="25">
        <v>0.15</v>
      </c>
      <c r="G14" s="25">
        <v>0.06</v>
      </c>
      <c r="H14" s="50">
        <v>0.02</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0.76</v>
      </c>
      <c r="F15" s="25">
        <v>0.18</v>
      </c>
      <c r="G15" s="25">
        <v>0.04</v>
      </c>
      <c r="H15" s="50">
        <v>0.02</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v>
      </c>
      <c r="F16" s="25">
        <v>0.13</v>
      </c>
      <c r="G16" s="25">
        <v>0.04</v>
      </c>
      <c r="H16" s="50">
        <v>0.03</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0.84</v>
      </c>
      <c r="F17" s="25">
        <v>0.11</v>
      </c>
      <c r="G17" s="25">
        <v>0.03</v>
      </c>
      <c r="H17" s="50">
        <v>0.02</v>
      </c>
      <c r="K17" s="19"/>
      <c r="M17" s="14" t="b">
        <v>1</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0.84</v>
      </c>
      <c r="F18" s="25">
        <v>0.1</v>
      </c>
      <c r="G18" s="25">
        <v>0.05</v>
      </c>
      <c r="H18" s="50">
        <v>0.02</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0.94</v>
      </c>
      <c r="F19" s="25">
        <v>0.05</v>
      </c>
      <c r="G19" s="25">
        <v>0.01</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v>
      </c>
      <c r="F20" s="25">
        <v>7.0000000000000007E-2</v>
      </c>
      <c r="G20" s="25">
        <v>0.01</v>
      </c>
      <c r="H20" s="50">
        <v>0.02</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0.98</v>
      </c>
      <c r="F21" s="25">
        <v>0.02</v>
      </c>
      <c r="G21" s="25">
        <v>0.01</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v>
      </c>
      <c r="F23" s="25">
        <v>0.13</v>
      </c>
      <c r="G23" s="25">
        <v>0.04</v>
      </c>
      <c r="H23" s="50">
        <v>0.02</v>
      </c>
      <c r="K23" s="19"/>
      <c r="M23" s="14" t="b">
        <v>0</v>
      </c>
      <c r="N23" s="14" t="b">
        <v>1</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0.94</v>
      </c>
      <c r="F24" s="25">
        <v>0.05</v>
      </c>
      <c r="G24" s="25">
        <v>0.01</v>
      </c>
      <c r="H24" s="50">
        <v>0.01</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0.74</v>
      </c>
      <c r="F26" s="25">
        <v>0.16</v>
      </c>
      <c r="G26" s="25">
        <v>7.0000000000000007E-2</v>
      </c>
      <c r="H26" s="50">
        <v>0.03</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0.87</v>
      </c>
      <c r="F27" s="25">
        <v>0.1</v>
      </c>
      <c r="G27" s="25">
        <v>0.02</v>
      </c>
      <c r="H27" s="50">
        <v>0.01</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0.78</v>
      </c>
      <c r="F29" s="25">
        <v>0.14000000000000001</v>
      </c>
      <c r="G29" s="25">
        <v>0.05</v>
      </c>
      <c r="H29" s="50">
        <v>0.03</v>
      </c>
      <c r="K29" s="19"/>
      <c r="M29" s="14" t="b">
        <v>0</v>
      </c>
      <c r="N29" s="14" t="b">
        <v>1</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0.88</v>
      </c>
      <c r="F30" s="25">
        <v>0.09</v>
      </c>
      <c r="G30" s="25">
        <v>0.02</v>
      </c>
      <c r="H30" s="50">
        <v>0.01</v>
      </c>
      <c r="K30" s="19"/>
      <c r="M30" s="14" t="b">
        <v>1</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0.91</v>
      </c>
      <c r="F31" s="25">
        <v>7.0000000000000007E-2</v>
      </c>
      <c r="G31" s="25">
        <v>0.01</v>
      </c>
      <c r="H31" s="50">
        <v>0.01</v>
      </c>
      <c r="K31" s="19"/>
      <c r="M31" s="14" t="b">
        <v>1</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0.82</v>
      </c>
      <c r="F33" s="25">
        <v>0.11</v>
      </c>
      <c r="G33" s="25">
        <v>0.04</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0.83</v>
      </c>
      <c r="F34" s="25">
        <v>0.13</v>
      </c>
      <c r="G34" s="25">
        <v>0.02</v>
      </c>
      <c r="H34" s="50">
        <v>0.01</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0.86</v>
      </c>
      <c r="F36" s="25">
        <v>0.1</v>
      </c>
      <c r="G36" s="25">
        <v>0.02</v>
      </c>
      <c r="H36" s="50">
        <v>0.01</v>
      </c>
      <c r="K36" s="19"/>
      <c r="M36" s="14" t="b">
        <v>1</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0.79</v>
      </c>
      <c r="F37" s="25">
        <v>0.14000000000000001</v>
      </c>
      <c r="G37" s="25">
        <v>0.05</v>
      </c>
      <c r="H37" s="50">
        <v>0.03</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0.83</v>
      </c>
      <c r="F39" s="25">
        <v>0.11</v>
      </c>
      <c r="G39" s="25">
        <v>0.04</v>
      </c>
      <c r="H39" s="50">
        <v>0.02</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0.81</v>
      </c>
      <c r="F40" s="25">
        <v>0.12</v>
      </c>
      <c r="G40" s="25">
        <v>0.05</v>
      </c>
      <c r="H40" s="50">
        <v>0.02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v>
      </c>
      <c r="F41" s="25">
        <v>0.13</v>
      </c>
      <c r="G41" s="25">
        <v>0.04</v>
      </c>
      <c r="H41" s="50">
        <v>0.03</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0.85</v>
      </c>
      <c r="F42" s="25">
        <v>0.11</v>
      </c>
      <c r="G42" s="25">
        <v>0.02</v>
      </c>
      <c r="H42" s="50">
        <v>0.01</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0.83</v>
      </c>
      <c r="F44" s="25">
        <v>0.12</v>
      </c>
      <c r="G44" s="25">
        <v>0.04</v>
      </c>
      <c r="H44" s="50">
        <v>0.02</v>
      </c>
      <c r="K44" s="19"/>
      <c r="M44" s="14" t="b">
        <v>1</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0.84</v>
      </c>
      <c r="F45" s="25">
        <v>0.12</v>
      </c>
      <c r="G45" s="25">
        <v>0.02</v>
      </c>
      <c r="H45" s="50">
        <v>0.02</v>
      </c>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0.75</v>
      </c>
      <c r="F46" s="25">
        <v>0.21</v>
      </c>
      <c r="G46" s="25">
        <v>0.03</v>
      </c>
      <c r="H46" s="50">
        <v>0.01</v>
      </c>
      <c r="K46" s="19"/>
      <c r="M46" s="14" t="b">
        <v>0</v>
      </c>
      <c r="N46" s="14" t="b">
        <v>1</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0.86</v>
      </c>
      <c r="F47" s="25">
        <v>0.12</v>
      </c>
      <c r="G47" s="25">
        <v>0.01</v>
      </c>
      <c r="H47" s="50">
        <v>0.01</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0.89</v>
      </c>
      <c r="F48" s="25">
        <v>0.06</v>
      </c>
      <c r="G48" s="25">
        <v>0.05</v>
      </c>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0.77</v>
      </c>
      <c r="F49" s="25">
        <v>0.14000000000000001</v>
      </c>
      <c r="G49" s="25">
        <v>0.05</v>
      </c>
      <c r="H49" s="50">
        <v>0.05</v>
      </c>
      <c r="K49" s="19"/>
      <c r="M49" s="14" t="b">
        <v>0</v>
      </c>
      <c r="N49" s="14" t="b">
        <v>1</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0.54</v>
      </c>
      <c r="F51" s="25">
        <v>0.22</v>
      </c>
      <c r="G51" s="25">
        <v>0.17</v>
      </c>
      <c r="H51" s="50">
        <v>7.0000000000000007E-2</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0.84</v>
      </c>
      <c r="F52" s="25">
        <v>0.11</v>
      </c>
      <c r="G52" s="25">
        <v>0.03</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0.64</v>
      </c>
      <c r="F54" s="25">
        <v>0.19</v>
      </c>
      <c r="G54" s="25">
        <v>0.12</v>
      </c>
      <c r="H54" s="50">
        <v>0.05</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0.78</v>
      </c>
      <c r="F55" s="25">
        <v>0.12</v>
      </c>
      <c r="G55" s="25">
        <v>0.09</v>
      </c>
      <c r="H55" s="50">
        <v>0.01</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0.66</v>
      </c>
      <c r="F56" s="25">
        <v>0.17</v>
      </c>
      <c r="G56" s="25">
        <v>0.11</v>
      </c>
      <c r="H56" s="50">
        <v>0.06</v>
      </c>
      <c r="K56" s="19"/>
      <c r="M56" s="14" t="b">
        <v>0</v>
      </c>
      <c r="N56" s="14" t="b">
        <v>0</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0.6</v>
      </c>
      <c r="F57" s="25">
        <v>0.22</v>
      </c>
      <c r="G57" s="25">
        <v>0.09</v>
      </c>
      <c r="H57" s="50">
        <v>0.09</v>
      </c>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0.85</v>
      </c>
      <c r="F58" s="25">
        <v>0.11</v>
      </c>
      <c r="G58" s="25">
        <v>0.02</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v>
      </c>
      <c r="F59" s="25">
        <v>0.12</v>
      </c>
      <c r="G59" s="25">
        <v>0.06</v>
      </c>
      <c r="H59" s="50">
        <v>0.02</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v>
      </c>
      <c r="F61" s="25">
        <v>0.15</v>
      </c>
      <c r="G61" s="25">
        <v>0.03</v>
      </c>
      <c r="H61" s="50">
        <v>0.03</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0.81</v>
      </c>
      <c r="F62" s="25">
        <v>0.12</v>
      </c>
      <c r="G62" s="25">
        <v>0.05</v>
      </c>
      <c r="H62" s="50">
        <v>0.02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0.83</v>
      </c>
      <c r="F63" s="25">
        <v>0.12</v>
      </c>
      <c r="G63" s="25">
        <v>0.03</v>
      </c>
      <c r="H63" s="50">
        <v>0.02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0.78</v>
      </c>
      <c r="F65" s="25">
        <v>0.15</v>
      </c>
      <c r="G65" s="25">
        <v>0.06</v>
      </c>
      <c r="H65" s="50">
        <v>0.02</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0.78</v>
      </c>
      <c r="F66" s="25">
        <v>0.14000000000000001</v>
      </c>
      <c r="G66" s="25">
        <v>0.05</v>
      </c>
      <c r="H66" s="50">
        <v>0.03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0.86</v>
      </c>
      <c r="F67" s="25">
        <v>0.1</v>
      </c>
      <c r="G67" s="25">
        <v>0.02</v>
      </c>
      <c r="H67" s="50">
        <v>0.01</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v>
      </c>
      <c r="F69" s="25">
        <v>0.2</v>
      </c>
      <c r="G69" s="25">
        <v>7.0000000000000007E-2</v>
      </c>
      <c r="H69" s="50">
        <v>0.03</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0.87</v>
      </c>
      <c r="F70" s="25">
        <v>0.09</v>
      </c>
      <c r="G70" s="25">
        <v>0.02</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0.55000000000000004</v>
      </c>
      <c r="F72" s="25">
        <v>0.23</v>
      </c>
      <c r="G72" s="25">
        <v>0.15</v>
      </c>
      <c r="H72" s="50">
        <v>0.06</v>
      </c>
      <c r="K72" s="19"/>
      <c r="M72" s="14" t="b">
        <v>0</v>
      </c>
      <c r="N72" s="14" t="b">
        <v>1</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0.78</v>
      </c>
      <c r="F73" s="25">
        <v>0.15</v>
      </c>
      <c r="G73" s="25">
        <v>0.04</v>
      </c>
      <c r="H73" s="50">
        <v>0.02</v>
      </c>
      <c r="K73" s="19"/>
      <c r="M73" s="14" t="b">
        <v>1</v>
      </c>
      <c r="N73" s="14" t="b">
        <v>1</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0.91</v>
      </c>
      <c r="F74" s="25">
        <v>7.0000000000000007E-2</v>
      </c>
      <c r="G74" s="25">
        <v>0.01</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0.74</v>
      </c>
      <c r="F76" s="25">
        <v>0.2</v>
      </c>
      <c r="G76" s="25">
        <v>0.02</v>
      </c>
      <c r="H76" s="50">
        <v>0.03</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0.82</v>
      </c>
      <c r="F77" s="25">
        <v>0.14000000000000001</v>
      </c>
      <c r="G77" s="25">
        <v>0.04</v>
      </c>
      <c r="H77" s="50">
        <v>0.01</v>
      </c>
      <c r="K77" s="19"/>
      <c r="M77" s="14" t="b">
        <v>1</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0.83</v>
      </c>
      <c r="F78" s="25">
        <v>0.11</v>
      </c>
      <c r="G78" s="25">
        <v>0.04</v>
      </c>
      <c r="H78" s="50">
        <v>0.02</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0.82</v>
      </c>
      <c r="F79" s="25">
        <v>0.12</v>
      </c>
      <c r="G79" s="25">
        <v>0.04</v>
      </c>
      <c r="H79" s="50">
        <v>0.02</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0.75</v>
      </c>
      <c r="F81" s="25">
        <v>0.16</v>
      </c>
      <c r="G81" s="25">
        <v>0.04</v>
      </c>
      <c r="H81" s="50">
        <v>0.05</v>
      </c>
      <c r="K81" s="19"/>
      <c r="M81" s="14" t="b">
        <v>1</v>
      </c>
      <c r="N81" s="14" t="b">
        <v>1</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0.8</v>
      </c>
      <c r="F82" s="25">
        <v>0.13</v>
      </c>
      <c r="G82" s="25">
        <v>0.05</v>
      </c>
      <c r="H82" s="50">
        <v>0.02</v>
      </c>
      <c r="K82" s="19"/>
      <c r="M82" s="14" t="b">
        <v>1</v>
      </c>
      <c r="N82" s="14" t="b">
        <v>0</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0.85</v>
      </c>
      <c r="F83" s="25">
        <v>0.11</v>
      </c>
      <c r="G83" s="25">
        <v>0.03</v>
      </c>
      <c r="H83" s="50">
        <v>0.02</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0.85</v>
      </c>
      <c r="F85" s="25">
        <v>0.1</v>
      </c>
      <c r="G85" s="25">
        <v>0.04</v>
      </c>
      <c r="H85" s="50">
        <v>0.02</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0.83</v>
      </c>
      <c r="F86" s="25">
        <v>0.12</v>
      </c>
      <c r="G86" s="25">
        <v>0.03</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0.81</v>
      </c>
      <c r="F87" s="25">
        <v>0.12</v>
      </c>
      <c r="G87" s="25">
        <v>0.04</v>
      </c>
      <c r="H87" s="50">
        <v>0.03</v>
      </c>
      <c r="K87" s="19"/>
      <c r="M87" s="14" t="b">
        <v>1</v>
      </c>
      <c r="N87" s="14" t="b">
        <v>0</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0.65</v>
      </c>
      <c r="F88" s="25">
        <v>0.21</v>
      </c>
      <c r="G88" s="25">
        <v>0.06</v>
      </c>
      <c r="H88" s="50">
        <v>0.08</v>
      </c>
      <c r="K88" s="19"/>
      <c r="M88" s="14" t="b">
        <v>0</v>
      </c>
      <c r="N88" s="14" t="b">
        <v>1</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0.71</v>
      </c>
      <c r="F90" s="25">
        <v>0.18</v>
      </c>
      <c r="G90" s="25">
        <v>0.08</v>
      </c>
      <c r="H90" s="50">
        <v>0.04</v>
      </c>
      <c r="K90" s="19"/>
      <c r="M90" s="14" t="b">
        <v>0</v>
      </c>
      <c r="N90" s="14" t="b">
        <v>1</v>
      </c>
      <c r="O90" s="14" t="b">
        <v>0</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0.77</v>
      </c>
      <c r="F91" s="25">
        <v>0.16</v>
      </c>
      <c r="G91" s="25">
        <v>0.04</v>
      </c>
      <c r="H91" s="50">
        <v>0.02</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0.87</v>
      </c>
      <c r="F92" s="25">
        <v>0.09</v>
      </c>
      <c r="G92" s="25">
        <v>0.03</v>
      </c>
      <c r="H92" s="50">
        <v>0.02</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0.75</v>
      </c>
      <c r="F94" s="25">
        <v>0.17</v>
      </c>
      <c r="G94" s="25">
        <v>0.05</v>
      </c>
      <c r="H94" s="50">
        <v>0.03</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0.76</v>
      </c>
      <c r="F97" s="25">
        <v>0.15</v>
      </c>
      <c r="G97" s="25">
        <v>0.05</v>
      </c>
      <c r="H97" s="50">
        <v>0.03</v>
      </c>
      <c r="K97" s="19"/>
      <c r="M97" s="14" t="b">
        <v>1</v>
      </c>
      <c r="N97" s="14" t="b">
        <v>0</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v>
      </c>
      <c r="F98" s="25">
        <v>0.08</v>
      </c>
      <c r="G98" s="25">
        <v>0.01</v>
      </c>
      <c r="H98" s="50">
        <v>0.01</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0.76</v>
      </c>
      <c r="F100" s="25">
        <v>0.15</v>
      </c>
      <c r="G100" s="25">
        <v>0.06</v>
      </c>
      <c r="H100" s="50">
        <v>0.03</v>
      </c>
      <c r="K100" s="19"/>
      <c r="M100" s="14" t="b">
        <v>1</v>
      </c>
      <c r="N100" s="14" t="b">
        <v>0</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0.89</v>
      </c>
      <c r="F101" s="25">
        <v>0.08</v>
      </c>
      <c r="G101" s="25">
        <v>0.02</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0.77</v>
      </c>
      <c r="F103" s="25">
        <v>0.15</v>
      </c>
      <c r="G103" s="25">
        <v>0.04</v>
      </c>
      <c r="H103" s="50">
        <v>0.04</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0.83</v>
      </c>
      <c r="F104" s="25">
        <v>0.12</v>
      </c>
      <c r="G104" s="25">
        <v>0.04</v>
      </c>
      <c r="H104" s="50">
        <v>0.01</v>
      </c>
      <c r="K104" s="19"/>
      <c r="M104" s="14" t="b">
        <v>0</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0.83</v>
      </c>
      <c r="F105" s="25">
        <v>0.11</v>
      </c>
      <c r="G105" s="25">
        <v>0.04</v>
      </c>
      <c r="H105" s="50">
        <v>0.02</v>
      </c>
      <c r="K105" s="19"/>
      <c r="M105" s="14" t="b">
        <v>0</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0.85</v>
      </c>
      <c r="F106" s="29">
        <v>0.11</v>
      </c>
      <c r="G106" s="29">
        <v>0.03</v>
      </c>
      <c r="H106" s="51">
        <v>0.02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551" priority="16">
      <formula>J13=TRUE</formula>
    </cfRule>
  </conditionalFormatting>
  <conditionalFormatting sqref="E35">
    <cfRule type="expression" dxfId="550" priority="9">
      <formula>J35=TRUE</formula>
    </cfRule>
  </conditionalFormatting>
  <conditionalFormatting sqref="E60">
    <cfRule type="expression" dxfId="549" priority="8">
      <formula>J60=TRUE</formula>
    </cfRule>
  </conditionalFormatting>
  <conditionalFormatting sqref="E64">
    <cfRule type="expression" dxfId="548" priority="7">
      <formula>J64=TRUE</formula>
    </cfRule>
  </conditionalFormatting>
  <conditionalFormatting sqref="E84">
    <cfRule type="expression" dxfId="547" priority="6">
      <formula>J84=TRUE</formula>
    </cfRule>
  </conditionalFormatting>
  <conditionalFormatting sqref="E89">
    <cfRule type="expression" dxfId="546" priority="5">
      <formula>J89=TRUE</formula>
    </cfRule>
  </conditionalFormatting>
  <conditionalFormatting sqref="E93">
    <cfRule type="expression" dxfId="545" priority="4">
      <formula>J93=TRUE</formula>
    </cfRule>
  </conditionalFormatting>
  <conditionalFormatting sqref="E96">
    <cfRule type="expression" dxfId="544" priority="3">
      <formula>J96=TRUE</formula>
    </cfRule>
  </conditionalFormatting>
  <conditionalFormatting sqref="E99">
    <cfRule type="expression" dxfId="543" priority="2">
      <formula>J99=TRUE</formula>
    </cfRule>
  </conditionalFormatting>
  <conditionalFormatting sqref="E112:E142">
    <cfRule type="expression" dxfId="542" priority="13">
      <formula>J112=TRUE</formula>
    </cfRule>
  </conditionalFormatting>
  <conditionalFormatting sqref="E154:E195">
    <cfRule type="expression" dxfId="541" priority="15">
      <formula>J154=TRUE</formula>
    </cfRule>
  </conditionalFormatting>
  <conditionalFormatting sqref="E207:E248">
    <cfRule type="expression" dxfId="540"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39" priority="10">
      <formula>Y11=TRUE</formula>
    </cfRule>
  </conditionalFormatting>
  <conditionalFormatting sqref="H112:H142 H154:H195 H207:H248 H13 H22 H25 H28 H32 H80 H102 H35 H38 H43 H50 H53 H60 H64 H68 H71 H75 H84 H89 H93 H96 H99">
    <cfRule type="expression" dxfId="538" priority="11">
      <formula>W13=TRUE</formula>
    </cfRule>
  </conditionalFormatting>
  <conditionalFormatting sqref="I110:I267">
    <cfRule type="expression" dxfId="537" priority="12">
      <formula>Y110=TRUE</formula>
    </cfRule>
  </conditionalFormatting>
  <conditionalFormatting sqref="K8:K106">
    <cfRule type="cellIs" dxfId="536"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535"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534" priority="18">
      <formula>L13=TRUE</formula>
    </cfRule>
  </conditionalFormatting>
  <pageMargins left="0.7" right="0.7" top="0.75" bottom="0.75" header="0.3" footer="0.3"/>
  <pageSetup paperSize="9" orientation="portrait" verticalDpi="0" r:id="rId1"/>
  <drawing r:id="rId2"/>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Worksheet____101"/>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280</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0.85</v>
      </c>
      <c r="F8" s="18">
        <v>0.09</v>
      </c>
      <c r="G8" s="18">
        <v>0.03</v>
      </c>
      <c r="H8" s="18">
        <v>0.03</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0.85</v>
      </c>
      <c r="F11" s="25">
        <v>0.09</v>
      </c>
      <c r="G11" s="25">
        <v>0.03</v>
      </c>
      <c r="H11" s="50">
        <v>0.03</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0.86</v>
      </c>
      <c r="F12" s="25">
        <v>0.09</v>
      </c>
      <c r="G12" s="25">
        <v>0.04</v>
      </c>
      <c r="H12" s="50">
        <v>0.02</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0.81</v>
      </c>
      <c r="F14" s="25">
        <v>0.12</v>
      </c>
      <c r="G14" s="25">
        <v>0.04</v>
      </c>
      <c r="H14" s="50">
        <v>0.03</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0.83</v>
      </c>
      <c r="F15" s="25">
        <v>0.08</v>
      </c>
      <c r="G15" s="25">
        <v>0.04</v>
      </c>
      <c r="H15" s="50">
        <v>0.04</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0.82</v>
      </c>
      <c r="F16" s="25">
        <v>0.13</v>
      </c>
      <c r="G16" s="25">
        <v>0.04</v>
      </c>
      <c r="H16" s="50">
        <v>0.02</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0.85</v>
      </c>
      <c r="F17" s="25">
        <v>0.09</v>
      </c>
      <c r="G17" s="25">
        <v>0.04</v>
      </c>
      <c r="H17" s="50">
        <v>0.02</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0.87</v>
      </c>
      <c r="F18" s="25">
        <v>7.0000000000000007E-2</v>
      </c>
      <c r="G18" s="25">
        <v>0.03</v>
      </c>
      <c r="H18" s="50">
        <v>0.04</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0.92</v>
      </c>
      <c r="F19" s="25">
        <v>0.05</v>
      </c>
      <c r="G19" s="25">
        <v>0.01</v>
      </c>
      <c r="H19" s="50">
        <v>0.02</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0.89</v>
      </c>
      <c r="F20" s="25">
        <v>0.06</v>
      </c>
      <c r="G20" s="25">
        <v>0.04</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0.92</v>
      </c>
      <c r="F21" s="25">
        <v>7.0000000000000007E-2</v>
      </c>
      <c r="G21" s="25">
        <v>0.02</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0.84</v>
      </c>
      <c r="F23" s="25">
        <v>0.1</v>
      </c>
      <c r="G23" s="25">
        <v>0.04</v>
      </c>
      <c r="H23" s="50">
        <v>0.03</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0.91</v>
      </c>
      <c r="F24" s="25">
        <v>0.06</v>
      </c>
      <c r="G24" s="25">
        <v>0.02</v>
      </c>
      <c r="H24" s="50">
        <v>0.01</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0.81</v>
      </c>
      <c r="F26" s="25">
        <v>0.1</v>
      </c>
      <c r="G26" s="25">
        <v>0.05</v>
      </c>
      <c r="H26" s="50">
        <v>0.03</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0.87</v>
      </c>
      <c r="F27" s="25">
        <v>0.08</v>
      </c>
      <c r="G27" s="25">
        <v>0.03</v>
      </c>
      <c r="H27" s="50">
        <v>0.02</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0.84</v>
      </c>
      <c r="F29" s="25">
        <v>0.09</v>
      </c>
      <c r="G29" s="25">
        <v>0.04</v>
      </c>
      <c r="H29" s="50">
        <v>0.03</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0.87</v>
      </c>
      <c r="F30" s="25">
        <v>0.09</v>
      </c>
      <c r="G30" s="25">
        <v>0.02</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0.86</v>
      </c>
      <c r="F31" s="25">
        <v>0.08</v>
      </c>
      <c r="G31" s="25">
        <v>0.04</v>
      </c>
      <c r="H31" s="50">
        <v>0.02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0.84</v>
      </c>
      <c r="F33" s="25">
        <v>0.09</v>
      </c>
      <c r="G33" s="25">
        <v>0.04</v>
      </c>
      <c r="H33" s="50">
        <v>0.03</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0.88</v>
      </c>
      <c r="F34" s="25">
        <v>7.0000000000000007E-2</v>
      </c>
      <c r="G34" s="25">
        <v>0.03</v>
      </c>
      <c r="H34" s="50">
        <v>0.02</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0.86</v>
      </c>
      <c r="F36" s="25">
        <v>0.08</v>
      </c>
      <c r="G36" s="25">
        <v>0.03</v>
      </c>
      <c r="H36" s="50">
        <v>0.03</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0.84</v>
      </c>
      <c r="F37" s="25">
        <v>0.1</v>
      </c>
      <c r="G37" s="25">
        <v>0.04</v>
      </c>
      <c r="H37" s="50">
        <v>0.02</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0.88</v>
      </c>
      <c r="F39" s="25">
        <v>0.06</v>
      </c>
      <c r="G39" s="25">
        <v>0.04</v>
      </c>
      <c r="H39" s="50">
        <v>0.02</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0.84</v>
      </c>
      <c r="F40" s="25">
        <v>0.12</v>
      </c>
      <c r="G40" s="25">
        <v>0.02</v>
      </c>
      <c r="H40" s="50">
        <v>0.03</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0.83</v>
      </c>
      <c r="F41" s="25">
        <v>0.08</v>
      </c>
      <c r="G41" s="25">
        <v>0.05</v>
      </c>
      <c r="H41" s="50">
        <v>0.03</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0.85</v>
      </c>
      <c r="F42" s="25">
        <v>0.09</v>
      </c>
      <c r="G42" s="25">
        <v>0.03</v>
      </c>
      <c r="H42" s="50">
        <v>0.02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0.85</v>
      </c>
      <c r="F44" s="25">
        <v>0.09</v>
      </c>
      <c r="G44" s="25">
        <v>0.03</v>
      </c>
      <c r="H44" s="50">
        <v>0.03</v>
      </c>
      <c r="K44" s="19"/>
      <c r="M44" s="14" t="b">
        <v>0</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0.84</v>
      </c>
      <c r="F45" s="25">
        <v>0.12</v>
      </c>
      <c r="G45" s="25">
        <v>0.02</v>
      </c>
      <c r="H45" s="50">
        <v>0.02</v>
      </c>
      <c r="K45" s="19"/>
      <c r="M45" s="14" t="b">
        <v>0</v>
      </c>
      <c r="N45" s="14" t="b">
        <v>1</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0.81</v>
      </c>
      <c r="F46" s="25">
        <v>0.09</v>
      </c>
      <c r="G46" s="25">
        <v>0.06</v>
      </c>
      <c r="H46" s="50">
        <v>0.04</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0.86</v>
      </c>
      <c r="F47" s="25">
        <v>0.06</v>
      </c>
      <c r="G47" s="25">
        <v>0.06</v>
      </c>
      <c r="H47" s="50">
        <v>0.02</v>
      </c>
      <c r="K47" s="19"/>
      <c r="M47" s="14" t="b">
        <v>0</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0.92</v>
      </c>
      <c r="F48" s="25">
        <v>0.05</v>
      </c>
      <c r="G48" s="25">
        <v>0.03</v>
      </c>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v>0.09</v>
      </c>
      <c r="G49" s="25">
        <v>0.05</v>
      </c>
      <c r="H49" s="50"/>
      <c r="K49" s="19"/>
      <c r="M49" s="14" t="b">
        <v>0</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0.66</v>
      </c>
      <c r="F51" s="25">
        <v>0.15</v>
      </c>
      <c r="G51" s="25">
        <v>0.09</v>
      </c>
      <c r="H51" s="50">
        <v>0.1</v>
      </c>
      <c r="K51" s="19"/>
      <c r="M51" s="14" t="b">
        <v>0</v>
      </c>
      <c r="N51" s="14" t="b">
        <v>0</v>
      </c>
      <c r="O51" s="14" t="b">
        <v>0</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0.86</v>
      </c>
      <c r="F52" s="25">
        <v>0.09</v>
      </c>
      <c r="G52" s="25">
        <v>0.03</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0.67</v>
      </c>
      <c r="F54" s="25">
        <v>0.19</v>
      </c>
      <c r="G54" s="25">
        <v>0.05</v>
      </c>
      <c r="H54" s="50">
        <v>0.09</v>
      </c>
      <c r="K54" s="19"/>
      <c r="M54" s="14" t="b">
        <v>1</v>
      </c>
      <c r="N54" s="14" t="b">
        <v>1</v>
      </c>
      <c r="O54" s="14" t="b">
        <v>0</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0.76</v>
      </c>
      <c r="F55" s="25">
        <v>0.13</v>
      </c>
      <c r="G55" s="25">
        <v>7.0000000000000007E-2</v>
      </c>
      <c r="H55" s="50">
        <v>0.03</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0.65</v>
      </c>
      <c r="F56" s="25">
        <v>0.2</v>
      </c>
      <c r="G56" s="25">
        <v>0.09</v>
      </c>
      <c r="H56" s="50">
        <v>0.06</v>
      </c>
      <c r="K56" s="19"/>
      <c r="M56" s="14" t="b">
        <v>1</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0.57999999999999996</v>
      </c>
      <c r="F57" s="25">
        <v>0.28999999999999998</v>
      </c>
      <c r="G57" s="25">
        <v>7.0000000000000007E-2</v>
      </c>
      <c r="H57" s="50">
        <v>7.0000000000000007E-2</v>
      </c>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0.89</v>
      </c>
      <c r="F58" s="25">
        <v>7.0000000000000007E-2</v>
      </c>
      <c r="G58" s="25">
        <v>0.03</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v>
      </c>
      <c r="F59" s="25">
        <v>0.13</v>
      </c>
      <c r="G59" s="25">
        <v>0.04</v>
      </c>
      <c r="H59" s="50">
        <v>0.03</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0.85</v>
      </c>
      <c r="F61" s="25">
        <v>0.1</v>
      </c>
      <c r="G61" s="25">
        <v>0.03</v>
      </c>
      <c r="H61" s="50">
        <v>0.02</v>
      </c>
      <c r="K61" s="19"/>
      <c r="M61" s="14" t="b">
        <v>1</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0.78</v>
      </c>
      <c r="F62" s="25">
        <v>0.14000000000000001</v>
      </c>
      <c r="G62" s="25">
        <v>0.04</v>
      </c>
      <c r="H62" s="50">
        <v>0.04</v>
      </c>
      <c r="K62" s="19"/>
      <c r="M62" s="14" t="b">
        <v>0</v>
      </c>
      <c r="N62" s="14" t="b">
        <v>1</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0.87</v>
      </c>
      <c r="F63" s="25">
        <v>7.0000000000000007E-2</v>
      </c>
      <c r="G63" s="25">
        <v>0.03</v>
      </c>
      <c r="H63" s="50">
        <v>0.02</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0.82</v>
      </c>
      <c r="F65" s="25">
        <v>0.09</v>
      </c>
      <c r="G65" s="25">
        <v>0.04</v>
      </c>
      <c r="H65" s="50">
        <v>0.05</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0.8</v>
      </c>
      <c r="F66" s="25">
        <v>0.12</v>
      </c>
      <c r="G66" s="25">
        <v>0.04</v>
      </c>
      <c r="H66" s="50">
        <v>0.03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0.88</v>
      </c>
      <c r="F67" s="25">
        <v>7.0000000000000007E-2</v>
      </c>
      <c r="G67" s="25">
        <v>0.03</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0.73</v>
      </c>
      <c r="F69" s="25">
        <v>0.14000000000000001</v>
      </c>
      <c r="G69" s="25">
        <v>0.08</v>
      </c>
      <c r="H69" s="50">
        <v>0.05</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0.89</v>
      </c>
      <c r="F70" s="25">
        <v>7.0000000000000007E-2</v>
      </c>
      <c r="G70" s="25">
        <v>0.02</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0.69</v>
      </c>
      <c r="F72" s="25">
        <v>0.14000000000000001</v>
      </c>
      <c r="G72" s="25">
        <v>0.08</v>
      </c>
      <c r="H72" s="50">
        <v>0.08</v>
      </c>
      <c r="K72" s="19"/>
      <c r="M72" s="14" t="b">
        <v>0</v>
      </c>
      <c r="N72" s="14" t="b">
        <v>1</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0.83</v>
      </c>
      <c r="F73" s="25">
        <v>0.1</v>
      </c>
      <c r="G73" s="25">
        <v>0.04</v>
      </c>
      <c r="H73" s="50">
        <v>0.02</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0.89</v>
      </c>
      <c r="F74" s="25">
        <v>7.0000000000000007E-2</v>
      </c>
      <c r="G74" s="25">
        <v>0.02</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0.78</v>
      </c>
      <c r="F76" s="25">
        <v>0.15</v>
      </c>
      <c r="G76" s="25">
        <v>0.03</v>
      </c>
      <c r="H76" s="50">
        <v>0.04</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0.79</v>
      </c>
      <c r="F77" s="25">
        <v>0.13</v>
      </c>
      <c r="G77" s="25">
        <v>0.05</v>
      </c>
      <c r="H77" s="50">
        <v>0.02</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0.86</v>
      </c>
      <c r="F78" s="25">
        <v>0.08</v>
      </c>
      <c r="G78" s="25">
        <v>0.04</v>
      </c>
      <c r="H78" s="50">
        <v>0.02</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0.84</v>
      </c>
      <c r="F79" s="25">
        <v>0.1</v>
      </c>
      <c r="G79" s="25">
        <v>0.02</v>
      </c>
      <c r="H79" s="50">
        <v>0.04</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0.6</v>
      </c>
      <c r="F81" s="25">
        <v>0.22</v>
      </c>
      <c r="G81" s="25">
        <v>0.11</v>
      </c>
      <c r="H81" s="50">
        <v>7.0000000000000007E-2</v>
      </c>
      <c r="K81" s="19"/>
      <c r="M81" s="14" t="b">
        <v>1</v>
      </c>
      <c r="N81" s="14" t="b">
        <v>1</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0.79</v>
      </c>
      <c r="F82" s="25">
        <v>0.13</v>
      </c>
      <c r="G82" s="25">
        <v>0.05</v>
      </c>
      <c r="H82" s="50">
        <v>0.03</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0.9</v>
      </c>
      <c r="F83" s="25">
        <v>0.06</v>
      </c>
      <c r="G83" s="25">
        <v>0.02</v>
      </c>
      <c r="H83" s="50">
        <v>0.02</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v>
      </c>
      <c r="F85" s="25">
        <v>0.06</v>
      </c>
      <c r="G85" s="25">
        <v>0.02</v>
      </c>
      <c r="H85" s="50">
        <v>0.02</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0.87</v>
      </c>
      <c r="F86" s="25">
        <v>0.09</v>
      </c>
      <c r="G86" s="25">
        <v>0.01</v>
      </c>
      <c r="H86" s="50">
        <v>0.02</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0.77</v>
      </c>
      <c r="F87" s="25">
        <v>0.12</v>
      </c>
      <c r="G87" s="25">
        <v>0.08</v>
      </c>
      <c r="H87" s="50">
        <v>0.04</v>
      </c>
      <c r="K87" s="19"/>
      <c r="M87" s="14" t="b">
        <v>1</v>
      </c>
      <c r="N87" s="14" t="b">
        <v>0</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0.75</v>
      </c>
      <c r="F88" s="25">
        <v>0.1</v>
      </c>
      <c r="G88" s="25">
        <v>0.05</v>
      </c>
      <c r="H88" s="50">
        <v>0.11</v>
      </c>
      <c r="K88" s="19"/>
      <c r="M88" s="14" t="b">
        <v>1</v>
      </c>
      <c r="N88" s="14" t="b">
        <v>0</v>
      </c>
      <c r="O88" s="14" t="b">
        <v>0</v>
      </c>
      <c r="P88" s="14" t="e">
        <v>#REF!</v>
      </c>
      <c r="Q88" s="14" t="e">
        <v>#REF!</v>
      </c>
      <c r="R88" s="14" t="e">
        <v>#REF!</v>
      </c>
      <c r="S88" s="14" t="e">
        <v>#REF!</v>
      </c>
      <c r="T88" s="14" t="e">
        <v>#REF!</v>
      </c>
      <c r="U88" s="14" t="e">
        <v>#REF!</v>
      </c>
      <c r="V88" s="14" t="e">
        <v>#REF!</v>
      </c>
      <c r="W88" s="14" t="e">
        <v>#REF!</v>
      </c>
      <c r="X88" s="14" t="e">
        <v>#REF!</v>
      </c>
      <c r="Y88" s="14" t="b">
        <v>1</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0.52</v>
      </c>
      <c r="F90" s="25">
        <v>0.28000000000000003</v>
      </c>
      <c r="G90" s="25">
        <v>0.1</v>
      </c>
      <c r="H90" s="50">
        <v>0.1</v>
      </c>
      <c r="K90" s="19"/>
      <c r="M90" s="14" t="b">
        <v>0</v>
      </c>
      <c r="N90" s="14" t="b">
        <v>1</v>
      </c>
      <c r="O90" s="14" t="b">
        <v>0</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0.82</v>
      </c>
      <c r="F91" s="25">
        <v>0.11</v>
      </c>
      <c r="G91" s="25">
        <v>0.05</v>
      </c>
      <c r="H91" s="50">
        <v>0.03</v>
      </c>
      <c r="K91" s="19"/>
      <c r="M91" s="14" t="b">
        <v>1</v>
      </c>
      <c r="N91" s="14" t="b">
        <v>0</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v>
      </c>
      <c r="F92" s="25">
        <v>0.06</v>
      </c>
      <c r="G92" s="25">
        <v>0.02</v>
      </c>
      <c r="H92" s="50">
        <v>0.02</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0.78</v>
      </c>
      <c r="F94" s="25">
        <v>0.13</v>
      </c>
      <c r="G94" s="25">
        <v>0.05</v>
      </c>
      <c r="H94" s="50">
        <v>0.04</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0.77</v>
      </c>
      <c r="F97" s="25">
        <v>0.14000000000000001</v>
      </c>
      <c r="G97" s="25">
        <v>0.06</v>
      </c>
      <c r="H97" s="50">
        <v>0.04</v>
      </c>
      <c r="K97" s="19"/>
      <c r="M97" s="14" t="b">
        <v>1</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0.95</v>
      </c>
      <c r="F98" s="25">
        <v>0.04</v>
      </c>
      <c r="G98" s="25">
        <v>0.01</v>
      </c>
      <c r="H98" s="50">
        <v>0.01</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0.77</v>
      </c>
      <c r="F100" s="25">
        <v>0.14000000000000001</v>
      </c>
      <c r="G100" s="25">
        <v>0.06</v>
      </c>
      <c r="H100" s="50">
        <v>0.03</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0.92</v>
      </c>
      <c r="F101" s="25">
        <v>0.05</v>
      </c>
      <c r="G101" s="25">
        <v>0.01</v>
      </c>
      <c r="H101" s="50">
        <v>0.02</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0.72</v>
      </c>
      <c r="F103" s="25">
        <v>0.17</v>
      </c>
      <c r="G103" s="25">
        <v>7.0000000000000007E-2</v>
      </c>
      <c r="H103" s="50">
        <v>0.04</v>
      </c>
      <c r="K103" s="19"/>
      <c r="M103" s="14" t="b">
        <v>0</v>
      </c>
      <c r="N103" s="14" t="b">
        <v>1</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0.83</v>
      </c>
      <c r="F104" s="25">
        <v>0.09</v>
      </c>
      <c r="G104" s="25">
        <v>0.06</v>
      </c>
      <c r="H104" s="50">
        <v>0.02</v>
      </c>
      <c r="K104" s="19"/>
      <c r="M104" s="14" t="b">
        <v>1</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0.87</v>
      </c>
      <c r="F105" s="25">
        <v>0.08</v>
      </c>
      <c r="G105" s="25">
        <v>0.03</v>
      </c>
      <c r="H105" s="50">
        <v>0.02</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0.89</v>
      </c>
      <c r="F106" s="29">
        <v>7.0000000000000007E-2</v>
      </c>
      <c r="G106" s="29">
        <v>0.01</v>
      </c>
      <c r="H106" s="51">
        <v>0.03</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533" priority="16">
      <formula>J13=TRUE</formula>
    </cfRule>
  </conditionalFormatting>
  <conditionalFormatting sqref="E35">
    <cfRule type="expression" dxfId="532" priority="9">
      <formula>J35=TRUE</formula>
    </cfRule>
  </conditionalFormatting>
  <conditionalFormatting sqref="E60">
    <cfRule type="expression" dxfId="531" priority="8">
      <formula>J60=TRUE</formula>
    </cfRule>
  </conditionalFormatting>
  <conditionalFormatting sqref="E64">
    <cfRule type="expression" dxfId="530" priority="7">
      <formula>J64=TRUE</formula>
    </cfRule>
  </conditionalFormatting>
  <conditionalFormatting sqref="E84">
    <cfRule type="expression" dxfId="529" priority="6">
      <formula>J84=TRUE</formula>
    </cfRule>
  </conditionalFormatting>
  <conditionalFormatting sqref="E89">
    <cfRule type="expression" dxfId="528" priority="5">
      <formula>J89=TRUE</formula>
    </cfRule>
  </conditionalFormatting>
  <conditionalFormatting sqref="E93">
    <cfRule type="expression" dxfId="527" priority="4">
      <formula>J93=TRUE</formula>
    </cfRule>
  </conditionalFormatting>
  <conditionalFormatting sqref="E96">
    <cfRule type="expression" dxfId="526" priority="3">
      <formula>J96=TRUE</formula>
    </cfRule>
  </conditionalFormatting>
  <conditionalFormatting sqref="E99">
    <cfRule type="expression" dxfId="525" priority="2">
      <formula>J99=TRUE</formula>
    </cfRule>
  </conditionalFormatting>
  <conditionalFormatting sqref="E112:E142">
    <cfRule type="expression" dxfId="524" priority="13">
      <formula>J112=TRUE</formula>
    </cfRule>
  </conditionalFormatting>
  <conditionalFormatting sqref="E154:E195">
    <cfRule type="expression" dxfId="523" priority="15">
      <formula>J154=TRUE</formula>
    </cfRule>
  </conditionalFormatting>
  <conditionalFormatting sqref="E207:E248">
    <cfRule type="expression" dxfId="522"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21" priority="10">
      <formula>Y11=TRUE</formula>
    </cfRule>
  </conditionalFormatting>
  <conditionalFormatting sqref="H112:H142 H154:H195 H207:H248 H13 H22 H25 H28 H32 H80 H102 H35 H38 H43 H50 H53 H60 H64 H68 H71 H75 H84 H89 H93 H96 H99">
    <cfRule type="expression" dxfId="520" priority="11">
      <formula>W13=TRUE</formula>
    </cfRule>
  </conditionalFormatting>
  <conditionalFormatting sqref="I110:I267">
    <cfRule type="expression" dxfId="519" priority="12">
      <formula>Y110=TRUE</formula>
    </cfRule>
  </conditionalFormatting>
  <conditionalFormatting sqref="K8:K106">
    <cfRule type="cellIs" dxfId="518"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517"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516" priority="18">
      <formula>L13=TRUE</formula>
    </cfRule>
  </conditionalFormatting>
  <pageMargins left="0.7" right="0.7" top="0.75" bottom="0.75" header="0.3" footer="0.3"/>
  <pageSetup paperSize="9" orientation="portrait" verticalDpi="0" r:id="rId1"/>
  <drawing r:id="rId2"/>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Worksheet____102"/>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281</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0.94</v>
      </c>
      <c r="F8" s="18">
        <v>0.03</v>
      </c>
      <c r="G8" s="18">
        <v>0.02</v>
      </c>
      <c r="H8" s="18">
        <v>0.01</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0.91</v>
      </c>
      <c r="F11" s="25">
        <v>0.04</v>
      </c>
      <c r="G11" s="25">
        <v>0.03</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0.96</v>
      </c>
      <c r="F12" s="25">
        <v>0.02</v>
      </c>
      <c r="G12" s="25">
        <v>0.01</v>
      </c>
      <c r="H12" s="50">
        <v>0.01</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0.92</v>
      </c>
      <c r="F14" s="25">
        <v>0.04</v>
      </c>
      <c r="G14" s="25">
        <v>0.03</v>
      </c>
      <c r="H14" s="50">
        <v>0.01</v>
      </c>
      <c r="K14" s="19"/>
      <c r="M14" s="14" t="b">
        <v>0</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0.93</v>
      </c>
      <c r="F15" s="25">
        <v>0.03</v>
      </c>
      <c r="G15" s="25">
        <v>0.02</v>
      </c>
      <c r="H15" s="50">
        <v>0.02</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0.93</v>
      </c>
      <c r="F16" s="25">
        <v>0.04</v>
      </c>
      <c r="G16" s="25">
        <v>0.01</v>
      </c>
      <c r="H16" s="50">
        <v>0.01</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0.93</v>
      </c>
      <c r="F17" s="25">
        <v>0.02</v>
      </c>
      <c r="G17" s="25">
        <v>0.03</v>
      </c>
      <c r="H17" s="50">
        <v>0.01</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0.93</v>
      </c>
      <c r="F18" s="25">
        <v>0.05</v>
      </c>
      <c r="G18" s="25">
        <v>0.01</v>
      </c>
      <c r="H18" s="50">
        <v>0.01</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0.98</v>
      </c>
      <c r="F19" s="25">
        <v>0.01</v>
      </c>
      <c r="G19" s="25">
        <v>0.01</v>
      </c>
      <c r="H19" s="50">
        <v>0.01</v>
      </c>
      <c r="K19" s="19"/>
      <c r="M19" s="14" t="b">
        <v>0</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0.99</v>
      </c>
      <c r="F20" s="25">
        <v>0.01</v>
      </c>
      <c r="G20" s="25"/>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0.98</v>
      </c>
      <c r="F21" s="25">
        <v>0.02</v>
      </c>
      <c r="G21" s="25"/>
      <c r="H21" s="50"/>
      <c r="K21" s="19"/>
      <c r="M21" s="14" t="b">
        <v>0</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0.93</v>
      </c>
      <c r="F23" s="25">
        <v>0.04</v>
      </c>
      <c r="G23" s="25">
        <v>0.02</v>
      </c>
      <c r="H23" s="50">
        <v>0.02</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0.98</v>
      </c>
      <c r="F24" s="25">
        <v>0.01</v>
      </c>
      <c r="G24" s="25">
        <v>0</v>
      </c>
      <c r="H24" s="50">
        <v>0</v>
      </c>
      <c r="K24" s="19"/>
      <c r="M24" s="14" t="b">
        <v>0</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0.9</v>
      </c>
      <c r="F26" s="25">
        <v>0.04</v>
      </c>
      <c r="G26" s="25">
        <v>0.04</v>
      </c>
      <c r="H26" s="50">
        <v>0.02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0.96</v>
      </c>
      <c r="F27" s="25">
        <v>0.02</v>
      </c>
      <c r="G27" s="25">
        <v>0.01</v>
      </c>
      <c r="H27" s="50">
        <v>0.01</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0.92</v>
      </c>
      <c r="F29" s="25">
        <v>0.03</v>
      </c>
      <c r="G29" s="25">
        <v>0.03</v>
      </c>
      <c r="H29" s="50">
        <v>0.02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0.97</v>
      </c>
      <c r="F30" s="25">
        <v>0.02</v>
      </c>
      <c r="G30" s="25">
        <v>0.01</v>
      </c>
      <c r="H30" s="50">
        <v>0.01</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0.94</v>
      </c>
      <c r="F31" s="25">
        <v>0.04</v>
      </c>
      <c r="G31" s="25">
        <v>0</v>
      </c>
      <c r="H31" s="50">
        <v>0.02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0.93</v>
      </c>
      <c r="F33" s="25">
        <v>0.03</v>
      </c>
      <c r="G33" s="25">
        <v>0.02</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0.96</v>
      </c>
      <c r="F34" s="25">
        <v>0.02</v>
      </c>
      <c r="G34" s="25">
        <v>0.01</v>
      </c>
      <c r="H34" s="50">
        <v>0</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0.95</v>
      </c>
      <c r="F36" s="25">
        <v>0.02</v>
      </c>
      <c r="G36" s="25">
        <v>0.01</v>
      </c>
      <c r="H36" s="50">
        <v>0.01</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0.92</v>
      </c>
      <c r="F37" s="25">
        <v>0.04</v>
      </c>
      <c r="G37" s="25">
        <v>0.03</v>
      </c>
      <c r="H37" s="50">
        <v>0.01</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0.94</v>
      </c>
      <c r="F39" s="25">
        <v>0.03</v>
      </c>
      <c r="G39" s="25">
        <v>0.02</v>
      </c>
      <c r="H39" s="50">
        <v>0.01</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0.93</v>
      </c>
      <c r="F40" s="25">
        <v>0.03</v>
      </c>
      <c r="G40" s="25">
        <v>0.02</v>
      </c>
      <c r="H40" s="50">
        <v>0.02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0.91</v>
      </c>
      <c r="F41" s="25">
        <v>0.04</v>
      </c>
      <c r="G41" s="25">
        <v>0.03</v>
      </c>
      <c r="H41" s="50">
        <v>0.02</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0.96</v>
      </c>
      <c r="F42" s="25">
        <v>0.03</v>
      </c>
      <c r="G42" s="25">
        <v>0.01</v>
      </c>
      <c r="H42" s="50">
        <v>0.01</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0.93</v>
      </c>
      <c r="F44" s="25">
        <v>0.03</v>
      </c>
      <c r="G44" s="25">
        <v>0.02</v>
      </c>
      <c r="H44" s="50">
        <v>0.01</v>
      </c>
      <c r="K44" s="19"/>
      <c r="M44" s="14" t="b">
        <v>0</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0.94</v>
      </c>
      <c r="F45" s="25">
        <v>0.04</v>
      </c>
      <c r="G45" s="25">
        <v>0.02</v>
      </c>
      <c r="H45" s="50"/>
      <c r="K45" s="19"/>
      <c r="M45" s="14" t="b">
        <v>0</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0.93</v>
      </c>
      <c r="F46" s="25">
        <v>0.01</v>
      </c>
      <c r="G46" s="25">
        <v>0.04</v>
      </c>
      <c r="H46" s="50">
        <v>0.01</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0.98</v>
      </c>
      <c r="F47" s="25">
        <v>0.01</v>
      </c>
      <c r="G47" s="25">
        <v>0.01</v>
      </c>
      <c r="H47" s="50"/>
      <c r="K47" s="19"/>
      <c r="M47" s="14" t="b">
        <v>0</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1</v>
      </c>
      <c r="F48" s="25"/>
      <c r="G48" s="25"/>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1</v>
      </c>
      <c r="F49" s="25"/>
      <c r="G49" s="25"/>
      <c r="H49" s="50"/>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0.67</v>
      </c>
      <c r="F51" s="25">
        <v>0.11</v>
      </c>
      <c r="G51" s="25">
        <v>0.14000000000000001</v>
      </c>
      <c r="H51" s="50">
        <v>0.08</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0.95</v>
      </c>
      <c r="F52" s="25">
        <v>0.03</v>
      </c>
      <c r="G52" s="25">
        <v>0.01</v>
      </c>
      <c r="H52" s="50">
        <v>0.01</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0.75</v>
      </c>
      <c r="F54" s="25">
        <v>0.14000000000000001</v>
      </c>
      <c r="G54" s="25">
        <v>7.0000000000000007E-2</v>
      </c>
      <c r="H54" s="50">
        <v>0.04</v>
      </c>
      <c r="K54" s="19"/>
      <c r="M54" s="14" t="b">
        <v>0</v>
      </c>
      <c r="N54" s="14" t="b">
        <v>1</v>
      </c>
      <c r="O54" s="14" t="b">
        <v>0</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0.81</v>
      </c>
      <c r="F55" s="25">
        <v>0.1</v>
      </c>
      <c r="G55" s="25">
        <v>0.05</v>
      </c>
      <c r="H55" s="50">
        <v>0.04</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0.82</v>
      </c>
      <c r="F56" s="25">
        <v>7.0000000000000007E-2</v>
      </c>
      <c r="G56" s="25">
        <v>0.09</v>
      </c>
      <c r="H56" s="50">
        <v>0.02</v>
      </c>
      <c r="K56" s="19"/>
      <c r="M56" s="14" t="b">
        <v>1</v>
      </c>
      <c r="N56" s="14" t="b">
        <v>0</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0.71</v>
      </c>
      <c r="F57" s="25">
        <v>0.16</v>
      </c>
      <c r="G57" s="25">
        <v>0.13</v>
      </c>
      <c r="H57" s="50"/>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0.97</v>
      </c>
      <c r="F58" s="25">
        <v>0.02</v>
      </c>
      <c r="G58" s="25">
        <v>0.01</v>
      </c>
      <c r="H58" s="50">
        <v>0.01</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0.92</v>
      </c>
      <c r="F59" s="25">
        <v>0.03</v>
      </c>
      <c r="G59" s="25">
        <v>0.02</v>
      </c>
      <c r="H59" s="50">
        <v>0.03</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0.91</v>
      </c>
      <c r="F61" s="25">
        <v>0.06</v>
      </c>
      <c r="G61" s="25">
        <v>0.01</v>
      </c>
      <c r="H61" s="50">
        <v>0.02</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0.91</v>
      </c>
      <c r="F62" s="25">
        <v>0.04</v>
      </c>
      <c r="G62" s="25">
        <v>0.03</v>
      </c>
      <c r="H62" s="50">
        <v>0.02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0.95</v>
      </c>
      <c r="F63" s="25">
        <v>0.03</v>
      </c>
      <c r="G63" s="25">
        <v>0.02</v>
      </c>
      <c r="H63" s="50">
        <v>0.01</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0.92</v>
      </c>
      <c r="F65" s="25">
        <v>0.06</v>
      </c>
      <c r="G65" s="25">
        <v>0.01</v>
      </c>
      <c r="H65" s="50">
        <v>0.01</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0.92</v>
      </c>
      <c r="F66" s="25">
        <v>0.04</v>
      </c>
      <c r="G66" s="25">
        <v>0.02</v>
      </c>
      <c r="H66" s="50">
        <v>0.02</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0.95</v>
      </c>
      <c r="F67" s="25">
        <v>0.02</v>
      </c>
      <c r="G67" s="25">
        <v>0.02</v>
      </c>
      <c r="H67" s="50">
        <v>0.01</v>
      </c>
      <c r="K67" s="19"/>
      <c r="M67" s="14" t="b">
        <v>0</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0.88</v>
      </c>
      <c r="F69" s="25">
        <v>0.05</v>
      </c>
      <c r="G69" s="25">
        <v>0.04</v>
      </c>
      <c r="H69" s="50">
        <v>0.03</v>
      </c>
      <c r="K69" s="19"/>
      <c r="M69" s="14" t="b">
        <v>0</v>
      </c>
      <c r="N69" s="14" t="b">
        <v>0</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0.96</v>
      </c>
      <c r="F70" s="25">
        <v>0.02</v>
      </c>
      <c r="G70" s="25">
        <v>0.01</v>
      </c>
      <c r="H70" s="50">
        <v>0.01</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0.79</v>
      </c>
      <c r="F72" s="25">
        <v>0.09</v>
      </c>
      <c r="G72" s="25">
        <v>7.0000000000000007E-2</v>
      </c>
      <c r="H72" s="50">
        <v>0.05</v>
      </c>
      <c r="K72" s="19"/>
      <c r="M72" s="14" t="b">
        <v>0</v>
      </c>
      <c r="N72" s="14" t="b">
        <v>0</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0.92</v>
      </c>
      <c r="F73" s="25">
        <v>0.05</v>
      </c>
      <c r="G73" s="25">
        <v>0.02</v>
      </c>
      <c r="H73" s="50">
        <v>0.01</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0.98</v>
      </c>
      <c r="F74" s="25">
        <v>0.01</v>
      </c>
      <c r="G74" s="25">
        <v>0.01</v>
      </c>
      <c r="H74" s="50">
        <v>0</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0.9</v>
      </c>
      <c r="F76" s="25">
        <v>0.05</v>
      </c>
      <c r="G76" s="25">
        <v>0.03</v>
      </c>
      <c r="H76" s="50">
        <v>0.01</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0.94</v>
      </c>
      <c r="F77" s="25">
        <v>0.03</v>
      </c>
      <c r="G77" s="25">
        <v>0.02</v>
      </c>
      <c r="H77" s="50">
        <v>0.01</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0.94</v>
      </c>
      <c r="F78" s="25">
        <v>0.03</v>
      </c>
      <c r="G78" s="25">
        <v>0.02</v>
      </c>
      <c r="H78" s="50">
        <v>0.01</v>
      </c>
      <c r="K78" s="19"/>
      <c r="M78" s="14" t="b">
        <v>0</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0.94</v>
      </c>
      <c r="F79" s="25">
        <v>0.02</v>
      </c>
      <c r="G79" s="25">
        <v>0.01</v>
      </c>
      <c r="H79" s="50">
        <v>0.03</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0.9</v>
      </c>
      <c r="F81" s="25">
        <v>0.04</v>
      </c>
      <c r="G81" s="25">
        <v>0.05</v>
      </c>
      <c r="H81" s="50">
        <v>0.02</v>
      </c>
      <c r="K81" s="19"/>
      <c r="M81" s="14" t="b">
        <v>1</v>
      </c>
      <c r="N81" s="14" t="b">
        <v>0</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0.9</v>
      </c>
      <c r="F82" s="25">
        <v>0.05</v>
      </c>
      <c r="G82" s="25">
        <v>0.02</v>
      </c>
      <c r="H82" s="50">
        <v>0.02</v>
      </c>
      <c r="K82" s="19"/>
      <c r="M82" s="14" t="b">
        <v>1</v>
      </c>
      <c r="N82" s="14" t="b">
        <v>0</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0.96</v>
      </c>
      <c r="F83" s="25">
        <v>0.02</v>
      </c>
      <c r="G83" s="25">
        <v>0.01</v>
      </c>
      <c r="H83" s="50">
        <v>0.01</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0.95</v>
      </c>
      <c r="F85" s="25">
        <v>0.02</v>
      </c>
      <c r="G85" s="25">
        <v>0.01</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0.95</v>
      </c>
      <c r="F86" s="25">
        <v>0.03</v>
      </c>
      <c r="G86" s="25">
        <v>0.01</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0.92</v>
      </c>
      <c r="F87" s="25">
        <v>0.04</v>
      </c>
      <c r="G87" s="25">
        <v>0.03</v>
      </c>
      <c r="H87" s="50">
        <v>0.01</v>
      </c>
      <c r="K87" s="19"/>
      <c r="M87" s="14" t="b">
        <v>1</v>
      </c>
      <c r="N87" s="14" t="b">
        <v>0</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0.81</v>
      </c>
      <c r="F88" s="25">
        <v>0.05</v>
      </c>
      <c r="G88" s="25">
        <v>0.05</v>
      </c>
      <c r="H88" s="50">
        <v>0.1</v>
      </c>
      <c r="K88" s="19"/>
      <c r="M88" s="14" t="b">
        <v>0</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0.87</v>
      </c>
      <c r="F90" s="25">
        <v>0.08</v>
      </c>
      <c r="G90" s="25">
        <v>0.05</v>
      </c>
      <c r="H90" s="50">
        <v>0.01</v>
      </c>
      <c r="K90" s="19"/>
      <c r="M90" s="14" t="b">
        <v>0</v>
      </c>
      <c r="N90" s="14" t="b">
        <v>0</v>
      </c>
      <c r="O90" s="14" t="b">
        <v>0</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0.92</v>
      </c>
      <c r="F91" s="25">
        <v>0.04</v>
      </c>
      <c r="G91" s="25">
        <v>0.02</v>
      </c>
      <c r="H91" s="50">
        <v>0.01</v>
      </c>
      <c r="K91" s="19"/>
      <c r="M91" s="14" t="b">
        <v>1</v>
      </c>
      <c r="N91" s="14" t="b">
        <v>0</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0.95</v>
      </c>
      <c r="F92" s="25">
        <v>0.02</v>
      </c>
      <c r="G92" s="25">
        <v>0.01</v>
      </c>
      <c r="H92" s="50">
        <v>0.01</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0.91</v>
      </c>
      <c r="F94" s="25">
        <v>0.05</v>
      </c>
      <c r="G94" s="25">
        <v>0.03</v>
      </c>
      <c r="H94" s="50">
        <v>0.02</v>
      </c>
      <c r="K94" s="19"/>
      <c r="M94" s="14" t="b">
        <v>1</v>
      </c>
      <c r="N94" s="14" t="b">
        <v>0</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1</v>
      </c>
      <c r="F95" s="25"/>
      <c r="G95" s="25"/>
      <c r="H95" s="50"/>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0.9</v>
      </c>
      <c r="F97" s="25">
        <v>0.05</v>
      </c>
      <c r="G97" s="25">
        <v>0.03</v>
      </c>
      <c r="H97" s="50">
        <v>0.02</v>
      </c>
      <c r="K97" s="19"/>
      <c r="M97" s="14" t="b">
        <v>1</v>
      </c>
      <c r="N97" s="14" t="b">
        <v>0</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0.98</v>
      </c>
      <c r="F98" s="25">
        <v>0.01</v>
      </c>
      <c r="G98" s="25">
        <v>0</v>
      </c>
      <c r="H98" s="50">
        <v>0.01</v>
      </c>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0.9</v>
      </c>
      <c r="F100" s="25">
        <v>0.05</v>
      </c>
      <c r="G100" s="25">
        <v>0.03</v>
      </c>
      <c r="H100" s="50">
        <v>0.02</v>
      </c>
      <c r="K100" s="19"/>
      <c r="M100" s="14" t="b">
        <v>1</v>
      </c>
      <c r="N100" s="14" t="b">
        <v>0</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0.97</v>
      </c>
      <c r="F101" s="25">
        <v>0.01</v>
      </c>
      <c r="G101" s="25">
        <v>0.01</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0.91</v>
      </c>
      <c r="F103" s="25">
        <v>0.04</v>
      </c>
      <c r="G103" s="25">
        <v>0.02</v>
      </c>
      <c r="H103" s="50">
        <v>0.02</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0.94</v>
      </c>
      <c r="F104" s="25">
        <v>0.03</v>
      </c>
      <c r="G104" s="25">
        <v>0.02</v>
      </c>
      <c r="H104" s="50">
        <v>0.01</v>
      </c>
      <c r="K104" s="19"/>
      <c r="M104" s="14" t="b">
        <v>0</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0.94</v>
      </c>
      <c r="F105" s="25">
        <v>0.03</v>
      </c>
      <c r="G105" s="25">
        <v>0.02</v>
      </c>
      <c r="H105" s="50">
        <v>0.01</v>
      </c>
      <c r="K105" s="19"/>
      <c r="M105" s="14" t="b">
        <v>0</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0.95</v>
      </c>
      <c r="F106" s="29">
        <v>0.03</v>
      </c>
      <c r="G106" s="29">
        <v>0.01</v>
      </c>
      <c r="H106" s="51">
        <v>0.02</v>
      </c>
      <c r="K106" s="19"/>
      <c r="M106" s="14" t="b">
        <v>0</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515" priority="16">
      <formula>J13=TRUE</formula>
    </cfRule>
  </conditionalFormatting>
  <conditionalFormatting sqref="E35">
    <cfRule type="expression" dxfId="514" priority="9">
      <formula>J35=TRUE</formula>
    </cfRule>
  </conditionalFormatting>
  <conditionalFormatting sqref="E60">
    <cfRule type="expression" dxfId="513" priority="8">
      <formula>J60=TRUE</formula>
    </cfRule>
  </conditionalFormatting>
  <conditionalFormatting sqref="E64">
    <cfRule type="expression" dxfId="512" priority="7">
      <formula>J64=TRUE</formula>
    </cfRule>
  </conditionalFormatting>
  <conditionalFormatting sqref="E84">
    <cfRule type="expression" dxfId="511" priority="6">
      <formula>J84=TRUE</formula>
    </cfRule>
  </conditionalFormatting>
  <conditionalFormatting sqref="E89">
    <cfRule type="expression" dxfId="510" priority="5">
      <formula>J89=TRUE</formula>
    </cfRule>
  </conditionalFormatting>
  <conditionalFormatting sqref="E93">
    <cfRule type="expression" dxfId="509" priority="4">
      <formula>J93=TRUE</formula>
    </cfRule>
  </conditionalFormatting>
  <conditionalFormatting sqref="E96">
    <cfRule type="expression" dxfId="508" priority="3">
      <formula>J96=TRUE</formula>
    </cfRule>
  </conditionalFormatting>
  <conditionalFormatting sqref="E99">
    <cfRule type="expression" dxfId="507" priority="2">
      <formula>J99=TRUE</formula>
    </cfRule>
  </conditionalFormatting>
  <conditionalFormatting sqref="E112:E142">
    <cfRule type="expression" dxfId="506" priority="13">
      <formula>J112=TRUE</formula>
    </cfRule>
  </conditionalFormatting>
  <conditionalFormatting sqref="E154:E195">
    <cfRule type="expression" dxfId="505" priority="15">
      <formula>J154=TRUE</formula>
    </cfRule>
  </conditionalFormatting>
  <conditionalFormatting sqref="E207:E248">
    <cfRule type="expression" dxfId="504"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503" priority="10">
      <formula>Y11=TRUE</formula>
    </cfRule>
  </conditionalFormatting>
  <conditionalFormatting sqref="H112:H142 H154:H195 H207:H248 H13 H22 H25 H28 H32 H80 H102 H35 H38 H43 H50 H53 H60 H64 H68 H71 H75 H84 H89 H93 H96 H99">
    <cfRule type="expression" dxfId="502" priority="11">
      <formula>W13=TRUE</formula>
    </cfRule>
  </conditionalFormatting>
  <conditionalFormatting sqref="I110:I267">
    <cfRule type="expression" dxfId="501" priority="12">
      <formula>Y110=TRUE</formula>
    </cfRule>
  </conditionalFormatting>
  <conditionalFormatting sqref="K8:K106">
    <cfRule type="cellIs" dxfId="500"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99"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98" priority="18">
      <formula>L13=TRUE</formula>
    </cfRule>
  </conditionalFormatting>
  <pageMargins left="0.7" right="0.7" top="0.75" bottom="0.75" header="0.3" footer="0.3"/>
  <pageSetup paperSize="9" orientation="portrait" verticalDpi="0" r:id="rId1"/>
  <drawing r:id="rId2"/>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Worksheet____103"/>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282</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0.79</v>
      </c>
      <c r="F8" s="18">
        <v>0.15</v>
      </c>
      <c r="G8" s="18">
        <v>0.04</v>
      </c>
      <c r="H8" s="18">
        <v>0.02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0.78</v>
      </c>
      <c r="F11" s="25">
        <v>0.14000000000000001</v>
      </c>
      <c r="G11" s="25">
        <v>0.05</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0.79</v>
      </c>
      <c r="F12" s="25">
        <v>0.15</v>
      </c>
      <c r="G12" s="25">
        <v>0.04</v>
      </c>
      <c r="H12" s="50">
        <v>0.03</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0.74</v>
      </c>
      <c r="F14" s="25">
        <v>0.16</v>
      </c>
      <c r="G14" s="25">
        <v>0.06</v>
      </c>
      <c r="H14" s="50">
        <v>0.05</v>
      </c>
      <c r="K14" s="19"/>
      <c r="M14" s="14" t="b">
        <v>0</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0.76</v>
      </c>
      <c r="F15" s="25">
        <v>0.17</v>
      </c>
      <c r="G15" s="25">
        <v>0.04</v>
      </c>
      <c r="H15" s="50">
        <v>0.03</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0.76</v>
      </c>
      <c r="F16" s="25">
        <v>0.18</v>
      </c>
      <c r="G16" s="25">
        <v>0.04</v>
      </c>
      <c r="H16" s="50">
        <v>0.02</v>
      </c>
      <c r="K16" s="19"/>
      <c r="M16" s="14" t="b">
        <v>0</v>
      </c>
      <c r="N16" s="14" t="b">
        <v>1</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0.77</v>
      </c>
      <c r="F17" s="25">
        <v>0.14000000000000001</v>
      </c>
      <c r="G17" s="25">
        <v>0.06</v>
      </c>
      <c r="H17" s="50">
        <v>0.03</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0.83</v>
      </c>
      <c r="F18" s="25">
        <v>0.12</v>
      </c>
      <c r="G18" s="25">
        <v>0.04</v>
      </c>
      <c r="H18" s="50">
        <v>0.02</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0.84</v>
      </c>
      <c r="F19" s="25">
        <v>0.12</v>
      </c>
      <c r="G19" s="25">
        <v>0.02</v>
      </c>
      <c r="H19" s="50">
        <v>0.01</v>
      </c>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0.88</v>
      </c>
      <c r="F20" s="25">
        <v>0.1</v>
      </c>
      <c r="G20" s="25">
        <v>0.02</v>
      </c>
      <c r="H20" s="50"/>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0.88</v>
      </c>
      <c r="F21" s="25">
        <v>0.11</v>
      </c>
      <c r="G21" s="25">
        <v>0.01</v>
      </c>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0.77</v>
      </c>
      <c r="F23" s="25">
        <v>0.15</v>
      </c>
      <c r="G23" s="25">
        <v>0.05</v>
      </c>
      <c r="H23" s="50">
        <v>0.03</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0.87</v>
      </c>
      <c r="F24" s="25">
        <v>0.11</v>
      </c>
      <c r="G24" s="25">
        <v>0.02</v>
      </c>
      <c r="H24" s="50">
        <v>0</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0.74</v>
      </c>
      <c r="F26" s="25">
        <v>0.17</v>
      </c>
      <c r="G26" s="25">
        <v>0.06</v>
      </c>
      <c r="H26" s="50">
        <v>0.03</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0.81</v>
      </c>
      <c r="F27" s="25">
        <v>0.14000000000000001</v>
      </c>
      <c r="G27" s="25">
        <v>0.03</v>
      </c>
      <c r="H27" s="50">
        <v>0.02</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0.78</v>
      </c>
      <c r="F29" s="25">
        <v>0.15</v>
      </c>
      <c r="G29" s="25">
        <v>0.04</v>
      </c>
      <c r="H29" s="50">
        <v>0.03</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0.81</v>
      </c>
      <c r="F30" s="25">
        <v>0.14000000000000001</v>
      </c>
      <c r="G30" s="25">
        <v>0.03</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0.76</v>
      </c>
      <c r="F31" s="25">
        <v>0.15</v>
      </c>
      <c r="G31" s="25">
        <v>0.06</v>
      </c>
      <c r="H31" s="50">
        <v>0.03</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0.76</v>
      </c>
      <c r="F33" s="25">
        <v>0.16</v>
      </c>
      <c r="G33" s="25">
        <v>0.05</v>
      </c>
      <c r="H33" s="50">
        <v>0.03</v>
      </c>
      <c r="K33" s="19"/>
      <c r="M33" s="14" t="b">
        <v>0</v>
      </c>
      <c r="N33" s="14" t="b">
        <v>1</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0.88</v>
      </c>
      <c r="F34" s="25">
        <v>0.08</v>
      </c>
      <c r="G34" s="25">
        <v>0.02</v>
      </c>
      <c r="H34" s="50">
        <v>0.02</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v>
      </c>
      <c r="F36" s="25">
        <v>0.14000000000000001</v>
      </c>
      <c r="G36" s="25">
        <v>0.04</v>
      </c>
      <c r="H36" s="50">
        <v>0.02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0.77</v>
      </c>
      <c r="F37" s="25">
        <v>0.16</v>
      </c>
      <c r="G37" s="25">
        <v>0.04</v>
      </c>
      <c r="H37" s="50">
        <v>0.03</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0.83</v>
      </c>
      <c r="F39" s="25">
        <v>0.12</v>
      </c>
      <c r="G39" s="25">
        <v>0.04</v>
      </c>
      <c r="H39" s="50">
        <v>0.02</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0.75</v>
      </c>
      <c r="F40" s="25">
        <v>0.17</v>
      </c>
      <c r="G40" s="25">
        <v>0.04</v>
      </c>
      <c r="H40" s="50">
        <v>0.04</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0.82</v>
      </c>
      <c r="F41" s="25">
        <v>0.09</v>
      </c>
      <c r="G41" s="25">
        <v>0.06</v>
      </c>
      <c r="H41" s="50">
        <v>0.03</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0.78</v>
      </c>
      <c r="F42" s="25">
        <v>0.17</v>
      </c>
      <c r="G42" s="25">
        <v>0.03</v>
      </c>
      <c r="H42" s="50">
        <v>0.02</v>
      </c>
      <c r="K42" s="19"/>
      <c r="M42" s="14" t="b">
        <v>0</v>
      </c>
      <c r="N42" s="14" t="b">
        <v>1</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0.78</v>
      </c>
      <c r="F44" s="25">
        <v>0.15</v>
      </c>
      <c r="G44" s="25">
        <v>0.04</v>
      </c>
      <c r="H44" s="50">
        <v>0.02</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0.88</v>
      </c>
      <c r="F45" s="25">
        <v>0.08</v>
      </c>
      <c r="G45" s="25">
        <v>0.04</v>
      </c>
      <c r="H45" s="50"/>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0.84</v>
      </c>
      <c r="F46" s="25">
        <v>0.12</v>
      </c>
      <c r="G46" s="25">
        <v>0.03</v>
      </c>
      <c r="H46" s="50">
        <v>0.01</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0.81</v>
      </c>
      <c r="F47" s="25">
        <v>7.0000000000000007E-2</v>
      </c>
      <c r="G47" s="25">
        <v>0.06</v>
      </c>
      <c r="H47" s="50">
        <v>0.06</v>
      </c>
      <c r="K47" s="19"/>
      <c r="M47" s="14" t="b">
        <v>0</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0.89</v>
      </c>
      <c r="F48" s="25">
        <v>0.09</v>
      </c>
      <c r="G48" s="25">
        <v>0.02</v>
      </c>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0.82</v>
      </c>
      <c r="F49" s="25">
        <v>0.14000000000000001</v>
      </c>
      <c r="G49" s="25"/>
      <c r="H49" s="50">
        <v>0.05</v>
      </c>
      <c r="K49" s="19"/>
      <c r="M49" s="14" t="b">
        <v>0</v>
      </c>
      <c r="N49" s="14" t="b">
        <v>1</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0.55000000000000004</v>
      </c>
      <c r="F51" s="25">
        <v>0.22</v>
      </c>
      <c r="G51" s="25">
        <v>0.16</v>
      </c>
      <c r="H51" s="50">
        <v>7.0000000000000007E-2</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v>
      </c>
      <c r="F52" s="25">
        <v>0.14000000000000001</v>
      </c>
      <c r="G52" s="25">
        <v>0.04</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0.62</v>
      </c>
      <c r="F54" s="25">
        <v>0.19</v>
      </c>
      <c r="G54" s="25">
        <v>0.12</v>
      </c>
      <c r="H54" s="50">
        <v>7.0000000000000007E-2</v>
      </c>
      <c r="K54" s="19"/>
      <c r="M54" s="14" t="b">
        <v>1</v>
      </c>
      <c r="N54" s="14" t="b">
        <v>0</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0.68</v>
      </c>
      <c r="F55" s="25">
        <v>0.23</v>
      </c>
      <c r="G55" s="25">
        <v>0.06</v>
      </c>
      <c r="H55" s="50">
        <v>0.04</v>
      </c>
      <c r="K55" s="19"/>
      <c r="M55" s="14" t="b">
        <v>1</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0.68</v>
      </c>
      <c r="F56" s="25">
        <v>0.2</v>
      </c>
      <c r="G56" s="25">
        <v>0.09</v>
      </c>
      <c r="H56" s="50">
        <v>0.04</v>
      </c>
      <c r="K56" s="19"/>
      <c r="M56" s="14" t="b">
        <v>1</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0.51</v>
      </c>
      <c r="F57" s="25">
        <v>0.38</v>
      </c>
      <c r="G57" s="25">
        <v>0.11</v>
      </c>
      <c r="H57" s="50"/>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0.81</v>
      </c>
      <c r="F58" s="25">
        <v>0.13</v>
      </c>
      <c r="G58" s="25">
        <v>0.03</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0.78</v>
      </c>
      <c r="F59" s="25">
        <v>0.13</v>
      </c>
      <c r="G59" s="25">
        <v>0.05</v>
      </c>
      <c r="H59" s="50">
        <v>0.03</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0.81</v>
      </c>
      <c r="F61" s="25">
        <v>0.15</v>
      </c>
      <c r="G61" s="25">
        <v>0.04</v>
      </c>
      <c r="H61" s="50">
        <v>0.01</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0.76</v>
      </c>
      <c r="F62" s="25">
        <v>0.15</v>
      </c>
      <c r="G62" s="25">
        <v>0.06</v>
      </c>
      <c r="H62" s="50">
        <v>0.04</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0.79</v>
      </c>
      <c r="F63" s="25">
        <v>0.15</v>
      </c>
      <c r="G63" s="25">
        <v>0.04</v>
      </c>
      <c r="H63" s="50">
        <v>0.02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0.79</v>
      </c>
      <c r="F65" s="25">
        <v>0.15</v>
      </c>
      <c r="G65" s="25">
        <v>0.03</v>
      </c>
      <c r="H65" s="50">
        <v>0.03</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0.74</v>
      </c>
      <c r="F66" s="25">
        <v>0.17</v>
      </c>
      <c r="G66" s="25">
        <v>0.06</v>
      </c>
      <c r="H66" s="50">
        <v>0.03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0.81</v>
      </c>
      <c r="F67" s="25">
        <v>0.13</v>
      </c>
      <c r="G67" s="25">
        <v>0.04</v>
      </c>
      <c r="H67" s="50">
        <v>0.02</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0.6</v>
      </c>
      <c r="F69" s="25">
        <v>0.26</v>
      </c>
      <c r="G69" s="25">
        <v>0.09</v>
      </c>
      <c r="H69" s="50">
        <v>0.05</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0.85</v>
      </c>
      <c r="F70" s="25">
        <v>0.11</v>
      </c>
      <c r="G70" s="25">
        <v>0.02</v>
      </c>
      <c r="H70" s="50">
        <v>0.02</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0.65</v>
      </c>
      <c r="F72" s="25">
        <v>0.17</v>
      </c>
      <c r="G72" s="25">
        <v>0.13</v>
      </c>
      <c r="H72" s="50">
        <v>0.04</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0.78</v>
      </c>
      <c r="F73" s="25">
        <v>0.16</v>
      </c>
      <c r="G73" s="25">
        <v>0.03</v>
      </c>
      <c r="H73" s="50">
        <v>0.03</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0.82</v>
      </c>
      <c r="F74" s="25">
        <v>0.13</v>
      </c>
      <c r="G74" s="25">
        <v>0.03</v>
      </c>
      <c r="H74" s="50">
        <v>0.02</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0.68</v>
      </c>
      <c r="F76" s="25">
        <v>0.26</v>
      </c>
      <c r="G76" s="25">
        <v>0.05</v>
      </c>
      <c r="H76" s="50">
        <v>0.01</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0.7</v>
      </c>
      <c r="F77" s="25">
        <v>0.25</v>
      </c>
      <c r="G77" s="25">
        <v>0.04</v>
      </c>
      <c r="H77" s="50">
        <v>0.01</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v>
      </c>
      <c r="F78" s="25">
        <v>0.13</v>
      </c>
      <c r="G78" s="25">
        <v>0.04</v>
      </c>
      <c r="H78" s="50">
        <v>0.03</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0.79</v>
      </c>
      <c r="F79" s="25">
        <v>0.14000000000000001</v>
      </c>
      <c r="G79" s="25">
        <v>0.04</v>
      </c>
      <c r="H79" s="50">
        <v>0.03</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0.63</v>
      </c>
      <c r="F81" s="25">
        <v>0.21</v>
      </c>
      <c r="G81" s="25">
        <v>0.08</v>
      </c>
      <c r="H81" s="50">
        <v>0.08</v>
      </c>
      <c r="K81" s="19"/>
      <c r="M81" s="14" t="b">
        <v>1</v>
      </c>
      <c r="N81" s="14" t="b">
        <v>1</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0.72</v>
      </c>
      <c r="F82" s="25">
        <v>0.18</v>
      </c>
      <c r="G82" s="25">
        <v>7.0000000000000007E-2</v>
      </c>
      <c r="H82" s="50">
        <v>0.04</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0.83</v>
      </c>
      <c r="F83" s="25">
        <v>0.13</v>
      </c>
      <c r="G83" s="25">
        <v>0.03</v>
      </c>
      <c r="H83" s="50">
        <v>0.01</v>
      </c>
      <c r="K83" s="19"/>
      <c r="M83" s="14" t="b">
        <v>1</v>
      </c>
      <c r="N83" s="14" t="b">
        <v>1</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0.86</v>
      </c>
      <c r="F85" s="25">
        <v>0.1</v>
      </c>
      <c r="G85" s="25">
        <v>0.03</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0.81</v>
      </c>
      <c r="F86" s="25">
        <v>0.14000000000000001</v>
      </c>
      <c r="G86" s="25">
        <v>0.03</v>
      </c>
      <c r="H86" s="50">
        <v>0.02</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0.67</v>
      </c>
      <c r="F87" s="25">
        <v>0.22</v>
      </c>
      <c r="G87" s="25">
        <v>7.0000000000000007E-2</v>
      </c>
      <c r="H87" s="50">
        <v>0.05</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0.81</v>
      </c>
      <c r="F88" s="25">
        <v>0.06</v>
      </c>
      <c r="G88" s="25">
        <v>0.06</v>
      </c>
      <c r="H88" s="50">
        <v>0.06</v>
      </c>
      <c r="K88" s="19"/>
      <c r="M88" s="14" t="b">
        <v>1</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0.55000000000000004</v>
      </c>
      <c r="F90" s="25">
        <v>0.2</v>
      </c>
      <c r="G90" s="25">
        <v>0.13</v>
      </c>
      <c r="H90" s="50">
        <v>0.12</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0.72</v>
      </c>
      <c r="F91" s="25">
        <v>0.19</v>
      </c>
      <c r="G91" s="25">
        <v>0.06</v>
      </c>
      <c r="H91" s="50">
        <v>0.03</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0.85</v>
      </c>
      <c r="F92" s="25">
        <v>0.11</v>
      </c>
      <c r="G92" s="25">
        <v>0.02</v>
      </c>
      <c r="H92" s="50">
        <v>0.01</v>
      </c>
      <c r="K92" s="19"/>
      <c r="M92" s="14" t="b">
        <v>1</v>
      </c>
      <c r="N92" s="14" t="b">
        <v>1</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0.7</v>
      </c>
      <c r="F94" s="25">
        <v>0.21</v>
      </c>
      <c r="G94" s="25">
        <v>0.06</v>
      </c>
      <c r="H94" s="50">
        <v>0.04</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0.98</v>
      </c>
      <c r="F95" s="25">
        <v>0.01</v>
      </c>
      <c r="G95" s="25">
        <v>0</v>
      </c>
      <c r="H95" s="50">
        <v>0</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0.61</v>
      </c>
      <c r="F97" s="25">
        <v>0.27</v>
      </c>
      <c r="G97" s="25">
        <v>0.08</v>
      </c>
      <c r="H97" s="50">
        <v>0.05</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0.67</v>
      </c>
      <c r="F100" s="25">
        <v>0.22</v>
      </c>
      <c r="G100" s="25">
        <v>7.0000000000000007E-2</v>
      </c>
      <c r="H100" s="50">
        <v>0.04</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0.89</v>
      </c>
      <c r="F101" s="25">
        <v>0.08</v>
      </c>
      <c r="G101" s="25">
        <v>0.01</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v>
      </c>
      <c r="F103" s="25">
        <v>0.18</v>
      </c>
      <c r="G103" s="25">
        <v>0.08</v>
      </c>
      <c r="H103" s="50">
        <v>0.04</v>
      </c>
      <c r="K103" s="19"/>
      <c r="M103" s="14" t="b">
        <v>0</v>
      </c>
      <c r="N103" s="14" t="b">
        <v>1</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0.72</v>
      </c>
      <c r="F104" s="25">
        <v>0.22</v>
      </c>
      <c r="G104" s="25">
        <v>0.05</v>
      </c>
      <c r="H104" s="50">
        <v>0.02</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0.81</v>
      </c>
      <c r="F105" s="25">
        <v>0.12</v>
      </c>
      <c r="G105" s="25">
        <v>0.04</v>
      </c>
      <c r="H105" s="50">
        <v>0.02</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0.84</v>
      </c>
      <c r="F106" s="29">
        <v>0.11</v>
      </c>
      <c r="G106" s="29">
        <v>0.02</v>
      </c>
      <c r="H106" s="51">
        <v>0.03</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497" priority="16">
      <formula>J13=TRUE</formula>
    </cfRule>
  </conditionalFormatting>
  <conditionalFormatting sqref="E35">
    <cfRule type="expression" dxfId="496" priority="9">
      <formula>J35=TRUE</formula>
    </cfRule>
  </conditionalFormatting>
  <conditionalFormatting sqref="E60">
    <cfRule type="expression" dxfId="495" priority="8">
      <formula>J60=TRUE</formula>
    </cfRule>
  </conditionalFormatting>
  <conditionalFormatting sqref="E64">
    <cfRule type="expression" dxfId="494" priority="7">
      <formula>J64=TRUE</formula>
    </cfRule>
  </conditionalFormatting>
  <conditionalFormatting sqref="E84">
    <cfRule type="expression" dxfId="493" priority="6">
      <formula>J84=TRUE</formula>
    </cfRule>
  </conditionalFormatting>
  <conditionalFormatting sqref="E89">
    <cfRule type="expression" dxfId="492" priority="5">
      <formula>J89=TRUE</formula>
    </cfRule>
  </conditionalFormatting>
  <conditionalFormatting sqref="E93">
    <cfRule type="expression" dxfId="491" priority="4">
      <formula>J93=TRUE</formula>
    </cfRule>
  </conditionalFormatting>
  <conditionalFormatting sqref="E96">
    <cfRule type="expression" dxfId="490" priority="3">
      <formula>J96=TRUE</formula>
    </cfRule>
  </conditionalFormatting>
  <conditionalFormatting sqref="E99">
    <cfRule type="expression" dxfId="489" priority="2">
      <formula>J99=TRUE</formula>
    </cfRule>
  </conditionalFormatting>
  <conditionalFormatting sqref="E112:E142">
    <cfRule type="expression" dxfId="488" priority="13">
      <formula>J112=TRUE</formula>
    </cfRule>
  </conditionalFormatting>
  <conditionalFormatting sqref="E154:E195">
    <cfRule type="expression" dxfId="487" priority="15">
      <formula>J154=TRUE</formula>
    </cfRule>
  </conditionalFormatting>
  <conditionalFormatting sqref="E207:E248">
    <cfRule type="expression" dxfId="486"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485" priority="10">
      <formula>Y11=TRUE</formula>
    </cfRule>
  </conditionalFormatting>
  <conditionalFormatting sqref="H112:H142 H154:H195 H207:H248 H13 H22 H25 H28 H32 H80 H102 H35 H38 H43 H50 H53 H60 H64 H68 H71 H75 H84 H89 H93 H96 H99">
    <cfRule type="expression" dxfId="484" priority="11">
      <formula>W13=TRUE</formula>
    </cfRule>
  </conditionalFormatting>
  <conditionalFormatting sqref="I110:I267">
    <cfRule type="expression" dxfId="483" priority="12">
      <formula>Y110=TRUE</formula>
    </cfRule>
  </conditionalFormatting>
  <conditionalFormatting sqref="K8:K106">
    <cfRule type="cellIs" dxfId="482"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81"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80" priority="18">
      <formula>L13=TRUE</formula>
    </cfRule>
  </conditionalFormatting>
  <pageMargins left="0.7" right="0.7" top="0.75" bottom="0.75" header="0.3" footer="0.3"/>
  <pageSetup paperSize="9" orientation="portrait" verticalDpi="0" r:id="rId1"/>
  <drawing r:id="rId2"/>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Worksheet____104"/>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283</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0.66</v>
      </c>
      <c r="F8" s="18">
        <v>0.21</v>
      </c>
      <c r="G8" s="18">
        <v>0.08</v>
      </c>
      <c r="H8" s="18">
        <v>0.05</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0.65</v>
      </c>
      <c r="F11" s="25">
        <v>0.21</v>
      </c>
      <c r="G11" s="25">
        <v>0.1</v>
      </c>
      <c r="H11" s="50">
        <v>0.05</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0.67</v>
      </c>
      <c r="F12" s="25">
        <v>0.21</v>
      </c>
      <c r="G12" s="25">
        <v>7.0000000000000007E-2</v>
      </c>
      <c r="H12" s="50">
        <v>0.05</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0.64</v>
      </c>
      <c r="F14" s="25">
        <v>0.21</v>
      </c>
      <c r="G14" s="25">
        <v>0.09</v>
      </c>
      <c r="H14" s="50">
        <v>0.06</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0.62</v>
      </c>
      <c r="F15" s="25">
        <v>0.25</v>
      </c>
      <c r="G15" s="25">
        <v>7.0000000000000007E-2</v>
      </c>
      <c r="H15" s="50">
        <v>0.06</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0.59</v>
      </c>
      <c r="F16" s="25">
        <v>0.22</v>
      </c>
      <c r="G16" s="25">
        <v>0.13</v>
      </c>
      <c r="H16" s="50">
        <v>0.05</v>
      </c>
      <c r="K16" s="19"/>
      <c r="M16" s="14" t="b">
        <v>0</v>
      </c>
      <c r="N16" s="14" t="b">
        <v>1</v>
      </c>
      <c r="O16" s="14" t="b">
        <v>1</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0.62</v>
      </c>
      <c r="F17" s="25">
        <v>0.24</v>
      </c>
      <c r="G17" s="25">
        <v>0.1</v>
      </c>
      <c r="H17" s="50">
        <v>0.04</v>
      </c>
      <c r="K17" s="19"/>
      <c r="M17" s="14" t="b">
        <v>0</v>
      </c>
      <c r="N17" s="14" t="b">
        <v>1</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0.7</v>
      </c>
      <c r="F18" s="25">
        <v>0.18</v>
      </c>
      <c r="G18" s="25">
        <v>7.0000000000000007E-2</v>
      </c>
      <c r="H18" s="50">
        <v>0.04</v>
      </c>
      <c r="K18" s="19"/>
      <c r="M18" s="14" t="b">
        <v>1</v>
      </c>
      <c r="N18" s="14" t="b">
        <v>1</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0.67</v>
      </c>
      <c r="F19" s="25">
        <v>0.27</v>
      </c>
      <c r="G19" s="25">
        <v>0.04</v>
      </c>
      <c r="H19" s="50">
        <v>0.03</v>
      </c>
      <c r="K19" s="19"/>
      <c r="M19" s="14" t="b">
        <v>1</v>
      </c>
      <c r="N19" s="14" t="b">
        <v>1</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v>
      </c>
      <c r="F20" s="25">
        <v>0.12</v>
      </c>
      <c r="G20" s="25">
        <v>7.0000000000000007E-2</v>
      </c>
      <c r="H20" s="50">
        <v>0.02</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0.83</v>
      </c>
      <c r="F21" s="25">
        <v>0.11</v>
      </c>
      <c r="G21" s="25">
        <v>0.05</v>
      </c>
      <c r="H21" s="50">
        <v>0.01</v>
      </c>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0.63</v>
      </c>
      <c r="F23" s="25">
        <v>0.22</v>
      </c>
      <c r="G23" s="25">
        <v>0.09</v>
      </c>
      <c r="H23" s="50">
        <v>0.05</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0.77</v>
      </c>
      <c r="F24" s="25">
        <v>0.17</v>
      </c>
      <c r="G24" s="25">
        <v>0.05</v>
      </c>
      <c r="H24" s="50">
        <v>0.02</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0.61</v>
      </c>
      <c r="F26" s="25">
        <v>0.24</v>
      </c>
      <c r="G26" s="25">
        <v>0.1</v>
      </c>
      <c r="H26" s="50">
        <v>0.05</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0.68</v>
      </c>
      <c r="F27" s="25">
        <v>0.2</v>
      </c>
      <c r="G27" s="25">
        <v>0.08</v>
      </c>
      <c r="H27" s="50">
        <v>0.04</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0.64</v>
      </c>
      <c r="F29" s="25">
        <v>0.22</v>
      </c>
      <c r="G29" s="25">
        <v>0.09</v>
      </c>
      <c r="H29" s="50">
        <v>0.05</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0.69</v>
      </c>
      <c r="F30" s="25">
        <v>0.19</v>
      </c>
      <c r="G30" s="25">
        <v>0.08</v>
      </c>
      <c r="H30" s="50">
        <v>0.04</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0.67</v>
      </c>
      <c r="F31" s="25">
        <v>0.2</v>
      </c>
      <c r="G31" s="25">
        <v>7.0000000000000007E-2</v>
      </c>
      <c r="H31" s="50">
        <v>0.06</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0.64</v>
      </c>
      <c r="F33" s="25">
        <v>0.23</v>
      </c>
      <c r="G33" s="25">
        <v>0.08</v>
      </c>
      <c r="H33" s="50">
        <v>0.05</v>
      </c>
      <c r="K33" s="19"/>
      <c r="M33" s="14" t="b">
        <v>0</v>
      </c>
      <c r="N33" s="14" t="b">
        <v>1</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0.72</v>
      </c>
      <c r="F34" s="25">
        <v>0.14000000000000001</v>
      </c>
      <c r="G34" s="25">
        <v>0.1</v>
      </c>
      <c r="H34" s="50">
        <v>0.04</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0.68</v>
      </c>
      <c r="F36" s="25">
        <v>0.19</v>
      </c>
      <c r="G36" s="25">
        <v>0.08</v>
      </c>
      <c r="H36" s="50">
        <v>0.05</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0.64</v>
      </c>
      <c r="F37" s="25">
        <v>0.23</v>
      </c>
      <c r="G37" s="25">
        <v>0.09</v>
      </c>
      <c r="H37" s="50">
        <v>0.04</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0.7</v>
      </c>
      <c r="F39" s="25">
        <v>0.19</v>
      </c>
      <c r="G39" s="25">
        <v>7.0000000000000007E-2</v>
      </c>
      <c r="H39" s="50">
        <v>0.04</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0.62</v>
      </c>
      <c r="F40" s="25">
        <v>0.25</v>
      </c>
      <c r="G40" s="25">
        <v>0.09</v>
      </c>
      <c r="H40" s="50">
        <v>0.04</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0.69</v>
      </c>
      <c r="F41" s="25">
        <v>0.18</v>
      </c>
      <c r="G41" s="25">
        <v>7.0000000000000007E-2</v>
      </c>
      <c r="H41" s="50">
        <v>0.05</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0.65</v>
      </c>
      <c r="F42" s="25">
        <v>0.21</v>
      </c>
      <c r="G42" s="25">
        <v>0.09</v>
      </c>
      <c r="H42" s="50">
        <v>0.05</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0.65</v>
      </c>
      <c r="F44" s="25">
        <v>0.22</v>
      </c>
      <c r="G44" s="25">
        <v>0.08</v>
      </c>
      <c r="H44" s="50">
        <v>0.04</v>
      </c>
      <c r="K44" s="19"/>
      <c r="M44" s="14" t="b">
        <v>1</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0.68</v>
      </c>
      <c r="F45" s="25">
        <v>0.18</v>
      </c>
      <c r="G45" s="25">
        <v>0.12</v>
      </c>
      <c r="H45" s="50">
        <v>0.02</v>
      </c>
      <c r="K45" s="19"/>
      <c r="M45" s="14" t="b">
        <v>1</v>
      </c>
      <c r="N45" s="14" t="b">
        <v>0</v>
      </c>
      <c r="O45" s="14" t="b">
        <v>1</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0.56999999999999995</v>
      </c>
      <c r="F46" s="25">
        <v>0.16</v>
      </c>
      <c r="G46" s="25">
        <v>0.18</v>
      </c>
      <c r="H46" s="50">
        <v>0.09</v>
      </c>
      <c r="K46" s="19"/>
      <c r="M46" s="14" t="b">
        <v>0</v>
      </c>
      <c r="N46" s="14" t="b">
        <v>0</v>
      </c>
      <c r="O46" s="14" t="b">
        <v>1</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0.72</v>
      </c>
      <c r="F47" s="25">
        <v>0.17</v>
      </c>
      <c r="G47" s="25">
        <v>0.02</v>
      </c>
      <c r="H47" s="50">
        <v>0.08</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0.77</v>
      </c>
      <c r="F48" s="25">
        <v>0.16</v>
      </c>
      <c r="G48" s="25">
        <v>0.06</v>
      </c>
      <c r="H48" s="50">
        <v>0.02</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0.73</v>
      </c>
      <c r="F49" s="25">
        <v>0.14000000000000001</v>
      </c>
      <c r="G49" s="25">
        <v>0.05</v>
      </c>
      <c r="H49" s="50">
        <v>0.09</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0.47</v>
      </c>
      <c r="F51" s="25">
        <v>0.28000000000000003</v>
      </c>
      <c r="G51" s="25">
        <v>0.15</v>
      </c>
      <c r="H51" s="50">
        <v>0.1</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0.67</v>
      </c>
      <c r="F52" s="25">
        <v>0.21</v>
      </c>
      <c r="G52" s="25">
        <v>0.08</v>
      </c>
      <c r="H52" s="50">
        <v>0.04</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0.55000000000000004</v>
      </c>
      <c r="F54" s="25">
        <v>0.2</v>
      </c>
      <c r="G54" s="25">
        <v>0.13</v>
      </c>
      <c r="H54" s="50">
        <v>0.12</v>
      </c>
      <c r="K54" s="19"/>
      <c r="M54" s="14" t="b">
        <v>1</v>
      </c>
      <c r="N54" s="14" t="b">
        <v>0</v>
      </c>
      <c r="O54" s="14" t="b">
        <v>0</v>
      </c>
      <c r="P54" s="14" t="e">
        <v>#REF!</v>
      </c>
      <c r="Q54" s="14" t="e">
        <v>#REF!</v>
      </c>
      <c r="R54" s="14" t="e">
        <v>#REF!</v>
      </c>
      <c r="S54" s="14" t="e">
        <v>#REF!</v>
      </c>
      <c r="T54" s="14" t="e">
        <v>#REF!</v>
      </c>
      <c r="U54" s="14" t="e">
        <v>#REF!</v>
      </c>
      <c r="V54" s="14" t="e">
        <v>#REF!</v>
      </c>
      <c r="W54" s="14" t="e">
        <v>#REF!</v>
      </c>
      <c r="X54" s="14" t="e">
        <v>#REF!</v>
      </c>
      <c r="Y54" s="14" t="b">
        <v>1</v>
      </c>
      <c r="Z54" s="14" t="e">
        <v>#REF!</v>
      </c>
    </row>
    <row r="55" spans="1:26" ht="12.75" customHeight="1" x14ac:dyDescent="0.25">
      <c r="A55" s="13">
        <v>11</v>
      </c>
      <c r="C55" s="3" t="s">
        <v>60</v>
      </c>
      <c r="D55" s="20">
        <v>164</v>
      </c>
      <c r="E55" s="24">
        <v>0.51</v>
      </c>
      <c r="F55" s="25">
        <v>0.27</v>
      </c>
      <c r="G55" s="25">
        <v>0.15</v>
      </c>
      <c r="H55" s="50">
        <v>7.0000000000000007E-2</v>
      </c>
      <c r="K55" s="19"/>
      <c r="M55" s="14" t="b">
        <v>0</v>
      </c>
      <c r="N55" s="14" t="b">
        <v>1</v>
      </c>
      <c r="O55" s="14" t="b">
        <v>1</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0.54</v>
      </c>
      <c r="F56" s="25">
        <v>0.23</v>
      </c>
      <c r="G56" s="25">
        <v>0.15</v>
      </c>
      <c r="H56" s="50">
        <v>0.09</v>
      </c>
      <c r="K56" s="19"/>
      <c r="M56" s="14" t="b">
        <v>1</v>
      </c>
      <c r="N56" s="14" t="b">
        <v>0</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0.47</v>
      </c>
      <c r="F57" s="25">
        <v>0.33</v>
      </c>
      <c r="G57" s="25">
        <v>0.16</v>
      </c>
      <c r="H57" s="50">
        <v>0.04</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0.69</v>
      </c>
      <c r="F58" s="25">
        <v>0.2</v>
      </c>
      <c r="G58" s="25">
        <v>7.0000000000000007E-2</v>
      </c>
      <c r="H58" s="50">
        <v>0.04</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0.62</v>
      </c>
      <c r="F59" s="25">
        <v>0.21</v>
      </c>
      <c r="G59" s="25">
        <v>0.12</v>
      </c>
      <c r="H59" s="50">
        <v>0.05</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0.65</v>
      </c>
      <c r="F61" s="25">
        <v>0.19</v>
      </c>
      <c r="G61" s="25">
        <v>0.11</v>
      </c>
      <c r="H61" s="50">
        <v>0.05</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0.6</v>
      </c>
      <c r="F62" s="25">
        <v>0.24</v>
      </c>
      <c r="G62" s="25">
        <v>0.09</v>
      </c>
      <c r="H62" s="50">
        <v>0.06</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0.68</v>
      </c>
      <c r="F63" s="25">
        <v>0.2</v>
      </c>
      <c r="G63" s="25">
        <v>0.08</v>
      </c>
      <c r="H63" s="50">
        <v>0.04</v>
      </c>
      <c r="K63" s="19"/>
      <c r="M63" s="14" t="b">
        <v>1</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0.64</v>
      </c>
      <c r="F65" s="25">
        <v>0.18</v>
      </c>
      <c r="G65" s="25">
        <v>0.11</v>
      </c>
      <c r="H65" s="50">
        <v>7.0000000000000007E-2</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0.6</v>
      </c>
      <c r="F66" s="25">
        <v>0.23</v>
      </c>
      <c r="G66" s="25">
        <v>0.12</v>
      </c>
      <c r="H66" s="50">
        <v>0.06</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0.7</v>
      </c>
      <c r="F67" s="25">
        <v>0.21</v>
      </c>
      <c r="G67" s="25">
        <v>0.06</v>
      </c>
      <c r="H67" s="50">
        <v>0.03</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0.44</v>
      </c>
      <c r="F69" s="25">
        <v>0.28000000000000003</v>
      </c>
      <c r="G69" s="25">
        <v>0.18</v>
      </c>
      <c r="H69" s="50">
        <v>0.09</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0.73</v>
      </c>
      <c r="F70" s="25">
        <v>0.19</v>
      </c>
      <c r="G70" s="25">
        <v>0.05</v>
      </c>
      <c r="H70" s="50">
        <v>0.03</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0.56000000000000005</v>
      </c>
      <c r="F72" s="25">
        <v>0.22</v>
      </c>
      <c r="G72" s="25">
        <v>0.16</v>
      </c>
      <c r="H72" s="50">
        <v>0.06</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0.64</v>
      </c>
      <c r="F73" s="25">
        <v>0.22</v>
      </c>
      <c r="G73" s="25">
        <v>0.08</v>
      </c>
      <c r="H73" s="50">
        <v>0.06</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0.69</v>
      </c>
      <c r="F74" s="25">
        <v>0.21</v>
      </c>
      <c r="G74" s="25">
        <v>7.0000000000000007E-2</v>
      </c>
      <c r="H74" s="50">
        <v>0.03</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0.53</v>
      </c>
      <c r="F76" s="25">
        <v>0.28999999999999998</v>
      </c>
      <c r="G76" s="25">
        <v>0.1</v>
      </c>
      <c r="H76" s="50">
        <v>0.09</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0.55000000000000004</v>
      </c>
      <c r="F77" s="25">
        <v>0.28000000000000003</v>
      </c>
      <c r="G77" s="25">
        <v>0.12</v>
      </c>
      <c r="H77" s="50">
        <v>0.05</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0.68</v>
      </c>
      <c r="F78" s="25">
        <v>0.2</v>
      </c>
      <c r="G78" s="25">
        <v>0.08</v>
      </c>
      <c r="H78" s="50">
        <v>0.04</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0.64</v>
      </c>
      <c r="F79" s="25">
        <v>0.19</v>
      </c>
      <c r="G79" s="25">
        <v>0.11</v>
      </c>
      <c r="H79" s="50">
        <v>0.06</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0.57999999999999996</v>
      </c>
      <c r="F81" s="25">
        <v>0.19</v>
      </c>
      <c r="G81" s="25">
        <v>0.12</v>
      </c>
      <c r="H81" s="50">
        <v>0.11</v>
      </c>
      <c r="K81" s="19"/>
      <c r="M81" s="14" t="b">
        <v>1</v>
      </c>
      <c r="N81" s="14" t="b">
        <v>1</v>
      </c>
      <c r="O81" s="14" t="b">
        <v>1</v>
      </c>
      <c r="P81" s="14" t="e">
        <v>#REF!</v>
      </c>
      <c r="Q81" s="14" t="e">
        <v>#REF!</v>
      </c>
      <c r="R81" s="14" t="e">
        <v>#REF!</v>
      </c>
      <c r="S81" s="14" t="e">
        <v>#REF!</v>
      </c>
      <c r="T81" s="14" t="e">
        <v>#REF!</v>
      </c>
      <c r="U81" s="14" t="e">
        <v>#REF!</v>
      </c>
      <c r="V81" s="14" t="e">
        <v>#REF!</v>
      </c>
      <c r="W81" s="14" t="e">
        <v>#REF!</v>
      </c>
      <c r="X81" s="14" t="e">
        <v>#REF!</v>
      </c>
      <c r="Y81" s="14" t="b">
        <v>1</v>
      </c>
      <c r="Z81" s="14" t="e">
        <v>#REF!</v>
      </c>
    </row>
    <row r="82" spans="1:26" ht="12.75" customHeight="1" x14ac:dyDescent="0.25">
      <c r="A82" s="13">
        <v>17</v>
      </c>
      <c r="C82" s="3" t="s">
        <v>71</v>
      </c>
      <c r="D82" s="20">
        <v>696</v>
      </c>
      <c r="E82" s="24">
        <v>0.54</v>
      </c>
      <c r="F82" s="25">
        <v>0.26</v>
      </c>
      <c r="G82" s="25">
        <v>0.12</v>
      </c>
      <c r="H82" s="50">
        <v>7.0000000000000007E-2</v>
      </c>
      <c r="K82" s="19"/>
      <c r="M82" s="14" t="b">
        <v>0</v>
      </c>
      <c r="N82" s="14" t="b">
        <v>1</v>
      </c>
      <c r="O82" s="14" t="b">
        <v>1</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0.72</v>
      </c>
      <c r="F83" s="25">
        <v>0.19</v>
      </c>
      <c r="G83" s="25">
        <v>0.06</v>
      </c>
      <c r="H83" s="50">
        <v>0.03</v>
      </c>
      <c r="K83" s="19"/>
      <c r="M83" s="14" t="b">
        <v>1</v>
      </c>
      <c r="N83" s="14" t="b">
        <v>1</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0.77</v>
      </c>
      <c r="F85" s="25">
        <v>0.14000000000000001</v>
      </c>
      <c r="G85" s="25">
        <v>0.06</v>
      </c>
      <c r="H85" s="50">
        <v>0.02</v>
      </c>
      <c r="K85" s="19"/>
      <c r="M85" s="14" t="b">
        <v>1</v>
      </c>
      <c r="N85" s="14" t="b">
        <v>1</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0.65</v>
      </c>
      <c r="F86" s="25">
        <v>0.24</v>
      </c>
      <c r="G86" s="25">
        <v>0.08</v>
      </c>
      <c r="H86" s="50">
        <v>0.04</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0.55000000000000004</v>
      </c>
      <c r="F87" s="25">
        <v>0.25</v>
      </c>
      <c r="G87" s="25">
        <v>0.12</v>
      </c>
      <c r="H87" s="50">
        <v>0.08</v>
      </c>
      <c r="K87" s="19"/>
      <c r="M87" s="14" t="b">
        <v>1</v>
      </c>
      <c r="N87" s="14" t="b">
        <v>1</v>
      </c>
      <c r="O87" s="14" t="b">
        <v>1</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0.56999999999999995</v>
      </c>
      <c r="F88" s="25">
        <v>0.24</v>
      </c>
      <c r="G88" s="25">
        <v>0.11</v>
      </c>
      <c r="H88" s="50">
        <v>0.08</v>
      </c>
      <c r="K88" s="19"/>
      <c r="M88" s="14" t="b">
        <v>1</v>
      </c>
      <c r="N88" s="14" t="b">
        <v>1</v>
      </c>
      <c r="O88" s="14" t="b">
        <v>1</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0.48</v>
      </c>
      <c r="F90" s="25">
        <v>0.23</v>
      </c>
      <c r="G90" s="25">
        <v>0.15</v>
      </c>
      <c r="H90" s="50">
        <v>0.14000000000000001</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0.55000000000000004</v>
      </c>
      <c r="F91" s="25">
        <v>0.26</v>
      </c>
      <c r="G91" s="25">
        <v>0.13</v>
      </c>
      <c r="H91" s="50">
        <v>0.06</v>
      </c>
      <c r="K91" s="19"/>
      <c r="M91" s="14" t="b">
        <v>1</v>
      </c>
      <c r="N91" s="14" t="b">
        <v>1</v>
      </c>
      <c r="O91" s="14" t="b">
        <v>1</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0.74</v>
      </c>
      <c r="F92" s="25">
        <v>0.18</v>
      </c>
      <c r="G92" s="25">
        <v>0.05</v>
      </c>
      <c r="H92" s="50">
        <v>0.02</v>
      </c>
      <c r="K92" s="19"/>
      <c r="M92" s="14" t="b">
        <v>1</v>
      </c>
      <c r="N92" s="14" t="b">
        <v>1</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0.51</v>
      </c>
      <c r="F94" s="25">
        <v>0.3</v>
      </c>
      <c r="G94" s="25">
        <v>0.12</v>
      </c>
      <c r="H94" s="50">
        <v>0.06</v>
      </c>
      <c r="K94" s="19"/>
      <c r="M94" s="14" t="b">
        <v>0</v>
      </c>
      <c r="N94" s="14" t="b">
        <v>1</v>
      </c>
      <c r="O94" s="14" t="b">
        <v>1</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0.97</v>
      </c>
      <c r="F95" s="25">
        <v>0.02</v>
      </c>
      <c r="G95" s="25">
        <v>0</v>
      </c>
      <c r="H95" s="50">
        <v>0.01</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0.37</v>
      </c>
      <c r="F97" s="25">
        <v>0.39</v>
      </c>
      <c r="G97" s="25">
        <v>0.16</v>
      </c>
      <c r="H97" s="50">
        <v>0.08</v>
      </c>
      <c r="K97" s="19"/>
      <c r="M97" s="14" t="b">
        <v>0</v>
      </c>
      <c r="N97" s="14" t="b">
        <v>1</v>
      </c>
      <c r="O97" s="14" t="b">
        <v>1</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0.5</v>
      </c>
      <c r="F100" s="25">
        <v>0.28999999999999998</v>
      </c>
      <c r="G100" s="25">
        <v>0.14000000000000001</v>
      </c>
      <c r="H100" s="50">
        <v>7.0000000000000007E-2</v>
      </c>
      <c r="K100" s="19"/>
      <c r="M100" s="14" t="b">
        <v>0</v>
      </c>
      <c r="N100" s="14" t="b">
        <v>1</v>
      </c>
      <c r="O100" s="14" t="b">
        <v>1</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0.81</v>
      </c>
      <c r="F101" s="25">
        <v>0.13</v>
      </c>
      <c r="G101" s="25">
        <v>0.03</v>
      </c>
      <c r="H101" s="50">
        <v>0.02</v>
      </c>
      <c r="K101" s="19"/>
      <c r="M101" s="14" t="b">
        <v>1</v>
      </c>
      <c r="N101" s="14" t="b">
        <v>1</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0.53</v>
      </c>
      <c r="F103" s="25">
        <v>0.25</v>
      </c>
      <c r="G103" s="25">
        <v>0.13</v>
      </c>
      <c r="H103" s="50">
        <v>0.1</v>
      </c>
      <c r="K103" s="19"/>
      <c r="M103" s="14" t="b">
        <v>0</v>
      </c>
      <c r="N103" s="14" t="b">
        <v>1</v>
      </c>
      <c r="O103" s="14" t="b">
        <v>1</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0.56000000000000005</v>
      </c>
      <c r="F104" s="25">
        <v>0.25</v>
      </c>
      <c r="G104" s="25">
        <v>0.14000000000000001</v>
      </c>
      <c r="H104" s="50">
        <v>0.05</v>
      </c>
      <c r="K104" s="19"/>
      <c r="M104" s="14" t="b">
        <v>0</v>
      </c>
      <c r="N104" s="14" t="b">
        <v>1</v>
      </c>
      <c r="O104" s="14" t="b">
        <v>1</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0.7</v>
      </c>
      <c r="F105" s="25">
        <v>0.2</v>
      </c>
      <c r="G105" s="25">
        <v>7.0000000000000007E-2</v>
      </c>
      <c r="H105" s="50">
        <v>0.03</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0.72</v>
      </c>
      <c r="F106" s="29">
        <v>0.17</v>
      </c>
      <c r="G106" s="29">
        <v>0.06</v>
      </c>
      <c r="H106" s="51">
        <v>0.05</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479" priority="16">
      <formula>J13=TRUE</formula>
    </cfRule>
  </conditionalFormatting>
  <conditionalFormatting sqref="E35">
    <cfRule type="expression" dxfId="478" priority="9">
      <formula>J35=TRUE</formula>
    </cfRule>
  </conditionalFormatting>
  <conditionalFormatting sqref="E60">
    <cfRule type="expression" dxfId="477" priority="8">
      <formula>J60=TRUE</formula>
    </cfRule>
  </conditionalFormatting>
  <conditionalFormatting sqref="E64">
    <cfRule type="expression" dxfId="476" priority="7">
      <formula>J64=TRUE</formula>
    </cfRule>
  </conditionalFormatting>
  <conditionalFormatting sqref="E84">
    <cfRule type="expression" dxfId="475" priority="6">
      <formula>J84=TRUE</formula>
    </cfRule>
  </conditionalFormatting>
  <conditionalFormatting sqref="E89">
    <cfRule type="expression" dxfId="474" priority="5">
      <formula>J89=TRUE</formula>
    </cfRule>
  </conditionalFormatting>
  <conditionalFormatting sqref="E93">
    <cfRule type="expression" dxfId="473" priority="4">
      <formula>J93=TRUE</formula>
    </cfRule>
  </conditionalFormatting>
  <conditionalFormatting sqref="E96">
    <cfRule type="expression" dxfId="472" priority="3">
      <formula>J96=TRUE</formula>
    </cfRule>
  </conditionalFormatting>
  <conditionalFormatting sqref="E99">
    <cfRule type="expression" dxfId="471" priority="2">
      <formula>J99=TRUE</formula>
    </cfRule>
  </conditionalFormatting>
  <conditionalFormatting sqref="E112:E142">
    <cfRule type="expression" dxfId="470" priority="13">
      <formula>J112=TRUE</formula>
    </cfRule>
  </conditionalFormatting>
  <conditionalFormatting sqref="E154:E195">
    <cfRule type="expression" dxfId="469" priority="15">
      <formula>J154=TRUE</formula>
    </cfRule>
  </conditionalFormatting>
  <conditionalFormatting sqref="E207:E248">
    <cfRule type="expression" dxfId="468"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467" priority="10">
      <formula>Y11=TRUE</formula>
    </cfRule>
  </conditionalFormatting>
  <conditionalFormatting sqref="H112:H142 H154:H195 H207:H248 H13 H22 H25 H28 H32 H80 H102 H35 H38 H43 H50 H53 H60 H64 H68 H71 H75 H84 H89 H93 H96 H99">
    <cfRule type="expression" dxfId="466" priority="11">
      <formula>W13=TRUE</formula>
    </cfRule>
  </conditionalFormatting>
  <conditionalFormatting sqref="I110:I267">
    <cfRule type="expression" dxfId="465" priority="12">
      <formula>Y110=TRUE</formula>
    </cfRule>
  </conditionalFormatting>
  <conditionalFormatting sqref="K8:K106">
    <cfRule type="cellIs" dxfId="464"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63"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62" priority="18">
      <formula>L13=TRUE</formula>
    </cfRule>
  </conditionalFormatting>
  <pageMargins left="0.7" right="0.7" top="0.75" bottom="0.75" header="0.3" footer="0.3"/>
  <pageSetup paperSize="9" orientation="portrait" verticalDpi="0" r:id="rId1"/>
  <drawing r:id="rId2"/>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sheetPr codeName="Worksheet____105"/>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284</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0.87</v>
      </c>
      <c r="F8" s="18">
        <v>0.08</v>
      </c>
      <c r="G8" s="18">
        <v>0.03</v>
      </c>
      <c r="H8" s="18">
        <v>0.02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0.84</v>
      </c>
      <c r="F11" s="25">
        <v>0.1</v>
      </c>
      <c r="G11" s="25">
        <v>0.05</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0.9</v>
      </c>
      <c r="F12" s="25">
        <v>0.06</v>
      </c>
      <c r="G12" s="25">
        <v>0.02</v>
      </c>
      <c r="H12" s="50">
        <v>0.01</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0.83</v>
      </c>
      <c r="F14" s="25">
        <v>0.11</v>
      </c>
      <c r="G14" s="25">
        <v>0.05</v>
      </c>
      <c r="H14" s="50">
        <v>0.02</v>
      </c>
      <c r="K14" s="19"/>
      <c r="M14" s="14" t="b">
        <v>0</v>
      </c>
      <c r="N14" s="14" t="b">
        <v>1</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0.82</v>
      </c>
      <c r="F15" s="25">
        <v>0.12</v>
      </c>
      <c r="G15" s="25">
        <v>0.04</v>
      </c>
      <c r="H15" s="50">
        <v>0.03</v>
      </c>
      <c r="K15" s="19"/>
      <c r="M15" s="14" t="b">
        <v>0</v>
      </c>
      <c r="N15" s="14" t="b">
        <v>1</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0.84</v>
      </c>
      <c r="F16" s="25">
        <v>0.1</v>
      </c>
      <c r="G16" s="25">
        <v>0.04</v>
      </c>
      <c r="H16" s="50">
        <v>0.02</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0.87</v>
      </c>
      <c r="F17" s="25">
        <v>0.08</v>
      </c>
      <c r="G17" s="25">
        <v>0.03</v>
      </c>
      <c r="H17" s="50">
        <v>0.02</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0.89</v>
      </c>
      <c r="F18" s="25">
        <v>0.05</v>
      </c>
      <c r="G18" s="25">
        <v>0.04</v>
      </c>
      <c r="H18" s="50">
        <v>0.01</v>
      </c>
      <c r="K18" s="19"/>
      <c r="M18" s="14" t="b">
        <v>1</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0.94</v>
      </c>
      <c r="F19" s="25">
        <v>0.04</v>
      </c>
      <c r="G19" s="25">
        <v>0.02</v>
      </c>
      <c r="H19" s="50"/>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0.95</v>
      </c>
      <c r="F20" s="25">
        <v>0.04</v>
      </c>
      <c r="G20" s="25">
        <v>0.01</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0.97</v>
      </c>
      <c r="F21" s="25">
        <v>0.03</v>
      </c>
      <c r="G21" s="25"/>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0.85</v>
      </c>
      <c r="F23" s="25">
        <v>0.09</v>
      </c>
      <c r="G23" s="25">
        <v>0.04</v>
      </c>
      <c r="H23" s="50">
        <v>0.02</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0.95</v>
      </c>
      <c r="F24" s="25">
        <v>0.03</v>
      </c>
      <c r="G24" s="25">
        <v>0.01</v>
      </c>
      <c r="H24" s="50">
        <v>0</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0.82</v>
      </c>
      <c r="F26" s="25">
        <v>0.1</v>
      </c>
      <c r="G26" s="25">
        <v>0.05</v>
      </c>
      <c r="H26" s="50">
        <v>0.03</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0.89</v>
      </c>
      <c r="F27" s="25">
        <v>7.0000000000000007E-2</v>
      </c>
      <c r="G27" s="25">
        <v>0.03</v>
      </c>
      <c r="H27" s="50">
        <v>0.01</v>
      </c>
      <c r="K27" s="19"/>
      <c r="M27" s="14" t="b">
        <v>1</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0.85</v>
      </c>
      <c r="F29" s="25">
        <v>0.09</v>
      </c>
      <c r="G29" s="25">
        <v>0.04</v>
      </c>
      <c r="H29" s="50">
        <v>0.02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0.9</v>
      </c>
      <c r="F30" s="25">
        <v>7.0000000000000007E-2</v>
      </c>
      <c r="G30" s="25">
        <v>0.02</v>
      </c>
      <c r="H30" s="50">
        <v>0.01</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0.88</v>
      </c>
      <c r="F31" s="25">
        <v>7.0000000000000007E-2</v>
      </c>
      <c r="G31" s="25">
        <v>0.03</v>
      </c>
      <c r="H31" s="50">
        <v>0.03</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0.86</v>
      </c>
      <c r="F33" s="25">
        <v>0.09</v>
      </c>
      <c r="G33" s="25">
        <v>0.04</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0.91</v>
      </c>
      <c r="F34" s="25">
        <v>0.06</v>
      </c>
      <c r="G34" s="25">
        <v>0.02</v>
      </c>
      <c r="H34" s="50">
        <v>0.01</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0.89</v>
      </c>
      <c r="F36" s="25">
        <v>7.0000000000000007E-2</v>
      </c>
      <c r="G36" s="25">
        <v>0.02</v>
      </c>
      <c r="H36" s="50">
        <v>0.01</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0.85</v>
      </c>
      <c r="F37" s="25">
        <v>0.09</v>
      </c>
      <c r="G37" s="25">
        <v>0.05</v>
      </c>
      <c r="H37" s="50">
        <v>0.02</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0.9</v>
      </c>
      <c r="F39" s="25">
        <v>0.06</v>
      </c>
      <c r="G39" s="25">
        <v>0.04</v>
      </c>
      <c r="H39" s="50">
        <v>0.01</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0.84</v>
      </c>
      <c r="F40" s="25">
        <v>0.1</v>
      </c>
      <c r="G40" s="25">
        <v>0.03</v>
      </c>
      <c r="H40" s="50">
        <v>0.02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0.85</v>
      </c>
      <c r="F41" s="25">
        <v>0.09</v>
      </c>
      <c r="G41" s="25">
        <v>0.05</v>
      </c>
      <c r="H41" s="50">
        <v>0.02</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0.88</v>
      </c>
      <c r="F42" s="25">
        <v>0.08</v>
      </c>
      <c r="G42" s="25">
        <v>0.03</v>
      </c>
      <c r="H42" s="50">
        <v>0.01</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0.86</v>
      </c>
      <c r="F44" s="25">
        <v>0.09</v>
      </c>
      <c r="G44" s="25">
        <v>0.03</v>
      </c>
      <c r="H44" s="50">
        <v>0.02</v>
      </c>
      <c r="K44" s="19"/>
      <c r="M44" s="14" t="b">
        <v>0</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0.92</v>
      </c>
      <c r="F45" s="25">
        <v>0.04</v>
      </c>
      <c r="G45" s="25">
        <v>0.04</v>
      </c>
      <c r="H45" s="50"/>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0.85</v>
      </c>
      <c r="F46" s="25">
        <v>0.06</v>
      </c>
      <c r="G46" s="25">
        <v>0.06</v>
      </c>
      <c r="H46" s="50">
        <v>0.03</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0.93</v>
      </c>
      <c r="F47" s="25">
        <v>0.05</v>
      </c>
      <c r="G47" s="25">
        <v>0.02</v>
      </c>
      <c r="H47" s="50"/>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0.94</v>
      </c>
      <c r="F48" s="25">
        <v>0.06</v>
      </c>
      <c r="G48" s="25"/>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v>0.05</v>
      </c>
      <c r="G49" s="25">
        <v>0.05</v>
      </c>
      <c r="H49" s="50">
        <v>0.05</v>
      </c>
      <c r="K49" s="19"/>
      <c r="M49" s="14" t="b">
        <v>0</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0.6</v>
      </c>
      <c r="F51" s="25">
        <v>0.18</v>
      </c>
      <c r="G51" s="25">
        <v>0.14000000000000001</v>
      </c>
      <c r="H51" s="50">
        <v>0.08</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0.88</v>
      </c>
      <c r="F52" s="25">
        <v>0.08</v>
      </c>
      <c r="G52" s="25">
        <v>0.03</v>
      </c>
      <c r="H52" s="50">
        <v>0.01</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0.65</v>
      </c>
      <c r="F54" s="25">
        <v>0.21</v>
      </c>
      <c r="G54" s="25">
        <v>0.09</v>
      </c>
      <c r="H54" s="50">
        <v>0.05</v>
      </c>
      <c r="K54" s="19"/>
      <c r="M54" s="14" t="b">
        <v>0</v>
      </c>
      <c r="N54" s="14" t="b">
        <v>1</v>
      </c>
      <c r="O54" s="14" t="b">
        <v>0</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0.79</v>
      </c>
      <c r="F55" s="25">
        <v>0.13</v>
      </c>
      <c r="G55" s="25">
        <v>7.0000000000000007E-2</v>
      </c>
      <c r="H55" s="50">
        <v>0.01</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0.77</v>
      </c>
      <c r="F56" s="25">
        <v>0.13</v>
      </c>
      <c r="G56" s="25">
        <v>0.06</v>
      </c>
      <c r="H56" s="50">
        <v>0.05</v>
      </c>
      <c r="K56" s="19"/>
      <c r="M56" s="14" t="b">
        <v>1</v>
      </c>
      <c r="N56" s="14" t="b">
        <v>0</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0.67</v>
      </c>
      <c r="F57" s="25">
        <v>0.24</v>
      </c>
      <c r="G57" s="25">
        <v>0.09</v>
      </c>
      <c r="H57" s="50"/>
      <c r="K57" s="19"/>
      <c r="M57" s="14" t="b">
        <v>0</v>
      </c>
      <c r="N57" s="14" t="b">
        <v>1</v>
      </c>
      <c r="O57" s="14" t="b">
        <v>0</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0.9</v>
      </c>
      <c r="F58" s="25">
        <v>7.0000000000000007E-2</v>
      </c>
      <c r="G58" s="25">
        <v>0.03</v>
      </c>
      <c r="H58" s="50">
        <v>0.01</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0.84</v>
      </c>
      <c r="F59" s="25">
        <v>0.09</v>
      </c>
      <c r="G59" s="25">
        <v>0.05</v>
      </c>
      <c r="H59" s="50">
        <v>0.02</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0.82</v>
      </c>
      <c r="F61" s="25">
        <v>0.15</v>
      </c>
      <c r="G61" s="25">
        <v>0.04</v>
      </c>
      <c r="H61" s="50"/>
      <c r="K61" s="19"/>
      <c r="M61" s="14" t="b">
        <v>0</v>
      </c>
      <c r="N61" s="14" t="b">
        <v>1</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0.84</v>
      </c>
      <c r="F62" s="25">
        <v>0.09</v>
      </c>
      <c r="G62" s="25">
        <v>0.04</v>
      </c>
      <c r="H62" s="50">
        <v>0.03</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0.88</v>
      </c>
      <c r="F63" s="25">
        <v>7.0000000000000007E-2</v>
      </c>
      <c r="G63" s="25">
        <v>0.03</v>
      </c>
      <c r="H63" s="50">
        <v>0.01</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0.83</v>
      </c>
      <c r="F65" s="25">
        <v>0.11</v>
      </c>
      <c r="G65" s="25">
        <v>0.05</v>
      </c>
      <c r="H65" s="50">
        <v>0.01</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0.83</v>
      </c>
      <c r="F66" s="25">
        <v>0.1</v>
      </c>
      <c r="G66" s="25">
        <v>0.05</v>
      </c>
      <c r="H66" s="50">
        <v>0.03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0.9</v>
      </c>
      <c r="F67" s="25">
        <v>7.0000000000000007E-2</v>
      </c>
      <c r="G67" s="25">
        <v>0.02</v>
      </c>
      <c r="H67" s="50">
        <v>0.01</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0.74</v>
      </c>
      <c r="F69" s="25">
        <v>0.14000000000000001</v>
      </c>
      <c r="G69" s="25">
        <v>0.08</v>
      </c>
      <c r="H69" s="50">
        <v>0.03</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0.91</v>
      </c>
      <c r="F70" s="25">
        <v>0.06</v>
      </c>
      <c r="G70" s="25">
        <v>0.02</v>
      </c>
      <c r="H70" s="50">
        <v>0.01</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0.71</v>
      </c>
      <c r="F72" s="25">
        <v>0.13</v>
      </c>
      <c r="G72" s="25">
        <v>0.1</v>
      </c>
      <c r="H72" s="50">
        <v>0.05</v>
      </c>
      <c r="K72" s="19"/>
      <c r="M72" s="14" t="b">
        <v>0</v>
      </c>
      <c r="N72" s="14" t="b">
        <v>1</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0.85</v>
      </c>
      <c r="F73" s="25">
        <v>0.1</v>
      </c>
      <c r="G73" s="25">
        <v>0.04</v>
      </c>
      <c r="H73" s="50">
        <v>0.02</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0.91</v>
      </c>
      <c r="F74" s="25">
        <v>0.06</v>
      </c>
      <c r="G74" s="25">
        <v>0.02</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0.85</v>
      </c>
      <c r="F76" s="25">
        <v>0.04</v>
      </c>
      <c r="G76" s="25">
        <v>0.06</v>
      </c>
      <c r="H76" s="50">
        <v>0.04</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0.85</v>
      </c>
      <c r="F77" s="25">
        <v>0.1</v>
      </c>
      <c r="G77" s="25">
        <v>0.04</v>
      </c>
      <c r="H77" s="50">
        <v>0.02</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0.87</v>
      </c>
      <c r="F78" s="25">
        <v>0.08</v>
      </c>
      <c r="G78" s="25">
        <v>0.03</v>
      </c>
      <c r="H78" s="50">
        <v>0.01</v>
      </c>
      <c r="K78" s="19"/>
      <c r="M78" s="14" t="b">
        <v>0</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0.85</v>
      </c>
      <c r="F79" s="25">
        <v>0.08</v>
      </c>
      <c r="G79" s="25">
        <v>0.04</v>
      </c>
      <c r="H79" s="50">
        <v>0.02</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0.76</v>
      </c>
      <c r="F81" s="25">
        <v>0.12</v>
      </c>
      <c r="G81" s="25">
        <v>0.08</v>
      </c>
      <c r="H81" s="50">
        <v>0.04</v>
      </c>
      <c r="K81" s="19"/>
      <c r="M81" s="14" t="b">
        <v>0</v>
      </c>
      <c r="N81" s="14" t="b">
        <v>1</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0.83</v>
      </c>
      <c r="F82" s="25">
        <v>0.1</v>
      </c>
      <c r="G82" s="25">
        <v>0.04</v>
      </c>
      <c r="H82" s="50">
        <v>0.03</v>
      </c>
      <c r="K82" s="19"/>
      <c r="M82" s="14" t="b">
        <v>1</v>
      </c>
      <c r="N82" s="14" t="b">
        <v>0</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0.89</v>
      </c>
      <c r="F83" s="25">
        <v>7.0000000000000007E-2</v>
      </c>
      <c r="G83" s="25">
        <v>0.03</v>
      </c>
      <c r="H83" s="50">
        <v>0.01</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0.91</v>
      </c>
      <c r="F85" s="25">
        <v>0.06</v>
      </c>
      <c r="G85" s="25">
        <v>0.02</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0.89</v>
      </c>
      <c r="F86" s="25">
        <v>7.0000000000000007E-2</v>
      </c>
      <c r="G86" s="25">
        <v>0.03</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0.8</v>
      </c>
      <c r="F87" s="25">
        <v>0.12</v>
      </c>
      <c r="G87" s="25">
        <v>0.05</v>
      </c>
      <c r="H87" s="50">
        <v>0.03</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0.75</v>
      </c>
      <c r="F88" s="25">
        <v>0.08</v>
      </c>
      <c r="G88" s="25">
        <v>0.13</v>
      </c>
      <c r="H88" s="50">
        <v>0.05</v>
      </c>
      <c r="K88" s="19"/>
      <c r="M88" s="14" t="b">
        <v>0</v>
      </c>
      <c r="N88" s="14" t="b">
        <v>0</v>
      </c>
      <c r="O88" s="14" t="b">
        <v>1</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0.7</v>
      </c>
      <c r="F90" s="25">
        <v>0.14000000000000001</v>
      </c>
      <c r="G90" s="25">
        <v>0.12</v>
      </c>
      <c r="H90" s="50">
        <v>0.04</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0.82</v>
      </c>
      <c r="F91" s="25">
        <v>0.11</v>
      </c>
      <c r="G91" s="25">
        <v>0.04</v>
      </c>
      <c r="H91" s="50">
        <v>0.03</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0.91</v>
      </c>
      <c r="F92" s="25">
        <v>0.06</v>
      </c>
      <c r="G92" s="25">
        <v>0.02</v>
      </c>
      <c r="H92" s="50">
        <v>0.01</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0.82</v>
      </c>
      <c r="F94" s="25">
        <v>0.11</v>
      </c>
      <c r="G94" s="25">
        <v>0.05</v>
      </c>
      <c r="H94" s="50">
        <v>0.02</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0.98</v>
      </c>
      <c r="F95" s="25">
        <v>0.01</v>
      </c>
      <c r="G95" s="25">
        <v>0.01</v>
      </c>
      <c r="H95" s="50">
        <v>0</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0.76</v>
      </c>
      <c r="F97" s="25">
        <v>0.15</v>
      </c>
      <c r="G97" s="25">
        <v>0.06</v>
      </c>
      <c r="H97" s="50">
        <v>0.03</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0.8</v>
      </c>
      <c r="F100" s="25">
        <v>0.12</v>
      </c>
      <c r="G100" s="25">
        <v>0.06</v>
      </c>
      <c r="H100" s="50">
        <v>0.02</v>
      </c>
      <c r="K100" s="19"/>
      <c r="M100" s="14" t="b">
        <v>1</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0.94</v>
      </c>
      <c r="F101" s="25">
        <v>0.04</v>
      </c>
      <c r="G101" s="25">
        <v>0.01</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0.77</v>
      </c>
      <c r="F103" s="25">
        <v>0.13</v>
      </c>
      <c r="G103" s="25">
        <v>0.08</v>
      </c>
      <c r="H103" s="50">
        <v>0.02</v>
      </c>
      <c r="K103" s="19"/>
      <c r="M103" s="14" t="b">
        <v>0</v>
      </c>
      <c r="N103" s="14" t="b">
        <v>1</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0.81</v>
      </c>
      <c r="F104" s="25">
        <v>0.14000000000000001</v>
      </c>
      <c r="G104" s="25">
        <v>0.03</v>
      </c>
      <c r="H104" s="50">
        <v>0.02</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0.9</v>
      </c>
      <c r="F105" s="25">
        <v>0.06</v>
      </c>
      <c r="G105" s="25">
        <v>0.03</v>
      </c>
      <c r="H105" s="50">
        <v>0.02</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0.91</v>
      </c>
      <c r="F106" s="29">
        <v>0.05</v>
      </c>
      <c r="G106" s="29">
        <v>0.03</v>
      </c>
      <c r="H106" s="51">
        <v>0.02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461" priority="16">
      <formula>J13=TRUE</formula>
    </cfRule>
  </conditionalFormatting>
  <conditionalFormatting sqref="E35">
    <cfRule type="expression" dxfId="460" priority="9">
      <formula>J35=TRUE</formula>
    </cfRule>
  </conditionalFormatting>
  <conditionalFormatting sqref="E60">
    <cfRule type="expression" dxfId="459" priority="8">
      <formula>J60=TRUE</formula>
    </cfRule>
  </conditionalFormatting>
  <conditionalFormatting sqref="E64">
    <cfRule type="expression" dxfId="458" priority="7">
      <formula>J64=TRUE</formula>
    </cfRule>
  </conditionalFormatting>
  <conditionalFormatting sqref="E84">
    <cfRule type="expression" dxfId="457" priority="6">
      <formula>J84=TRUE</formula>
    </cfRule>
  </conditionalFormatting>
  <conditionalFormatting sqref="E89">
    <cfRule type="expression" dxfId="456" priority="5">
      <formula>J89=TRUE</formula>
    </cfRule>
  </conditionalFormatting>
  <conditionalFormatting sqref="E93">
    <cfRule type="expression" dxfId="455" priority="4">
      <formula>J93=TRUE</formula>
    </cfRule>
  </conditionalFormatting>
  <conditionalFormatting sqref="E96">
    <cfRule type="expression" dxfId="454" priority="3">
      <formula>J96=TRUE</formula>
    </cfRule>
  </conditionalFormatting>
  <conditionalFormatting sqref="E99">
    <cfRule type="expression" dxfId="453" priority="2">
      <formula>J99=TRUE</formula>
    </cfRule>
  </conditionalFormatting>
  <conditionalFormatting sqref="E112:E142">
    <cfRule type="expression" dxfId="452" priority="13">
      <formula>J112=TRUE</formula>
    </cfRule>
  </conditionalFormatting>
  <conditionalFormatting sqref="E154:E195">
    <cfRule type="expression" dxfId="451" priority="15">
      <formula>J154=TRUE</formula>
    </cfRule>
  </conditionalFormatting>
  <conditionalFormatting sqref="E207:E248">
    <cfRule type="expression" dxfId="450"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449" priority="10">
      <formula>Y11=TRUE</formula>
    </cfRule>
  </conditionalFormatting>
  <conditionalFormatting sqref="H112:H142 H154:H195 H207:H248 H13 H22 H25 H28 H32 H80 H102 H35 H38 H43 H50 H53 H60 H64 H68 H71 H75 H84 H89 H93 H96 H99">
    <cfRule type="expression" dxfId="448" priority="11">
      <formula>W13=TRUE</formula>
    </cfRule>
  </conditionalFormatting>
  <conditionalFormatting sqref="I110:I267">
    <cfRule type="expression" dxfId="447" priority="12">
      <formula>Y110=TRUE</formula>
    </cfRule>
  </conditionalFormatting>
  <conditionalFormatting sqref="K8:K106">
    <cfRule type="cellIs" dxfId="446"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45"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44" priority="18">
      <formula>L13=TRUE</formula>
    </cfRule>
  </conditionalFormatting>
  <pageMargins left="0.7" right="0.7" top="0.75" bottom="0.75" header="0.3" footer="0.3"/>
  <pageSetup paperSize="9" orientation="portrait" verticalDpi="0" r:id="rId1"/>
  <drawing r:id="rId2"/>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sheetPr codeName="Worksheet____106"/>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285</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0.65</v>
      </c>
      <c r="F8" s="18">
        <v>0.22</v>
      </c>
      <c r="G8" s="18">
        <v>0.08</v>
      </c>
      <c r="H8" s="18">
        <v>0.05</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0.71</v>
      </c>
      <c r="F11" s="25">
        <v>0.18</v>
      </c>
      <c r="G11" s="25">
        <v>0.08</v>
      </c>
      <c r="H11" s="50">
        <v>0.04</v>
      </c>
      <c r="K11" s="19"/>
      <c r="M11" s="14" t="b">
        <v>1</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0.57999999999999996</v>
      </c>
      <c r="F12" s="25">
        <v>0.26</v>
      </c>
      <c r="G12" s="25">
        <v>0.09</v>
      </c>
      <c r="H12" s="50">
        <v>7.0000000000000007E-2</v>
      </c>
      <c r="K12" s="19"/>
      <c r="M12" s="14" t="b">
        <v>0</v>
      </c>
      <c r="N12" s="14" t="b">
        <v>1</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0.67</v>
      </c>
      <c r="F14" s="25">
        <v>0.19</v>
      </c>
      <c r="G14" s="25">
        <v>0.09</v>
      </c>
      <c r="H14" s="50">
        <v>0.05</v>
      </c>
      <c r="K14" s="19"/>
      <c r="M14" s="14" t="b">
        <v>1</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0.61</v>
      </c>
      <c r="F15" s="25">
        <v>0.25</v>
      </c>
      <c r="G15" s="25">
        <v>7.0000000000000007E-2</v>
      </c>
      <c r="H15" s="50">
        <v>0.06</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0.63</v>
      </c>
      <c r="F16" s="25">
        <v>0.23</v>
      </c>
      <c r="G16" s="25">
        <v>0.09</v>
      </c>
      <c r="H16" s="50">
        <v>0.06</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0.6</v>
      </c>
      <c r="F17" s="25">
        <v>0.23</v>
      </c>
      <c r="G17" s="25">
        <v>0.11</v>
      </c>
      <c r="H17" s="50">
        <v>0.06</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0.66</v>
      </c>
      <c r="F18" s="25">
        <v>0.19</v>
      </c>
      <c r="G18" s="25">
        <v>0.09</v>
      </c>
      <c r="H18" s="50">
        <v>7.0000000000000007E-2</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0.61</v>
      </c>
      <c r="F19" s="25">
        <v>0.3</v>
      </c>
      <c r="G19" s="25">
        <v>0.06</v>
      </c>
      <c r="H19" s="50">
        <v>0.03</v>
      </c>
      <c r="K19" s="19"/>
      <c r="M19" s="14" t="b">
        <v>0</v>
      </c>
      <c r="N19" s="14" t="b">
        <v>1</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0.67</v>
      </c>
      <c r="F20" s="25">
        <v>0.23</v>
      </c>
      <c r="G20" s="25">
        <v>7.0000000000000007E-2</v>
      </c>
      <c r="H20" s="50">
        <v>0.02</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0.75</v>
      </c>
      <c r="F21" s="25">
        <v>0.19</v>
      </c>
      <c r="G21" s="25">
        <v>0.05</v>
      </c>
      <c r="H21" s="50">
        <v>0.01</v>
      </c>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0.63</v>
      </c>
      <c r="F23" s="25">
        <v>0.22</v>
      </c>
      <c r="G23" s="25">
        <v>0.09</v>
      </c>
      <c r="H23" s="50">
        <v>0.06</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0.68</v>
      </c>
      <c r="F24" s="25">
        <v>0.24</v>
      </c>
      <c r="G24" s="25">
        <v>0.06</v>
      </c>
      <c r="H24" s="50">
        <v>0.02</v>
      </c>
      <c r="K24" s="19"/>
      <c r="M24" s="14" t="b">
        <v>0</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0.62</v>
      </c>
      <c r="F26" s="25">
        <v>0.22</v>
      </c>
      <c r="G26" s="25">
        <v>0.1</v>
      </c>
      <c r="H26" s="50">
        <v>7.0000000000000007E-2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0.65</v>
      </c>
      <c r="F27" s="25">
        <v>0.22</v>
      </c>
      <c r="G27" s="25">
        <v>0.08</v>
      </c>
      <c r="H27" s="50">
        <v>0.05</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0.65</v>
      </c>
      <c r="F29" s="25">
        <v>0.22</v>
      </c>
      <c r="G29" s="25">
        <v>0.08</v>
      </c>
      <c r="H29" s="50">
        <v>0.05</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0.65</v>
      </c>
      <c r="F30" s="25">
        <v>0.22</v>
      </c>
      <c r="G30" s="25">
        <v>0.08</v>
      </c>
      <c r="H30" s="50">
        <v>0.06</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0.61</v>
      </c>
      <c r="F31" s="25">
        <v>0.24</v>
      </c>
      <c r="G31" s="25">
        <v>0.1</v>
      </c>
      <c r="H31" s="50">
        <v>0.05</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0.62</v>
      </c>
      <c r="F33" s="25">
        <v>0.23</v>
      </c>
      <c r="G33" s="25">
        <v>0.09</v>
      </c>
      <c r="H33" s="50">
        <v>0.06</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0.71</v>
      </c>
      <c r="F34" s="25">
        <v>0.19</v>
      </c>
      <c r="G34" s="25">
        <v>0.06</v>
      </c>
      <c r="H34" s="50">
        <v>0.03</v>
      </c>
      <c r="K34" s="19"/>
      <c r="M34" s="14" t="b">
        <v>1</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0.66</v>
      </c>
      <c r="F36" s="25">
        <v>0.21</v>
      </c>
      <c r="G36" s="25">
        <v>0.08</v>
      </c>
      <c r="H36" s="50">
        <v>0.05</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0.62</v>
      </c>
      <c r="F37" s="25">
        <v>0.23</v>
      </c>
      <c r="G37" s="25">
        <v>0.09</v>
      </c>
      <c r="H37" s="50">
        <v>0.06</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0.69</v>
      </c>
      <c r="F39" s="25">
        <v>0.19</v>
      </c>
      <c r="G39" s="25">
        <v>7.0000000000000007E-2</v>
      </c>
      <c r="H39" s="50">
        <v>0.05</v>
      </c>
      <c r="K39" s="19"/>
      <c r="M39" s="14" t="b">
        <v>1</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0.57999999999999996</v>
      </c>
      <c r="F40" s="25">
        <v>0.27</v>
      </c>
      <c r="G40" s="25">
        <v>0.08</v>
      </c>
      <c r="H40" s="50">
        <v>7.0000000000000007E-2</v>
      </c>
      <c r="K40" s="19"/>
      <c r="M40" s="14" t="b">
        <v>0</v>
      </c>
      <c r="N40" s="14" t="b">
        <v>1</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0.67</v>
      </c>
      <c r="F41" s="25">
        <v>0.21</v>
      </c>
      <c r="G41" s="25">
        <v>0.08</v>
      </c>
      <c r="H41" s="50">
        <v>0.04</v>
      </c>
      <c r="K41" s="19"/>
      <c r="M41" s="14" t="b">
        <v>1</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0.65</v>
      </c>
      <c r="F42" s="25">
        <v>0.2</v>
      </c>
      <c r="G42" s="25">
        <v>0.1</v>
      </c>
      <c r="H42" s="50">
        <v>0.05</v>
      </c>
      <c r="K42" s="19"/>
      <c r="M42" s="14" t="b">
        <v>1</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0.63</v>
      </c>
      <c r="F44" s="25">
        <v>0.23</v>
      </c>
      <c r="G44" s="25">
        <v>0.08</v>
      </c>
      <c r="H44" s="50">
        <v>0.06</v>
      </c>
      <c r="K44" s="19"/>
      <c r="M44" s="14" t="b">
        <v>0</v>
      </c>
      <c r="N44" s="14" t="b">
        <v>1</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0.7</v>
      </c>
      <c r="F45" s="25">
        <v>0.18</v>
      </c>
      <c r="G45" s="25">
        <v>0.12</v>
      </c>
      <c r="H45" s="50"/>
      <c r="K45" s="19"/>
      <c r="M45" s="14" t="b">
        <v>1</v>
      </c>
      <c r="N45" s="14" t="b">
        <v>0</v>
      </c>
      <c r="O45" s="14" t="b">
        <v>1</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0.64</v>
      </c>
      <c r="F46" s="25">
        <v>0.16</v>
      </c>
      <c r="G46" s="25">
        <v>0.13</v>
      </c>
      <c r="H46" s="50">
        <v>0.06</v>
      </c>
      <c r="K46" s="19"/>
      <c r="M46" s="14" t="b">
        <v>0</v>
      </c>
      <c r="N46" s="14" t="b">
        <v>0</v>
      </c>
      <c r="O46" s="14" t="b">
        <v>1</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0.67</v>
      </c>
      <c r="F47" s="25">
        <v>0.23</v>
      </c>
      <c r="G47" s="25">
        <v>0.05</v>
      </c>
      <c r="H47" s="50">
        <v>0.05</v>
      </c>
      <c r="K47" s="19"/>
      <c r="M47" s="14" t="b">
        <v>0</v>
      </c>
      <c r="N47" s="14" t="b">
        <v>1</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0.75</v>
      </c>
      <c r="F48" s="25">
        <v>0.19</v>
      </c>
      <c r="G48" s="25">
        <v>0.05</v>
      </c>
      <c r="H48" s="50">
        <v>0.02</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0.68</v>
      </c>
      <c r="F49" s="25">
        <v>0.18</v>
      </c>
      <c r="G49" s="25">
        <v>0.05</v>
      </c>
      <c r="H49" s="50">
        <v>0.09</v>
      </c>
      <c r="K49" s="19"/>
      <c r="M49" s="14" t="b">
        <v>0</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0.47</v>
      </c>
      <c r="F51" s="25">
        <v>0.31</v>
      </c>
      <c r="G51" s="25">
        <v>0.1</v>
      </c>
      <c r="H51" s="50">
        <v>0.11</v>
      </c>
      <c r="K51" s="19"/>
      <c r="M51" s="14" t="b">
        <v>0</v>
      </c>
      <c r="N51" s="14" t="b">
        <v>1</v>
      </c>
      <c r="O51" s="14" t="b">
        <v>0</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0.65</v>
      </c>
      <c r="F52" s="25">
        <v>0.22</v>
      </c>
      <c r="G52" s="25">
        <v>0.08</v>
      </c>
      <c r="H52" s="50">
        <v>0.05</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0.51</v>
      </c>
      <c r="F54" s="25">
        <v>0.25</v>
      </c>
      <c r="G54" s="25">
        <v>0.13</v>
      </c>
      <c r="H54" s="50">
        <v>0.11</v>
      </c>
      <c r="K54" s="19"/>
      <c r="M54" s="14" t="b">
        <v>0</v>
      </c>
      <c r="N54" s="14" t="b">
        <v>1</v>
      </c>
      <c r="O54" s="14" t="b">
        <v>0</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0.47</v>
      </c>
      <c r="F55" s="25">
        <v>0.32</v>
      </c>
      <c r="G55" s="25">
        <v>0.13</v>
      </c>
      <c r="H55" s="50">
        <v>0.08</v>
      </c>
      <c r="K55" s="19"/>
      <c r="M55" s="14" t="b">
        <v>0</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0.6</v>
      </c>
      <c r="F56" s="25">
        <v>0.17</v>
      </c>
      <c r="G56" s="25">
        <v>0.16</v>
      </c>
      <c r="H56" s="50">
        <v>7.0000000000000007E-2</v>
      </c>
      <c r="K56" s="19"/>
      <c r="M56" s="14" t="b">
        <v>1</v>
      </c>
      <c r="N56" s="14" t="b">
        <v>0</v>
      </c>
      <c r="O56" s="14" t="b">
        <v>1</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0.47</v>
      </c>
      <c r="F57" s="25">
        <v>0.18</v>
      </c>
      <c r="G57" s="25">
        <v>0.24</v>
      </c>
      <c r="H57" s="50">
        <v>0.11</v>
      </c>
      <c r="K57" s="19"/>
      <c r="M57" s="14" t="b">
        <v>0</v>
      </c>
      <c r="N57" s="14" t="b">
        <v>0</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0.68</v>
      </c>
      <c r="F58" s="25">
        <v>0.21</v>
      </c>
      <c r="G58" s="25">
        <v>7.0000000000000007E-2</v>
      </c>
      <c r="H58" s="50">
        <v>0.05</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0.59</v>
      </c>
      <c r="F59" s="25">
        <v>0.26</v>
      </c>
      <c r="G59" s="25">
        <v>0.09</v>
      </c>
      <c r="H59" s="50">
        <v>0.06</v>
      </c>
      <c r="K59" s="19"/>
      <c r="M59" s="14" t="b">
        <v>1</v>
      </c>
      <c r="N59" s="14" t="b">
        <v>1</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0.68</v>
      </c>
      <c r="F61" s="25">
        <v>0.21</v>
      </c>
      <c r="G61" s="25">
        <v>7.0000000000000007E-2</v>
      </c>
      <c r="H61" s="50">
        <v>0.04</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0.62</v>
      </c>
      <c r="F62" s="25">
        <v>0.22</v>
      </c>
      <c r="G62" s="25">
        <v>0.09</v>
      </c>
      <c r="H62" s="50">
        <v>7.0000000000000007E-2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0.65</v>
      </c>
      <c r="F63" s="25">
        <v>0.22</v>
      </c>
      <c r="G63" s="25">
        <v>0.08</v>
      </c>
      <c r="H63" s="50">
        <v>0.05</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0.57999999999999996</v>
      </c>
      <c r="F65" s="25">
        <v>0.25</v>
      </c>
      <c r="G65" s="25">
        <v>0.09</v>
      </c>
      <c r="H65" s="50">
        <v>0.09</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0.59</v>
      </c>
      <c r="F66" s="25">
        <v>0.23</v>
      </c>
      <c r="G66" s="25">
        <v>0.1</v>
      </c>
      <c r="H66" s="50">
        <v>7.0000000000000007E-2</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0.67</v>
      </c>
      <c r="F67" s="25">
        <v>0.21</v>
      </c>
      <c r="G67" s="25">
        <v>0.08</v>
      </c>
      <c r="H67" s="50">
        <v>0.04</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0.42</v>
      </c>
      <c r="F69" s="25">
        <v>0.3</v>
      </c>
      <c r="G69" s="25">
        <v>0.16</v>
      </c>
      <c r="H69" s="50">
        <v>0.12</v>
      </c>
      <c r="K69" s="19"/>
      <c r="M69" s="14" t="b">
        <v>0</v>
      </c>
      <c r="N69" s="14" t="b">
        <v>1</v>
      </c>
      <c r="O69" s="14" t="b">
        <v>1</v>
      </c>
      <c r="P69" s="14" t="e">
        <v>#REF!</v>
      </c>
      <c r="Q69" s="14" t="e">
        <v>#REF!</v>
      </c>
      <c r="R69" s="14" t="e">
        <v>#REF!</v>
      </c>
      <c r="S69" s="14" t="e">
        <v>#REF!</v>
      </c>
      <c r="T69" s="14" t="e">
        <v>#REF!</v>
      </c>
      <c r="U69" s="14" t="e">
        <v>#REF!</v>
      </c>
      <c r="V69" s="14" t="e">
        <v>#REF!</v>
      </c>
      <c r="W69" s="14" t="e">
        <v>#REF!</v>
      </c>
      <c r="X69" s="14" t="e">
        <v>#REF!</v>
      </c>
      <c r="Y69" s="14" t="b">
        <v>1</v>
      </c>
      <c r="Z69" s="14" t="e">
        <v>#REF!</v>
      </c>
    </row>
    <row r="70" spans="1:26" ht="12.75" customHeight="1" x14ac:dyDescent="0.25">
      <c r="A70" s="13">
        <v>14</v>
      </c>
      <c r="C70" s="3" t="s">
        <v>12</v>
      </c>
      <c r="D70" s="20">
        <v>1614</v>
      </c>
      <c r="E70" s="24">
        <v>0.72</v>
      </c>
      <c r="F70" s="25">
        <v>0.2</v>
      </c>
      <c r="G70" s="25">
        <v>0.06</v>
      </c>
      <c r="H70" s="50">
        <v>0.03</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v>
      </c>
      <c r="F72" s="25">
        <v>0.2</v>
      </c>
      <c r="G72" s="25">
        <v>0.12</v>
      </c>
      <c r="H72" s="50">
        <v>0.08</v>
      </c>
      <c r="K72" s="19"/>
      <c r="M72" s="14" t="b">
        <v>0</v>
      </c>
      <c r="N72" s="14" t="b">
        <v>0</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0.66</v>
      </c>
      <c r="F73" s="25">
        <v>0.2</v>
      </c>
      <c r="G73" s="25">
        <v>0.08</v>
      </c>
      <c r="H73" s="50">
        <v>0.06</v>
      </c>
      <c r="K73" s="19"/>
      <c r="M73" s="14" t="b">
        <v>0</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0.64</v>
      </c>
      <c r="F74" s="25">
        <v>0.24</v>
      </c>
      <c r="G74" s="25">
        <v>0.08</v>
      </c>
      <c r="H74" s="50">
        <v>0.05</v>
      </c>
      <c r="K74" s="19"/>
      <c r="M74" s="14" t="b">
        <v>0</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0.5</v>
      </c>
      <c r="F76" s="25">
        <v>0.26</v>
      </c>
      <c r="G76" s="25">
        <v>0.14000000000000001</v>
      </c>
      <c r="H76" s="50">
        <v>0.11</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1</v>
      </c>
      <c r="Z76" s="14" t="e">
        <v>#REF!</v>
      </c>
    </row>
    <row r="77" spans="1:26" ht="12.75" customHeight="1" x14ac:dyDescent="0.25">
      <c r="A77" s="13">
        <v>16</v>
      </c>
      <c r="C77" s="3" t="s">
        <v>79</v>
      </c>
      <c r="D77" s="20">
        <v>195</v>
      </c>
      <c r="E77" s="24">
        <v>0.56999999999999995</v>
      </c>
      <c r="F77" s="25">
        <v>0.27</v>
      </c>
      <c r="G77" s="25">
        <v>0.09</v>
      </c>
      <c r="H77" s="50">
        <v>7.0000000000000007E-2</v>
      </c>
      <c r="K77" s="19"/>
      <c r="M77" s="14" t="b">
        <v>1</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0.65</v>
      </c>
      <c r="F78" s="25">
        <v>0.22</v>
      </c>
      <c r="G78" s="25">
        <v>0.08</v>
      </c>
      <c r="H78" s="50">
        <v>0.05</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0.68</v>
      </c>
      <c r="F79" s="25">
        <v>0.19</v>
      </c>
      <c r="G79" s="25">
        <v>0.09</v>
      </c>
      <c r="H79" s="50">
        <v>0.04</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0.56999999999999995</v>
      </c>
      <c r="F81" s="25">
        <v>0.22</v>
      </c>
      <c r="G81" s="25">
        <v>0.12</v>
      </c>
      <c r="H81" s="50">
        <v>0.09</v>
      </c>
      <c r="K81" s="19"/>
      <c r="M81" s="14" t="b">
        <v>1</v>
      </c>
      <c r="N81" s="14" t="b">
        <v>1</v>
      </c>
      <c r="O81" s="14" t="b">
        <v>1</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0.55000000000000004</v>
      </c>
      <c r="F82" s="25">
        <v>0.27</v>
      </c>
      <c r="G82" s="25">
        <v>0.11</v>
      </c>
      <c r="H82" s="50">
        <v>0.08</v>
      </c>
      <c r="K82" s="19"/>
      <c r="M82" s="14" t="b">
        <v>1</v>
      </c>
      <c r="N82" s="14" t="b">
        <v>1</v>
      </c>
      <c r="O82" s="14" t="b">
        <v>1</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0.69</v>
      </c>
      <c r="F83" s="25">
        <v>0.2</v>
      </c>
      <c r="G83" s="25">
        <v>7.0000000000000007E-2</v>
      </c>
      <c r="H83" s="50">
        <v>0.04</v>
      </c>
      <c r="K83" s="19"/>
      <c r="M83" s="14" t="b">
        <v>1</v>
      </c>
      <c r="N83" s="14" t="b">
        <v>1</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0.77</v>
      </c>
      <c r="F85" s="25">
        <v>0.14000000000000001</v>
      </c>
      <c r="G85" s="25">
        <v>0.06</v>
      </c>
      <c r="H85" s="50">
        <v>0.02</v>
      </c>
      <c r="K85" s="19"/>
      <c r="M85" s="14" t="b">
        <v>1</v>
      </c>
      <c r="N85" s="14" t="b">
        <v>1</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0.63</v>
      </c>
      <c r="F86" s="25">
        <v>0.24</v>
      </c>
      <c r="G86" s="25">
        <v>0.08</v>
      </c>
      <c r="H86" s="50">
        <v>0.05</v>
      </c>
      <c r="K86" s="19"/>
      <c r="M86" s="14" t="b">
        <v>1</v>
      </c>
      <c r="N86" s="14" t="b">
        <v>1</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0.51</v>
      </c>
      <c r="F87" s="25">
        <v>0.28000000000000003</v>
      </c>
      <c r="G87" s="25">
        <v>0.11</v>
      </c>
      <c r="H87" s="50">
        <v>0.1</v>
      </c>
      <c r="K87" s="19"/>
      <c r="M87" s="14" t="b">
        <v>0</v>
      </c>
      <c r="N87" s="14" t="b">
        <v>1</v>
      </c>
      <c r="O87" s="14" t="b">
        <v>1</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0.68</v>
      </c>
      <c r="F88" s="25">
        <v>0.16</v>
      </c>
      <c r="G88" s="25">
        <v>0.1</v>
      </c>
      <c r="H88" s="50">
        <v>0.06</v>
      </c>
      <c r="K88" s="19"/>
      <c r="M88" s="14" t="b">
        <v>1</v>
      </c>
      <c r="N88" s="14" t="b">
        <v>1</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0.48</v>
      </c>
      <c r="F90" s="25">
        <v>0.23</v>
      </c>
      <c r="G90" s="25">
        <v>0.16</v>
      </c>
      <c r="H90" s="50">
        <v>0.13</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1</v>
      </c>
      <c r="Z90" s="14" t="e">
        <v>#REF!</v>
      </c>
    </row>
    <row r="91" spans="1:26" ht="12.75" customHeight="1" x14ac:dyDescent="0.25">
      <c r="A91" s="13">
        <v>17</v>
      </c>
      <c r="C91" s="3" t="s">
        <v>71</v>
      </c>
      <c r="D91" s="20">
        <v>802</v>
      </c>
      <c r="E91" s="24">
        <v>0.55000000000000004</v>
      </c>
      <c r="F91" s="25">
        <v>0.27</v>
      </c>
      <c r="G91" s="25">
        <v>0.1</v>
      </c>
      <c r="H91" s="50">
        <v>0.08</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0.72</v>
      </c>
      <c r="F92" s="25">
        <v>0.19</v>
      </c>
      <c r="G92" s="25">
        <v>0.06</v>
      </c>
      <c r="H92" s="50">
        <v>0.03</v>
      </c>
      <c r="K92" s="19"/>
      <c r="M92" s="14" t="b">
        <v>1</v>
      </c>
      <c r="N92" s="14" t="b">
        <v>1</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0.49</v>
      </c>
      <c r="F94" s="25">
        <v>0.31</v>
      </c>
      <c r="G94" s="25">
        <v>0.12</v>
      </c>
      <c r="H94" s="50">
        <v>0.08</v>
      </c>
      <c r="K94" s="19"/>
      <c r="M94" s="14" t="b">
        <v>0</v>
      </c>
      <c r="N94" s="14" t="b">
        <v>1</v>
      </c>
      <c r="O94" s="14" t="b">
        <v>1</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0.96</v>
      </c>
      <c r="F95" s="25">
        <v>0.03</v>
      </c>
      <c r="G95" s="25">
        <v>0.01</v>
      </c>
      <c r="H95" s="50">
        <v>0</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0.34</v>
      </c>
      <c r="F97" s="25">
        <v>0.41</v>
      </c>
      <c r="G97" s="25">
        <v>0.15</v>
      </c>
      <c r="H97" s="50">
        <v>0.1</v>
      </c>
      <c r="K97" s="19"/>
      <c r="M97" s="14" t="b">
        <v>0</v>
      </c>
      <c r="N97" s="14" t="b">
        <v>1</v>
      </c>
      <c r="O97" s="14" t="b">
        <v>1</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0.49</v>
      </c>
      <c r="F100" s="25">
        <v>0.28999999999999998</v>
      </c>
      <c r="G100" s="25">
        <v>0.13</v>
      </c>
      <c r="H100" s="50">
        <v>0.09</v>
      </c>
      <c r="K100" s="19"/>
      <c r="M100" s="14" t="b">
        <v>0</v>
      </c>
      <c r="N100" s="14" t="b">
        <v>1</v>
      </c>
      <c r="O100" s="14" t="b">
        <v>1</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0.78</v>
      </c>
      <c r="F101" s="25">
        <v>0.16</v>
      </c>
      <c r="G101" s="25">
        <v>0.04</v>
      </c>
      <c r="H101" s="50">
        <v>0.02</v>
      </c>
      <c r="K101" s="19"/>
      <c r="M101" s="14" t="b">
        <v>1</v>
      </c>
      <c r="N101" s="14" t="b">
        <v>1</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0.56000000000000005</v>
      </c>
      <c r="F103" s="25">
        <v>0.21</v>
      </c>
      <c r="G103" s="25">
        <v>0.11</v>
      </c>
      <c r="H103" s="50">
        <v>0.11</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1</v>
      </c>
      <c r="Z103" s="14" t="e">
        <v>#REF!</v>
      </c>
    </row>
    <row r="104" spans="1:37" ht="12.75" customHeight="1" x14ac:dyDescent="0.25">
      <c r="A104" s="13">
        <v>18</v>
      </c>
      <c r="C104" s="3" t="s">
        <v>79</v>
      </c>
      <c r="D104" s="20">
        <v>457</v>
      </c>
      <c r="E104" s="24">
        <v>0.51</v>
      </c>
      <c r="F104" s="25">
        <v>0.28000000000000003</v>
      </c>
      <c r="G104" s="25">
        <v>0.14000000000000001</v>
      </c>
      <c r="H104" s="50">
        <v>7.0000000000000007E-2</v>
      </c>
      <c r="K104" s="19"/>
      <c r="M104" s="14" t="b">
        <v>0</v>
      </c>
      <c r="N104" s="14" t="b">
        <v>1</v>
      </c>
      <c r="O104" s="14" t="b">
        <v>1</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0.67</v>
      </c>
      <c r="F105" s="25">
        <v>0.23</v>
      </c>
      <c r="G105" s="25">
        <v>0.06</v>
      </c>
      <c r="H105" s="50">
        <v>0.04</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0.74</v>
      </c>
      <c r="F106" s="29">
        <v>0.17</v>
      </c>
      <c r="G106" s="29">
        <v>7.0000000000000007E-2</v>
      </c>
      <c r="H106" s="51">
        <v>0.03</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443" priority="16">
      <formula>J13=TRUE</formula>
    </cfRule>
  </conditionalFormatting>
  <conditionalFormatting sqref="E35">
    <cfRule type="expression" dxfId="442" priority="9">
      <formula>J35=TRUE</formula>
    </cfRule>
  </conditionalFormatting>
  <conditionalFormatting sqref="E60">
    <cfRule type="expression" dxfId="441" priority="8">
      <formula>J60=TRUE</formula>
    </cfRule>
  </conditionalFormatting>
  <conditionalFormatting sqref="E64">
    <cfRule type="expression" dxfId="440" priority="7">
      <formula>J64=TRUE</formula>
    </cfRule>
  </conditionalFormatting>
  <conditionalFormatting sqref="E84">
    <cfRule type="expression" dxfId="439" priority="6">
      <formula>J84=TRUE</formula>
    </cfRule>
  </conditionalFormatting>
  <conditionalFormatting sqref="E89">
    <cfRule type="expression" dxfId="438" priority="5">
      <formula>J89=TRUE</formula>
    </cfRule>
  </conditionalFormatting>
  <conditionalFormatting sqref="E93">
    <cfRule type="expression" dxfId="437" priority="4">
      <formula>J93=TRUE</formula>
    </cfRule>
  </conditionalFormatting>
  <conditionalFormatting sqref="E96">
    <cfRule type="expression" dxfId="436" priority="3">
      <formula>J96=TRUE</formula>
    </cfRule>
  </conditionalFormatting>
  <conditionalFormatting sqref="E99">
    <cfRule type="expression" dxfId="435" priority="2">
      <formula>J99=TRUE</formula>
    </cfRule>
  </conditionalFormatting>
  <conditionalFormatting sqref="E112:E142">
    <cfRule type="expression" dxfId="434" priority="13">
      <formula>J112=TRUE</formula>
    </cfRule>
  </conditionalFormatting>
  <conditionalFormatting sqref="E154:E195">
    <cfRule type="expression" dxfId="433" priority="15">
      <formula>J154=TRUE</formula>
    </cfRule>
  </conditionalFormatting>
  <conditionalFormatting sqref="E207:E248">
    <cfRule type="expression" dxfId="432"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431" priority="10">
      <formula>Y11=TRUE</formula>
    </cfRule>
  </conditionalFormatting>
  <conditionalFormatting sqref="H112:H142 H154:H195 H207:H248 H13 H22 H25 H28 H32 H80 H102 H35 H38 H43 H50 H53 H60 H64 H68 H71 H75 H84 H89 H93 H96 H99">
    <cfRule type="expression" dxfId="430" priority="11">
      <formula>W13=TRUE</formula>
    </cfRule>
  </conditionalFormatting>
  <conditionalFormatting sqref="I110:I267">
    <cfRule type="expression" dxfId="429" priority="12">
      <formula>Y110=TRUE</formula>
    </cfRule>
  </conditionalFormatting>
  <conditionalFormatting sqref="K8:K106">
    <cfRule type="cellIs" dxfId="428"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27"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26" priority="18">
      <formula>L13=TRUE</formula>
    </cfRule>
  </conditionalFormatting>
  <pageMargins left="0.7" right="0.7" top="0.75" bottom="0.75" header="0.3" footer="0.3"/>
  <pageSetup paperSize="9" orientation="portrait" verticalDpi="0" r:id="rId1"/>
  <drawing r:id="rId2"/>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sheetPr codeName="Worksheet____107"/>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286</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0.84</v>
      </c>
      <c r="F8" s="18">
        <v>0.1</v>
      </c>
      <c r="G8" s="18">
        <v>0.04</v>
      </c>
      <c r="H8" s="18">
        <v>0.02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0.83</v>
      </c>
      <c r="F11" s="25">
        <v>0.1</v>
      </c>
      <c r="G11" s="25">
        <v>0.05</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0.86</v>
      </c>
      <c r="F12" s="25">
        <v>0.09</v>
      </c>
      <c r="G12" s="25">
        <v>0.03</v>
      </c>
      <c r="H12" s="50">
        <v>0.02</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0.83</v>
      </c>
      <c r="F14" s="25">
        <v>0.1</v>
      </c>
      <c r="G14" s="25">
        <v>0.04</v>
      </c>
      <c r="H14" s="50">
        <v>0.03</v>
      </c>
      <c r="K14" s="19"/>
      <c r="M14" s="14" t="b">
        <v>0</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0.83</v>
      </c>
      <c r="F15" s="25">
        <v>0.11</v>
      </c>
      <c r="G15" s="25">
        <v>0.04</v>
      </c>
      <c r="H15" s="50">
        <v>0.03</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0.83</v>
      </c>
      <c r="F16" s="25">
        <v>0.11</v>
      </c>
      <c r="G16" s="25">
        <v>0.04</v>
      </c>
      <c r="H16" s="50">
        <v>0.01</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0.81</v>
      </c>
      <c r="F17" s="25">
        <v>0.12</v>
      </c>
      <c r="G17" s="25">
        <v>0.05</v>
      </c>
      <c r="H17" s="50">
        <v>0.02</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0.86</v>
      </c>
      <c r="F18" s="25">
        <v>7.0000000000000007E-2</v>
      </c>
      <c r="G18" s="25">
        <v>0.05</v>
      </c>
      <c r="H18" s="50">
        <v>0.03</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0.89</v>
      </c>
      <c r="F19" s="25">
        <v>0.09</v>
      </c>
      <c r="G19" s="25">
        <v>0.02</v>
      </c>
      <c r="H19" s="50"/>
      <c r="K19" s="19"/>
      <c r="M19" s="14" t="b">
        <v>1</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0.89</v>
      </c>
      <c r="F20" s="25">
        <v>0.08</v>
      </c>
      <c r="G20" s="25">
        <v>0.02</v>
      </c>
      <c r="H20" s="50">
        <v>0.01</v>
      </c>
      <c r="K20" s="19"/>
      <c r="M20" s="14" t="b">
        <v>1</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0.94</v>
      </c>
      <c r="F21" s="25">
        <v>0.06</v>
      </c>
      <c r="G21" s="25"/>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0.83</v>
      </c>
      <c r="F23" s="25">
        <v>0.1</v>
      </c>
      <c r="G23" s="25">
        <v>0.04</v>
      </c>
      <c r="H23" s="50">
        <v>0.02</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0.91</v>
      </c>
      <c r="F24" s="25">
        <v>0.08</v>
      </c>
      <c r="G24" s="25">
        <v>0.01</v>
      </c>
      <c r="H24" s="50">
        <v>0</v>
      </c>
      <c r="K24" s="19"/>
      <c r="M24" s="14" t="b">
        <v>1</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0.83</v>
      </c>
      <c r="F26" s="25">
        <v>0.09</v>
      </c>
      <c r="G26" s="25">
        <v>0.05</v>
      </c>
      <c r="H26" s="50">
        <v>0.02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0.85</v>
      </c>
      <c r="F27" s="25">
        <v>0.1</v>
      </c>
      <c r="G27" s="25">
        <v>0.03</v>
      </c>
      <c r="H27" s="50">
        <v>0.02</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0.84</v>
      </c>
      <c r="F29" s="25">
        <v>0.1</v>
      </c>
      <c r="G29" s="25">
        <v>0.04</v>
      </c>
      <c r="H29" s="50">
        <v>0.02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0.86</v>
      </c>
      <c r="F30" s="25">
        <v>0.09</v>
      </c>
      <c r="G30" s="25">
        <v>0.03</v>
      </c>
      <c r="H30" s="50">
        <v>0.02</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0.84</v>
      </c>
      <c r="F31" s="25">
        <v>0.11</v>
      </c>
      <c r="G31" s="25">
        <v>0.03</v>
      </c>
      <c r="H31" s="50">
        <v>0.03</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0.85</v>
      </c>
      <c r="F33" s="25">
        <v>0.09</v>
      </c>
      <c r="G33" s="25">
        <v>0.04</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0.84</v>
      </c>
      <c r="F34" s="25">
        <v>0.11</v>
      </c>
      <c r="G34" s="25">
        <v>0.04</v>
      </c>
      <c r="H34" s="50">
        <v>0.01</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0.85</v>
      </c>
      <c r="F36" s="25">
        <v>0.1</v>
      </c>
      <c r="G36" s="25">
        <v>0.03</v>
      </c>
      <c r="H36" s="50">
        <v>0.02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0.84</v>
      </c>
      <c r="F37" s="25">
        <v>0.09</v>
      </c>
      <c r="G37" s="25">
        <v>0.04</v>
      </c>
      <c r="H37" s="50">
        <v>0.02</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0.85</v>
      </c>
      <c r="F39" s="25">
        <v>0.11</v>
      </c>
      <c r="G39" s="25">
        <v>0.04</v>
      </c>
      <c r="H39" s="50">
        <v>0.01</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0.82</v>
      </c>
      <c r="F40" s="25">
        <v>0.11</v>
      </c>
      <c r="G40" s="25">
        <v>0.03</v>
      </c>
      <c r="H40" s="50">
        <v>0.03</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0.85</v>
      </c>
      <c r="F41" s="25">
        <v>7.0000000000000007E-2</v>
      </c>
      <c r="G41" s="25">
        <v>0.05</v>
      </c>
      <c r="H41" s="50">
        <v>0.03</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0.85</v>
      </c>
      <c r="F42" s="25">
        <v>0.09</v>
      </c>
      <c r="G42" s="25">
        <v>0.04</v>
      </c>
      <c r="H42" s="50">
        <v>0.02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0.85</v>
      </c>
      <c r="F44" s="25">
        <v>0.1</v>
      </c>
      <c r="G44" s="25">
        <v>0.04</v>
      </c>
      <c r="H44" s="50">
        <v>0.02</v>
      </c>
      <c r="K44" s="19"/>
      <c r="M44" s="14" t="b">
        <v>1</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0.76</v>
      </c>
      <c r="F45" s="25">
        <v>0.16</v>
      </c>
      <c r="G45" s="25">
        <v>0.06</v>
      </c>
      <c r="H45" s="50">
        <v>0.02</v>
      </c>
      <c r="K45" s="19"/>
      <c r="M45" s="14" t="b">
        <v>0</v>
      </c>
      <c r="N45" s="14" t="b">
        <v>1</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0.79</v>
      </c>
      <c r="F46" s="25">
        <v>0.19</v>
      </c>
      <c r="G46" s="25"/>
      <c r="H46" s="50">
        <v>0.01</v>
      </c>
      <c r="K46" s="19"/>
      <c r="M46" s="14" t="b">
        <v>0</v>
      </c>
      <c r="N46" s="14" t="b">
        <v>1</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0.92</v>
      </c>
      <c r="F47" s="25">
        <v>0.04</v>
      </c>
      <c r="G47" s="25">
        <v>0.02</v>
      </c>
      <c r="H47" s="50">
        <v>0.02</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0.86</v>
      </c>
      <c r="F48" s="25">
        <v>0.09</v>
      </c>
      <c r="G48" s="25">
        <v>0.03</v>
      </c>
      <c r="H48" s="50">
        <v>0.02</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c r="G49" s="25">
        <v>0.09</v>
      </c>
      <c r="H49" s="50">
        <v>0.05</v>
      </c>
      <c r="K49" s="19"/>
      <c r="M49" s="14" t="b">
        <v>1</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0.55000000000000004</v>
      </c>
      <c r="F51" s="25">
        <v>0.23</v>
      </c>
      <c r="G51" s="25">
        <v>0.18</v>
      </c>
      <c r="H51" s="50">
        <v>0.03</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0.86</v>
      </c>
      <c r="F52" s="25">
        <v>0.09</v>
      </c>
      <c r="G52" s="25">
        <v>0.03</v>
      </c>
      <c r="H52" s="50">
        <v>0.02</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0.72</v>
      </c>
      <c r="F54" s="25">
        <v>0.13</v>
      </c>
      <c r="G54" s="25">
        <v>0.11</v>
      </c>
      <c r="H54" s="50">
        <v>0.04</v>
      </c>
      <c r="K54" s="19"/>
      <c r="M54" s="14" t="b">
        <v>1</v>
      </c>
      <c r="N54" s="14" t="b">
        <v>0</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0.76</v>
      </c>
      <c r="F55" s="25">
        <v>0.12</v>
      </c>
      <c r="G55" s="25">
        <v>0.08</v>
      </c>
      <c r="H55" s="50">
        <v>0.04</v>
      </c>
      <c r="K55" s="19"/>
      <c r="M55" s="14" t="b">
        <v>1</v>
      </c>
      <c r="N55" s="14" t="b">
        <v>0</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0.75</v>
      </c>
      <c r="F56" s="25">
        <v>0.15</v>
      </c>
      <c r="G56" s="25">
        <v>0.06</v>
      </c>
      <c r="H56" s="50">
        <v>0.04</v>
      </c>
      <c r="K56" s="19"/>
      <c r="M56" s="14" t="b">
        <v>1</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0.56000000000000005</v>
      </c>
      <c r="F57" s="25">
        <v>0.31</v>
      </c>
      <c r="G57" s="25">
        <v>0.11</v>
      </c>
      <c r="H57" s="50">
        <v>0.02</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0.87</v>
      </c>
      <c r="F58" s="25">
        <v>0.08</v>
      </c>
      <c r="G58" s="25">
        <v>0.03</v>
      </c>
      <c r="H58" s="50">
        <v>0.02</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v>
      </c>
      <c r="F59" s="25">
        <v>0.12</v>
      </c>
      <c r="G59" s="25">
        <v>0.05</v>
      </c>
      <c r="H59" s="50">
        <v>0.02</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0.85</v>
      </c>
      <c r="F61" s="25">
        <v>0.08</v>
      </c>
      <c r="G61" s="25">
        <v>0.05</v>
      </c>
      <c r="H61" s="50">
        <v>0.02</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0.8</v>
      </c>
      <c r="F62" s="25">
        <v>0.12</v>
      </c>
      <c r="G62" s="25">
        <v>0.05</v>
      </c>
      <c r="H62" s="50">
        <v>0.03</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0.86</v>
      </c>
      <c r="F63" s="25">
        <v>0.09</v>
      </c>
      <c r="G63" s="25">
        <v>0.03</v>
      </c>
      <c r="H63" s="50">
        <v>0.02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0.85</v>
      </c>
      <c r="F65" s="25">
        <v>0.08</v>
      </c>
      <c r="G65" s="25">
        <v>0.03</v>
      </c>
      <c r="H65" s="50">
        <v>0.04</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0.8</v>
      </c>
      <c r="F66" s="25">
        <v>0.11</v>
      </c>
      <c r="G66" s="25">
        <v>0.06</v>
      </c>
      <c r="H66" s="50">
        <v>0.03</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0.87</v>
      </c>
      <c r="F67" s="25">
        <v>0.09</v>
      </c>
      <c r="G67" s="25">
        <v>0.03</v>
      </c>
      <c r="H67" s="50">
        <v>0.01</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v>
      </c>
      <c r="F69" s="25">
        <v>0.17</v>
      </c>
      <c r="G69" s="25">
        <v>0.08</v>
      </c>
      <c r="H69" s="50">
        <v>0.04</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0.9</v>
      </c>
      <c r="F70" s="25">
        <v>7.0000000000000007E-2</v>
      </c>
      <c r="G70" s="25">
        <v>0.02</v>
      </c>
      <c r="H70" s="50">
        <v>0.01</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0.69</v>
      </c>
      <c r="F72" s="25">
        <v>0.14000000000000001</v>
      </c>
      <c r="G72" s="25">
        <v>0.13</v>
      </c>
      <c r="H72" s="50">
        <v>0.04</v>
      </c>
      <c r="K72" s="19"/>
      <c r="M72" s="14" t="b">
        <v>0</v>
      </c>
      <c r="N72" s="14" t="b">
        <v>0</v>
      </c>
      <c r="O72" s="14" t="b">
        <v>1</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0.85</v>
      </c>
      <c r="F73" s="25">
        <v>0.1</v>
      </c>
      <c r="G73" s="25">
        <v>0.03</v>
      </c>
      <c r="H73" s="50">
        <v>0.02</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0.87</v>
      </c>
      <c r="F74" s="25">
        <v>0.09</v>
      </c>
      <c r="G74" s="25">
        <v>0.03</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0.8</v>
      </c>
      <c r="F76" s="25">
        <v>0.11</v>
      </c>
      <c r="G76" s="25">
        <v>0.08</v>
      </c>
      <c r="H76" s="50">
        <v>0.02</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0.79</v>
      </c>
      <c r="F77" s="25">
        <v>0.15</v>
      </c>
      <c r="G77" s="25">
        <v>0.04</v>
      </c>
      <c r="H77" s="50">
        <v>0.02</v>
      </c>
      <c r="K77" s="19"/>
      <c r="M77" s="14" t="b">
        <v>0</v>
      </c>
      <c r="N77" s="14" t="b">
        <v>1</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0.85</v>
      </c>
      <c r="F78" s="25">
        <v>0.09</v>
      </c>
      <c r="G78" s="25">
        <v>0.04</v>
      </c>
      <c r="H78" s="50">
        <v>0.02</v>
      </c>
      <c r="K78" s="19"/>
      <c r="M78" s="14" t="b">
        <v>0</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0.85</v>
      </c>
      <c r="F79" s="25">
        <v>0.08</v>
      </c>
      <c r="G79" s="25">
        <v>0.03</v>
      </c>
      <c r="H79" s="50">
        <v>0.04</v>
      </c>
      <c r="K79" s="19"/>
      <c r="M79" s="14" t="b">
        <v>0</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0.71</v>
      </c>
      <c r="F81" s="25">
        <v>0.14000000000000001</v>
      </c>
      <c r="G81" s="25">
        <v>0.09</v>
      </c>
      <c r="H81" s="50">
        <v>0.06</v>
      </c>
      <c r="K81" s="19"/>
      <c r="M81" s="14" t="b">
        <v>0</v>
      </c>
      <c r="N81" s="14" t="b">
        <v>1</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0.8</v>
      </c>
      <c r="F82" s="25">
        <v>0.12</v>
      </c>
      <c r="G82" s="25">
        <v>0.06</v>
      </c>
      <c r="H82" s="50">
        <v>0.03</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0.88</v>
      </c>
      <c r="F83" s="25">
        <v>0.08</v>
      </c>
      <c r="G83" s="25">
        <v>0.02</v>
      </c>
      <c r="H83" s="50">
        <v>0.01</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v>
      </c>
      <c r="F85" s="25">
        <v>0.06</v>
      </c>
      <c r="G85" s="25">
        <v>0.03</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0.86</v>
      </c>
      <c r="F86" s="25">
        <v>0.1</v>
      </c>
      <c r="G86" s="25">
        <v>0.03</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0.77</v>
      </c>
      <c r="F87" s="25">
        <v>0.13</v>
      </c>
      <c r="G87" s="25">
        <v>7.0000000000000007E-2</v>
      </c>
      <c r="H87" s="50">
        <v>0.04</v>
      </c>
      <c r="K87" s="19"/>
      <c r="M87" s="14" t="b">
        <v>1</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0.76</v>
      </c>
      <c r="F88" s="25">
        <v>0.13</v>
      </c>
      <c r="G88" s="25">
        <v>0.06</v>
      </c>
      <c r="H88" s="50">
        <v>0.05</v>
      </c>
      <c r="K88" s="19"/>
      <c r="M88" s="14" t="b">
        <v>1</v>
      </c>
      <c r="N88" s="14" t="b">
        <v>1</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0.69</v>
      </c>
      <c r="F90" s="25">
        <v>0.14000000000000001</v>
      </c>
      <c r="G90" s="25">
        <v>0.11</v>
      </c>
      <c r="H90" s="50">
        <v>0.06</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0.78</v>
      </c>
      <c r="F91" s="25">
        <v>0.13</v>
      </c>
      <c r="G91" s="25">
        <v>0.06</v>
      </c>
      <c r="H91" s="50">
        <v>0.03</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v>
      </c>
      <c r="F92" s="25">
        <v>7.0000000000000007E-2</v>
      </c>
      <c r="G92" s="25">
        <v>0.02</v>
      </c>
      <c r="H92" s="50">
        <v>0.01</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0.78</v>
      </c>
      <c r="F94" s="25">
        <v>0.14000000000000001</v>
      </c>
      <c r="G94" s="25">
        <v>0.05</v>
      </c>
      <c r="H94" s="50">
        <v>0.03</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0.98</v>
      </c>
      <c r="F95" s="25">
        <v>0.01</v>
      </c>
      <c r="G95" s="25">
        <v>0</v>
      </c>
      <c r="H95" s="50">
        <v>0.01</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0.71</v>
      </c>
      <c r="F97" s="25">
        <v>0.18</v>
      </c>
      <c r="G97" s="25">
        <v>7.0000000000000007E-2</v>
      </c>
      <c r="H97" s="50">
        <v>0.04</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0.75</v>
      </c>
      <c r="F100" s="25">
        <v>0.16</v>
      </c>
      <c r="G100" s="25">
        <v>7.0000000000000007E-2</v>
      </c>
      <c r="H100" s="50">
        <v>0.03</v>
      </c>
      <c r="K100" s="19"/>
      <c r="M100" s="14" t="b">
        <v>0</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0.94</v>
      </c>
      <c r="F101" s="25">
        <v>0.04</v>
      </c>
      <c r="G101" s="25">
        <v>0.01</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0.75</v>
      </c>
      <c r="F103" s="25">
        <v>0.13</v>
      </c>
      <c r="G103" s="25">
        <v>7.0000000000000007E-2</v>
      </c>
      <c r="H103" s="50">
        <v>0.05</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0.79</v>
      </c>
      <c r="F104" s="25">
        <v>0.15</v>
      </c>
      <c r="G104" s="25">
        <v>0.04</v>
      </c>
      <c r="H104" s="50">
        <v>0.02</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0.88</v>
      </c>
      <c r="F105" s="25">
        <v>0.08</v>
      </c>
      <c r="G105" s="25">
        <v>0.03</v>
      </c>
      <c r="H105" s="50">
        <v>0.01</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0.88</v>
      </c>
      <c r="F106" s="29">
        <v>0.08</v>
      </c>
      <c r="G106" s="29">
        <v>0.03</v>
      </c>
      <c r="H106" s="51">
        <v>0.02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425" priority="16">
      <formula>J13=TRUE</formula>
    </cfRule>
  </conditionalFormatting>
  <conditionalFormatting sqref="E35">
    <cfRule type="expression" dxfId="424" priority="9">
      <formula>J35=TRUE</formula>
    </cfRule>
  </conditionalFormatting>
  <conditionalFormatting sqref="E60">
    <cfRule type="expression" dxfId="423" priority="8">
      <formula>J60=TRUE</formula>
    </cfRule>
  </conditionalFormatting>
  <conditionalFormatting sqref="E64">
    <cfRule type="expression" dxfId="422" priority="7">
      <formula>J64=TRUE</formula>
    </cfRule>
  </conditionalFormatting>
  <conditionalFormatting sqref="E84">
    <cfRule type="expression" dxfId="421" priority="6">
      <formula>J84=TRUE</formula>
    </cfRule>
  </conditionalFormatting>
  <conditionalFormatting sqref="E89">
    <cfRule type="expression" dxfId="420" priority="5">
      <formula>J89=TRUE</formula>
    </cfRule>
  </conditionalFormatting>
  <conditionalFormatting sqref="E93">
    <cfRule type="expression" dxfId="419" priority="4">
      <formula>J93=TRUE</formula>
    </cfRule>
  </conditionalFormatting>
  <conditionalFormatting sqref="E96">
    <cfRule type="expression" dxfId="418" priority="3">
      <formula>J96=TRUE</formula>
    </cfRule>
  </conditionalFormatting>
  <conditionalFormatting sqref="E99">
    <cfRule type="expression" dxfId="417" priority="2">
      <formula>J99=TRUE</formula>
    </cfRule>
  </conditionalFormatting>
  <conditionalFormatting sqref="E112:E142">
    <cfRule type="expression" dxfId="416" priority="13">
      <formula>J112=TRUE</formula>
    </cfRule>
  </conditionalFormatting>
  <conditionalFormatting sqref="E154:E195">
    <cfRule type="expression" dxfId="415" priority="15">
      <formula>J154=TRUE</formula>
    </cfRule>
  </conditionalFormatting>
  <conditionalFormatting sqref="E207:E248">
    <cfRule type="expression" dxfId="414"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413" priority="10">
      <formula>Y11=TRUE</formula>
    </cfRule>
  </conditionalFormatting>
  <conditionalFormatting sqref="H112:H142 H154:H195 H207:H248 H13 H22 H25 H28 H32 H80 H102 H35 H38 H43 H50 H53 H60 H64 H68 H71 H75 H84 H89 H93 H96 H99">
    <cfRule type="expression" dxfId="412" priority="11">
      <formula>W13=TRUE</formula>
    </cfRule>
  </conditionalFormatting>
  <conditionalFormatting sqref="I110:I267">
    <cfRule type="expression" dxfId="411" priority="12">
      <formula>Y110=TRUE</formula>
    </cfRule>
  </conditionalFormatting>
  <conditionalFormatting sqref="K8:K106">
    <cfRule type="cellIs" dxfId="410"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409"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408" priority="18">
      <formula>L13=TRUE</formula>
    </cfRule>
  </conditionalFormatting>
  <pageMargins left="0.7" right="0.7" top="0.75" bottom="0.75" header="0.3" footer="0.3"/>
  <pageSetup paperSize="9" orientation="portrait" verticalDpi="0" r:id="rId1"/>
  <drawing r:id="rId2"/>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Worksheet____108"/>
  <dimension ref="A1:AJ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14.42578125" style="3" customWidth="1"/>
    <col min="12" max="26" width="14.42578125" style="14" hidden="1" customWidth="1"/>
    <col min="27" max="27" width="11.28515625" style="14" hidden="1" customWidth="1"/>
    <col min="28" max="30" width="11.28515625" style="3" customWidth="1"/>
    <col min="31" max="33" width="9.140625" style="3"/>
  </cols>
  <sheetData>
    <row r="1" spans="1:33" ht="15.75" x14ac:dyDescent="0.25">
      <c r="C1" s="42" t="s">
        <v>23</v>
      </c>
      <c r="D1" s="1"/>
      <c r="E1" s="1"/>
      <c r="F1" s="1"/>
      <c r="G1" s="1"/>
      <c r="H1" s="1"/>
    </row>
    <row r="2" spans="1:33" ht="15.75" x14ac:dyDescent="0.25">
      <c r="C2" s="43" t="s">
        <v>69</v>
      </c>
      <c r="D2" s="2"/>
      <c r="E2" s="2"/>
      <c r="F2" s="2"/>
      <c r="G2" s="2"/>
      <c r="H2" s="2"/>
      <c r="K2" s="2"/>
      <c r="L2" s="15"/>
      <c r="M2" s="15"/>
      <c r="N2" s="15"/>
      <c r="O2" s="15"/>
      <c r="P2" s="15"/>
      <c r="Q2" s="15"/>
      <c r="R2" s="15"/>
      <c r="S2" s="15"/>
      <c r="T2" s="15"/>
      <c r="U2" s="15"/>
      <c r="V2" s="15"/>
      <c r="W2" s="15"/>
      <c r="X2" s="15"/>
      <c r="Y2" s="15"/>
      <c r="Z2" s="15"/>
      <c r="AA2" s="15"/>
      <c r="AB2" s="2"/>
      <c r="AC2" s="2"/>
      <c r="AD2" s="2"/>
      <c r="AE2" s="2"/>
      <c r="AF2" s="2"/>
      <c r="AG2" s="2"/>
    </row>
    <row r="3" spans="1:33" x14ac:dyDescent="0.25">
      <c r="C3" s="44" t="s">
        <v>24</v>
      </c>
      <c r="D3" s="3"/>
    </row>
    <row r="4" spans="1:33" x14ac:dyDescent="0.25">
      <c r="C4" s="45" t="s">
        <v>287</v>
      </c>
      <c r="D4" s="4"/>
      <c r="K4" s="4"/>
      <c r="L4" s="16"/>
      <c r="M4" s="16"/>
      <c r="N4" s="16"/>
      <c r="O4" s="16"/>
      <c r="P4" s="16"/>
      <c r="Q4" s="16"/>
      <c r="R4" s="16"/>
      <c r="S4" s="16"/>
      <c r="T4" s="16"/>
      <c r="U4" s="16"/>
      <c r="V4" s="16"/>
      <c r="W4" s="16"/>
      <c r="X4" s="16"/>
      <c r="Y4" s="16"/>
      <c r="Z4" s="16"/>
      <c r="AA4" s="16"/>
      <c r="AB4" s="4"/>
      <c r="AC4" s="4"/>
      <c r="AD4" s="4"/>
      <c r="AE4" s="4"/>
      <c r="AF4" s="4"/>
      <c r="AG4" s="4"/>
    </row>
    <row r="5" spans="1:33" x14ac:dyDescent="0.25">
      <c r="C5" s="46" t="s">
        <v>5</v>
      </c>
      <c r="D5" s="4"/>
      <c r="E5" s="4"/>
    </row>
    <row r="6" spans="1:33" x14ac:dyDescent="0.25">
      <c r="C6" s="3"/>
      <c r="D6" s="3"/>
      <c r="E6" s="4"/>
    </row>
    <row r="7" spans="1:33" ht="39" customHeight="1" x14ac:dyDescent="0.25">
      <c r="C7" s="17"/>
      <c r="D7" s="5" t="s">
        <v>0</v>
      </c>
      <c r="E7" s="6" t="s">
        <v>269</v>
      </c>
      <c r="F7" s="6" t="s">
        <v>270</v>
      </c>
      <c r="G7" s="6" t="s">
        <v>271</v>
      </c>
      <c r="H7" s="6" t="s">
        <v>272</v>
      </c>
    </row>
    <row r="8" spans="1:33" x14ac:dyDescent="0.25">
      <c r="C8" s="7" t="s">
        <v>0</v>
      </c>
      <c r="D8" s="8">
        <v>2177</v>
      </c>
      <c r="E8" s="18">
        <v>0.92</v>
      </c>
      <c r="F8" s="18">
        <v>0.05</v>
      </c>
      <c r="G8" s="18">
        <v>0.02</v>
      </c>
      <c r="H8" s="18">
        <v>0.01</v>
      </c>
    </row>
    <row r="9" spans="1:33" ht="12.75" customHeight="1" x14ac:dyDescent="0.25">
      <c r="C9" s="9" t="s">
        <v>1</v>
      </c>
      <c r="D9" s="20" t="s">
        <v>2</v>
      </c>
      <c r="E9" s="21" t="s">
        <v>2</v>
      </c>
      <c r="F9" s="22" t="s">
        <v>2</v>
      </c>
      <c r="G9" s="22" t="s">
        <v>2</v>
      </c>
      <c r="H9" s="48" t="s">
        <v>2</v>
      </c>
    </row>
    <row r="10" spans="1:33" ht="12.75" customHeight="1" x14ac:dyDescent="0.25">
      <c r="C10" s="10" t="s">
        <v>26</v>
      </c>
      <c r="D10" s="23"/>
      <c r="E10" s="23"/>
      <c r="F10" s="56"/>
      <c r="G10" s="56"/>
      <c r="H10" s="49"/>
    </row>
    <row r="11" spans="1:33" ht="12.75" customHeight="1" x14ac:dyDescent="0.25">
      <c r="A11" s="13">
        <v>1</v>
      </c>
      <c r="C11" s="3" t="s">
        <v>27</v>
      </c>
      <c r="D11" s="20">
        <v>1073</v>
      </c>
      <c r="E11" s="24">
        <v>0.91</v>
      </c>
      <c r="F11" s="25">
        <v>0.06</v>
      </c>
      <c r="G11" s="25">
        <v>0.03</v>
      </c>
      <c r="H11" s="50">
        <v>0.01</v>
      </c>
      <c r="L11" s="14" t="b">
        <v>0</v>
      </c>
      <c r="M11" s="14" t="b">
        <v>0</v>
      </c>
      <c r="N11" s="14" t="b">
        <v>0</v>
      </c>
      <c r="O11" s="14" t="e">
        <v>#REF!</v>
      </c>
      <c r="P11" s="14" t="e">
        <v>#REF!</v>
      </c>
      <c r="Q11" s="14" t="e">
        <v>#REF!</v>
      </c>
      <c r="R11" s="14" t="e">
        <v>#REF!</v>
      </c>
      <c r="S11" s="14" t="e">
        <v>#REF!</v>
      </c>
      <c r="T11" s="14" t="e">
        <v>#REF!</v>
      </c>
      <c r="U11" s="14" t="e">
        <v>#REF!</v>
      </c>
      <c r="V11" s="14" t="e">
        <v>#REF!</v>
      </c>
      <c r="W11" s="14" t="e">
        <v>#REF!</v>
      </c>
      <c r="X11" s="14" t="b">
        <v>0</v>
      </c>
      <c r="Y11" s="14" t="e">
        <v>#REF!</v>
      </c>
    </row>
    <row r="12" spans="1:33" ht="12.75" customHeight="1" x14ac:dyDescent="0.25">
      <c r="A12" s="13">
        <v>1</v>
      </c>
      <c r="C12" s="3" t="s">
        <v>28</v>
      </c>
      <c r="D12" s="20">
        <v>1104</v>
      </c>
      <c r="E12" s="24">
        <v>0.95</v>
      </c>
      <c r="F12" s="25">
        <v>0.04</v>
      </c>
      <c r="G12" s="25">
        <v>0.01</v>
      </c>
      <c r="H12" s="50">
        <v>0</v>
      </c>
      <c r="L12" s="14" t="b">
        <v>0</v>
      </c>
      <c r="M12" s="14" t="b">
        <v>0</v>
      </c>
      <c r="N12" s="14" t="b">
        <v>0</v>
      </c>
      <c r="O12" s="14" t="e">
        <v>#REF!</v>
      </c>
      <c r="P12" s="14" t="e">
        <v>#REF!</v>
      </c>
      <c r="Q12" s="14" t="e">
        <v>#REF!</v>
      </c>
      <c r="R12" s="14" t="e">
        <v>#REF!</v>
      </c>
      <c r="S12" s="14" t="e">
        <v>#REF!</v>
      </c>
      <c r="T12" s="14" t="e">
        <v>#REF!</v>
      </c>
      <c r="U12" s="14" t="e">
        <v>#REF!</v>
      </c>
      <c r="V12" s="14" t="e">
        <v>#REF!</v>
      </c>
      <c r="W12" s="14" t="e">
        <v>#REF!</v>
      </c>
      <c r="X12" s="14" t="b">
        <v>0</v>
      </c>
      <c r="Y12" s="14" t="e">
        <v>#REF!</v>
      </c>
    </row>
    <row r="13" spans="1:33" ht="12.75" customHeight="1" x14ac:dyDescent="0.25">
      <c r="C13" s="10" t="s">
        <v>29</v>
      </c>
      <c r="D13" s="23"/>
      <c r="E13" s="24"/>
      <c r="F13" s="25"/>
      <c r="G13" s="25"/>
      <c r="H13" s="50"/>
    </row>
    <row r="14" spans="1:33" ht="12.75" customHeight="1" x14ac:dyDescent="0.25">
      <c r="A14" s="13">
        <v>2</v>
      </c>
      <c r="C14" s="3" t="s">
        <v>30</v>
      </c>
      <c r="D14" s="20">
        <v>351</v>
      </c>
      <c r="E14" s="24">
        <v>0.91</v>
      </c>
      <c r="F14" s="25">
        <v>0.06</v>
      </c>
      <c r="G14" s="25">
        <v>0.02</v>
      </c>
      <c r="H14" s="50">
        <v>0</v>
      </c>
      <c r="L14" s="14" t="b">
        <v>0</v>
      </c>
      <c r="M14" s="14" t="b">
        <v>0</v>
      </c>
      <c r="N14" s="14" t="b">
        <v>0</v>
      </c>
      <c r="O14" s="14" t="e">
        <v>#REF!</v>
      </c>
      <c r="P14" s="14" t="e">
        <v>#REF!</v>
      </c>
      <c r="Q14" s="14" t="e">
        <v>#REF!</v>
      </c>
      <c r="R14" s="14" t="e">
        <v>#REF!</v>
      </c>
      <c r="S14" s="14" t="e">
        <v>#REF!</v>
      </c>
      <c r="T14" s="14" t="e">
        <v>#REF!</v>
      </c>
      <c r="U14" s="14" t="e">
        <v>#REF!</v>
      </c>
      <c r="V14" s="14" t="e">
        <v>#REF!</v>
      </c>
      <c r="W14" s="14" t="e">
        <v>#REF!</v>
      </c>
      <c r="X14" s="14" t="b">
        <v>0</v>
      </c>
      <c r="Y14" s="14" t="e">
        <v>#REF!</v>
      </c>
    </row>
    <row r="15" spans="1:33" ht="12.75" customHeight="1" x14ac:dyDescent="0.25">
      <c r="A15" s="13">
        <v>2</v>
      </c>
      <c r="C15" s="3" t="s">
        <v>31</v>
      </c>
      <c r="D15" s="20">
        <v>357</v>
      </c>
      <c r="E15" s="24">
        <v>0.91</v>
      </c>
      <c r="F15" s="25">
        <v>0.05</v>
      </c>
      <c r="G15" s="25">
        <v>0.02</v>
      </c>
      <c r="H15" s="50">
        <v>0.02</v>
      </c>
      <c r="L15" s="14" t="b">
        <v>0</v>
      </c>
      <c r="M15" s="14" t="b">
        <v>0</v>
      </c>
      <c r="N15" s="14" t="b">
        <v>0</v>
      </c>
      <c r="O15" s="14" t="e">
        <v>#REF!</v>
      </c>
      <c r="P15" s="14" t="e">
        <v>#REF!</v>
      </c>
      <c r="Q15" s="14" t="e">
        <v>#REF!</v>
      </c>
      <c r="R15" s="14" t="e">
        <v>#REF!</v>
      </c>
      <c r="S15" s="14" t="e">
        <v>#REF!</v>
      </c>
      <c r="T15" s="14" t="e">
        <v>#REF!</v>
      </c>
      <c r="U15" s="14" t="e">
        <v>#REF!</v>
      </c>
      <c r="V15" s="14" t="e">
        <v>#REF!</v>
      </c>
      <c r="W15" s="14" t="e">
        <v>#REF!</v>
      </c>
      <c r="X15" s="14" t="b">
        <v>0</v>
      </c>
      <c r="Y15" s="14" t="e">
        <v>#REF!</v>
      </c>
    </row>
    <row r="16" spans="1:33" ht="12.75" customHeight="1" x14ac:dyDescent="0.25">
      <c r="A16" s="13">
        <v>2</v>
      </c>
      <c r="C16" s="3" t="s">
        <v>32</v>
      </c>
      <c r="D16" s="20">
        <v>358</v>
      </c>
      <c r="E16" s="24">
        <v>0.94</v>
      </c>
      <c r="F16" s="25">
        <v>0.04</v>
      </c>
      <c r="G16" s="25">
        <v>0.02</v>
      </c>
      <c r="H16" s="50">
        <v>0.01</v>
      </c>
      <c r="L16" s="14" t="b">
        <v>0</v>
      </c>
      <c r="M16" s="14" t="b">
        <v>0</v>
      </c>
      <c r="N16" s="14" t="b">
        <v>0</v>
      </c>
      <c r="O16" s="14" t="e">
        <v>#REF!</v>
      </c>
      <c r="P16" s="14" t="e">
        <v>#REF!</v>
      </c>
      <c r="Q16" s="14" t="e">
        <v>#REF!</v>
      </c>
      <c r="R16" s="14" t="e">
        <v>#REF!</v>
      </c>
      <c r="S16" s="14" t="e">
        <v>#REF!</v>
      </c>
      <c r="T16" s="14" t="e">
        <v>#REF!</v>
      </c>
      <c r="U16" s="14" t="e">
        <v>#REF!</v>
      </c>
      <c r="V16" s="14" t="e">
        <v>#REF!</v>
      </c>
      <c r="W16" s="14" t="e">
        <v>#REF!</v>
      </c>
      <c r="X16" s="14" t="b">
        <v>0</v>
      </c>
      <c r="Y16" s="14" t="e">
        <v>#REF!</v>
      </c>
    </row>
    <row r="17" spans="1:25" ht="12.75" customHeight="1" x14ac:dyDescent="0.25">
      <c r="A17" s="13">
        <v>2</v>
      </c>
      <c r="C17" s="3" t="s">
        <v>33</v>
      </c>
      <c r="D17" s="20">
        <v>349</v>
      </c>
      <c r="E17" s="24">
        <v>0.92</v>
      </c>
      <c r="F17" s="25">
        <v>0.04</v>
      </c>
      <c r="G17" s="25">
        <v>0.03</v>
      </c>
      <c r="H17" s="50">
        <v>0.01</v>
      </c>
      <c r="L17" s="14" t="b">
        <v>0</v>
      </c>
      <c r="M17" s="14" t="b">
        <v>0</v>
      </c>
      <c r="N17" s="14" t="b">
        <v>0</v>
      </c>
      <c r="O17" s="14" t="e">
        <v>#REF!</v>
      </c>
      <c r="P17" s="14" t="e">
        <v>#REF!</v>
      </c>
      <c r="Q17" s="14" t="e">
        <v>#REF!</v>
      </c>
      <c r="R17" s="14" t="e">
        <v>#REF!</v>
      </c>
      <c r="S17" s="14" t="e">
        <v>#REF!</v>
      </c>
      <c r="T17" s="14" t="e">
        <v>#REF!</v>
      </c>
      <c r="U17" s="14" t="e">
        <v>#REF!</v>
      </c>
      <c r="V17" s="14" t="e">
        <v>#REF!</v>
      </c>
      <c r="W17" s="14" t="e">
        <v>#REF!</v>
      </c>
      <c r="X17" s="14" t="b">
        <v>0</v>
      </c>
      <c r="Y17" s="14" t="e">
        <v>#REF!</v>
      </c>
    </row>
    <row r="18" spans="1:25" ht="12.75" customHeight="1" x14ac:dyDescent="0.25">
      <c r="A18" s="13">
        <v>2</v>
      </c>
      <c r="C18" s="3" t="s">
        <v>34</v>
      </c>
      <c r="D18" s="20">
        <v>353</v>
      </c>
      <c r="E18" s="24">
        <v>0.91</v>
      </c>
      <c r="F18" s="25">
        <v>7.0000000000000007E-2</v>
      </c>
      <c r="G18" s="25">
        <v>0.02</v>
      </c>
      <c r="H18" s="50">
        <v>0.01</v>
      </c>
      <c r="L18" s="14" t="b">
        <v>0</v>
      </c>
      <c r="M18" s="14" t="b">
        <v>0</v>
      </c>
      <c r="N18" s="14" t="b">
        <v>0</v>
      </c>
      <c r="O18" s="14" t="e">
        <v>#REF!</v>
      </c>
      <c r="P18" s="14" t="e">
        <v>#REF!</v>
      </c>
      <c r="Q18" s="14" t="e">
        <v>#REF!</v>
      </c>
      <c r="R18" s="14" t="e">
        <v>#REF!</v>
      </c>
      <c r="S18" s="14" t="e">
        <v>#REF!</v>
      </c>
      <c r="T18" s="14" t="e">
        <v>#REF!</v>
      </c>
      <c r="U18" s="14" t="e">
        <v>#REF!</v>
      </c>
      <c r="V18" s="14" t="e">
        <v>#REF!</v>
      </c>
      <c r="W18" s="14" t="e">
        <v>#REF!</v>
      </c>
      <c r="X18" s="14" t="b">
        <v>0</v>
      </c>
      <c r="Y18" s="14" t="e">
        <v>#REF!</v>
      </c>
    </row>
    <row r="19" spans="1:25" ht="12.75" customHeight="1" x14ac:dyDescent="0.25">
      <c r="A19" s="13">
        <v>2</v>
      </c>
      <c r="C19" s="3" t="s">
        <v>35</v>
      </c>
      <c r="D19" s="20">
        <v>139</v>
      </c>
      <c r="E19" s="24">
        <v>0.97</v>
      </c>
      <c r="F19" s="25">
        <v>0.02</v>
      </c>
      <c r="G19" s="25">
        <v>0.01</v>
      </c>
      <c r="H19" s="50"/>
      <c r="L19" s="14" t="b">
        <v>0</v>
      </c>
      <c r="M19" s="14" t="b">
        <v>0</v>
      </c>
      <c r="N19" s="14" t="b">
        <v>0</v>
      </c>
      <c r="O19" s="14" t="e">
        <v>#REF!</v>
      </c>
      <c r="P19" s="14" t="e">
        <v>#REF!</v>
      </c>
      <c r="Q19" s="14" t="e">
        <v>#REF!</v>
      </c>
      <c r="R19" s="14" t="e">
        <v>#REF!</v>
      </c>
      <c r="S19" s="14" t="e">
        <v>#REF!</v>
      </c>
      <c r="T19" s="14" t="e">
        <v>#REF!</v>
      </c>
      <c r="U19" s="14" t="e">
        <v>#REF!</v>
      </c>
      <c r="V19" s="14" t="e">
        <v>#REF!</v>
      </c>
      <c r="W19" s="14" t="e">
        <v>#REF!</v>
      </c>
      <c r="X19" s="14" t="b">
        <v>0</v>
      </c>
      <c r="Y19" s="14" t="e">
        <v>#REF!</v>
      </c>
    </row>
    <row r="20" spans="1:25" ht="12.75" customHeight="1" x14ac:dyDescent="0.25">
      <c r="A20" s="13">
        <v>2</v>
      </c>
      <c r="C20" s="3" t="s">
        <v>36</v>
      </c>
      <c r="D20" s="20">
        <v>137</v>
      </c>
      <c r="E20" s="24">
        <v>0.97</v>
      </c>
      <c r="F20" s="25">
        <v>0.01</v>
      </c>
      <c r="G20" s="25">
        <v>0.01</v>
      </c>
      <c r="H20" s="50">
        <v>0.01</v>
      </c>
      <c r="L20" s="14" t="b">
        <v>0</v>
      </c>
      <c r="M20" s="14" t="b">
        <v>0</v>
      </c>
      <c r="N20" s="14" t="b">
        <v>0</v>
      </c>
      <c r="O20" s="14" t="e">
        <v>#REF!</v>
      </c>
      <c r="P20" s="14" t="e">
        <v>#REF!</v>
      </c>
      <c r="Q20" s="14" t="e">
        <v>#REF!</v>
      </c>
      <c r="R20" s="14" t="e">
        <v>#REF!</v>
      </c>
      <c r="S20" s="14" t="e">
        <v>#REF!</v>
      </c>
      <c r="T20" s="14" t="e">
        <v>#REF!</v>
      </c>
      <c r="U20" s="14" t="e">
        <v>#REF!</v>
      </c>
      <c r="V20" s="14" t="e">
        <v>#REF!</v>
      </c>
      <c r="W20" s="14" t="e">
        <v>#REF!</v>
      </c>
      <c r="X20" s="14" t="b">
        <v>0</v>
      </c>
      <c r="Y20" s="14" t="e">
        <v>#REF!</v>
      </c>
    </row>
    <row r="21" spans="1:25" ht="12.75" customHeight="1" x14ac:dyDescent="0.25">
      <c r="A21" s="13">
        <v>2</v>
      </c>
      <c r="C21" s="3" t="s">
        <v>37</v>
      </c>
      <c r="D21" s="20">
        <v>133</v>
      </c>
      <c r="E21" s="24">
        <v>0.98</v>
      </c>
      <c r="F21" s="25">
        <v>0.02</v>
      </c>
      <c r="G21" s="25"/>
      <c r="H21" s="50"/>
      <c r="L21" s="14" t="b">
        <v>1</v>
      </c>
      <c r="M21" s="14" t="b">
        <v>0</v>
      </c>
      <c r="N21" s="14" t="b">
        <v>0</v>
      </c>
      <c r="O21" s="14" t="e">
        <v>#REF!</v>
      </c>
      <c r="P21" s="14" t="e">
        <v>#REF!</v>
      </c>
      <c r="Q21" s="14" t="e">
        <v>#REF!</v>
      </c>
      <c r="R21" s="14" t="e">
        <v>#REF!</v>
      </c>
      <c r="S21" s="14" t="e">
        <v>#REF!</v>
      </c>
      <c r="T21" s="14" t="e">
        <v>#REF!</v>
      </c>
      <c r="U21" s="14" t="e">
        <v>#REF!</v>
      </c>
      <c r="V21" s="14" t="e">
        <v>#REF!</v>
      </c>
      <c r="W21" s="14" t="e">
        <v>#REF!</v>
      </c>
      <c r="X21" s="14" t="b">
        <v>0</v>
      </c>
      <c r="Y21" s="14" t="e">
        <v>#REF!</v>
      </c>
    </row>
    <row r="22" spans="1:25" ht="12.75" customHeight="1" x14ac:dyDescent="0.25">
      <c r="C22" s="10" t="s">
        <v>38</v>
      </c>
      <c r="D22" s="23"/>
      <c r="E22" s="24"/>
      <c r="F22" s="25"/>
      <c r="G22" s="25"/>
      <c r="H22" s="50"/>
    </row>
    <row r="23" spans="1:25" ht="12.75" customHeight="1" x14ac:dyDescent="0.25">
      <c r="A23" s="13">
        <v>3</v>
      </c>
      <c r="C23" s="3" t="s">
        <v>39</v>
      </c>
      <c r="D23" s="20">
        <v>1768</v>
      </c>
      <c r="E23" s="24">
        <v>0.92</v>
      </c>
      <c r="F23" s="25">
        <v>0.05</v>
      </c>
      <c r="G23" s="25">
        <v>0.02</v>
      </c>
      <c r="H23" s="50">
        <v>0.01</v>
      </c>
      <c r="L23" s="14" t="b">
        <v>0</v>
      </c>
      <c r="M23" s="14" t="b">
        <v>0</v>
      </c>
      <c r="N23" s="14" t="b">
        <v>0</v>
      </c>
      <c r="O23" s="14" t="e">
        <v>#REF!</v>
      </c>
      <c r="P23" s="14" t="e">
        <v>#REF!</v>
      </c>
      <c r="Q23" s="14" t="e">
        <v>#REF!</v>
      </c>
      <c r="R23" s="14" t="e">
        <v>#REF!</v>
      </c>
      <c r="S23" s="14" t="e">
        <v>#REF!</v>
      </c>
      <c r="T23" s="14" t="e">
        <v>#REF!</v>
      </c>
      <c r="U23" s="14" t="e">
        <v>#REF!</v>
      </c>
      <c r="V23" s="14" t="e">
        <v>#REF!</v>
      </c>
      <c r="W23" s="14" t="e">
        <v>#REF!</v>
      </c>
      <c r="X23" s="14" t="b">
        <v>0</v>
      </c>
      <c r="Y23" s="14" t="e">
        <v>#REF!</v>
      </c>
    </row>
    <row r="24" spans="1:25" ht="12.75" customHeight="1" x14ac:dyDescent="0.25">
      <c r="A24" s="13">
        <v>3</v>
      </c>
      <c r="C24" s="3" t="s">
        <v>40</v>
      </c>
      <c r="D24" s="20">
        <v>409</v>
      </c>
      <c r="E24" s="24">
        <v>0.98</v>
      </c>
      <c r="F24" s="25">
        <v>0.02</v>
      </c>
      <c r="G24" s="25">
        <v>0</v>
      </c>
      <c r="H24" s="50">
        <v>0</v>
      </c>
      <c r="L24" s="14" t="b">
        <v>0</v>
      </c>
      <c r="M24" s="14" t="b">
        <v>0</v>
      </c>
      <c r="N24" s="14" t="b">
        <v>0</v>
      </c>
      <c r="O24" s="14" t="e">
        <v>#REF!</v>
      </c>
      <c r="P24" s="14" t="e">
        <v>#REF!</v>
      </c>
      <c r="Q24" s="14" t="e">
        <v>#REF!</v>
      </c>
      <c r="R24" s="14" t="e">
        <v>#REF!</v>
      </c>
      <c r="S24" s="14" t="e">
        <v>#REF!</v>
      </c>
      <c r="T24" s="14" t="e">
        <v>#REF!</v>
      </c>
      <c r="U24" s="14" t="e">
        <v>#REF!</v>
      </c>
      <c r="V24" s="14" t="e">
        <v>#REF!</v>
      </c>
      <c r="W24" s="14" t="e">
        <v>#REF!</v>
      </c>
      <c r="X24" s="14" t="b">
        <v>0</v>
      </c>
      <c r="Y24" s="14" t="e">
        <v>#REF!</v>
      </c>
    </row>
    <row r="25" spans="1:25" ht="12.75" customHeight="1" x14ac:dyDescent="0.25">
      <c r="C25" s="10" t="s">
        <v>41</v>
      </c>
      <c r="D25" s="23"/>
      <c r="E25" s="24"/>
      <c r="F25" s="25"/>
      <c r="G25" s="25"/>
      <c r="H25" s="50"/>
    </row>
    <row r="26" spans="1:25" ht="12.75" customHeight="1" x14ac:dyDescent="0.25">
      <c r="A26" s="13">
        <v>4</v>
      </c>
      <c r="C26" s="3" t="s">
        <v>42</v>
      </c>
      <c r="D26" s="20">
        <v>738</v>
      </c>
      <c r="E26" s="24">
        <v>0.89</v>
      </c>
      <c r="F26" s="25">
        <v>7.0000000000000007E-2</v>
      </c>
      <c r="G26" s="25">
        <v>0.03</v>
      </c>
      <c r="H26" s="50">
        <v>0.01</v>
      </c>
      <c r="L26" s="14" t="b">
        <v>0</v>
      </c>
      <c r="M26" s="14" t="b">
        <v>0</v>
      </c>
      <c r="N26" s="14" t="b">
        <v>0</v>
      </c>
      <c r="O26" s="14" t="e">
        <v>#REF!</v>
      </c>
      <c r="P26" s="14" t="e">
        <v>#REF!</v>
      </c>
      <c r="Q26" s="14" t="e">
        <v>#REF!</v>
      </c>
      <c r="R26" s="14" t="e">
        <v>#REF!</v>
      </c>
      <c r="S26" s="14" t="e">
        <v>#REF!</v>
      </c>
      <c r="T26" s="14" t="e">
        <v>#REF!</v>
      </c>
      <c r="U26" s="14" t="e">
        <v>#REF!</v>
      </c>
      <c r="V26" s="14" t="e">
        <v>#REF!</v>
      </c>
      <c r="W26" s="14" t="e">
        <v>#REF!</v>
      </c>
      <c r="X26" s="14" t="b">
        <v>0</v>
      </c>
      <c r="Y26" s="14" t="e">
        <v>#REF!</v>
      </c>
    </row>
    <row r="27" spans="1:25" ht="12.75" customHeight="1" x14ac:dyDescent="0.25">
      <c r="A27" s="13">
        <v>4</v>
      </c>
      <c r="C27" s="3" t="s">
        <v>43</v>
      </c>
      <c r="D27" s="20">
        <v>1439</v>
      </c>
      <c r="E27" s="24">
        <v>0.95</v>
      </c>
      <c r="F27" s="25">
        <v>0.03</v>
      </c>
      <c r="G27" s="25">
        <v>0.01</v>
      </c>
      <c r="H27" s="50">
        <v>0.01</v>
      </c>
      <c r="L27" s="14" t="b">
        <v>0</v>
      </c>
      <c r="M27" s="14" t="b">
        <v>0</v>
      </c>
      <c r="N27" s="14" t="b">
        <v>0</v>
      </c>
      <c r="O27" s="14" t="e">
        <v>#REF!</v>
      </c>
      <c r="P27" s="14" t="e">
        <v>#REF!</v>
      </c>
      <c r="Q27" s="14" t="e">
        <v>#REF!</v>
      </c>
      <c r="R27" s="14" t="e">
        <v>#REF!</v>
      </c>
      <c r="S27" s="14" t="e">
        <v>#REF!</v>
      </c>
      <c r="T27" s="14" t="e">
        <v>#REF!</v>
      </c>
      <c r="U27" s="14" t="e">
        <v>#REF!</v>
      </c>
      <c r="V27" s="14" t="e">
        <v>#REF!</v>
      </c>
      <c r="W27" s="14" t="e">
        <v>#REF!</v>
      </c>
      <c r="X27" s="14" t="b">
        <v>0</v>
      </c>
      <c r="Y27" s="14" t="e">
        <v>#REF!</v>
      </c>
    </row>
    <row r="28" spans="1:25" ht="12.75" customHeight="1" x14ac:dyDescent="0.25">
      <c r="C28" s="10" t="s">
        <v>44</v>
      </c>
      <c r="D28" s="23"/>
      <c r="E28" s="24"/>
      <c r="F28" s="25"/>
      <c r="G28" s="25"/>
      <c r="H28" s="50"/>
    </row>
    <row r="29" spans="1:25" ht="12.75" customHeight="1" x14ac:dyDescent="0.25">
      <c r="A29" s="13">
        <v>5</v>
      </c>
      <c r="C29" s="3" t="s">
        <v>45</v>
      </c>
      <c r="D29" s="20">
        <v>1258</v>
      </c>
      <c r="E29" s="24">
        <v>0.91</v>
      </c>
      <c r="F29" s="25">
        <v>0.05</v>
      </c>
      <c r="G29" s="25">
        <v>0.02</v>
      </c>
      <c r="H29" s="50">
        <v>0.01</v>
      </c>
      <c r="L29" s="14" t="b">
        <v>0</v>
      </c>
      <c r="M29" s="14" t="b">
        <v>0</v>
      </c>
      <c r="N29" s="14" t="b">
        <v>0</v>
      </c>
      <c r="O29" s="14" t="e">
        <v>#REF!</v>
      </c>
      <c r="P29" s="14" t="e">
        <v>#REF!</v>
      </c>
      <c r="Q29" s="14" t="e">
        <v>#REF!</v>
      </c>
      <c r="R29" s="14" t="e">
        <v>#REF!</v>
      </c>
      <c r="S29" s="14" t="e">
        <v>#REF!</v>
      </c>
      <c r="T29" s="14" t="e">
        <v>#REF!</v>
      </c>
      <c r="U29" s="14" t="e">
        <v>#REF!</v>
      </c>
      <c r="V29" s="14" t="e">
        <v>#REF!</v>
      </c>
      <c r="W29" s="14" t="e">
        <v>#REF!</v>
      </c>
      <c r="X29" s="14" t="b">
        <v>0</v>
      </c>
      <c r="Y29" s="14" t="e">
        <v>#REF!</v>
      </c>
    </row>
    <row r="30" spans="1:25" ht="12.75" customHeight="1" x14ac:dyDescent="0.25">
      <c r="A30" s="13">
        <v>5</v>
      </c>
      <c r="C30" s="3" t="s">
        <v>46</v>
      </c>
      <c r="D30" s="20">
        <v>639</v>
      </c>
      <c r="E30" s="24">
        <v>0.95</v>
      </c>
      <c r="F30" s="25">
        <v>0.02</v>
      </c>
      <c r="G30" s="25">
        <v>0.02</v>
      </c>
      <c r="H30" s="50">
        <v>0</v>
      </c>
      <c r="L30" s="14" t="b">
        <v>0</v>
      </c>
      <c r="M30" s="14" t="b">
        <v>0</v>
      </c>
      <c r="N30" s="14" t="b">
        <v>0</v>
      </c>
      <c r="O30" s="14" t="e">
        <v>#REF!</v>
      </c>
      <c r="P30" s="14" t="e">
        <v>#REF!</v>
      </c>
      <c r="Q30" s="14" t="e">
        <v>#REF!</v>
      </c>
      <c r="R30" s="14" t="e">
        <v>#REF!</v>
      </c>
      <c r="S30" s="14" t="e">
        <v>#REF!</v>
      </c>
      <c r="T30" s="14" t="e">
        <v>#REF!</v>
      </c>
      <c r="U30" s="14" t="e">
        <v>#REF!</v>
      </c>
      <c r="V30" s="14" t="e">
        <v>#REF!</v>
      </c>
      <c r="W30" s="14" t="e">
        <v>#REF!</v>
      </c>
      <c r="X30" s="14" t="b">
        <v>0</v>
      </c>
      <c r="Y30" s="14" t="e">
        <v>#REF!</v>
      </c>
    </row>
    <row r="31" spans="1:25" ht="12.75" customHeight="1" x14ac:dyDescent="0.25">
      <c r="A31" s="13">
        <v>5</v>
      </c>
      <c r="C31" s="3" t="s">
        <v>47</v>
      </c>
      <c r="D31" s="20">
        <v>280</v>
      </c>
      <c r="E31" s="24">
        <v>0.94</v>
      </c>
      <c r="F31" s="25">
        <v>0.05</v>
      </c>
      <c r="G31" s="25">
        <v>0.01</v>
      </c>
      <c r="H31" s="50">
        <v>0.01</v>
      </c>
      <c r="L31" s="14" t="b">
        <v>0</v>
      </c>
      <c r="M31" s="14" t="b">
        <v>0</v>
      </c>
      <c r="N31" s="14" t="b">
        <v>0</v>
      </c>
      <c r="O31" s="14" t="e">
        <v>#REF!</v>
      </c>
      <c r="P31" s="14" t="e">
        <v>#REF!</v>
      </c>
      <c r="Q31" s="14" t="e">
        <v>#REF!</v>
      </c>
      <c r="R31" s="14" t="e">
        <v>#REF!</v>
      </c>
      <c r="S31" s="14" t="e">
        <v>#REF!</v>
      </c>
      <c r="T31" s="14" t="e">
        <v>#REF!</v>
      </c>
      <c r="U31" s="14" t="e">
        <v>#REF!</v>
      </c>
      <c r="V31" s="14" t="e">
        <v>#REF!</v>
      </c>
      <c r="W31" s="14" t="e">
        <v>#REF!</v>
      </c>
      <c r="X31" s="14" t="b">
        <v>0</v>
      </c>
      <c r="Y31" s="14" t="e">
        <v>#REF!</v>
      </c>
    </row>
    <row r="32" spans="1:25" ht="12.75" customHeight="1" x14ac:dyDescent="0.25">
      <c r="C32" s="10" t="s">
        <v>48</v>
      </c>
      <c r="D32" s="23"/>
      <c r="E32" s="24"/>
      <c r="F32" s="25"/>
      <c r="G32" s="25"/>
      <c r="H32" s="50"/>
    </row>
    <row r="33" spans="1:25" ht="12.75" customHeight="1" x14ac:dyDescent="0.25">
      <c r="A33" s="13">
        <v>6</v>
      </c>
      <c r="C33" s="3" t="s">
        <v>49</v>
      </c>
      <c r="D33" s="20">
        <v>1730</v>
      </c>
      <c r="E33" s="24">
        <v>0.92</v>
      </c>
      <c r="F33" s="25">
        <v>0.05</v>
      </c>
      <c r="G33" s="25">
        <v>0.02</v>
      </c>
      <c r="H33" s="50">
        <v>0.01</v>
      </c>
      <c r="L33" s="14" t="b">
        <v>0</v>
      </c>
      <c r="M33" s="14" t="b">
        <v>0</v>
      </c>
      <c r="N33" s="14" t="b">
        <v>0</v>
      </c>
      <c r="O33" s="14" t="e">
        <v>#REF!</v>
      </c>
      <c r="P33" s="14" t="e">
        <v>#REF!</v>
      </c>
      <c r="Q33" s="14" t="e">
        <v>#REF!</v>
      </c>
      <c r="R33" s="14" t="e">
        <v>#REF!</v>
      </c>
      <c r="S33" s="14" t="e">
        <v>#REF!</v>
      </c>
      <c r="T33" s="14" t="e">
        <v>#REF!</v>
      </c>
      <c r="U33" s="14" t="e">
        <v>#REF!</v>
      </c>
      <c r="V33" s="14" t="e">
        <v>#REF!</v>
      </c>
      <c r="W33" s="14" t="e">
        <v>#REF!</v>
      </c>
      <c r="X33" s="14" t="b">
        <v>0</v>
      </c>
      <c r="Y33" s="14" t="e">
        <v>#REF!</v>
      </c>
    </row>
    <row r="34" spans="1:25" ht="12.75" customHeight="1" x14ac:dyDescent="0.25">
      <c r="A34" s="13">
        <v>6</v>
      </c>
      <c r="C34" s="3" t="s">
        <v>50</v>
      </c>
      <c r="D34" s="20">
        <v>447</v>
      </c>
      <c r="E34" s="24">
        <v>0.96</v>
      </c>
      <c r="F34" s="25">
        <v>0.02</v>
      </c>
      <c r="G34" s="25">
        <v>0.01</v>
      </c>
      <c r="H34" s="50">
        <v>0</v>
      </c>
      <c r="L34" s="14" t="b">
        <v>0</v>
      </c>
      <c r="M34" s="14" t="b">
        <v>0</v>
      </c>
      <c r="N34" s="14" t="b">
        <v>0</v>
      </c>
      <c r="O34" s="14" t="e">
        <v>#REF!</v>
      </c>
      <c r="P34" s="14" t="e">
        <v>#REF!</v>
      </c>
      <c r="Q34" s="14" t="e">
        <v>#REF!</v>
      </c>
      <c r="R34" s="14" t="e">
        <v>#REF!</v>
      </c>
      <c r="S34" s="14" t="e">
        <v>#REF!</v>
      </c>
      <c r="T34" s="14" t="e">
        <v>#REF!</v>
      </c>
      <c r="U34" s="14" t="e">
        <v>#REF!</v>
      </c>
      <c r="V34" s="14" t="e">
        <v>#REF!</v>
      </c>
      <c r="W34" s="14" t="e">
        <v>#REF!</v>
      </c>
      <c r="X34" s="14" t="b">
        <v>0</v>
      </c>
      <c r="Y34" s="14" t="e">
        <v>#REF!</v>
      </c>
    </row>
    <row r="35" spans="1:25" ht="12.75" customHeight="1" x14ac:dyDescent="0.25">
      <c r="C35" s="10" t="s">
        <v>13</v>
      </c>
      <c r="D35" s="23"/>
      <c r="E35" s="24"/>
      <c r="F35" s="25"/>
      <c r="G35" s="25"/>
      <c r="H35" s="50"/>
    </row>
    <row r="36" spans="1:25" ht="12.75" customHeight="1" x14ac:dyDescent="0.25">
      <c r="A36" s="13">
        <v>7</v>
      </c>
      <c r="C36" s="3" t="s">
        <v>3</v>
      </c>
      <c r="D36" s="20">
        <v>1149</v>
      </c>
      <c r="E36" s="24">
        <v>0.95</v>
      </c>
      <c r="F36" s="25">
        <v>0.03</v>
      </c>
      <c r="G36" s="25">
        <v>0.01</v>
      </c>
      <c r="H36" s="50">
        <v>0.01</v>
      </c>
      <c r="L36" s="14" t="b">
        <v>0</v>
      </c>
      <c r="M36" s="14" t="b">
        <v>0</v>
      </c>
      <c r="N36" s="14" t="b">
        <v>0</v>
      </c>
      <c r="O36" s="14" t="e">
        <v>#REF!</v>
      </c>
      <c r="P36" s="14" t="e">
        <v>#REF!</v>
      </c>
      <c r="Q36" s="14" t="e">
        <v>#REF!</v>
      </c>
      <c r="R36" s="14" t="e">
        <v>#REF!</v>
      </c>
      <c r="S36" s="14" t="e">
        <v>#REF!</v>
      </c>
      <c r="T36" s="14" t="e">
        <v>#REF!</v>
      </c>
      <c r="U36" s="14" t="e">
        <v>#REF!</v>
      </c>
      <c r="V36" s="14" t="e">
        <v>#REF!</v>
      </c>
      <c r="W36" s="14" t="e">
        <v>#REF!</v>
      </c>
      <c r="X36" s="14" t="b">
        <v>0</v>
      </c>
      <c r="Y36" s="14" t="e">
        <v>#REF!</v>
      </c>
    </row>
    <row r="37" spans="1:25" ht="12.75" customHeight="1" x14ac:dyDescent="0.25">
      <c r="A37" s="13">
        <v>7</v>
      </c>
      <c r="C37" s="3" t="s">
        <v>4</v>
      </c>
      <c r="D37" s="20">
        <v>1028</v>
      </c>
      <c r="E37" s="24">
        <v>0.91</v>
      </c>
      <c r="F37" s="25">
        <v>0.06</v>
      </c>
      <c r="G37" s="25">
        <v>0.02</v>
      </c>
      <c r="H37" s="50">
        <v>0.01</v>
      </c>
      <c r="L37" s="14" t="b">
        <v>0</v>
      </c>
      <c r="M37" s="14" t="b">
        <v>0</v>
      </c>
      <c r="N37" s="14" t="b">
        <v>0</v>
      </c>
      <c r="O37" s="14" t="e">
        <v>#REF!</v>
      </c>
      <c r="P37" s="14" t="e">
        <v>#REF!</v>
      </c>
      <c r="Q37" s="14" t="e">
        <v>#REF!</v>
      </c>
      <c r="R37" s="14" t="e">
        <v>#REF!</v>
      </c>
      <c r="S37" s="14" t="e">
        <v>#REF!</v>
      </c>
      <c r="T37" s="14" t="e">
        <v>#REF!</v>
      </c>
      <c r="U37" s="14" t="e">
        <v>#REF!</v>
      </c>
      <c r="V37" s="14" t="e">
        <v>#REF!</v>
      </c>
      <c r="W37" s="14" t="e">
        <v>#REF!</v>
      </c>
      <c r="X37" s="14" t="b">
        <v>0</v>
      </c>
      <c r="Y37" s="14" t="e">
        <v>#REF!</v>
      </c>
    </row>
    <row r="38" spans="1:25" ht="12.75" customHeight="1" x14ac:dyDescent="0.25">
      <c r="C38" s="10" t="s">
        <v>6</v>
      </c>
      <c r="D38" s="23"/>
      <c r="E38" s="24"/>
      <c r="F38" s="25"/>
      <c r="G38" s="25"/>
      <c r="H38" s="50"/>
    </row>
    <row r="39" spans="1:25" ht="12.75" customHeight="1" x14ac:dyDescent="0.25">
      <c r="A39" s="13">
        <v>8</v>
      </c>
      <c r="C39" s="3" t="s">
        <v>8</v>
      </c>
      <c r="D39" s="20">
        <v>509</v>
      </c>
      <c r="E39" s="24">
        <v>0.93</v>
      </c>
      <c r="F39" s="25">
        <v>0.05</v>
      </c>
      <c r="G39" s="25">
        <v>0.02</v>
      </c>
      <c r="H39" s="50">
        <v>0</v>
      </c>
      <c r="L39" s="14" t="b">
        <v>0</v>
      </c>
      <c r="M39" s="14" t="b">
        <v>0</v>
      </c>
      <c r="N39" s="14" t="b">
        <v>0</v>
      </c>
      <c r="O39" s="14" t="e">
        <v>#REF!</v>
      </c>
      <c r="P39" s="14" t="e">
        <v>#REF!</v>
      </c>
      <c r="Q39" s="14" t="e">
        <v>#REF!</v>
      </c>
      <c r="R39" s="14" t="e">
        <v>#REF!</v>
      </c>
      <c r="S39" s="14" t="e">
        <v>#REF!</v>
      </c>
      <c r="T39" s="14" t="e">
        <v>#REF!</v>
      </c>
      <c r="U39" s="14" t="e">
        <v>#REF!</v>
      </c>
      <c r="V39" s="14" t="e">
        <v>#REF!</v>
      </c>
      <c r="W39" s="14" t="e">
        <v>#REF!</v>
      </c>
      <c r="X39" s="14" t="b">
        <v>0</v>
      </c>
      <c r="Y39" s="14" t="e">
        <v>#REF!</v>
      </c>
    </row>
    <row r="40" spans="1:25" ht="12.75" customHeight="1" x14ac:dyDescent="0.25">
      <c r="A40" s="13">
        <v>8</v>
      </c>
      <c r="C40" s="3" t="s">
        <v>9</v>
      </c>
      <c r="D40" s="20">
        <v>619</v>
      </c>
      <c r="E40" s="24">
        <v>0.91</v>
      </c>
      <c r="F40" s="25">
        <v>0.05</v>
      </c>
      <c r="G40" s="25">
        <v>0.02</v>
      </c>
      <c r="H40" s="50">
        <v>0.01</v>
      </c>
      <c r="L40" s="14" t="b">
        <v>0</v>
      </c>
      <c r="M40" s="14" t="b">
        <v>0</v>
      </c>
      <c r="N40" s="14" t="b">
        <v>0</v>
      </c>
      <c r="O40" s="14" t="e">
        <v>#REF!</v>
      </c>
      <c r="P40" s="14" t="e">
        <v>#REF!</v>
      </c>
      <c r="Q40" s="14" t="e">
        <v>#REF!</v>
      </c>
      <c r="R40" s="14" t="e">
        <v>#REF!</v>
      </c>
      <c r="S40" s="14" t="e">
        <v>#REF!</v>
      </c>
      <c r="T40" s="14" t="e">
        <v>#REF!</v>
      </c>
      <c r="U40" s="14" t="e">
        <v>#REF!</v>
      </c>
      <c r="V40" s="14" t="e">
        <v>#REF!</v>
      </c>
      <c r="W40" s="14" t="e">
        <v>#REF!</v>
      </c>
      <c r="X40" s="14" t="b">
        <v>0</v>
      </c>
      <c r="Y40" s="14" t="e">
        <v>#REF!</v>
      </c>
    </row>
    <row r="41" spans="1:25" ht="12.75" customHeight="1" x14ac:dyDescent="0.25">
      <c r="A41" s="13">
        <v>8</v>
      </c>
      <c r="C41" s="3" t="s">
        <v>10</v>
      </c>
      <c r="D41" s="20">
        <v>349</v>
      </c>
      <c r="E41" s="24">
        <v>0.92</v>
      </c>
      <c r="F41" s="25">
        <v>0.04</v>
      </c>
      <c r="G41" s="25">
        <v>0.03</v>
      </c>
      <c r="H41" s="50">
        <v>0.01</v>
      </c>
      <c r="L41" s="14" t="b">
        <v>0</v>
      </c>
      <c r="M41" s="14" t="b">
        <v>0</v>
      </c>
      <c r="N41" s="14" t="b">
        <v>0</v>
      </c>
      <c r="O41" s="14" t="e">
        <v>#REF!</v>
      </c>
      <c r="P41" s="14" t="e">
        <v>#REF!</v>
      </c>
      <c r="Q41" s="14" t="e">
        <v>#REF!</v>
      </c>
      <c r="R41" s="14" t="e">
        <v>#REF!</v>
      </c>
      <c r="S41" s="14" t="e">
        <v>#REF!</v>
      </c>
      <c r="T41" s="14" t="e">
        <v>#REF!</v>
      </c>
      <c r="U41" s="14" t="e">
        <v>#REF!</v>
      </c>
      <c r="V41" s="14" t="e">
        <v>#REF!</v>
      </c>
      <c r="W41" s="14" t="e">
        <v>#REF!</v>
      </c>
      <c r="X41" s="14" t="b">
        <v>0</v>
      </c>
      <c r="Y41" s="14" t="e">
        <v>#REF!</v>
      </c>
    </row>
    <row r="42" spans="1:25" ht="12.75" customHeight="1" x14ac:dyDescent="0.25">
      <c r="A42" s="13">
        <v>8</v>
      </c>
      <c r="C42" s="3" t="s">
        <v>11</v>
      </c>
      <c r="D42" s="20">
        <v>700</v>
      </c>
      <c r="E42" s="24">
        <v>0.95</v>
      </c>
      <c r="F42" s="25">
        <v>0.04</v>
      </c>
      <c r="G42" s="25">
        <v>0.01</v>
      </c>
      <c r="H42" s="50">
        <v>0.01</v>
      </c>
      <c r="L42" s="14" t="b">
        <v>0</v>
      </c>
      <c r="M42" s="14" t="b">
        <v>0</v>
      </c>
      <c r="N42" s="14" t="b">
        <v>0</v>
      </c>
      <c r="O42" s="14" t="e">
        <v>#REF!</v>
      </c>
      <c r="P42" s="14" t="e">
        <v>#REF!</v>
      </c>
      <c r="Q42" s="14" t="e">
        <v>#REF!</v>
      </c>
      <c r="R42" s="14" t="e">
        <v>#REF!</v>
      </c>
      <c r="S42" s="14" t="e">
        <v>#REF!</v>
      </c>
      <c r="T42" s="14" t="e">
        <v>#REF!</v>
      </c>
      <c r="U42" s="14" t="e">
        <v>#REF!</v>
      </c>
      <c r="V42" s="14" t="e">
        <v>#REF!</v>
      </c>
      <c r="W42" s="14" t="e">
        <v>#REF!</v>
      </c>
      <c r="X42" s="14" t="b">
        <v>0</v>
      </c>
      <c r="Y42" s="14" t="e">
        <v>#REF!</v>
      </c>
    </row>
    <row r="43" spans="1:25" ht="12.75" customHeight="1" x14ac:dyDescent="0.25">
      <c r="C43" s="10" t="s">
        <v>7</v>
      </c>
      <c r="D43" s="23"/>
      <c r="E43" s="24"/>
      <c r="F43" s="25"/>
      <c r="G43" s="25"/>
      <c r="H43" s="50"/>
    </row>
    <row r="44" spans="1:25" ht="12.75" customHeight="1" x14ac:dyDescent="0.25">
      <c r="A44" s="13">
        <v>9</v>
      </c>
      <c r="C44" s="3" t="s">
        <v>51</v>
      </c>
      <c r="D44" s="20">
        <v>1891</v>
      </c>
      <c r="E44" s="24">
        <v>0.92</v>
      </c>
      <c r="F44" s="25">
        <v>0.05</v>
      </c>
      <c r="G44" s="25">
        <v>0.02</v>
      </c>
      <c r="H44" s="50">
        <v>0.01</v>
      </c>
      <c r="L44" s="14" t="b">
        <v>0</v>
      </c>
      <c r="M44" s="14" t="b">
        <v>0</v>
      </c>
      <c r="N44" s="14" t="b">
        <v>0</v>
      </c>
      <c r="O44" s="14" t="e">
        <v>#REF!</v>
      </c>
      <c r="P44" s="14" t="e">
        <v>#REF!</v>
      </c>
      <c r="Q44" s="14" t="e">
        <v>#REF!</v>
      </c>
      <c r="R44" s="14" t="e">
        <v>#REF!</v>
      </c>
      <c r="S44" s="14" t="e">
        <v>#REF!</v>
      </c>
      <c r="T44" s="14" t="e">
        <v>#REF!</v>
      </c>
      <c r="U44" s="14" t="e">
        <v>#REF!</v>
      </c>
      <c r="V44" s="14" t="e">
        <v>#REF!</v>
      </c>
      <c r="W44" s="14" t="e">
        <v>#REF!</v>
      </c>
      <c r="X44" s="14" t="b">
        <v>0</v>
      </c>
      <c r="Y44" s="14" t="e">
        <v>#REF!</v>
      </c>
    </row>
    <row r="45" spans="1:25" ht="12.75" customHeight="1" x14ac:dyDescent="0.25">
      <c r="A45" s="13">
        <v>9</v>
      </c>
      <c r="C45" s="3" t="s">
        <v>52</v>
      </c>
      <c r="D45" s="20">
        <v>50</v>
      </c>
      <c r="E45" s="24">
        <v>0.96</v>
      </c>
      <c r="F45" s="25">
        <v>0.02</v>
      </c>
      <c r="G45" s="25">
        <v>0.02</v>
      </c>
      <c r="H45" s="50"/>
      <c r="L45" s="14" t="b">
        <v>0</v>
      </c>
      <c r="M45" s="14" t="b">
        <v>0</v>
      </c>
      <c r="N45" s="14" t="b">
        <v>0</v>
      </c>
      <c r="O45" s="14" t="e">
        <v>#REF!</v>
      </c>
      <c r="P45" s="14" t="e">
        <v>#REF!</v>
      </c>
      <c r="Q45" s="14" t="e">
        <v>#REF!</v>
      </c>
      <c r="R45" s="14" t="e">
        <v>#REF!</v>
      </c>
      <c r="S45" s="14" t="e">
        <v>#REF!</v>
      </c>
      <c r="T45" s="14" t="e">
        <v>#REF!</v>
      </c>
      <c r="U45" s="14" t="e">
        <v>#REF!</v>
      </c>
      <c r="V45" s="14" t="e">
        <v>#REF!</v>
      </c>
      <c r="W45" s="14" t="e">
        <v>#REF!</v>
      </c>
      <c r="X45" s="14" t="b">
        <v>0</v>
      </c>
      <c r="Y45" s="14" t="e">
        <v>#REF!</v>
      </c>
    </row>
    <row r="46" spans="1:25" ht="12.75" customHeight="1" x14ac:dyDescent="0.25">
      <c r="A46" s="13">
        <v>9</v>
      </c>
      <c r="C46" s="3" t="s">
        <v>53</v>
      </c>
      <c r="D46" s="20">
        <v>67</v>
      </c>
      <c r="E46" s="24">
        <v>0.91</v>
      </c>
      <c r="F46" s="25">
        <v>7.0000000000000007E-2</v>
      </c>
      <c r="G46" s="25">
        <v>0.01</v>
      </c>
      <c r="H46" s="50"/>
      <c r="L46" s="14" t="b">
        <v>0</v>
      </c>
      <c r="M46" s="14" t="b">
        <v>0</v>
      </c>
      <c r="N46" s="14" t="b">
        <v>0</v>
      </c>
      <c r="O46" s="14" t="e">
        <v>#REF!</v>
      </c>
      <c r="P46" s="14" t="e">
        <v>#REF!</v>
      </c>
      <c r="Q46" s="14" t="e">
        <v>#REF!</v>
      </c>
      <c r="R46" s="14" t="e">
        <v>#REF!</v>
      </c>
      <c r="S46" s="14" t="e">
        <v>#REF!</v>
      </c>
      <c r="T46" s="14" t="e">
        <v>#REF!</v>
      </c>
      <c r="U46" s="14" t="e">
        <v>#REF!</v>
      </c>
      <c r="V46" s="14" t="e">
        <v>#REF!</v>
      </c>
      <c r="W46" s="14" t="e">
        <v>#REF!</v>
      </c>
      <c r="X46" s="14" t="b">
        <v>0</v>
      </c>
      <c r="Y46" s="14" t="e">
        <v>#REF!</v>
      </c>
    </row>
    <row r="47" spans="1:25" ht="12.75" customHeight="1" x14ac:dyDescent="0.25">
      <c r="A47" s="13">
        <v>9</v>
      </c>
      <c r="C47" s="3" t="s">
        <v>54</v>
      </c>
      <c r="D47" s="20">
        <v>83</v>
      </c>
      <c r="E47" s="24">
        <v>0.96</v>
      </c>
      <c r="F47" s="25">
        <v>0.04</v>
      </c>
      <c r="G47" s="25"/>
      <c r="H47" s="50"/>
      <c r="L47" s="14" t="b">
        <v>0</v>
      </c>
      <c r="M47" s="14" t="b">
        <v>0</v>
      </c>
      <c r="N47" s="14" t="b">
        <v>0</v>
      </c>
      <c r="O47" s="14" t="e">
        <v>#REF!</v>
      </c>
      <c r="P47" s="14" t="e">
        <v>#REF!</v>
      </c>
      <c r="Q47" s="14" t="e">
        <v>#REF!</v>
      </c>
      <c r="R47" s="14" t="e">
        <v>#REF!</v>
      </c>
      <c r="S47" s="14" t="e">
        <v>#REF!</v>
      </c>
      <c r="T47" s="14" t="e">
        <v>#REF!</v>
      </c>
      <c r="U47" s="14" t="e">
        <v>#REF!</v>
      </c>
      <c r="V47" s="14" t="e">
        <v>#REF!</v>
      </c>
      <c r="W47" s="14" t="e">
        <v>#REF!</v>
      </c>
      <c r="X47" s="14" t="b">
        <v>0</v>
      </c>
      <c r="Y47" s="14" t="e">
        <v>#REF!</v>
      </c>
    </row>
    <row r="48" spans="1:25" ht="12.75" customHeight="1" x14ac:dyDescent="0.25">
      <c r="A48" s="13">
        <v>9</v>
      </c>
      <c r="C48" s="3" t="s">
        <v>55</v>
      </c>
      <c r="D48" s="20">
        <v>64</v>
      </c>
      <c r="E48" s="24">
        <v>0.98</v>
      </c>
      <c r="F48" s="25"/>
      <c r="G48" s="25">
        <v>0.02</v>
      </c>
      <c r="H48" s="50"/>
      <c r="L48" s="14" t="b">
        <v>1</v>
      </c>
      <c r="M48" s="14" t="b">
        <v>0</v>
      </c>
      <c r="N48" s="14" t="b">
        <v>0</v>
      </c>
      <c r="O48" s="14" t="e">
        <v>#REF!</v>
      </c>
      <c r="P48" s="14" t="e">
        <v>#REF!</v>
      </c>
      <c r="Q48" s="14" t="e">
        <v>#REF!</v>
      </c>
      <c r="R48" s="14" t="e">
        <v>#REF!</v>
      </c>
      <c r="S48" s="14" t="e">
        <v>#REF!</v>
      </c>
      <c r="T48" s="14" t="e">
        <v>#REF!</v>
      </c>
      <c r="U48" s="14" t="e">
        <v>#REF!</v>
      </c>
      <c r="V48" s="14" t="e">
        <v>#REF!</v>
      </c>
      <c r="W48" s="14" t="e">
        <v>#REF!</v>
      </c>
      <c r="X48" s="14" t="b">
        <v>0</v>
      </c>
      <c r="Y48" s="14" t="e">
        <v>#REF!</v>
      </c>
    </row>
    <row r="49" spans="1:25" ht="12.75" customHeight="1" x14ac:dyDescent="0.25">
      <c r="A49" s="13">
        <v>9</v>
      </c>
      <c r="C49" s="3" t="s">
        <v>56</v>
      </c>
      <c r="D49" s="20">
        <v>22</v>
      </c>
      <c r="E49" s="24">
        <v>0.95</v>
      </c>
      <c r="F49" s="25"/>
      <c r="G49" s="25">
        <v>0.05</v>
      </c>
      <c r="H49" s="50"/>
      <c r="L49" s="14" t="b">
        <v>0</v>
      </c>
      <c r="M49" s="14" t="b">
        <v>0</v>
      </c>
      <c r="N49" s="14" t="b">
        <v>0</v>
      </c>
      <c r="O49" s="14" t="e">
        <v>#REF!</v>
      </c>
      <c r="P49" s="14" t="e">
        <v>#REF!</v>
      </c>
      <c r="Q49" s="14" t="e">
        <v>#REF!</v>
      </c>
      <c r="R49" s="14" t="e">
        <v>#REF!</v>
      </c>
      <c r="S49" s="14" t="e">
        <v>#REF!</v>
      </c>
      <c r="T49" s="14" t="e">
        <v>#REF!</v>
      </c>
      <c r="U49" s="14" t="e">
        <v>#REF!</v>
      </c>
      <c r="V49" s="14" t="e">
        <v>#REF!</v>
      </c>
      <c r="W49" s="14" t="e">
        <v>#REF!</v>
      </c>
      <c r="X49" s="14" t="b">
        <v>0</v>
      </c>
      <c r="Y49" s="14" t="e">
        <v>#REF!</v>
      </c>
    </row>
    <row r="50" spans="1:25" ht="12.75" customHeight="1" x14ac:dyDescent="0.25">
      <c r="C50" s="10" t="s">
        <v>57</v>
      </c>
      <c r="D50" s="23"/>
      <c r="E50" s="24"/>
      <c r="F50" s="25"/>
      <c r="G50" s="25"/>
      <c r="H50" s="50"/>
    </row>
    <row r="51" spans="1:25" ht="12.75" customHeight="1" x14ac:dyDescent="0.25">
      <c r="A51" s="13">
        <v>10</v>
      </c>
      <c r="C51" s="3" t="s">
        <v>22</v>
      </c>
      <c r="D51" s="20">
        <v>87</v>
      </c>
      <c r="E51" s="24">
        <v>0.62</v>
      </c>
      <c r="F51" s="25">
        <v>0.17</v>
      </c>
      <c r="G51" s="25">
        <v>0.15</v>
      </c>
      <c r="H51" s="50">
        <v>0.06</v>
      </c>
      <c r="L51" s="14" t="b">
        <v>0</v>
      </c>
      <c r="M51" s="14" t="b">
        <v>1</v>
      </c>
      <c r="N51" s="14" t="b">
        <v>1</v>
      </c>
      <c r="O51" s="14" t="e">
        <v>#REF!</v>
      </c>
      <c r="P51" s="14" t="e">
        <v>#REF!</v>
      </c>
      <c r="Q51" s="14" t="e">
        <v>#REF!</v>
      </c>
      <c r="R51" s="14" t="e">
        <v>#REF!</v>
      </c>
      <c r="S51" s="14" t="e">
        <v>#REF!</v>
      </c>
      <c r="T51" s="14" t="e">
        <v>#REF!</v>
      </c>
      <c r="U51" s="14" t="e">
        <v>#REF!</v>
      </c>
      <c r="V51" s="14" t="e">
        <v>#REF!</v>
      </c>
      <c r="W51" s="14" t="e">
        <v>#REF!</v>
      </c>
      <c r="X51" s="14" t="b">
        <v>0</v>
      </c>
      <c r="Y51" s="14" t="e">
        <v>#REF!</v>
      </c>
    </row>
    <row r="52" spans="1:25" ht="12.75" customHeight="1" x14ac:dyDescent="0.25">
      <c r="A52" s="13">
        <v>10</v>
      </c>
      <c r="C52" s="3" t="s">
        <v>12</v>
      </c>
      <c r="D52" s="20">
        <v>2090</v>
      </c>
      <c r="E52" s="24">
        <v>0.94</v>
      </c>
      <c r="F52" s="25">
        <v>0.04</v>
      </c>
      <c r="G52" s="25">
        <v>0.01</v>
      </c>
      <c r="H52" s="50">
        <v>0.01</v>
      </c>
      <c r="L52" s="14" t="b">
        <v>1</v>
      </c>
      <c r="M52" s="14" t="b">
        <v>0</v>
      </c>
      <c r="N52" s="14" t="b">
        <v>0</v>
      </c>
      <c r="O52" s="14" t="e">
        <v>#REF!</v>
      </c>
      <c r="P52" s="14" t="e">
        <v>#REF!</v>
      </c>
      <c r="Q52" s="14" t="e">
        <v>#REF!</v>
      </c>
      <c r="R52" s="14" t="e">
        <v>#REF!</v>
      </c>
      <c r="S52" s="14" t="e">
        <v>#REF!</v>
      </c>
      <c r="T52" s="14" t="e">
        <v>#REF!</v>
      </c>
      <c r="U52" s="14" t="e">
        <v>#REF!</v>
      </c>
      <c r="V52" s="14" t="e">
        <v>#REF!</v>
      </c>
      <c r="W52" s="14" t="e">
        <v>#REF!</v>
      </c>
      <c r="X52" s="14" t="b">
        <v>0</v>
      </c>
      <c r="Y52" s="14" t="e">
        <v>#REF!</v>
      </c>
    </row>
    <row r="53" spans="1:25" ht="12.75" customHeight="1" x14ac:dyDescent="0.25">
      <c r="C53" s="10" t="s">
        <v>58</v>
      </c>
      <c r="D53" s="23"/>
      <c r="E53" s="24"/>
      <c r="F53" s="25"/>
      <c r="G53" s="25"/>
      <c r="H53" s="50"/>
    </row>
    <row r="54" spans="1:25" ht="12.75" customHeight="1" x14ac:dyDescent="0.25">
      <c r="A54" s="13">
        <v>11</v>
      </c>
      <c r="C54" s="3" t="s">
        <v>59</v>
      </c>
      <c r="D54" s="20">
        <v>101</v>
      </c>
      <c r="E54" s="24">
        <v>0.73</v>
      </c>
      <c r="F54" s="25">
        <v>0.14000000000000001</v>
      </c>
      <c r="G54" s="25">
        <v>0.09</v>
      </c>
      <c r="H54" s="50">
        <v>0.04</v>
      </c>
      <c r="L54" s="14" t="b">
        <v>0</v>
      </c>
      <c r="M54" s="14" t="b">
        <v>1</v>
      </c>
      <c r="N54" s="14" t="b">
        <v>0</v>
      </c>
      <c r="O54" s="14" t="e">
        <v>#REF!</v>
      </c>
      <c r="P54" s="14" t="e">
        <v>#REF!</v>
      </c>
      <c r="Q54" s="14" t="e">
        <v>#REF!</v>
      </c>
      <c r="R54" s="14" t="e">
        <v>#REF!</v>
      </c>
      <c r="S54" s="14" t="e">
        <v>#REF!</v>
      </c>
      <c r="T54" s="14" t="e">
        <v>#REF!</v>
      </c>
      <c r="U54" s="14" t="e">
        <v>#REF!</v>
      </c>
      <c r="V54" s="14" t="e">
        <v>#REF!</v>
      </c>
      <c r="W54" s="14" t="e">
        <v>#REF!</v>
      </c>
      <c r="X54" s="14" t="b">
        <v>0</v>
      </c>
      <c r="Y54" s="14" t="e">
        <v>#REF!</v>
      </c>
    </row>
    <row r="55" spans="1:25" ht="12.75" customHeight="1" x14ac:dyDescent="0.25">
      <c r="A55" s="13">
        <v>11</v>
      </c>
      <c r="C55" s="3" t="s">
        <v>60</v>
      </c>
      <c r="D55" s="20">
        <v>164</v>
      </c>
      <c r="E55" s="24">
        <v>0.84</v>
      </c>
      <c r="F55" s="25">
        <v>0.11</v>
      </c>
      <c r="G55" s="25">
        <v>0.05</v>
      </c>
      <c r="H55" s="50"/>
      <c r="L55" s="14" t="b">
        <v>1</v>
      </c>
      <c r="M55" s="14" t="b">
        <v>1</v>
      </c>
      <c r="N55" s="14" t="b">
        <v>0</v>
      </c>
      <c r="O55" s="14" t="e">
        <v>#REF!</v>
      </c>
      <c r="P55" s="14" t="e">
        <v>#REF!</v>
      </c>
      <c r="Q55" s="14" t="e">
        <v>#REF!</v>
      </c>
      <c r="R55" s="14" t="e">
        <v>#REF!</v>
      </c>
      <c r="S55" s="14" t="e">
        <v>#REF!</v>
      </c>
      <c r="T55" s="14" t="e">
        <v>#REF!</v>
      </c>
      <c r="U55" s="14" t="e">
        <v>#REF!</v>
      </c>
      <c r="V55" s="14" t="e">
        <v>#REF!</v>
      </c>
      <c r="W55" s="14" t="e">
        <v>#REF!</v>
      </c>
      <c r="X55" s="14" t="b">
        <v>0</v>
      </c>
      <c r="Y55" s="14" t="e">
        <v>#REF!</v>
      </c>
    </row>
    <row r="56" spans="1:25" ht="12.75" customHeight="1" x14ac:dyDescent="0.25">
      <c r="A56" s="13">
        <v>11</v>
      </c>
      <c r="C56" s="3" t="s">
        <v>61</v>
      </c>
      <c r="D56" s="20">
        <v>127</v>
      </c>
      <c r="E56" s="24">
        <v>0.8</v>
      </c>
      <c r="F56" s="25">
        <v>0.11</v>
      </c>
      <c r="G56" s="25">
        <v>0.06</v>
      </c>
      <c r="H56" s="50">
        <v>0.02</v>
      </c>
      <c r="L56" s="14" t="b">
        <v>1</v>
      </c>
      <c r="M56" s="14" t="b">
        <v>1</v>
      </c>
      <c r="N56" s="14" t="b">
        <v>0</v>
      </c>
      <c r="O56" s="14" t="e">
        <v>#REF!</v>
      </c>
      <c r="P56" s="14" t="e">
        <v>#REF!</v>
      </c>
      <c r="Q56" s="14" t="e">
        <v>#REF!</v>
      </c>
      <c r="R56" s="14" t="e">
        <v>#REF!</v>
      </c>
      <c r="S56" s="14" t="e">
        <v>#REF!</v>
      </c>
      <c r="T56" s="14" t="e">
        <v>#REF!</v>
      </c>
      <c r="U56" s="14" t="e">
        <v>#REF!</v>
      </c>
      <c r="V56" s="14" t="e">
        <v>#REF!</v>
      </c>
      <c r="W56" s="14" t="e">
        <v>#REF!</v>
      </c>
      <c r="X56" s="14" t="b">
        <v>0</v>
      </c>
      <c r="Y56" s="14" t="e">
        <v>#REF!</v>
      </c>
    </row>
    <row r="57" spans="1:25" ht="12.75" customHeight="1" x14ac:dyDescent="0.25">
      <c r="A57" s="13">
        <v>11</v>
      </c>
      <c r="C57" s="3" t="s">
        <v>62</v>
      </c>
      <c r="D57" s="20">
        <v>45</v>
      </c>
      <c r="E57" s="24">
        <v>0.73</v>
      </c>
      <c r="F57" s="25">
        <v>0.16</v>
      </c>
      <c r="G57" s="25">
        <v>0.09</v>
      </c>
      <c r="H57" s="50">
        <v>0.02</v>
      </c>
      <c r="L57" s="14" t="b">
        <v>0</v>
      </c>
      <c r="M57" s="14" t="b">
        <v>1</v>
      </c>
      <c r="N57" s="14" t="b">
        <v>0</v>
      </c>
      <c r="O57" s="14" t="e">
        <v>#REF!</v>
      </c>
      <c r="P57" s="14" t="e">
        <v>#REF!</v>
      </c>
      <c r="Q57" s="14" t="e">
        <v>#REF!</v>
      </c>
      <c r="R57" s="14" t="e">
        <v>#REF!</v>
      </c>
      <c r="S57" s="14" t="e">
        <v>#REF!</v>
      </c>
      <c r="T57" s="14" t="e">
        <v>#REF!</v>
      </c>
      <c r="U57" s="14" t="e">
        <v>#REF!</v>
      </c>
      <c r="V57" s="14" t="e">
        <v>#REF!</v>
      </c>
      <c r="W57" s="14" t="e">
        <v>#REF!</v>
      </c>
      <c r="X57" s="14" t="b">
        <v>0</v>
      </c>
      <c r="Y57" s="14" t="e">
        <v>#REF!</v>
      </c>
    </row>
    <row r="58" spans="1:25" ht="12.75" customHeight="1" x14ac:dyDescent="0.25">
      <c r="A58" s="13">
        <v>11</v>
      </c>
      <c r="C58" s="3" t="s">
        <v>63</v>
      </c>
      <c r="D58" s="20">
        <v>1511</v>
      </c>
      <c r="E58" s="24">
        <v>0.96</v>
      </c>
      <c r="F58" s="25">
        <v>0.03</v>
      </c>
      <c r="G58" s="25">
        <v>0.01</v>
      </c>
      <c r="H58" s="50">
        <v>0</v>
      </c>
      <c r="L58" s="14" t="b">
        <v>1</v>
      </c>
      <c r="M58" s="14" t="b">
        <v>0</v>
      </c>
      <c r="N58" s="14" t="b">
        <v>0</v>
      </c>
      <c r="O58" s="14" t="e">
        <v>#REF!</v>
      </c>
      <c r="P58" s="14" t="e">
        <v>#REF!</v>
      </c>
      <c r="Q58" s="14" t="e">
        <v>#REF!</v>
      </c>
      <c r="R58" s="14" t="e">
        <v>#REF!</v>
      </c>
      <c r="S58" s="14" t="e">
        <v>#REF!</v>
      </c>
      <c r="T58" s="14" t="e">
        <v>#REF!</v>
      </c>
      <c r="U58" s="14" t="e">
        <v>#REF!</v>
      </c>
      <c r="V58" s="14" t="e">
        <v>#REF!</v>
      </c>
      <c r="W58" s="14" t="e">
        <v>#REF!</v>
      </c>
      <c r="X58" s="14" t="b">
        <v>0</v>
      </c>
      <c r="Y58" s="14" t="e">
        <v>#REF!</v>
      </c>
    </row>
    <row r="59" spans="1:25" ht="12.75" customHeight="1" x14ac:dyDescent="0.25">
      <c r="A59" s="13">
        <v>11</v>
      </c>
      <c r="C59" s="3" t="s">
        <v>64</v>
      </c>
      <c r="D59" s="20">
        <v>296</v>
      </c>
      <c r="E59" s="24">
        <v>0.89</v>
      </c>
      <c r="F59" s="25">
        <v>0.05</v>
      </c>
      <c r="G59" s="25">
        <v>0.04</v>
      </c>
      <c r="H59" s="50">
        <v>0.01</v>
      </c>
      <c r="L59" s="14" t="b">
        <v>1</v>
      </c>
      <c r="M59" s="14" t="b">
        <v>0</v>
      </c>
      <c r="N59" s="14" t="b">
        <v>0</v>
      </c>
      <c r="O59" s="14" t="e">
        <v>#REF!</v>
      </c>
      <c r="P59" s="14" t="e">
        <v>#REF!</v>
      </c>
      <c r="Q59" s="14" t="e">
        <v>#REF!</v>
      </c>
      <c r="R59" s="14" t="e">
        <v>#REF!</v>
      </c>
      <c r="S59" s="14" t="e">
        <v>#REF!</v>
      </c>
      <c r="T59" s="14" t="e">
        <v>#REF!</v>
      </c>
      <c r="U59" s="14" t="e">
        <v>#REF!</v>
      </c>
      <c r="V59" s="14" t="e">
        <v>#REF!</v>
      </c>
      <c r="W59" s="14" t="e">
        <v>#REF!</v>
      </c>
      <c r="X59" s="14" t="b">
        <v>0</v>
      </c>
      <c r="Y59" s="14" t="e">
        <v>#REF!</v>
      </c>
    </row>
    <row r="60" spans="1:25" ht="12.75" customHeight="1" x14ac:dyDescent="0.25">
      <c r="C60" s="10" t="s">
        <v>65</v>
      </c>
      <c r="D60" s="23"/>
      <c r="E60" s="24"/>
      <c r="F60" s="25"/>
      <c r="G60" s="25"/>
      <c r="H60" s="50"/>
    </row>
    <row r="61" spans="1:25" ht="12.75" customHeight="1" x14ac:dyDescent="0.25">
      <c r="A61" s="13">
        <v>12</v>
      </c>
      <c r="C61" s="3" t="s">
        <v>66</v>
      </c>
      <c r="D61" s="20">
        <v>109</v>
      </c>
      <c r="E61" s="24">
        <v>0.9</v>
      </c>
      <c r="F61" s="25">
        <v>0.06</v>
      </c>
      <c r="G61" s="25">
        <v>0.03</v>
      </c>
      <c r="H61" s="50">
        <v>0.01</v>
      </c>
      <c r="L61" s="14" t="b">
        <v>0</v>
      </c>
      <c r="M61" s="14" t="b">
        <v>0</v>
      </c>
      <c r="N61" s="14" t="b">
        <v>0</v>
      </c>
      <c r="O61" s="14" t="e">
        <v>#REF!</v>
      </c>
      <c r="P61" s="14" t="e">
        <v>#REF!</v>
      </c>
      <c r="Q61" s="14" t="e">
        <v>#REF!</v>
      </c>
      <c r="R61" s="14" t="e">
        <v>#REF!</v>
      </c>
      <c r="S61" s="14" t="e">
        <v>#REF!</v>
      </c>
      <c r="T61" s="14" t="e">
        <v>#REF!</v>
      </c>
      <c r="U61" s="14" t="e">
        <v>#REF!</v>
      </c>
      <c r="V61" s="14" t="e">
        <v>#REF!</v>
      </c>
      <c r="W61" s="14" t="e">
        <v>#REF!</v>
      </c>
      <c r="X61" s="14" t="b">
        <v>0</v>
      </c>
      <c r="Y61" s="14" t="e">
        <v>#REF!</v>
      </c>
    </row>
    <row r="62" spans="1:25" ht="12.75" customHeight="1" x14ac:dyDescent="0.25">
      <c r="A62" s="13">
        <v>12</v>
      </c>
      <c r="C62" s="3" t="s">
        <v>67</v>
      </c>
      <c r="D62" s="20">
        <v>482</v>
      </c>
      <c r="E62" s="24">
        <v>0.91</v>
      </c>
      <c r="F62" s="25">
        <v>0.06</v>
      </c>
      <c r="G62" s="25">
        <v>0.02</v>
      </c>
      <c r="H62" s="50">
        <v>0.01</v>
      </c>
      <c r="L62" s="14" t="b">
        <v>0</v>
      </c>
      <c r="M62" s="14" t="b">
        <v>0</v>
      </c>
      <c r="N62" s="14" t="b">
        <v>0</v>
      </c>
      <c r="O62" s="14" t="e">
        <v>#REF!</v>
      </c>
      <c r="P62" s="14" t="e">
        <v>#REF!</v>
      </c>
      <c r="Q62" s="14" t="e">
        <v>#REF!</v>
      </c>
      <c r="R62" s="14" t="e">
        <v>#REF!</v>
      </c>
      <c r="S62" s="14" t="e">
        <v>#REF!</v>
      </c>
      <c r="T62" s="14" t="e">
        <v>#REF!</v>
      </c>
      <c r="U62" s="14" t="e">
        <v>#REF!</v>
      </c>
      <c r="V62" s="14" t="e">
        <v>#REF!</v>
      </c>
      <c r="W62" s="14" t="e">
        <v>#REF!</v>
      </c>
      <c r="X62" s="14" t="b">
        <v>0</v>
      </c>
      <c r="Y62" s="14" t="e">
        <v>#REF!</v>
      </c>
    </row>
    <row r="63" spans="1:25" ht="12.75" customHeight="1" x14ac:dyDescent="0.25">
      <c r="A63" s="13">
        <v>12</v>
      </c>
      <c r="C63" s="3" t="s">
        <v>68</v>
      </c>
      <c r="D63" s="20">
        <v>1586</v>
      </c>
      <c r="E63" s="24">
        <v>0.94</v>
      </c>
      <c r="F63" s="25">
        <v>0.04</v>
      </c>
      <c r="G63" s="25">
        <v>0.02</v>
      </c>
      <c r="H63" s="50">
        <v>0.01</v>
      </c>
      <c r="L63" s="14" t="b">
        <v>0</v>
      </c>
      <c r="M63" s="14" t="b">
        <v>0</v>
      </c>
      <c r="N63" s="14" t="b">
        <v>0</v>
      </c>
      <c r="O63" s="14" t="e">
        <v>#REF!</v>
      </c>
      <c r="P63" s="14" t="e">
        <v>#REF!</v>
      </c>
      <c r="Q63" s="14" t="e">
        <v>#REF!</v>
      </c>
      <c r="R63" s="14" t="e">
        <v>#REF!</v>
      </c>
      <c r="S63" s="14" t="e">
        <v>#REF!</v>
      </c>
      <c r="T63" s="14" t="e">
        <v>#REF!</v>
      </c>
      <c r="U63" s="14" t="e">
        <v>#REF!</v>
      </c>
      <c r="V63" s="14" t="e">
        <v>#REF!</v>
      </c>
      <c r="W63" s="14" t="e">
        <v>#REF!</v>
      </c>
      <c r="X63" s="14" t="b">
        <v>0</v>
      </c>
      <c r="Y63" s="14" t="e">
        <v>#REF!</v>
      </c>
    </row>
    <row r="64" spans="1:25" ht="12.75" customHeight="1" x14ac:dyDescent="0.25">
      <c r="C64" s="10" t="s">
        <v>73</v>
      </c>
      <c r="D64" s="23"/>
      <c r="E64" s="24"/>
      <c r="F64" s="25"/>
      <c r="G64" s="25"/>
      <c r="H64" s="50"/>
    </row>
    <row r="65" spans="1:25" ht="12.75" customHeight="1" x14ac:dyDescent="0.25">
      <c r="A65" s="13">
        <v>13</v>
      </c>
      <c r="C65" s="3" t="s">
        <v>70</v>
      </c>
      <c r="D65" s="20">
        <v>163</v>
      </c>
      <c r="E65" s="24">
        <v>0.93</v>
      </c>
      <c r="F65" s="25">
        <v>0.04</v>
      </c>
      <c r="G65" s="25">
        <v>0.02</v>
      </c>
      <c r="H65" s="50">
        <v>0.01</v>
      </c>
      <c r="L65" s="14" t="b">
        <v>0</v>
      </c>
      <c r="M65" s="14" t="b">
        <v>0</v>
      </c>
      <c r="N65" s="14" t="b">
        <v>0</v>
      </c>
      <c r="O65" s="14" t="e">
        <v>#REF!</v>
      </c>
      <c r="P65" s="14" t="e">
        <v>#REF!</v>
      </c>
      <c r="Q65" s="14" t="e">
        <v>#REF!</v>
      </c>
      <c r="R65" s="14" t="e">
        <v>#REF!</v>
      </c>
      <c r="S65" s="14" t="e">
        <v>#REF!</v>
      </c>
      <c r="T65" s="14" t="e">
        <v>#REF!</v>
      </c>
      <c r="U65" s="14" t="e">
        <v>#REF!</v>
      </c>
      <c r="V65" s="14" t="e">
        <v>#REF!</v>
      </c>
      <c r="W65" s="14" t="e">
        <v>#REF!</v>
      </c>
      <c r="X65" s="14" t="b">
        <v>0</v>
      </c>
      <c r="Y65" s="14" t="e">
        <v>#REF!</v>
      </c>
    </row>
    <row r="66" spans="1:25" ht="12.75" customHeight="1" x14ac:dyDescent="0.25">
      <c r="A66" s="13">
        <v>13</v>
      </c>
      <c r="C66" s="3" t="s">
        <v>71</v>
      </c>
      <c r="D66" s="20">
        <v>713</v>
      </c>
      <c r="E66" s="24">
        <v>0.89</v>
      </c>
      <c r="F66" s="25">
        <v>7.0000000000000007E-2</v>
      </c>
      <c r="G66" s="25">
        <v>0.02</v>
      </c>
      <c r="H66" s="50">
        <v>0.01</v>
      </c>
      <c r="L66" s="14" t="b">
        <v>0</v>
      </c>
      <c r="M66" s="14" t="b">
        <v>0</v>
      </c>
      <c r="N66" s="14" t="b">
        <v>0</v>
      </c>
      <c r="O66" s="14" t="e">
        <v>#REF!</v>
      </c>
      <c r="P66" s="14" t="e">
        <v>#REF!</v>
      </c>
      <c r="Q66" s="14" t="e">
        <v>#REF!</v>
      </c>
      <c r="R66" s="14" t="e">
        <v>#REF!</v>
      </c>
      <c r="S66" s="14" t="e">
        <v>#REF!</v>
      </c>
      <c r="T66" s="14" t="e">
        <v>#REF!</v>
      </c>
      <c r="U66" s="14" t="e">
        <v>#REF!</v>
      </c>
      <c r="V66" s="14" t="e">
        <v>#REF!</v>
      </c>
      <c r="W66" s="14" t="e">
        <v>#REF!</v>
      </c>
      <c r="X66" s="14" t="b">
        <v>0</v>
      </c>
      <c r="Y66" s="14" t="e">
        <v>#REF!</v>
      </c>
    </row>
    <row r="67" spans="1:25" ht="12.75" customHeight="1" x14ac:dyDescent="0.25">
      <c r="A67" s="13">
        <v>13</v>
      </c>
      <c r="C67" s="3" t="s">
        <v>72</v>
      </c>
      <c r="D67" s="20">
        <v>1301</v>
      </c>
      <c r="E67" s="24">
        <v>0.95</v>
      </c>
      <c r="F67" s="25">
        <v>0.03</v>
      </c>
      <c r="G67" s="25">
        <v>0.02</v>
      </c>
      <c r="H67" s="50">
        <v>0</v>
      </c>
      <c r="L67" s="14" t="b">
        <v>0</v>
      </c>
      <c r="M67" s="14" t="b">
        <v>0</v>
      </c>
      <c r="N67" s="14" t="b">
        <v>0</v>
      </c>
      <c r="O67" s="14" t="e">
        <v>#REF!</v>
      </c>
      <c r="P67" s="14" t="e">
        <v>#REF!</v>
      </c>
      <c r="Q67" s="14" t="e">
        <v>#REF!</v>
      </c>
      <c r="R67" s="14" t="e">
        <v>#REF!</v>
      </c>
      <c r="S67" s="14" t="e">
        <v>#REF!</v>
      </c>
      <c r="T67" s="14" t="e">
        <v>#REF!</v>
      </c>
      <c r="U67" s="14" t="e">
        <v>#REF!</v>
      </c>
      <c r="V67" s="14" t="e">
        <v>#REF!</v>
      </c>
      <c r="W67" s="14" t="e">
        <v>#REF!</v>
      </c>
      <c r="X67" s="14" t="b">
        <v>0</v>
      </c>
      <c r="Y67" s="14" t="e">
        <v>#REF!</v>
      </c>
    </row>
    <row r="68" spans="1:25" ht="12.75" customHeight="1" x14ac:dyDescent="0.25">
      <c r="C68" s="10" t="s">
        <v>74</v>
      </c>
      <c r="D68" s="23"/>
      <c r="E68" s="24"/>
      <c r="F68" s="25"/>
      <c r="G68" s="25"/>
      <c r="H68" s="50"/>
    </row>
    <row r="69" spans="1:25" ht="12.75" customHeight="1" x14ac:dyDescent="0.25">
      <c r="A69" s="13">
        <v>14</v>
      </c>
      <c r="C69" s="3" t="s">
        <v>22</v>
      </c>
      <c r="D69" s="20">
        <v>563</v>
      </c>
      <c r="E69" s="24">
        <v>0.88</v>
      </c>
      <c r="F69" s="25">
        <v>7.0000000000000007E-2</v>
      </c>
      <c r="G69" s="25">
        <v>0.04</v>
      </c>
      <c r="H69" s="50">
        <v>0.01</v>
      </c>
      <c r="L69" s="14" t="b">
        <v>0</v>
      </c>
      <c r="M69" s="14" t="b">
        <v>0</v>
      </c>
      <c r="N69" s="14" t="b">
        <v>0</v>
      </c>
      <c r="O69" s="14" t="e">
        <v>#REF!</v>
      </c>
      <c r="P69" s="14" t="e">
        <v>#REF!</v>
      </c>
      <c r="Q69" s="14" t="e">
        <v>#REF!</v>
      </c>
      <c r="R69" s="14" t="e">
        <v>#REF!</v>
      </c>
      <c r="S69" s="14" t="e">
        <v>#REF!</v>
      </c>
      <c r="T69" s="14" t="e">
        <v>#REF!</v>
      </c>
      <c r="U69" s="14" t="e">
        <v>#REF!</v>
      </c>
      <c r="V69" s="14" t="e">
        <v>#REF!</v>
      </c>
      <c r="W69" s="14" t="e">
        <v>#REF!</v>
      </c>
      <c r="X69" s="14" t="b">
        <v>0</v>
      </c>
      <c r="Y69" s="14" t="e">
        <v>#REF!</v>
      </c>
    </row>
    <row r="70" spans="1:25" ht="12.75" customHeight="1" x14ac:dyDescent="0.25">
      <c r="A70" s="13">
        <v>14</v>
      </c>
      <c r="C70" s="3" t="s">
        <v>12</v>
      </c>
      <c r="D70" s="20">
        <v>1614</v>
      </c>
      <c r="E70" s="24">
        <v>0.95</v>
      </c>
      <c r="F70" s="25">
        <v>0.04</v>
      </c>
      <c r="G70" s="25">
        <v>0.01</v>
      </c>
      <c r="H70" s="50">
        <v>0.01</v>
      </c>
      <c r="L70" s="14" t="b">
        <v>1</v>
      </c>
      <c r="M70" s="14" t="b">
        <v>0</v>
      </c>
      <c r="N70" s="14" t="b">
        <v>0</v>
      </c>
      <c r="O70" s="14" t="e">
        <v>#REF!</v>
      </c>
      <c r="P70" s="14" t="e">
        <v>#REF!</v>
      </c>
      <c r="Q70" s="14" t="e">
        <v>#REF!</v>
      </c>
      <c r="R70" s="14" t="e">
        <v>#REF!</v>
      </c>
      <c r="S70" s="14" t="e">
        <v>#REF!</v>
      </c>
      <c r="T70" s="14" t="e">
        <v>#REF!</v>
      </c>
      <c r="U70" s="14" t="e">
        <v>#REF!</v>
      </c>
      <c r="V70" s="14" t="e">
        <v>#REF!</v>
      </c>
      <c r="W70" s="14" t="e">
        <v>#REF!</v>
      </c>
      <c r="X70" s="14" t="b">
        <v>0</v>
      </c>
      <c r="Y70" s="14" t="e">
        <v>#REF!</v>
      </c>
    </row>
    <row r="71" spans="1:25" ht="12.75" customHeight="1" x14ac:dyDescent="0.25">
      <c r="C71" s="10" t="s">
        <v>75</v>
      </c>
      <c r="D71" s="23"/>
      <c r="E71" s="24"/>
      <c r="F71" s="25"/>
      <c r="G71" s="25"/>
      <c r="H71" s="50"/>
    </row>
    <row r="72" spans="1:25" ht="12.75" customHeight="1" x14ac:dyDescent="0.25">
      <c r="A72" s="13">
        <v>15</v>
      </c>
      <c r="C72" s="3" t="s">
        <v>76</v>
      </c>
      <c r="D72" s="20">
        <v>231</v>
      </c>
      <c r="E72" s="24">
        <v>0.78</v>
      </c>
      <c r="F72" s="25">
        <v>0.13</v>
      </c>
      <c r="G72" s="25">
        <v>0.06</v>
      </c>
      <c r="H72" s="50">
        <v>0.03</v>
      </c>
      <c r="L72" s="14" t="b">
        <v>0</v>
      </c>
      <c r="M72" s="14" t="b">
        <v>1</v>
      </c>
      <c r="N72" s="14" t="b">
        <v>0</v>
      </c>
      <c r="O72" s="14" t="e">
        <v>#REF!</v>
      </c>
      <c r="P72" s="14" t="e">
        <v>#REF!</v>
      </c>
      <c r="Q72" s="14" t="e">
        <v>#REF!</v>
      </c>
      <c r="R72" s="14" t="e">
        <v>#REF!</v>
      </c>
      <c r="S72" s="14" t="e">
        <v>#REF!</v>
      </c>
      <c r="T72" s="14" t="e">
        <v>#REF!</v>
      </c>
      <c r="U72" s="14" t="e">
        <v>#REF!</v>
      </c>
      <c r="V72" s="14" t="e">
        <v>#REF!</v>
      </c>
      <c r="W72" s="14" t="e">
        <v>#REF!</v>
      </c>
      <c r="X72" s="14" t="b">
        <v>0</v>
      </c>
      <c r="Y72" s="14" t="e">
        <v>#REF!</v>
      </c>
    </row>
    <row r="73" spans="1:25" ht="12.75" customHeight="1" x14ac:dyDescent="0.25">
      <c r="A73" s="13">
        <v>15</v>
      </c>
      <c r="C73" s="3" t="s">
        <v>77</v>
      </c>
      <c r="D73" s="20">
        <v>762</v>
      </c>
      <c r="E73" s="24">
        <v>0.91</v>
      </c>
      <c r="F73" s="25">
        <v>0.05</v>
      </c>
      <c r="G73" s="25">
        <v>0.03</v>
      </c>
      <c r="H73" s="50">
        <v>0.01</v>
      </c>
      <c r="L73" s="14" t="b">
        <v>1</v>
      </c>
      <c r="M73" s="14" t="b">
        <v>0</v>
      </c>
      <c r="N73" s="14" t="b">
        <v>0</v>
      </c>
      <c r="O73" s="14" t="e">
        <v>#REF!</v>
      </c>
      <c r="P73" s="14" t="e">
        <v>#REF!</v>
      </c>
      <c r="Q73" s="14" t="e">
        <v>#REF!</v>
      </c>
      <c r="R73" s="14" t="e">
        <v>#REF!</v>
      </c>
      <c r="S73" s="14" t="e">
        <v>#REF!</v>
      </c>
      <c r="T73" s="14" t="e">
        <v>#REF!</v>
      </c>
      <c r="U73" s="14" t="e">
        <v>#REF!</v>
      </c>
      <c r="V73" s="14" t="e">
        <v>#REF!</v>
      </c>
      <c r="W73" s="14" t="e">
        <v>#REF!</v>
      </c>
      <c r="X73" s="14" t="b">
        <v>0</v>
      </c>
      <c r="Y73" s="14" t="e">
        <v>#REF!</v>
      </c>
    </row>
    <row r="74" spans="1:25" ht="12.75" customHeight="1" x14ac:dyDescent="0.25">
      <c r="A74" s="13">
        <v>15</v>
      </c>
      <c r="C74" s="3" t="s">
        <v>78</v>
      </c>
      <c r="D74" s="20">
        <v>1164</v>
      </c>
      <c r="E74" s="24">
        <v>0.97</v>
      </c>
      <c r="F74" s="25">
        <v>0.02</v>
      </c>
      <c r="G74" s="25">
        <v>0</v>
      </c>
      <c r="H74" s="50">
        <v>0</v>
      </c>
      <c r="L74" s="14" t="b">
        <v>1</v>
      </c>
      <c r="M74" s="14" t="b">
        <v>0</v>
      </c>
      <c r="N74" s="14" t="b">
        <v>0</v>
      </c>
      <c r="O74" s="14" t="e">
        <v>#REF!</v>
      </c>
      <c r="P74" s="14" t="e">
        <v>#REF!</v>
      </c>
      <c r="Q74" s="14" t="e">
        <v>#REF!</v>
      </c>
      <c r="R74" s="14" t="e">
        <v>#REF!</v>
      </c>
      <c r="S74" s="14" t="e">
        <v>#REF!</v>
      </c>
      <c r="T74" s="14" t="e">
        <v>#REF!</v>
      </c>
      <c r="U74" s="14" t="e">
        <v>#REF!</v>
      </c>
      <c r="V74" s="14" t="e">
        <v>#REF!</v>
      </c>
      <c r="W74" s="14" t="e">
        <v>#REF!</v>
      </c>
      <c r="X74" s="14" t="b">
        <v>0</v>
      </c>
      <c r="Y74" s="14" t="e">
        <v>#REF!</v>
      </c>
    </row>
    <row r="75" spans="1:25" ht="12.75" customHeight="1" x14ac:dyDescent="0.25">
      <c r="C75" s="10" t="s">
        <v>81</v>
      </c>
      <c r="D75" s="23"/>
      <c r="E75" s="24"/>
      <c r="F75" s="25"/>
      <c r="G75" s="25"/>
      <c r="H75" s="50"/>
    </row>
    <row r="76" spans="1:25" ht="12.75" customHeight="1" x14ac:dyDescent="0.25">
      <c r="A76" s="13">
        <v>16</v>
      </c>
      <c r="C76" s="3" t="s">
        <v>76</v>
      </c>
      <c r="D76" s="20">
        <v>94</v>
      </c>
      <c r="E76" s="24">
        <v>0.84</v>
      </c>
      <c r="F76" s="25">
        <v>0.09</v>
      </c>
      <c r="G76" s="25">
        <v>0.05</v>
      </c>
      <c r="H76" s="50">
        <v>0.02</v>
      </c>
      <c r="L76" s="14" t="b">
        <v>0</v>
      </c>
      <c r="M76" s="14" t="b">
        <v>0</v>
      </c>
      <c r="N76" s="14" t="b">
        <v>0</v>
      </c>
      <c r="O76" s="14" t="e">
        <v>#REF!</v>
      </c>
      <c r="P76" s="14" t="e">
        <v>#REF!</v>
      </c>
      <c r="Q76" s="14" t="e">
        <v>#REF!</v>
      </c>
      <c r="R76" s="14" t="e">
        <v>#REF!</v>
      </c>
      <c r="S76" s="14" t="e">
        <v>#REF!</v>
      </c>
      <c r="T76" s="14" t="e">
        <v>#REF!</v>
      </c>
      <c r="U76" s="14" t="e">
        <v>#REF!</v>
      </c>
      <c r="V76" s="14" t="e">
        <v>#REF!</v>
      </c>
      <c r="W76" s="14" t="e">
        <v>#REF!</v>
      </c>
      <c r="X76" s="14" t="b">
        <v>0</v>
      </c>
      <c r="Y76" s="14" t="e">
        <v>#REF!</v>
      </c>
    </row>
    <row r="77" spans="1:25" ht="12.75" customHeight="1" x14ac:dyDescent="0.25">
      <c r="A77" s="13">
        <v>16</v>
      </c>
      <c r="C77" s="3" t="s">
        <v>79</v>
      </c>
      <c r="D77" s="20">
        <v>195</v>
      </c>
      <c r="E77" s="24">
        <v>0.93</v>
      </c>
      <c r="F77" s="25">
        <v>0.05</v>
      </c>
      <c r="G77" s="25">
        <v>0.02</v>
      </c>
      <c r="H77" s="50">
        <v>0.01</v>
      </c>
      <c r="L77" s="14" t="b">
        <v>1</v>
      </c>
      <c r="M77" s="14" t="b">
        <v>0</v>
      </c>
      <c r="N77" s="14" t="b">
        <v>0</v>
      </c>
      <c r="O77" s="14" t="e">
        <v>#REF!</v>
      </c>
      <c r="P77" s="14" t="e">
        <v>#REF!</v>
      </c>
      <c r="Q77" s="14" t="e">
        <v>#REF!</v>
      </c>
      <c r="R77" s="14" t="e">
        <v>#REF!</v>
      </c>
      <c r="S77" s="14" t="e">
        <v>#REF!</v>
      </c>
      <c r="T77" s="14" t="e">
        <v>#REF!</v>
      </c>
      <c r="U77" s="14" t="e">
        <v>#REF!</v>
      </c>
      <c r="V77" s="14" t="e">
        <v>#REF!</v>
      </c>
      <c r="W77" s="14" t="e">
        <v>#REF!</v>
      </c>
      <c r="X77" s="14" t="b">
        <v>0</v>
      </c>
      <c r="Y77" s="14" t="e">
        <v>#REF!</v>
      </c>
    </row>
    <row r="78" spans="1:25" ht="12.75" customHeight="1" x14ac:dyDescent="0.25">
      <c r="A78" s="13">
        <v>16</v>
      </c>
      <c r="C78" s="3" t="s">
        <v>78</v>
      </c>
      <c r="D78" s="20">
        <v>1635</v>
      </c>
      <c r="E78" s="24">
        <v>0.93</v>
      </c>
      <c r="F78" s="25">
        <v>0.05</v>
      </c>
      <c r="G78" s="25">
        <v>0.02</v>
      </c>
      <c r="H78" s="50">
        <v>0.01</v>
      </c>
      <c r="L78" s="14" t="b">
        <v>1</v>
      </c>
      <c r="M78" s="14" t="b">
        <v>0</v>
      </c>
      <c r="N78" s="14" t="b">
        <v>0</v>
      </c>
      <c r="O78" s="14" t="e">
        <v>#REF!</v>
      </c>
      <c r="P78" s="14" t="e">
        <v>#REF!</v>
      </c>
      <c r="Q78" s="14" t="e">
        <v>#REF!</v>
      </c>
      <c r="R78" s="14" t="e">
        <v>#REF!</v>
      </c>
      <c r="S78" s="14" t="e">
        <v>#REF!</v>
      </c>
      <c r="T78" s="14" t="e">
        <v>#REF!</v>
      </c>
      <c r="U78" s="14" t="e">
        <v>#REF!</v>
      </c>
      <c r="V78" s="14" t="e">
        <v>#REF!</v>
      </c>
      <c r="W78" s="14" t="e">
        <v>#REF!</v>
      </c>
      <c r="X78" s="14" t="b">
        <v>0</v>
      </c>
      <c r="Y78" s="14" t="e">
        <v>#REF!</v>
      </c>
    </row>
    <row r="79" spans="1:25" ht="12.75" customHeight="1" x14ac:dyDescent="0.25">
      <c r="A79" s="13">
        <v>16</v>
      </c>
      <c r="C79" s="3" t="s">
        <v>80</v>
      </c>
      <c r="D79" s="20">
        <v>253</v>
      </c>
      <c r="E79" s="24">
        <v>0.95</v>
      </c>
      <c r="F79" s="25">
        <v>0.03</v>
      </c>
      <c r="G79" s="25">
        <v>0.01</v>
      </c>
      <c r="H79" s="50">
        <v>0.01</v>
      </c>
      <c r="L79" s="14" t="b">
        <v>1</v>
      </c>
      <c r="M79" s="14" t="b">
        <v>0</v>
      </c>
      <c r="N79" s="14" t="b">
        <v>0</v>
      </c>
      <c r="O79" s="14" t="e">
        <v>#REF!</v>
      </c>
      <c r="P79" s="14" t="e">
        <v>#REF!</v>
      </c>
      <c r="Q79" s="14" t="e">
        <v>#REF!</v>
      </c>
      <c r="R79" s="14" t="e">
        <v>#REF!</v>
      </c>
      <c r="S79" s="14" t="e">
        <v>#REF!</v>
      </c>
      <c r="T79" s="14" t="e">
        <v>#REF!</v>
      </c>
      <c r="U79" s="14" t="e">
        <v>#REF!</v>
      </c>
      <c r="V79" s="14" t="e">
        <v>#REF!</v>
      </c>
      <c r="W79" s="14" t="e">
        <v>#REF!</v>
      </c>
      <c r="X79" s="14" t="b">
        <v>0</v>
      </c>
      <c r="Y79" s="14" t="e">
        <v>#REF!</v>
      </c>
    </row>
    <row r="80" spans="1:25" ht="12.75" customHeight="1" x14ac:dyDescent="0.25">
      <c r="C80" s="10" t="s">
        <v>82</v>
      </c>
      <c r="D80" s="23"/>
      <c r="E80" s="24"/>
      <c r="F80" s="25"/>
      <c r="G80" s="25"/>
      <c r="H80" s="50"/>
    </row>
    <row r="81" spans="1:25" ht="12.75" customHeight="1" x14ac:dyDescent="0.25">
      <c r="A81" s="13">
        <v>17</v>
      </c>
      <c r="C81" s="3" t="s">
        <v>70</v>
      </c>
      <c r="D81" s="20">
        <v>106</v>
      </c>
      <c r="E81" s="24">
        <v>0.85</v>
      </c>
      <c r="F81" s="25">
        <v>0.09</v>
      </c>
      <c r="G81" s="25">
        <v>0.05</v>
      </c>
      <c r="H81" s="50">
        <v>0.02</v>
      </c>
      <c r="L81" s="14" t="b">
        <v>0</v>
      </c>
      <c r="M81" s="14" t="b">
        <v>0</v>
      </c>
      <c r="N81" s="14" t="b">
        <v>0</v>
      </c>
      <c r="O81" s="14" t="e">
        <v>#REF!</v>
      </c>
      <c r="P81" s="14" t="e">
        <v>#REF!</v>
      </c>
      <c r="Q81" s="14" t="e">
        <v>#REF!</v>
      </c>
      <c r="R81" s="14" t="e">
        <v>#REF!</v>
      </c>
      <c r="S81" s="14" t="e">
        <v>#REF!</v>
      </c>
      <c r="T81" s="14" t="e">
        <v>#REF!</v>
      </c>
      <c r="U81" s="14" t="e">
        <v>#REF!</v>
      </c>
      <c r="V81" s="14" t="e">
        <v>#REF!</v>
      </c>
      <c r="W81" s="14" t="e">
        <v>#REF!</v>
      </c>
      <c r="X81" s="14" t="b">
        <v>0</v>
      </c>
      <c r="Y81" s="14" t="e">
        <v>#REF!</v>
      </c>
    </row>
    <row r="82" spans="1:25" ht="12.75" customHeight="1" x14ac:dyDescent="0.25">
      <c r="A82" s="13">
        <v>17</v>
      </c>
      <c r="C82" s="3" t="s">
        <v>71</v>
      </c>
      <c r="D82" s="20">
        <v>696</v>
      </c>
      <c r="E82" s="24">
        <v>0.9</v>
      </c>
      <c r="F82" s="25">
        <v>7.0000000000000007E-2</v>
      </c>
      <c r="G82" s="25">
        <v>0.02</v>
      </c>
      <c r="H82" s="50">
        <v>0.01</v>
      </c>
      <c r="L82" s="14" t="b">
        <v>0</v>
      </c>
      <c r="M82" s="14" t="b">
        <v>0</v>
      </c>
      <c r="N82" s="14" t="b">
        <v>0</v>
      </c>
      <c r="O82" s="14" t="e">
        <v>#REF!</v>
      </c>
      <c r="P82" s="14" t="e">
        <v>#REF!</v>
      </c>
      <c r="Q82" s="14" t="e">
        <v>#REF!</v>
      </c>
      <c r="R82" s="14" t="e">
        <v>#REF!</v>
      </c>
      <c r="S82" s="14" t="e">
        <v>#REF!</v>
      </c>
      <c r="T82" s="14" t="e">
        <v>#REF!</v>
      </c>
      <c r="U82" s="14" t="e">
        <v>#REF!</v>
      </c>
      <c r="V82" s="14" t="e">
        <v>#REF!</v>
      </c>
      <c r="W82" s="14" t="e">
        <v>#REF!</v>
      </c>
      <c r="X82" s="14" t="b">
        <v>0</v>
      </c>
      <c r="Y82" s="14" t="e">
        <v>#REF!</v>
      </c>
    </row>
    <row r="83" spans="1:25" ht="12.75" customHeight="1" x14ac:dyDescent="0.25">
      <c r="A83" s="13">
        <v>17</v>
      </c>
      <c r="C83" s="3" t="s">
        <v>72</v>
      </c>
      <c r="D83" s="20">
        <v>1375</v>
      </c>
      <c r="E83" s="24">
        <v>0.95</v>
      </c>
      <c r="F83" s="25">
        <v>0.03</v>
      </c>
      <c r="G83" s="25">
        <v>0.02</v>
      </c>
      <c r="H83" s="50">
        <v>0.01</v>
      </c>
      <c r="L83" s="14" t="b">
        <v>1</v>
      </c>
      <c r="M83" s="14" t="b">
        <v>0</v>
      </c>
      <c r="N83" s="14" t="b">
        <v>0</v>
      </c>
      <c r="O83" s="14" t="e">
        <v>#REF!</v>
      </c>
      <c r="P83" s="14" t="e">
        <v>#REF!</v>
      </c>
      <c r="Q83" s="14" t="e">
        <v>#REF!</v>
      </c>
      <c r="R83" s="14" t="e">
        <v>#REF!</v>
      </c>
      <c r="S83" s="14" t="e">
        <v>#REF!</v>
      </c>
      <c r="T83" s="14" t="e">
        <v>#REF!</v>
      </c>
      <c r="U83" s="14" t="e">
        <v>#REF!</v>
      </c>
      <c r="V83" s="14" t="e">
        <v>#REF!</v>
      </c>
      <c r="W83" s="14" t="e">
        <v>#REF!</v>
      </c>
      <c r="X83" s="14" t="b">
        <v>0</v>
      </c>
      <c r="Y83" s="14" t="e">
        <v>#REF!</v>
      </c>
    </row>
    <row r="84" spans="1:25" ht="12.75" customHeight="1" x14ac:dyDescent="0.25">
      <c r="C84" s="10" t="s">
        <v>86</v>
      </c>
      <c r="D84" s="23"/>
      <c r="E84" s="24"/>
      <c r="F84" s="25"/>
      <c r="G84" s="25"/>
      <c r="H84" s="50"/>
    </row>
    <row r="85" spans="1:25" ht="12.75" customHeight="1" x14ac:dyDescent="0.25">
      <c r="A85" s="13">
        <v>17</v>
      </c>
      <c r="C85" s="3" t="s">
        <v>70</v>
      </c>
      <c r="D85" s="20">
        <v>683</v>
      </c>
      <c r="E85" s="24">
        <v>0.94</v>
      </c>
      <c r="F85" s="25">
        <v>0.04</v>
      </c>
      <c r="G85" s="25">
        <v>0.02</v>
      </c>
      <c r="H85" s="50">
        <v>0.01</v>
      </c>
      <c r="L85" s="14" t="b">
        <v>1</v>
      </c>
      <c r="M85" s="14" t="b">
        <v>0</v>
      </c>
      <c r="N85" s="14" t="b">
        <v>0</v>
      </c>
      <c r="O85" s="14" t="e">
        <v>#REF!</v>
      </c>
      <c r="P85" s="14" t="e">
        <v>#REF!</v>
      </c>
      <c r="Q85" s="14" t="e">
        <v>#REF!</v>
      </c>
      <c r="R85" s="14" t="e">
        <v>#REF!</v>
      </c>
      <c r="S85" s="14" t="e">
        <v>#REF!</v>
      </c>
      <c r="T85" s="14" t="e">
        <v>#REF!</v>
      </c>
      <c r="U85" s="14" t="e">
        <v>#REF!</v>
      </c>
      <c r="V85" s="14" t="e">
        <v>#REF!</v>
      </c>
      <c r="W85" s="14" t="e">
        <v>#REF!</v>
      </c>
      <c r="X85" s="14" t="b">
        <v>0</v>
      </c>
      <c r="Y85" s="14" t="e">
        <v>#REF!</v>
      </c>
    </row>
    <row r="86" spans="1:25" ht="12.75" customHeight="1" x14ac:dyDescent="0.25">
      <c r="A86" s="13">
        <v>17</v>
      </c>
      <c r="C86" s="3" t="s">
        <v>71</v>
      </c>
      <c r="D86" s="20">
        <v>831</v>
      </c>
      <c r="E86" s="24">
        <v>0.94</v>
      </c>
      <c r="F86" s="25">
        <v>0.04</v>
      </c>
      <c r="G86" s="25">
        <v>0.02</v>
      </c>
      <c r="H86" s="50">
        <v>0</v>
      </c>
      <c r="L86" s="14" t="b">
        <v>1</v>
      </c>
      <c r="M86" s="14" t="b">
        <v>0</v>
      </c>
      <c r="N86" s="14" t="b">
        <v>0</v>
      </c>
      <c r="O86" s="14" t="e">
        <v>#REF!</v>
      </c>
      <c r="P86" s="14" t="e">
        <v>#REF!</v>
      </c>
      <c r="Q86" s="14" t="e">
        <v>#REF!</v>
      </c>
      <c r="R86" s="14" t="e">
        <v>#REF!</v>
      </c>
      <c r="S86" s="14" t="e">
        <v>#REF!</v>
      </c>
      <c r="T86" s="14" t="e">
        <v>#REF!</v>
      </c>
      <c r="U86" s="14" t="e">
        <v>#REF!</v>
      </c>
      <c r="V86" s="14" t="e">
        <v>#REF!</v>
      </c>
      <c r="W86" s="14" t="e">
        <v>#REF!</v>
      </c>
      <c r="X86" s="14" t="b">
        <v>0</v>
      </c>
      <c r="Y86" s="14" t="e">
        <v>#REF!</v>
      </c>
    </row>
    <row r="87" spans="1:25" ht="12.75" customHeight="1" x14ac:dyDescent="0.25">
      <c r="A87" s="13">
        <v>17</v>
      </c>
      <c r="C87" s="3" t="s">
        <v>72</v>
      </c>
      <c r="D87" s="20">
        <v>600</v>
      </c>
      <c r="E87" s="24">
        <v>0.9</v>
      </c>
      <c r="F87" s="25">
        <v>7.0000000000000007E-2</v>
      </c>
      <c r="G87" s="25">
        <v>0.02</v>
      </c>
      <c r="H87" s="50">
        <v>0.01</v>
      </c>
      <c r="L87" s="14" t="b">
        <v>0</v>
      </c>
      <c r="M87" s="14" t="b">
        <v>0</v>
      </c>
      <c r="N87" s="14" t="b">
        <v>0</v>
      </c>
      <c r="O87" s="14" t="e">
        <v>#REF!</v>
      </c>
      <c r="P87" s="14" t="e">
        <v>#REF!</v>
      </c>
      <c r="Q87" s="14" t="e">
        <v>#REF!</v>
      </c>
      <c r="R87" s="14" t="e">
        <v>#REF!</v>
      </c>
      <c r="S87" s="14" t="e">
        <v>#REF!</v>
      </c>
      <c r="T87" s="14" t="e">
        <v>#REF!</v>
      </c>
      <c r="U87" s="14" t="e">
        <v>#REF!</v>
      </c>
      <c r="V87" s="14" t="e">
        <v>#REF!</v>
      </c>
      <c r="W87" s="14" t="e">
        <v>#REF!</v>
      </c>
      <c r="X87" s="14" t="b">
        <v>0</v>
      </c>
      <c r="Y87" s="14" t="e">
        <v>#REF!</v>
      </c>
    </row>
    <row r="88" spans="1:25" ht="12.75" customHeight="1" x14ac:dyDescent="0.25">
      <c r="A88" s="13">
        <v>17</v>
      </c>
      <c r="C88" s="3" t="s">
        <v>83</v>
      </c>
      <c r="D88" s="20">
        <v>63</v>
      </c>
      <c r="E88" s="24">
        <v>0.84</v>
      </c>
      <c r="F88" s="25">
        <v>0.08</v>
      </c>
      <c r="G88" s="25">
        <v>0.05</v>
      </c>
      <c r="H88" s="50">
        <v>0.03</v>
      </c>
      <c r="L88" s="14" t="b">
        <v>0</v>
      </c>
      <c r="M88" s="14" t="b">
        <v>0</v>
      </c>
      <c r="N88" s="14" t="b">
        <v>0</v>
      </c>
      <c r="O88" s="14" t="e">
        <v>#REF!</v>
      </c>
      <c r="P88" s="14" t="e">
        <v>#REF!</v>
      </c>
      <c r="Q88" s="14" t="e">
        <v>#REF!</v>
      </c>
      <c r="R88" s="14" t="e">
        <v>#REF!</v>
      </c>
      <c r="S88" s="14" t="e">
        <v>#REF!</v>
      </c>
      <c r="T88" s="14" t="e">
        <v>#REF!</v>
      </c>
      <c r="U88" s="14" t="e">
        <v>#REF!</v>
      </c>
      <c r="V88" s="14" t="e">
        <v>#REF!</v>
      </c>
      <c r="W88" s="14" t="e">
        <v>#REF!</v>
      </c>
      <c r="X88" s="14" t="b">
        <v>0</v>
      </c>
      <c r="Y88" s="14" t="e">
        <v>#REF!</v>
      </c>
    </row>
    <row r="89" spans="1:25" ht="12.75" customHeight="1" x14ac:dyDescent="0.25">
      <c r="C89" s="10" t="s">
        <v>85</v>
      </c>
      <c r="D89" s="23"/>
      <c r="E89" s="24"/>
      <c r="F89" s="25"/>
      <c r="G89" s="25"/>
      <c r="H89" s="50"/>
    </row>
    <row r="90" spans="1:25" ht="12.75" customHeight="1" x14ac:dyDescent="0.25">
      <c r="A90" s="13">
        <v>17</v>
      </c>
      <c r="C90" s="3" t="s">
        <v>70</v>
      </c>
      <c r="D90" s="20">
        <v>120</v>
      </c>
      <c r="E90" s="24">
        <v>0.85</v>
      </c>
      <c r="F90" s="25">
        <v>0.08</v>
      </c>
      <c r="G90" s="25">
        <v>0.04</v>
      </c>
      <c r="H90" s="50">
        <v>0.03</v>
      </c>
      <c r="L90" s="14" t="b">
        <v>0</v>
      </c>
      <c r="M90" s="14" t="b">
        <v>0</v>
      </c>
      <c r="N90" s="14" t="b">
        <v>0</v>
      </c>
      <c r="O90" s="14" t="e">
        <v>#REF!</v>
      </c>
      <c r="P90" s="14" t="e">
        <v>#REF!</v>
      </c>
      <c r="Q90" s="14" t="e">
        <v>#REF!</v>
      </c>
      <c r="R90" s="14" t="e">
        <v>#REF!</v>
      </c>
      <c r="S90" s="14" t="e">
        <v>#REF!</v>
      </c>
      <c r="T90" s="14" t="e">
        <v>#REF!</v>
      </c>
      <c r="U90" s="14" t="e">
        <v>#REF!</v>
      </c>
      <c r="V90" s="14" t="e">
        <v>#REF!</v>
      </c>
      <c r="W90" s="14" t="e">
        <v>#REF!</v>
      </c>
      <c r="X90" s="14" t="b">
        <v>0</v>
      </c>
      <c r="Y90" s="14" t="e">
        <v>#REF!</v>
      </c>
    </row>
    <row r="91" spans="1:25" ht="12.75" customHeight="1" x14ac:dyDescent="0.25">
      <c r="A91" s="13">
        <v>17</v>
      </c>
      <c r="C91" s="3" t="s">
        <v>71</v>
      </c>
      <c r="D91" s="20">
        <v>802</v>
      </c>
      <c r="E91" s="24">
        <v>0.9</v>
      </c>
      <c r="F91" s="25">
        <v>0.06</v>
      </c>
      <c r="G91" s="25">
        <v>0.02</v>
      </c>
      <c r="H91" s="50">
        <v>0.01</v>
      </c>
      <c r="L91" s="14" t="b">
        <v>0</v>
      </c>
      <c r="M91" s="14" t="b">
        <v>0</v>
      </c>
      <c r="N91" s="14" t="b">
        <v>0</v>
      </c>
      <c r="O91" s="14" t="e">
        <v>#REF!</v>
      </c>
      <c r="P91" s="14" t="e">
        <v>#REF!</v>
      </c>
      <c r="Q91" s="14" t="e">
        <v>#REF!</v>
      </c>
      <c r="R91" s="14" t="e">
        <v>#REF!</v>
      </c>
      <c r="S91" s="14" t="e">
        <v>#REF!</v>
      </c>
      <c r="T91" s="14" t="e">
        <v>#REF!</v>
      </c>
      <c r="U91" s="14" t="e">
        <v>#REF!</v>
      </c>
      <c r="V91" s="14" t="e">
        <v>#REF!</v>
      </c>
      <c r="W91" s="14" t="e">
        <v>#REF!</v>
      </c>
      <c r="X91" s="14" t="b">
        <v>0</v>
      </c>
      <c r="Y91" s="14" t="e">
        <v>#REF!</v>
      </c>
    </row>
    <row r="92" spans="1:25" ht="12.75" customHeight="1" x14ac:dyDescent="0.25">
      <c r="A92" s="13">
        <v>17</v>
      </c>
      <c r="C92" s="3" t="s">
        <v>72</v>
      </c>
      <c r="D92" s="20">
        <v>1255</v>
      </c>
      <c r="E92" s="24">
        <v>0.95</v>
      </c>
      <c r="F92" s="25">
        <v>0.03</v>
      </c>
      <c r="G92" s="25">
        <v>0.01</v>
      </c>
      <c r="H92" s="50">
        <v>0.01</v>
      </c>
      <c r="L92" s="14" t="b">
        <v>1</v>
      </c>
      <c r="M92" s="14" t="b">
        <v>0</v>
      </c>
      <c r="N92" s="14" t="b">
        <v>0</v>
      </c>
      <c r="O92" s="14" t="e">
        <v>#REF!</v>
      </c>
      <c r="P92" s="14" t="e">
        <v>#REF!</v>
      </c>
      <c r="Q92" s="14" t="e">
        <v>#REF!</v>
      </c>
      <c r="R92" s="14" t="e">
        <v>#REF!</v>
      </c>
      <c r="S92" s="14" t="e">
        <v>#REF!</v>
      </c>
      <c r="T92" s="14" t="e">
        <v>#REF!</v>
      </c>
      <c r="U92" s="14" t="e">
        <v>#REF!</v>
      </c>
      <c r="V92" s="14" t="e">
        <v>#REF!</v>
      </c>
      <c r="W92" s="14" t="e">
        <v>#REF!</v>
      </c>
      <c r="X92" s="14" t="b">
        <v>0</v>
      </c>
      <c r="Y92" s="14" t="e">
        <v>#REF!</v>
      </c>
    </row>
    <row r="93" spans="1:25" ht="12.75" customHeight="1" x14ac:dyDescent="0.25">
      <c r="C93" s="10" t="s">
        <v>84</v>
      </c>
      <c r="D93" s="23"/>
      <c r="E93" s="24"/>
      <c r="F93" s="25"/>
      <c r="G93" s="25"/>
      <c r="H93" s="50"/>
    </row>
    <row r="94" spans="1:25" ht="12.75" customHeight="1" x14ac:dyDescent="0.25">
      <c r="A94" s="13">
        <v>17</v>
      </c>
      <c r="C94" s="3" t="s">
        <v>22</v>
      </c>
      <c r="D94" s="20">
        <v>1482</v>
      </c>
      <c r="E94" s="24">
        <v>0.9</v>
      </c>
      <c r="F94" s="25">
        <v>0.06</v>
      </c>
      <c r="G94" s="25">
        <v>0.03</v>
      </c>
      <c r="H94" s="50">
        <v>0.01</v>
      </c>
      <c r="L94" s="14" t="b">
        <v>0</v>
      </c>
      <c r="M94" s="14" t="b">
        <v>0</v>
      </c>
      <c r="N94" s="14" t="b">
        <v>0</v>
      </c>
      <c r="O94" s="14" t="e">
        <v>#REF!</v>
      </c>
      <c r="P94" s="14" t="e">
        <v>#REF!</v>
      </c>
      <c r="Q94" s="14" t="e">
        <v>#REF!</v>
      </c>
      <c r="R94" s="14" t="e">
        <v>#REF!</v>
      </c>
      <c r="S94" s="14" t="e">
        <v>#REF!</v>
      </c>
      <c r="T94" s="14" t="e">
        <v>#REF!</v>
      </c>
      <c r="U94" s="14" t="e">
        <v>#REF!</v>
      </c>
      <c r="V94" s="14" t="e">
        <v>#REF!</v>
      </c>
      <c r="W94" s="14" t="e">
        <v>#REF!</v>
      </c>
      <c r="X94" s="14" t="b">
        <v>0</v>
      </c>
      <c r="Y94" s="14" t="e">
        <v>#REF!</v>
      </c>
    </row>
    <row r="95" spans="1:25" ht="12.75" customHeight="1" x14ac:dyDescent="0.25">
      <c r="A95" s="13">
        <v>17</v>
      </c>
      <c r="C95" s="3" t="s">
        <v>12</v>
      </c>
      <c r="D95" s="20">
        <v>695</v>
      </c>
      <c r="E95" s="24">
        <v>0.99</v>
      </c>
      <c r="F95" s="25">
        <v>0.01</v>
      </c>
      <c r="G95" s="25">
        <v>0</v>
      </c>
      <c r="H95" s="50">
        <v>0</v>
      </c>
      <c r="L95" s="14" t="b">
        <v>1</v>
      </c>
      <c r="M95" s="14" t="b">
        <v>0</v>
      </c>
      <c r="N95" s="14" t="b">
        <v>0</v>
      </c>
      <c r="O95" s="14" t="e">
        <v>#REF!</v>
      </c>
      <c r="P95" s="14" t="e">
        <v>#REF!</v>
      </c>
      <c r="Q95" s="14" t="e">
        <v>#REF!</v>
      </c>
      <c r="R95" s="14" t="e">
        <v>#REF!</v>
      </c>
      <c r="S95" s="14" t="e">
        <v>#REF!</v>
      </c>
      <c r="T95" s="14" t="e">
        <v>#REF!</v>
      </c>
      <c r="U95" s="14" t="e">
        <v>#REF!</v>
      </c>
      <c r="V95" s="14" t="e">
        <v>#REF!</v>
      </c>
      <c r="W95" s="14" t="e">
        <v>#REF!</v>
      </c>
      <c r="X95" s="14" t="b">
        <v>0</v>
      </c>
      <c r="Y95" s="14" t="e">
        <v>#REF!</v>
      </c>
    </row>
    <row r="96" spans="1:25" ht="12.75" customHeight="1" x14ac:dyDescent="0.25">
      <c r="C96" s="52" t="s">
        <v>89</v>
      </c>
      <c r="D96" s="23"/>
      <c r="E96" s="24"/>
      <c r="F96" s="25"/>
      <c r="G96" s="25"/>
      <c r="H96" s="50"/>
    </row>
    <row r="97" spans="1:36" ht="12.75" customHeight="1" x14ac:dyDescent="0.25">
      <c r="A97" s="13">
        <v>17</v>
      </c>
      <c r="C97" s="3" t="s">
        <v>22</v>
      </c>
      <c r="D97" s="20">
        <v>1177</v>
      </c>
      <c r="E97" s="24">
        <v>0.87</v>
      </c>
      <c r="F97" s="25">
        <v>0.08</v>
      </c>
      <c r="G97" s="25">
        <v>0.03</v>
      </c>
      <c r="H97" s="50">
        <v>0.02</v>
      </c>
      <c r="L97" s="14" t="b">
        <v>0</v>
      </c>
      <c r="M97" s="14" t="b">
        <v>0</v>
      </c>
      <c r="N97" s="14" t="b">
        <v>0</v>
      </c>
      <c r="O97" s="14" t="e">
        <v>#REF!</v>
      </c>
      <c r="P97" s="14" t="e">
        <v>#REF!</v>
      </c>
      <c r="Q97" s="14" t="e">
        <v>#REF!</v>
      </c>
      <c r="R97" s="14" t="e">
        <v>#REF!</v>
      </c>
      <c r="S97" s="14" t="e">
        <v>#REF!</v>
      </c>
      <c r="T97" s="14" t="e">
        <v>#REF!</v>
      </c>
      <c r="U97" s="14" t="e">
        <v>#REF!</v>
      </c>
      <c r="V97" s="14" t="e">
        <v>#REF!</v>
      </c>
      <c r="W97" s="14" t="e">
        <v>#REF!</v>
      </c>
      <c r="X97" s="14" t="b">
        <v>0</v>
      </c>
      <c r="Y97" s="14" t="e">
        <v>#REF!</v>
      </c>
    </row>
    <row r="98" spans="1:36" ht="12.75" customHeight="1" x14ac:dyDescent="0.25">
      <c r="A98" s="13">
        <v>17</v>
      </c>
      <c r="C98" s="3" t="s">
        <v>12</v>
      </c>
      <c r="D98" s="20">
        <v>1000</v>
      </c>
      <c r="E98" s="24">
        <v>1</v>
      </c>
      <c r="F98" s="25"/>
      <c r="G98" s="25"/>
      <c r="H98" s="50"/>
      <c r="L98" s="14" t="b">
        <v>1</v>
      </c>
      <c r="M98" s="14" t="b">
        <v>0</v>
      </c>
      <c r="N98" s="14" t="b">
        <v>0</v>
      </c>
      <c r="O98" s="14" t="e">
        <v>#REF!</v>
      </c>
      <c r="P98" s="14" t="e">
        <v>#REF!</v>
      </c>
      <c r="Q98" s="14" t="e">
        <v>#REF!</v>
      </c>
      <c r="R98" s="14" t="e">
        <v>#REF!</v>
      </c>
      <c r="S98" s="14" t="e">
        <v>#REF!</v>
      </c>
      <c r="T98" s="14" t="e">
        <v>#REF!</v>
      </c>
      <c r="U98" s="14" t="e">
        <v>#REF!</v>
      </c>
      <c r="V98" s="14" t="e">
        <v>#REF!</v>
      </c>
      <c r="W98" s="14" t="e">
        <v>#REF!</v>
      </c>
      <c r="X98" s="14" t="b">
        <v>0</v>
      </c>
      <c r="Y98" s="14" t="e">
        <v>#REF!</v>
      </c>
    </row>
    <row r="99" spans="1:36" ht="12.75" customHeight="1" x14ac:dyDescent="0.25">
      <c r="C99" s="10" t="s">
        <v>90</v>
      </c>
      <c r="D99" s="23"/>
      <c r="E99" s="24"/>
      <c r="F99" s="25"/>
      <c r="G99" s="25"/>
      <c r="H99" s="50"/>
    </row>
    <row r="100" spans="1:36" ht="12.75" customHeight="1" x14ac:dyDescent="0.25">
      <c r="A100" s="13">
        <v>17</v>
      </c>
      <c r="C100" s="3" t="s">
        <v>22</v>
      </c>
      <c r="D100" s="20">
        <v>1055</v>
      </c>
      <c r="E100" s="24">
        <v>0.89</v>
      </c>
      <c r="F100" s="25">
        <v>7.0000000000000007E-2</v>
      </c>
      <c r="G100" s="25">
        <v>0.03</v>
      </c>
      <c r="H100" s="50">
        <v>0.01</v>
      </c>
      <c r="L100" s="14" t="b">
        <v>0</v>
      </c>
      <c r="M100" s="14" t="b">
        <v>0</v>
      </c>
      <c r="N100" s="14" t="b">
        <v>0</v>
      </c>
      <c r="O100" s="14" t="e">
        <v>#REF!</v>
      </c>
      <c r="P100" s="14" t="e">
        <v>#REF!</v>
      </c>
      <c r="Q100" s="14" t="e">
        <v>#REF!</v>
      </c>
      <c r="R100" s="14" t="e">
        <v>#REF!</v>
      </c>
      <c r="S100" s="14" t="e">
        <v>#REF!</v>
      </c>
      <c r="T100" s="14" t="e">
        <v>#REF!</v>
      </c>
      <c r="U100" s="14" t="e">
        <v>#REF!</v>
      </c>
      <c r="V100" s="14" t="e">
        <v>#REF!</v>
      </c>
      <c r="W100" s="14" t="e">
        <v>#REF!</v>
      </c>
      <c r="X100" s="14" t="b">
        <v>0</v>
      </c>
      <c r="Y100" s="14" t="e">
        <v>#REF!</v>
      </c>
    </row>
    <row r="101" spans="1:36" ht="12.75" customHeight="1" x14ac:dyDescent="0.25">
      <c r="A101" s="13">
        <v>17</v>
      </c>
      <c r="C101" s="3" t="s">
        <v>12</v>
      </c>
      <c r="D101" s="20">
        <v>1122</v>
      </c>
      <c r="E101" s="24">
        <v>0.96</v>
      </c>
      <c r="F101" s="25">
        <v>0.02</v>
      </c>
      <c r="G101" s="25">
        <v>0.01</v>
      </c>
      <c r="H101" s="50">
        <v>0.01</v>
      </c>
      <c r="L101" s="14" t="b">
        <v>1</v>
      </c>
      <c r="M101" s="14" t="b">
        <v>0</v>
      </c>
      <c r="N101" s="14" t="b">
        <v>0</v>
      </c>
      <c r="O101" s="14" t="e">
        <v>#REF!</v>
      </c>
      <c r="P101" s="14" t="e">
        <v>#REF!</v>
      </c>
      <c r="Q101" s="14" t="e">
        <v>#REF!</v>
      </c>
      <c r="R101" s="14" t="e">
        <v>#REF!</v>
      </c>
      <c r="S101" s="14" t="e">
        <v>#REF!</v>
      </c>
      <c r="T101" s="14" t="e">
        <v>#REF!</v>
      </c>
      <c r="U101" s="14" t="e">
        <v>#REF!</v>
      </c>
      <c r="V101" s="14" t="e">
        <v>#REF!</v>
      </c>
      <c r="W101" s="14" t="e">
        <v>#REF!</v>
      </c>
      <c r="X101" s="14" t="b">
        <v>0</v>
      </c>
      <c r="Y101" s="14" t="e">
        <v>#REF!</v>
      </c>
    </row>
    <row r="102" spans="1:36" ht="12.75" customHeight="1" x14ac:dyDescent="0.25">
      <c r="C102" s="52" t="s">
        <v>91</v>
      </c>
      <c r="D102" s="23"/>
      <c r="E102" s="24"/>
      <c r="F102" s="25"/>
      <c r="G102" s="25"/>
      <c r="H102" s="50"/>
    </row>
    <row r="103" spans="1:36" ht="12.75" customHeight="1" x14ac:dyDescent="0.25">
      <c r="A103" s="13">
        <v>18</v>
      </c>
      <c r="C103" s="3" t="s">
        <v>87</v>
      </c>
      <c r="D103" s="20">
        <v>247</v>
      </c>
      <c r="E103" s="24">
        <v>0.89</v>
      </c>
      <c r="F103" s="25">
        <v>0.08</v>
      </c>
      <c r="G103" s="25">
        <v>0.03</v>
      </c>
      <c r="H103" s="50">
        <v>0</v>
      </c>
      <c r="L103" s="14" t="b">
        <v>0</v>
      </c>
      <c r="M103" s="14" t="b">
        <v>0</v>
      </c>
      <c r="N103" s="14" t="b">
        <v>0</v>
      </c>
      <c r="O103" s="14" t="e">
        <v>#REF!</v>
      </c>
      <c r="P103" s="14" t="e">
        <v>#REF!</v>
      </c>
      <c r="Q103" s="14" t="e">
        <v>#REF!</v>
      </c>
      <c r="R103" s="14" t="e">
        <v>#REF!</v>
      </c>
      <c r="S103" s="14" t="e">
        <v>#REF!</v>
      </c>
      <c r="T103" s="14" t="e">
        <v>#REF!</v>
      </c>
      <c r="U103" s="14" t="e">
        <v>#REF!</v>
      </c>
      <c r="V103" s="14" t="e">
        <v>#REF!</v>
      </c>
      <c r="W103" s="14" t="e">
        <v>#REF!</v>
      </c>
      <c r="X103" s="14" t="b">
        <v>0</v>
      </c>
      <c r="Y103" s="14" t="e">
        <v>#REF!</v>
      </c>
    </row>
    <row r="104" spans="1:36" ht="12.75" customHeight="1" x14ac:dyDescent="0.25">
      <c r="A104" s="13">
        <v>18</v>
      </c>
      <c r="C104" s="3" t="s">
        <v>79</v>
      </c>
      <c r="D104" s="20">
        <v>457</v>
      </c>
      <c r="E104" s="24">
        <v>0.93</v>
      </c>
      <c r="F104" s="25">
        <v>0.05</v>
      </c>
      <c r="G104" s="25">
        <v>0.01</v>
      </c>
      <c r="H104" s="50">
        <v>0.01</v>
      </c>
      <c r="L104" s="14" t="b">
        <v>0</v>
      </c>
      <c r="M104" s="14" t="b">
        <v>0</v>
      </c>
      <c r="N104" s="14" t="b">
        <v>0</v>
      </c>
      <c r="O104" s="14" t="e">
        <v>#REF!</v>
      </c>
      <c r="P104" s="14" t="e">
        <v>#REF!</v>
      </c>
      <c r="Q104" s="14" t="e">
        <v>#REF!</v>
      </c>
      <c r="R104" s="14" t="e">
        <v>#REF!</v>
      </c>
      <c r="S104" s="14" t="e">
        <v>#REF!</v>
      </c>
      <c r="T104" s="14" t="e">
        <v>#REF!</v>
      </c>
      <c r="U104" s="14" t="e">
        <v>#REF!</v>
      </c>
      <c r="V104" s="14" t="e">
        <v>#REF!</v>
      </c>
      <c r="W104" s="14" t="e">
        <v>#REF!</v>
      </c>
      <c r="X104" s="14" t="b">
        <v>0</v>
      </c>
      <c r="Y104" s="14" t="e">
        <v>#REF!</v>
      </c>
    </row>
    <row r="105" spans="1:36" ht="12.75" customHeight="1" x14ac:dyDescent="0.25">
      <c r="A105" s="13">
        <v>18</v>
      </c>
      <c r="C105" s="3" t="s">
        <v>79</v>
      </c>
      <c r="D105" s="20">
        <v>923</v>
      </c>
      <c r="E105" s="24">
        <v>0.93</v>
      </c>
      <c r="F105" s="25">
        <v>0.04</v>
      </c>
      <c r="G105" s="25">
        <v>0.02</v>
      </c>
      <c r="H105" s="50">
        <v>0.01</v>
      </c>
      <c r="L105" s="14" t="b">
        <v>0</v>
      </c>
      <c r="M105" s="14" t="b">
        <v>0</v>
      </c>
      <c r="N105" s="14" t="b">
        <v>0</v>
      </c>
      <c r="O105" s="14" t="e">
        <v>#REF!</v>
      </c>
      <c r="P105" s="14" t="e">
        <v>#REF!</v>
      </c>
      <c r="Q105" s="14" t="e">
        <v>#REF!</v>
      </c>
      <c r="R105" s="14" t="e">
        <v>#REF!</v>
      </c>
      <c r="S105" s="14" t="e">
        <v>#REF!</v>
      </c>
      <c r="T105" s="14" t="e">
        <v>#REF!</v>
      </c>
      <c r="U105" s="14" t="e">
        <v>#REF!</v>
      </c>
      <c r="V105" s="14" t="e">
        <v>#REF!</v>
      </c>
      <c r="W105" s="14" t="e">
        <v>#REF!</v>
      </c>
      <c r="X105" s="14" t="b">
        <v>0</v>
      </c>
      <c r="Y105" s="14" t="e">
        <v>#REF!</v>
      </c>
    </row>
    <row r="106" spans="1:36" ht="12.75" customHeight="1" x14ac:dyDescent="0.25">
      <c r="A106" s="13">
        <v>18</v>
      </c>
      <c r="C106" s="3" t="s">
        <v>88</v>
      </c>
      <c r="D106" s="27">
        <v>550</v>
      </c>
      <c r="E106" s="28">
        <v>0.95</v>
      </c>
      <c r="F106" s="29">
        <v>0.03</v>
      </c>
      <c r="G106" s="29">
        <v>0.01</v>
      </c>
      <c r="H106" s="51">
        <v>0.01</v>
      </c>
      <c r="L106" s="14" t="b">
        <v>0</v>
      </c>
      <c r="M106" s="14" t="b">
        <v>0</v>
      </c>
      <c r="N106" s="14" t="b">
        <v>0</v>
      </c>
      <c r="O106" s="14" t="e">
        <v>#REF!</v>
      </c>
      <c r="P106" s="14" t="e">
        <v>#REF!</v>
      </c>
      <c r="Q106" s="14" t="e">
        <v>#REF!</v>
      </c>
      <c r="R106" s="14" t="e">
        <v>#REF!</v>
      </c>
      <c r="S106" s="14" t="e">
        <v>#REF!</v>
      </c>
      <c r="T106" s="14" t="e">
        <v>#REF!</v>
      </c>
      <c r="U106" s="14" t="e">
        <v>#REF!</v>
      </c>
      <c r="V106" s="14" t="e">
        <v>#REF!</v>
      </c>
      <c r="W106" s="14" t="e">
        <v>#REF!</v>
      </c>
      <c r="X106" s="14" t="b">
        <v>0</v>
      </c>
      <c r="Y106" s="14" t="e">
        <v>#REF!</v>
      </c>
      <c r="AE106" s="26"/>
      <c r="AF106" s="26"/>
      <c r="AG106" s="26"/>
    </row>
    <row r="107" spans="1:36"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row>
    <row r="108" spans="1:36"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0"/>
      <c r="AI108" s="30"/>
      <c r="AJ108" s="30"/>
    </row>
    <row r="109" spans="1:36"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0"/>
      <c r="AI109" s="30"/>
      <c r="AJ109" s="30"/>
    </row>
    <row r="110" spans="1:36"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row>
    <row r="111" spans="1:36" x14ac:dyDescent="0.25">
      <c r="I111" s="3"/>
    </row>
    <row r="112" spans="1:36"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F154:G195 F207:G248 E13:G13 E22:G22 E25:G25 E28:G28 E32:G32 E80:G80 E102:G102 F35:G35 E38:G38 E43:G43 E50:G50 E53:G53 F60:G60 F64:G64 E68:G68 E71:G71 E75:G75 F84:G84 F89:G89 F93:G93 F96:G96 F99:G99">
    <cfRule type="expression" dxfId="407" priority="16">
      <formula>J13=TRUE</formula>
    </cfRule>
  </conditionalFormatting>
  <conditionalFormatting sqref="E35">
    <cfRule type="expression" dxfId="406" priority="9">
      <formula>J35=TRUE</formula>
    </cfRule>
  </conditionalFormatting>
  <conditionalFormatting sqref="E60">
    <cfRule type="expression" dxfId="405" priority="8">
      <formula>J60=TRUE</formula>
    </cfRule>
  </conditionalFormatting>
  <conditionalFormatting sqref="E64">
    <cfRule type="expression" dxfId="404" priority="7">
      <formula>J64=TRUE</formula>
    </cfRule>
  </conditionalFormatting>
  <conditionalFormatting sqref="E84">
    <cfRule type="expression" dxfId="403" priority="6">
      <formula>J84=TRUE</formula>
    </cfRule>
  </conditionalFormatting>
  <conditionalFormatting sqref="E89">
    <cfRule type="expression" dxfId="402" priority="5">
      <formula>J89=TRUE</formula>
    </cfRule>
  </conditionalFormatting>
  <conditionalFormatting sqref="E93">
    <cfRule type="expression" dxfId="401" priority="4">
      <formula>J93=TRUE</formula>
    </cfRule>
  </conditionalFormatting>
  <conditionalFormatting sqref="E96">
    <cfRule type="expression" dxfId="400" priority="3">
      <formula>J96=TRUE</formula>
    </cfRule>
  </conditionalFormatting>
  <conditionalFormatting sqref="E99">
    <cfRule type="expression" dxfId="399" priority="2">
      <formula>J99=TRUE</formula>
    </cfRule>
  </conditionalFormatting>
  <conditionalFormatting sqref="E112:E142">
    <cfRule type="expression" dxfId="398" priority="13">
      <formula>J112=TRUE</formula>
    </cfRule>
  </conditionalFormatting>
  <conditionalFormatting sqref="E154:E195">
    <cfRule type="expression" dxfId="397" priority="15">
      <formula>J154=TRUE</formula>
    </cfRule>
  </conditionalFormatting>
  <conditionalFormatting sqref="E207:E248">
    <cfRule type="expression" dxfId="396"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395" priority="10">
      <formula>X11=TRUE</formula>
    </cfRule>
  </conditionalFormatting>
  <conditionalFormatting sqref="H112:H142 H154:H195 H207:H248 H13 H22 H25 H28 H32 H80 H102 H35 H38 H43 H50 H53 H60 H64 H68 H71 H75 H84 H89 H93 H96 H99">
    <cfRule type="expression" dxfId="394" priority="11">
      <formula>V13=TRUE</formula>
    </cfRule>
  </conditionalFormatting>
  <conditionalFormatting sqref="I110:I267">
    <cfRule type="expression" dxfId="393" priority="12">
      <formula>X110=TRUE</formula>
    </cfRule>
  </conditionalFormatting>
  <conditionalFormatting sqref="E11:G12 E65:G67 E69:G70 E72:G74 E81:G83 E94:G95 E97:G98 E100:G101 E14:G21 E23:G24 E29:G31 E33:G34 E36:G37 E51:G52 E26:G27 E39:G42 E44:G49 E54:G59 E61:G63 E76:G79 E85:G88 E90:G92 E103:G106">
    <cfRule type="expression" dxfId="392" priority="17">
      <formula>L11=TRUE</formula>
    </cfRule>
  </conditionalFormatting>
  <conditionalFormatting sqref="F112:G142">
    <cfRule type="expression" dxfId="391" priority="18">
      <formula>K112=TRUE</formula>
    </cfRule>
  </conditionalFormatting>
  <pageMargins left="0.7" right="0.7" top="0.75" bottom="0.75" header="0.3" footer="0.3"/>
  <pageSetup paperSize="9" orientation="portrait" verticalDpi="0" r:id="rId1"/>
  <drawing r:id="rId2"/>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Worksheet____109"/>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288</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0.88</v>
      </c>
      <c r="F8" s="18">
        <v>7.0000000000000007E-2</v>
      </c>
      <c r="G8" s="18">
        <v>0.03</v>
      </c>
      <c r="H8" s="18">
        <v>0.02</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0.85</v>
      </c>
      <c r="F11" s="25">
        <v>0.09</v>
      </c>
      <c r="G11" s="25">
        <v>0.04</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0.91</v>
      </c>
      <c r="F12" s="25">
        <v>0.06</v>
      </c>
      <c r="G12" s="25">
        <v>0.02</v>
      </c>
      <c r="H12" s="50">
        <v>0.01</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0.86</v>
      </c>
      <c r="F14" s="25">
        <v>0.08</v>
      </c>
      <c r="G14" s="25">
        <v>0.03</v>
      </c>
      <c r="H14" s="50">
        <v>0.02</v>
      </c>
      <c r="K14" s="19"/>
      <c r="M14" s="14" t="b">
        <v>0</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0.88</v>
      </c>
      <c r="F15" s="25">
        <v>7.0000000000000007E-2</v>
      </c>
      <c r="G15" s="25">
        <v>0.03</v>
      </c>
      <c r="H15" s="50">
        <v>0.02</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0.87</v>
      </c>
      <c r="F16" s="25">
        <v>0.09</v>
      </c>
      <c r="G16" s="25">
        <v>0.02</v>
      </c>
      <c r="H16" s="50">
        <v>0.02</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0.85</v>
      </c>
      <c r="F17" s="25">
        <v>0.1</v>
      </c>
      <c r="G17" s="25">
        <v>0.05</v>
      </c>
      <c r="H17" s="50">
        <v>0.01</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0.89</v>
      </c>
      <c r="F18" s="25">
        <v>0.06</v>
      </c>
      <c r="G18" s="25">
        <v>0.03</v>
      </c>
      <c r="H18" s="50">
        <v>0.02</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0.9</v>
      </c>
      <c r="F19" s="25">
        <v>7.0000000000000007E-2</v>
      </c>
      <c r="G19" s="25">
        <v>0.02</v>
      </c>
      <c r="H19" s="50">
        <v>0.01</v>
      </c>
      <c r="K19" s="19"/>
      <c r="M19" s="14" t="b">
        <v>0</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0.91</v>
      </c>
      <c r="F20" s="25">
        <v>0.04</v>
      </c>
      <c r="G20" s="25">
        <v>0.03</v>
      </c>
      <c r="H20" s="50">
        <v>0.02</v>
      </c>
      <c r="K20" s="19"/>
      <c r="M20" s="14" t="b">
        <v>0</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0.96</v>
      </c>
      <c r="F21" s="25">
        <v>0.04</v>
      </c>
      <c r="G21" s="25"/>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0.87</v>
      </c>
      <c r="F23" s="25">
        <v>0.08</v>
      </c>
      <c r="G23" s="25">
        <v>0.03</v>
      </c>
      <c r="H23" s="50">
        <v>0.02</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0.92</v>
      </c>
      <c r="F24" s="25">
        <v>0.05</v>
      </c>
      <c r="G24" s="25">
        <v>0.02</v>
      </c>
      <c r="H24" s="50">
        <v>0.01</v>
      </c>
      <c r="K24" s="19"/>
      <c r="M24" s="14" t="b">
        <v>0</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0.84</v>
      </c>
      <c r="F26" s="25">
        <v>0.09</v>
      </c>
      <c r="G26" s="25">
        <v>0.05</v>
      </c>
      <c r="H26" s="50">
        <v>0.02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0.9</v>
      </c>
      <c r="F27" s="25">
        <v>0.06</v>
      </c>
      <c r="G27" s="25">
        <v>0.02</v>
      </c>
      <c r="H27" s="50">
        <v>0.01</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0.87</v>
      </c>
      <c r="F29" s="25">
        <v>0.08</v>
      </c>
      <c r="G29" s="25">
        <v>0.03</v>
      </c>
      <c r="H29" s="50">
        <v>0.02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0.9</v>
      </c>
      <c r="F30" s="25">
        <v>0.06</v>
      </c>
      <c r="G30" s="25">
        <v>0.03</v>
      </c>
      <c r="H30" s="50">
        <v>0.01</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0.9</v>
      </c>
      <c r="F31" s="25">
        <v>0.06</v>
      </c>
      <c r="G31" s="25">
        <v>0.02</v>
      </c>
      <c r="H31" s="50">
        <v>0.02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0.88</v>
      </c>
      <c r="F33" s="25">
        <v>0.08</v>
      </c>
      <c r="G33" s="25">
        <v>0.03</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0.9</v>
      </c>
      <c r="F34" s="25">
        <v>0.06</v>
      </c>
      <c r="G34" s="25">
        <v>0.03</v>
      </c>
      <c r="H34" s="50">
        <v>0.01</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0.89</v>
      </c>
      <c r="F36" s="25">
        <v>7.0000000000000007E-2</v>
      </c>
      <c r="G36" s="25">
        <v>0.02</v>
      </c>
      <c r="H36" s="50">
        <v>0.02</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0.87</v>
      </c>
      <c r="F37" s="25">
        <v>0.08</v>
      </c>
      <c r="G37" s="25">
        <v>0.04</v>
      </c>
      <c r="H37" s="50">
        <v>0.01</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0.9</v>
      </c>
      <c r="F39" s="25">
        <v>0.05</v>
      </c>
      <c r="G39" s="25">
        <v>0.04</v>
      </c>
      <c r="H39" s="50">
        <v>0.01</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0.86</v>
      </c>
      <c r="F40" s="25">
        <v>0.09</v>
      </c>
      <c r="G40" s="25">
        <v>0.03</v>
      </c>
      <c r="H40" s="50">
        <v>0.02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0.89</v>
      </c>
      <c r="F41" s="25">
        <v>0.08</v>
      </c>
      <c r="G41" s="25">
        <v>0.03</v>
      </c>
      <c r="H41" s="50">
        <v>0.01</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0.89</v>
      </c>
      <c r="F42" s="25">
        <v>7.0000000000000007E-2</v>
      </c>
      <c r="G42" s="25">
        <v>0.02</v>
      </c>
      <c r="H42" s="50">
        <v>0.02</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0.88</v>
      </c>
      <c r="F44" s="25">
        <v>0.08</v>
      </c>
      <c r="G44" s="25">
        <v>0.03</v>
      </c>
      <c r="H44" s="50">
        <v>0.02</v>
      </c>
      <c r="K44" s="19"/>
      <c r="M44" s="14" t="b">
        <v>0</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0.92</v>
      </c>
      <c r="F45" s="25">
        <v>0.04</v>
      </c>
      <c r="G45" s="25">
        <v>0.02</v>
      </c>
      <c r="H45" s="50">
        <v>0.02</v>
      </c>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0.85</v>
      </c>
      <c r="F46" s="25">
        <v>0.04</v>
      </c>
      <c r="G46" s="25">
        <v>0.09</v>
      </c>
      <c r="H46" s="50">
        <v>0.01</v>
      </c>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v>
      </c>
      <c r="F47" s="25">
        <v>7.0000000000000007E-2</v>
      </c>
      <c r="G47" s="25">
        <v>0.01</v>
      </c>
      <c r="H47" s="50">
        <v>0.01</v>
      </c>
      <c r="K47" s="19"/>
      <c r="M47" s="14" t="b">
        <v>0</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0.95</v>
      </c>
      <c r="F48" s="25">
        <v>0.03</v>
      </c>
      <c r="G48" s="25"/>
      <c r="H48" s="50">
        <v>0.02</v>
      </c>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v>0.09</v>
      </c>
      <c r="G49" s="25"/>
      <c r="H49" s="50">
        <v>0.05</v>
      </c>
      <c r="K49" s="19"/>
      <c r="M49" s="14" t="b">
        <v>0</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0.52</v>
      </c>
      <c r="F51" s="25">
        <v>0.28999999999999998</v>
      </c>
      <c r="G51" s="25">
        <v>0.13</v>
      </c>
      <c r="H51" s="50">
        <v>7.0000000000000007E-2</v>
      </c>
      <c r="K51" s="19"/>
      <c r="M51" s="14" t="b">
        <v>0</v>
      </c>
      <c r="N51" s="14" t="b">
        <v>1</v>
      </c>
      <c r="O51" s="14" t="b">
        <v>1</v>
      </c>
      <c r="P51" s="14" t="e">
        <v>#REF!</v>
      </c>
      <c r="Q51" s="14" t="e">
        <v>#REF!</v>
      </c>
      <c r="R51" s="14" t="e">
        <v>#REF!</v>
      </c>
      <c r="S51" s="14" t="e">
        <v>#REF!</v>
      </c>
      <c r="T51" s="14" t="e">
        <v>#REF!</v>
      </c>
      <c r="U51" s="14" t="e">
        <v>#REF!</v>
      </c>
      <c r="V51" s="14" t="e">
        <v>#REF!</v>
      </c>
      <c r="W51" s="14" t="e">
        <v>#REF!</v>
      </c>
      <c r="X51" s="14" t="e">
        <v>#REF!</v>
      </c>
      <c r="Y51" s="14" t="b">
        <v>0</v>
      </c>
      <c r="Z51" s="14" t="e">
        <v>#REF!</v>
      </c>
    </row>
    <row r="52" spans="1:26" ht="12.75" customHeight="1" x14ac:dyDescent="0.25">
      <c r="A52" s="13">
        <v>10</v>
      </c>
      <c r="C52" s="3" t="s">
        <v>12</v>
      </c>
      <c r="D52" s="20">
        <v>2090</v>
      </c>
      <c r="E52" s="24">
        <v>0.9</v>
      </c>
      <c r="F52" s="25">
        <v>0.06</v>
      </c>
      <c r="G52" s="25">
        <v>0.03</v>
      </c>
      <c r="H52" s="50">
        <v>0.01</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0.67</v>
      </c>
      <c r="F54" s="25">
        <v>0.18</v>
      </c>
      <c r="G54" s="25">
        <v>0.13</v>
      </c>
      <c r="H54" s="50">
        <v>0.02</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0.74</v>
      </c>
      <c r="F55" s="25">
        <v>0.18</v>
      </c>
      <c r="G55" s="25">
        <v>7.0000000000000007E-2</v>
      </c>
      <c r="H55" s="50">
        <v>0.01</v>
      </c>
      <c r="K55" s="19"/>
      <c r="M55" s="14" t="b">
        <v>1</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0.73</v>
      </c>
      <c r="F56" s="25">
        <v>0.15</v>
      </c>
      <c r="G56" s="25">
        <v>0.09</v>
      </c>
      <c r="H56" s="50">
        <v>0.03</v>
      </c>
      <c r="K56" s="19"/>
      <c r="M56" s="14" t="b">
        <v>0</v>
      </c>
      <c r="N56" s="14" t="b">
        <v>1</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0.67</v>
      </c>
      <c r="F57" s="25">
        <v>0.18</v>
      </c>
      <c r="G57" s="25">
        <v>0.11</v>
      </c>
      <c r="H57" s="50">
        <v>0.04</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0.91</v>
      </c>
      <c r="F58" s="25">
        <v>0.05</v>
      </c>
      <c r="G58" s="25">
        <v>0.02</v>
      </c>
      <c r="H58" s="50">
        <v>0.01</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0.87</v>
      </c>
      <c r="F59" s="25">
        <v>0.06</v>
      </c>
      <c r="G59" s="25">
        <v>0.03</v>
      </c>
      <c r="H59" s="50">
        <v>0.03</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0.86</v>
      </c>
      <c r="F61" s="25">
        <v>7.0000000000000007E-2</v>
      </c>
      <c r="G61" s="25">
        <v>0.04</v>
      </c>
      <c r="H61" s="50">
        <v>0.03</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0.86</v>
      </c>
      <c r="F62" s="25">
        <v>0.09</v>
      </c>
      <c r="G62" s="25">
        <v>0.04</v>
      </c>
      <c r="H62" s="50">
        <v>0.02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0.89</v>
      </c>
      <c r="F63" s="25">
        <v>7.0000000000000007E-2</v>
      </c>
      <c r="G63" s="25">
        <v>0.03</v>
      </c>
      <c r="H63" s="50">
        <v>0.02</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0.89</v>
      </c>
      <c r="F65" s="25">
        <v>0.05</v>
      </c>
      <c r="G65" s="25">
        <v>0.03</v>
      </c>
      <c r="H65" s="50">
        <v>0.02</v>
      </c>
      <c r="K65" s="19"/>
      <c r="M65" s="14" t="b">
        <v>0</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0.86</v>
      </c>
      <c r="F66" s="25">
        <v>0.09</v>
      </c>
      <c r="G66" s="25">
        <v>0.03</v>
      </c>
      <c r="H66" s="50">
        <v>0.02</v>
      </c>
      <c r="K66" s="19"/>
      <c r="M66" s="14" t="b">
        <v>0</v>
      </c>
      <c r="N66" s="14" t="b">
        <v>0</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0.89</v>
      </c>
      <c r="F67" s="25">
        <v>7.0000000000000007E-2</v>
      </c>
      <c r="G67" s="25">
        <v>0.03</v>
      </c>
      <c r="H67" s="50">
        <v>0.01</v>
      </c>
      <c r="K67" s="19"/>
      <c r="M67" s="14" t="b">
        <v>0</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0.78</v>
      </c>
      <c r="F69" s="25">
        <v>0.14000000000000001</v>
      </c>
      <c r="G69" s="25">
        <v>0.06</v>
      </c>
      <c r="H69" s="50">
        <v>0.03</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0.92</v>
      </c>
      <c r="F70" s="25">
        <v>0.05</v>
      </c>
      <c r="G70" s="25">
        <v>0.02</v>
      </c>
      <c r="H70" s="50">
        <v>0.01</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0.68</v>
      </c>
      <c r="F72" s="25">
        <v>0.17</v>
      </c>
      <c r="G72" s="25">
        <v>0.09</v>
      </c>
      <c r="H72" s="50">
        <v>0.06</v>
      </c>
      <c r="K72" s="19"/>
      <c r="M72" s="14" t="b">
        <v>0</v>
      </c>
      <c r="N72" s="14" t="b">
        <v>1</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0.88</v>
      </c>
      <c r="F73" s="25">
        <v>0.08</v>
      </c>
      <c r="G73" s="25">
        <v>0.03</v>
      </c>
      <c r="H73" s="50">
        <v>0.01</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0.92</v>
      </c>
      <c r="F74" s="25">
        <v>0.05</v>
      </c>
      <c r="G74" s="25">
        <v>0.02</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0.76</v>
      </c>
      <c r="F76" s="25">
        <v>0.13</v>
      </c>
      <c r="G76" s="25">
        <v>0.09</v>
      </c>
      <c r="H76" s="50">
        <v>0.02</v>
      </c>
      <c r="K76" s="19"/>
      <c r="M76" s="14" t="b">
        <v>0</v>
      </c>
      <c r="N76" s="14" t="b">
        <v>0</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0.82</v>
      </c>
      <c r="F77" s="25">
        <v>0.12</v>
      </c>
      <c r="G77" s="25">
        <v>0.04</v>
      </c>
      <c r="H77" s="50">
        <v>0.01</v>
      </c>
      <c r="K77" s="19"/>
      <c r="M77" s="14" t="b">
        <v>0</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0.9</v>
      </c>
      <c r="F78" s="25">
        <v>7.0000000000000007E-2</v>
      </c>
      <c r="G78" s="25">
        <v>0.02</v>
      </c>
      <c r="H78" s="50">
        <v>0.02</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0.88</v>
      </c>
      <c r="F79" s="25">
        <v>7.0000000000000007E-2</v>
      </c>
      <c r="G79" s="25">
        <v>0.03</v>
      </c>
      <c r="H79" s="50">
        <v>0.02</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0.8</v>
      </c>
      <c r="F81" s="25">
        <v>0.09</v>
      </c>
      <c r="G81" s="25">
        <v>0.09</v>
      </c>
      <c r="H81" s="50">
        <v>0.03</v>
      </c>
      <c r="K81" s="19"/>
      <c r="M81" s="14" t="b">
        <v>0</v>
      </c>
      <c r="N81" s="14" t="b">
        <v>0</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0.85</v>
      </c>
      <c r="F82" s="25">
        <v>0.09</v>
      </c>
      <c r="G82" s="25">
        <v>0.04</v>
      </c>
      <c r="H82" s="50">
        <v>0.02</v>
      </c>
      <c r="K82" s="19"/>
      <c r="M82" s="14" t="b">
        <v>1</v>
      </c>
      <c r="N82" s="14" t="b">
        <v>0</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0.9</v>
      </c>
      <c r="F83" s="25">
        <v>0.06</v>
      </c>
      <c r="G83" s="25">
        <v>0.02</v>
      </c>
      <c r="H83" s="50">
        <v>0.01</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0.91</v>
      </c>
      <c r="F85" s="25">
        <v>0.06</v>
      </c>
      <c r="G85" s="25">
        <v>0.01</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0.91</v>
      </c>
      <c r="F86" s="25">
        <v>0.06</v>
      </c>
      <c r="G86" s="25">
        <v>0.02</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0.82</v>
      </c>
      <c r="F87" s="25">
        <v>0.1</v>
      </c>
      <c r="G87" s="25">
        <v>0.06</v>
      </c>
      <c r="H87" s="50">
        <v>0.03</v>
      </c>
      <c r="K87" s="19"/>
      <c r="M87" s="14" t="b">
        <v>0</v>
      </c>
      <c r="N87" s="14" t="b">
        <v>0</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0.79</v>
      </c>
      <c r="F88" s="25">
        <v>0.1</v>
      </c>
      <c r="G88" s="25">
        <v>0.06</v>
      </c>
      <c r="H88" s="50">
        <v>0.05</v>
      </c>
      <c r="K88" s="19"/>
      <c r="M88" s="14" t="b">
        <v>0</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0.77</v>
      </c>
      <c r="F90" s="25">
        <v>0.1</v>
      </c>
      <c r="G90" s="25">
        <v>0.11</v>
      </c>
      <c r="H90" s="50">
        <v>0.02</v>
      </c>
      <c r="K90" s="19"/>
      <c r="M90" s="14" t="b">
        <v>0</v>
      </c>
      <c r="N90" s="14" t="b">
        <v>0</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0.85</v>
      </c>
      <c r="F91" s="25">
        <v>0.1</v>
      </c>
      <c r="G91" s="25">
        <v>0.03</v>
      </c>
      <c r="H91" s="50">
        <v>0.02</v>
      </c>
      <c r="K91" s="19"/>
      <c r="M91" s="14" t="b">
        <v>1</v>
      </c>
      <c r="N91" s="14" t="b">
        <v>0</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0.91</v>
      </c>
      <c r="F92" s="25">
        <v>0.06</v>
      </c>
      <c r="G92" s="25">
        <v>0.02</v>
      </c>
      <c r="H92" s="50">
        <v>0.01</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0.84</v>
      </c>
      <c r="F94" s="25">
        <v>0.1</v>
      </c>
      <c r="G94" s="25">
        <v>0.04</v>
      </c>
      <c r="H94" s="50">
        <v>0.02</v>
      </c>
      <c r="K94" s="19"/>
      <c r="M94" s="14" t="b">
        <v>1</v>
      </c>
      <c r="N94" s="14" t="b">
        <v>0</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0.97</v>
      </c>
      <c r="F95" s="25">
        <v>0.02</v>
      </c>
      <c r="G95" s="25">
        <v>0.01</v>
      </c>
      <c r="H95" s="50">
        <v>0.01</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0.78</v>
      </c>
      <c r="F97" s="25">
        <v>0.14000000000000001</v>
      </c>
      <c r="G97" s="25">
        <v>0.05</v>
      </c>
      <c r="H97" s="50">
        <v>0.03</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0.79</v>
      </c>
      <c r="F100" s="25">
        <v>0.13</v>
      </c>
      <c r="G100" s="25">
        <v>0.05</v>
      </c>
      <c r="H100" s="50">
        <v>0.02</v>
      </c>
      <c r="K100" s="19"/>
      <c r="M100" s="14" t="b">
        <v>0</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0.97</v>
      </c>
      <c r="F101" s="25">
        <v>0.02</v>
      </c>
      <c r="G101" s="25">
        <v>0.01</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0.86</v>
      </c>
      <c r="F103" s="25">
        <v>0.08</v>
      </c>
      <c r="G103" s="25">
        <v>0.05</v>
      </c>
      <c r="H103" s="50">
        <v>0.02</v>
      </c>
      <c r="K103" s="19"/>
      <c r="M103" s="14" t="b">
        <v>0</v>
      </c>
      <c r="N103" s="14" t="b">
        <v>0</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0.86</v>
      </c>
      <c r="F104" s="25">
        <v>0.1</v>
      </c>
      <c r="G104" s="25">
        <v>0.02</v>
      </c>
      <c r="H104" s="50">
        <v>0.02</v>
      </c>
      <c r="K104" s="19"/>
      <c r="M104" s="14" t="b">
        <v>0</v>
      </c>
      <c r="N104" s="14" t="b">
        <v>0</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0.87</v>
      </c>
      <c r="F105" s="25">
        <v>0.08</v>
      </c>
      <c r="G105" s="25">
        <v>0.03</v>
      </c>
      <c r="H105" s="50">
        <v>0.02</v>
      </c>
      <c r="K105" s="19"/>
      <c r="M105" s="14" t="b">
        <v>0</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0.92</v>
      </c>
      <c r="F106" s="29">
        <v>0.04</v>
      </c>
      <c r="G106" s="29">
        <v>0.02</v>
      </c>
      <c r="H106" s="51">
        <v>0.02</v>
      </c>
      <c r="K106" s="19"/>
      <c r="M106" s="14" t="b">
        <v>0</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390" priority="16">
      <formula>J13=TRUE</formula>
    </cfRule>
  </conditionalFormatting>
  <conditionalFormatting sqref="E35">
    <cfRule type="expression" dxfId="389" priority="9">
      <formula>J35=TRUE</formula>
    </cfRule>
  </conditionalFormatting>
  <conditionalFormatting sqref="E60">
    <cfRule type="expression" dxfId="388" priority="8">
      <formula>J60=TRUE</formula>
    </cfRule>
  </conditionalFormatting>
  <conditionalFormatting sqref="E64">
    <cfRule type="expression" dxfId="387" priority="7">
      <formula>J64=TRUE</formula>
    </cfRule>
  </conditionalFormatting>
  <conditionalFormatting sqref="E84">
    <cfRule type="expression" dxfId="386" priority="6">
      <formula>J84=TRUE</formula>
    </cfRule>
  </conditionalFormatting>
  <conditionalFormatting sqref="E89">
    <cfRule type="expression" dxfId="385" priority="5">
      <formula>J89=TRUE</formula>
    </cfRule>
  </conditionalFormatting>
  <conditionalFormatting sqref="E93">
    <cfRule type="expression" dxfId="384" priority="4">
      <formula>J93=TRUE</formula>
    </cfRule>
  </conditionalFormatting>
  <conditionalFormatting sqref="E96">
    <cfRule type="expression" dxfId="383" priority="3">
      <formula>J96=TRUE</formula>
    </cfRule>
  </conditionalFormatting>
  <conditionalFormatting sqref="E99">
    <cfRule type="expression" dxfId="382" priority="2">
      <formula>J99=TRUE</formula>
    </cfRule>
  </conditionalFormatting>
  <conditionalFormatting sqref="E112:E142">
    <cfRule type="expression" dxfId="381" priority="13">
      <formula>J112=TRUE</formula>
    </cfRule>
  </conditionalFormatting>
  <conditionalFormatting sqref="E154:E195">
    <cfRule type="expression" dxfId="380" priority="15">
      <formula>J154=TRUE</formula>
    </cfRule>
  </conditionalFormatting>
  <conditionalFormatting sqref="E207:E248">
    <cfRule type="expression" dxfId="379"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378" priority="10">
      <formula>Y11=TRUE</formula>
    </cfRule>
  </conditionalFormatting>
  <conditionalFormatting sqref="H112:H142 H154:H195 H207:H248 H13 H22 H25 H28 H32 H80 H102 H35 H38 H43 H50 H53 H60 H64 H68 H71 H75 H84 H89 H93 H96 H99">
    <cfRule type="expression" dxfId="377" priority="11">
      <formula>W13=TRUE</formula>
    </cfRule>
  </conditionalFormatting>
  <conditionalFormatting sqref="I110:I267">
    <cfRule type="expression" dxfId="376" priority="12">
      <formula>Y110=TRUE</formula>
    </cfRule>
  </conditionalFormatting>
  <conditionalFormatting sqref="K8:K106">
    <cfRule type="cellIs" dxfId="375"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374"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373" priority="18">
      <formula>L13=TRUE</formula>
    </cfRule>
  </conditionalFormatting>
  <pageMargins left="0.7" right="0.7" top="0.75" bottom="0.75" header="0.3" footer="0.3"/>
  <pageSetup paperSize="9" orientation="portrait" verticalDpi="0" r:id="rId1"/>
  <drawing r:id="rId2"/>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sheetPr codeName="Worksheet____110"/>
  <dimension ref="A1:AK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4.140625" style="3" customWidth="1"/>
    <col min="6" max="6" width="10.140625" style="3" customWidth="1"/>
    <col min="7" max="7" width="12" style="3" customWidth="1"/>
    <col min="8" max="8" width="13.28515625" style="3" customWidth="1"/>
    <col min="11" max="11" width="9.140625" style="3"/>
    <col min="12" max="12" width="14.42578125" style="3" customWidth="1"/>
    <col min="13" max="27" width="14.42578125" style="14" hidden="1" customWidth="1"/>
    <col min="28" max="28" width="11.28515625" style="14" hidden="1" customWidth="1"/>
    <col min="29" max="31" width="11.28515625" style="3" customWidth="1"/>
    <col min="32" max="34" width="9.140625" style="3"/>
  </cols>
  <sheetData>
    <row r="1" spans="1:34" ht="15.75" x14ac:dyDescent="0.25">
      <c r="C1" s="42" t="s">
        <v>23</v>
      </c>
      <c r="D1" s="1"/>
      <c r="E1" s="1"/>
      <c r="F1" s="1"/>
      <c r="G1" s="1"/>
      <c r="H1" s="1"/>
    </row>
    <row r="2" spans="1:34" ht="15.75" x14ac:dyDescent="0.25">
      <c r="C2" s="43" t="s">
        <v>69</v>
      </c>
      <c r="D2" s="2"/>
      <c r="E2" s="2"/>
      <c r="F2" s="2"/>
      <c r="G2" s="2"/>
      <c r="H2" s="2"/>
      <c r="K2" s="2"/>
      <c r="L2" s="2"/>
      <c r="M2" s="15"/>
      <c r="N2" s="15"/>
      <c r="O2" s="15"/>
      <c r="P2" s="15"/>
      <c r="Q2" s="15"/>
      <c r="R2" s="15"/>
      <c r="S2" s="15"/>
      <c r="T2" s="15"/>
      <c r="U2" s="15"/>
      <c r="V2" s="15"/>
      <c r="W2" s="15"/>
      <c r="X2" s="15"/>
      <c r="Y2" s="15"/>
      <c r="Z2" s="15"/>
      <c r="AA2" s="15"/>
      <c r="AB2" s="15"/>
      <c r="AC2" s="2"/>
      <c r="AD2" s="2"/>
      <c r="AE2" s="2"/>
      <c r="AF2" s="2"/>
      <c r="AG2" s="2"/>
      <c r="AH2" s="2"/>
    </row>
    <row r="3" spans="1:34" x14ac:dyDescent="0.25">
      <c r="C3" s="44" t="s">
        <v>24</v>
      </c>
      <c r="D3" s="3"/>
    </row>
    <row r="4" spans="1:34" x14ac:dyDescent="0.25">
      <c r="C4" s="45" t="s">
        <v>289</v>
      </c>
      <c r="D4" s="4"/>
      <c r="K4" s="4"/>
      <c r="L4" s="4"/>
      <c r="M4" s="16"/>
      <c r="N4" s="16"/>
      <c r="O4" s="16"/>
      <c r="P4" s="16"/>
      <c r="Q4" s="16"/>
      <c r="R4" s="16"/>
      <c r="S4" s="16"/>
      <c r="T4" s="16"/>
      <c r="U4" s="16"/>
      <c r="V4" s="16"/>
      <c r="W4" s="16"/>
      <c r="X4" s="16"/>
      <c r="Y4" s="16"/>
      <c r="Z4" s="16"/>
      <c r="AA4" s="16"/>
      <c r="AB4" s="16"/>
      <c r="AC4" s="4"/>
      <c r="AD4" s="4"/>
      <c r="AE4" s="4"/>
      <c r="AF4" s="4"/>
      <c r="AG4" s="4"/>
      <c r="AH4" s="4"/>
    </row>
    <row r="5" spans="1:34" x14ac:dyDescent="0.25">
      <c r="C5" s="46" t="s">
        <v>5</v>
      </c>
      <c r="D5" s="4"/>
      <c r="E5" s="4"/>
    </row>
    <row r="6" spans="1:34" x14ac:dyDescent="0.25">
      <c r="C6" s="3"/>
      <c r="D6" s="3"/>
      <c r="E6" s="4"/>
    </row>
    <row r="7" spans="1:34" ht="39" customHeight="1" x14ac:dyDescent="0.25">
      <c r="C7" s="17"/>
      <c r="D7" s="5" t="s">
        <v>0</v>
      </c>
      <c r="E7" s="6" t="s">
        <v>269</v>
      </c>
      <c r="F7" s="6" t="s">
        <v>270</v>
      </c>
      <c r="G7" s="6" t="s">
        <v>271</v>
      </c>
      <c r="H7" s="6" t="s">
        <v>272</v>
      </c>
    </row>
    <row r="8" spans="1:34" x14ac:dyDescent="0.25">
      <c r="C8" s="7" t="s">
        <v>0</v>
      </c>
      <c r="D8" s="8">
        <v>2177</v>
      </c>
      <c r="E8" s="18">
        <v>0.87</v>
      </c>
      <c r="F8" s="18">
        <v>0.09</v>
      </c>
      <c r="G8" s="18">
        <v>0.03</v>
      </c>
      <c r="H8" s="18">
        <v>0.01</v>
      </c>
      <c r="K8" s="19"/>
    </row>
    <row r="9" spans="1:34" ht="12.75" customHeight="1" x14ac:dyDescent="0.25">
      <c r="C9" s="9" t="s">
        <v>1</v>
      </c>
      <c r="D9" s="20" t="s">
        <v>2</v>
      </c>
      <c r="E9" s="21" t="s">
        <v>2</v>
      </c>
      <c r="F9" s="22" t="s">
        <v>2</v>
      </c>
      <c r="G9" s="22" t="s">
        <v>2</v>
      </c>
      <c r="H9" s="48" t="s">
        <v>2</v>
      </c>
      <c r="K9" s="19"/>
    </row>
    <row r="10" spans="1:34" ht="12.75" customHeight="1" x14ac:dyDescent="0.25">
      <c r="C10" s="10" t="s">
        <v>26</v>
      </c>
      <c r="D10" s="23"/>
      <c r="E10" s="23"/>
      <c r="F10" s="56"/>
      <c r="G10" s="56"/>
      <c r="H10" s="49"/>
    </row>
    <row r="11" spans="1:34" ht="12.75" customHeight="1" x14ac:dyDescent="0.25">
      <c r="A11" s="13">
        <v>1</v>
      </c>
      <c r="C11" s="3" t="s">
        <v>27</v>
      </c>
      <c r="D11" s="20">
        <v>1073</v>
      </c>
      <c r="E11" s="24">
        <v>0.85</v>
      </c>
      <c r="F11" s="25">
        <v>0.09</v>
      </c>
      <c r="G11" s="25">
        <v>0.04</v>
      </c>
      <c r="H11" s="50">
        <v>0.02</v>
      </c>
      <c r="K11" s="19"/>
      <c r="M11" s="14" t="b">
        <v>0</v>
      </c>
      <c r="N11" s="14" t="b">
        <v>0</v>
      </c>
      <c r="O11" s="14" t="b">
        <v>0</v>
      </c>
      <c r="P11" s="14" t="e">
        <v>#REF!</v>
      </c>
      <c r="Q11" s="14" t="e">
        <v>#REF!</v>
      </c>
      <c r="R11" s="14" t="e">
        <v>#REF!</v>
      </c>
      <c r="S11" s="14" t="e">
        <v>#REF!</v>
      </c>
      <c r="T11" s="14" t="e">
        <v>#REF!</v>
      </c>
      <c r="U11" s="14" t="e">
        <v>#REF!</v>
      </c>
      <c r="V11" s="14" t="e">
        <v>#REF!</v>
      </c>
      <c r="W11" s="14" t="e">
        <v>#REF!</v>
      </c>
      <c r="X11" s="14" t="e">
        <v>#REF!</v>
      </c>
      <c r="Y11" s="14" t="b">
        <v>0</v>
      </c>
      <c r="Z11" s="14" t="e">
        <v>#REF!</v>
      </c>
    </row>
    <row r="12" spans="1:34" ht="12.75" customHeight="1" x14ac:dyDescent="0.25">
      <c r="A12" s="13">
        <v>1</v>
      </c>
      <c r="C12" s="3" t="s">
        <v>28</v>
      </c>
      <c r="D12" s="20">
        <v>1104</v>
      </c>
      <c r="E12" s="24">
        <v>0.88</v>
      </c>
      <c r="F12" s="25">
        <v>0.09</v>
      </c>
      <c r="G12" s="25">
        <v>0.02</v>
      </c>
      <c r="H12" s="50">
        <v>0.01</v>
      </c>
      <c r="K12" s="19"/>
      <c r="M12" s="14" t="b">
        <v>0</v>
      </c>
      <c r="N12" s="14" t="b">
        <v>0</v>
      </c>
      <c r="O12" s="14" t="b">
        <v>0</v>
      </c>
      <c r="P12" s="14" t="e">
        <v>#REF!</v>
      </c>
      <c r="Q12" s="14" t="e">
        <v>#REF!</v>
      </c>
      <c r="R12" s="14" t="e">
        <v>#REF!</v>
      </c>
      <c r="S12" s="14" t="e">
        <v>#REF!</v>
      </c>
      <c r="T12" s="14" t="e">
        <v>#REF!</v>
      </c>
      <c r="U12" s="14" t="e">
        <v>#REF!</v>
      </c>
      <c r="V12" s="14" t="e">
        <v>#REF!</v>
      </c>
      <c r="W12" s="14" t="e">
        <v>#REF!</v>
      </c>
      <c r="X12" s="14" t="e">
        <v>#REF!</v>
      </c>
      <c r="Y12" s="14" t="b">
        <v>0</v>
      </c>
      <c r="Z12" s="14" t="e">
        <v>#REF!</v>
      </c>
    </row>
    <row r="13" spans="1:34" ht="12.75" customHeight="1" x14ac:dyDescent="0.25">
      <c r="C13" s="10" t="s">
        <v>29</v>
      </c>
      <c r="D13" s="23"/>
      <c r="E13" s="24"/>
      <c r="F13" s="25"/>
      <c r="G13" s="25"/>
      <c r="H13" s="50"/>
      <c r="K13" s="19"/>
    </row>
    <row r="14" spans="1:34" ht="12.75" customHeight="1" x14ac:dyDescent="0.25">
      <c r="A14" s="13">
        <v>2</v>
      </c>
      <c r="C14" s="3" t="s">
        <v>30</v>
      </c>
      <c r="D14" s="20">
        <v>351</v>
      </c>
      <c r="E14" s="24">
        <v>0.82</v>
      </c>
      <c r="F14" s="25">
        <v>0.11</v>
      </c>
      <c r="G14" s="25">
        <v>0.04</v>
      </c>
      <c r="H14" s="50">
        <v>0.03</v>
      </c>
      <c r="K14" s="19"/>
      <c r="M14" s="14" t="b">
        <v>0</v>
      </c>
      <c r="N14" s="14" t="b">
        <v>0</v>
      </c>
      <c r="O14" s="14" t="b">
        <v>0</v>
      </c>
      <c r="P14" s="14" t="e">
        <v>#REF!</v>
      </c>
      <c r="Q14" s="14" t="e">
        <v>#REF!</v>
      </c>
      <c r="R14" s="14" t="e">
        <v>#REF!</v>
      </c>
      <c r="S14" s="14" t="e">
        <v>#REF!</v>
      </c>
      <c r="T14" s="14" t="e">
        <v>#REF!</v>
      </c>
      <c r="U14" s="14" t="e">
        <v>#REF!</v>
      </c>
      <c r="V14" s="14" t="e">
        <v>#REF!</v>
      </c>
      <c r="W14" s="14" t="e">
        <v>#REF!</v>
      </c>
      <c r="X14" s="14" t="e">
        <v>#REF!</v>
      </c>
      <c r="Y14" s="14" t="b">
        <v>0</v>
      </c>
      <c r="Z14" s="14" t="e">
        <v>#REF!</v>
      </c>
    </row>
    <row r="15" spans="1:34" ht="12.75" customHeight="1" x14ac:dyDescent="0.25">
      <c r="A15" s="13">
        <v>2</v>
      </c>
      <c r="C15" s="3" t="s">
        <v>31</v>
      </c>
      <c r="D15" s="20">
        <v>357</v>
      </c>
      <c r="E15" s="24">
        <v>0.87</v>
      </c>
      <c r="F15" s="25">
        <v>0.08</v>
      </c>
      <c r="G15" s="25">
        <v>0.03</v>
      </c>
      <c r="H15" s="50">
        <v>0.02</v>
      </c>
      <c r="K15" s="19"/>
      <c r="M15" s="14" t="b">
        <v>0</v>
      </c>
      <c r="N15" s="14" t="b">
        <v>0</v>
      </c>
      <c r="O15" s="14" t="b">
        <v>0</v>
      </c>
      <c r="P15" s="14" t="e">
        <v>#REF!</v>
      </c>
      <c r="Q15" s="14" t="e">
        <v>#REF!</v>
      </c>
      <c r="R15" s="14" t="e">
        <v>#REF!</v>
      </c>
      <c r="S15" s="14" t="e">
        <v>#REF!</v>
      </c>
      <c r="T15" s="14" t="e">
        <v>#REF!</v>
      </c>
      <c r="U15" s="14" t="e">
        <v>#REF!</v>
      </c>
      <c r="V15" s="14" t="e">
        <v>#REF!</v>
      </c>
      <c r="W15" s="14" t="e">
        <v>#REF!</v>
      </c>
      <c r="X15" s="14" t="e">
        <v>#REF!</v>
      </c>
      <c r="Y15" s="14" t="b">
        <v>0</v>
      </c>
      <c r="Z15" s="14" t="e">
        <v>#REF!</v>
      </c>
    </row>
    <row r="16" spans="1:34" ht="12.75" customHeight="1" x14ac:dyDescent="0.25">
      <c r="A16" s="13">
        <v>2</v>
      </c>
      <c r="C16" s="3" t="s">
        <v>32</v>
      </c>
      <c r="D16" s="20">
        <v>358</v>
      </c>
      <c r="E16" s="24">
        <v>0.88</v>
      </c>
      <c r="F16" s="25">
        <v>0.09</v>
      </c>
      <c r="G16" s="25">
        <v>0.03</v>
      </c>
      <c r="H16" s="50">
        <v>0.01</v>
      </c>
      <c r="K16" s="19"/>
      <c r="M16" s="14" t="b">
        <v>0</v>
      </c>
      <c r="N16" s="14" t="b">
        <v>0</v>
      </c>
      <c r="O16" s="14" t="b">
        <v>0</v>
      </c>
      <c r="P16" s="14" t="e">
        <v>#REF!</v>
      </c>
      <c r="Q16" s="14" t="e">
        <v>#REF!</v>
      </c>
      <c r="R16" s="14" t="e">
        <v>#REF!</v>
      </c>
      <c r="S16" s="14" t="e">
        <v>#REF!</v>
      </c>
      <c r="T16" s="14" t="e">
        <v>#REF!</v>
      </c>
      <c r="U16" s="14" t="e">
        <v>#REF!</v>
      </c>
      <c r="V16" s="14" t="e">
        <v>#REF!</v>
      </c>
      <c r="W16" s="14" t="e">
        <v>#REF!</v>
      </c>
      <c r="X16" s="14" t="e">
        <v>#REF!</v>
      </c>
      <c r="Y16" s="14" t="b">
        <v>0</v>
      </c>
      <c r="Z16" s="14" t="e">
        <v>#REF!</v>
      </c>
    </row>
    <row r="17" spans="1:26" ht="12.75" customHeight="1" x14ac:dyDescent="0.25">
      <c r="A17" s="13">
        <v>2</v>
      </c>
      <c r="C17" s="3" t="s">
        <v>33</v>
      </c>
      <c r="D17" s="20">
        <v>349</v>
      </c>
      <c r="E17" s="24">
        <v>0.85</v>
      </c>
      <c r="F17" s="25">
        <v>0.1</v>
      </c>
      <c r="G17" s="25">
        <v>0.04</v>
      </c>
      <c r="H17" s="50">
        <v>0.01</v>
      </c>
      <c r="K17" s="19"/>
      <c r="M17" s="14" t="b">
        <v>0</v>
      </c>
      <c r="N17" s="14" t="b">
        <v>0</v>
      </c>
      <c r="O17" s="14" t="b">
        <v>0</v>
      </c>
      <c r="P17" s="14" t="e">
        <v>#REF!</v>
      </c>
      <c r="Q17" s="14" t="e">
        <v>#REF!</v>
      </c>
      <c r="R17" s="14" t="e">
        <v>#REF!</v>
      </c>
      <c r="S17" s="14" t="e">
        <v>#REF!</v>
      </c>
      <c r="T17" s="14" t="e">
        <v>#REF!</v>
      </c>
      <c r="U17" s="14" t="e">
        <v>#REF!</v>
      </c>
      <c r="V17" s="14" t="e">
        <v>#REF!</v>
      </c>
      <c r="W17" s="14" t="e">
        <v>#REF!</v>
      </c>
      <c r="X17" s="14" t="e">
        <v>#REF!</v>
      </c>
      <c r="Y17" s="14" t="b">
        <v>0</v>
      </c>
      <c r="Z17" s="14" t="e">
        <v>#REF!</v>
      </c>
    </row>
    <row r="18" spans="1:26" ht="12.75" customHeight="1" x14ac:dyDescent="0.25">
      <c r="A18" s="13">
        <v>2</v>
      </c>
      <c r="C18" s="3" t="s">
        <v>34</v>
      </c>
      <c r="D18" s="20">
        <v>353</v>
      </c>
      <c r="E18" s="24">
        <v>0.87</v>
      </c>
      <c r="F18" s="25">
        <v>7.0000000000000007E-2</v>
      </c>
      <c r="G18" s="25">
        <v>0.04</v>
      </c>
      <c r="H18" s="50">
        <v>0.01</v>
      </c>
      <c r="K18" s="19"/>
      <c r="M18" s="14" t="b">
        <v>0</v>
      </c>
      <c r="N18" s="14" t="b">
        <v>0</v>
      </c>
      <c r="O18" s="14" t="b">
        <v>0</v>
      </c>
      <c r="P18" s="14" t="e">
        <v>#REF!</v>
      </c>
      <c r="Q18" s="14" t="e">
        <v>#REF!</v>
      </c>
      <c r="R18" s="14" t="e">
        <v>#REF!</v>
      </c>
      <c r="S18" s="14" t="e">
        <v>#REF!</v>
      </c>
      <c r="T18" s="14" t="e">
        <v>#REF!</v>
      </c>
      <c r="U18" s="14" t="e">
        <v>#REF!</v>
      </c>
      <c r="V18" s="14" t="e">
        <v>#REF!</v>
      </c>
      <c r="W18" s="14" t="e">
        <v>#REF!</v>
      </c>
      <c r="X18" s="14" t="e">
        <v>#REF!</v>
      </c>
      <c r="Y18" s="14" t="b">
        <v>0</v>
      </c>
      <c r="Z18" s="14" t="e">
        <v>#REF!</v>
      </c>
    </row>
    <row r="19" spans="1:26" ht="12.75" customHeight="1" x14ac:dyDescent="0.25">
      <c r="A19" s="13">
        <v>2</v>
      </c>
      <c r="C19" s="3" t="s">
        <v>35</v>
      </c>
      <c r="D19" s="20">
        <v>139</v>
      </c>
      <c r="E19" s="24">
        <v>0.88</v>
      </c>
      <c r="F19" s="25">
        <v>0.09</v>
      </c>
      <c r="G19" s="25">
        <v>0.01</v>
      </c>
      <c r="H19" s="50">
        <v>0.01</v>
      </c>
      <c r="K19" s="19"/>
      <c r="M19" s="14" t="b">
        <v>0</v>
      </c>
      <c r="N19" s="14" t="b">
        <v>0</v>
      </c>
      <c r="O19" s="14" t="b">
        <v>0</v>
      </c>
      <c r="P19" s="14" t="e">
        <v>#REF!</v>
      </c>
      <c r="Q19" s="14" t="e">
        <v>#REF!</v>
      </c>
      <c r="R19" s="14" t="e">
        <v>#REF!</v>
      </c>
      <c r="S19" s="14" t="e">
        <v>#REF!</v>
      </c>
      <c r="T19" s="14" t="e">
        <v>#REF!</v>
      </c>
      <c r="U19" s="14" t="e">
        <v>#REF!</v>
      </c>
      <c r="V19" s="14" t="e">
        <v>#REF!</v>
      </c>
      <c r="W19" s="14" t="e">
        <v>#REF!</v>
      </c>
      <c r="X19" s="14" t="e">
        <v>#REF!</v>
      </c>
      <c r="Y19" s="14" t="b">
        <v>0</v>
      </c>
      <c r="Z19" s="14" t="e">
        <v>#REF!</v>
      </c>
    </row>
    <row r="20" spans="1:26" ht="12.75" customHeight="1" x14ac:dyDescent="0.25">
      <c r="A20" s="13">
        <v>2</v>
      </c>
      <c r="C20" s="3" t="s">
        <v>36</v>
      </c>
      <c r="D20" s="20">
        <v>137</v>
      </c>
      <c r="E20" s="24">
        <v>0.87</v>
      </c>
      <c r="F20" s="25">
        <v>7.0000000000000007E-2</v>
      </c>
      <c r="G20" s="25">
        <v>0.04</v>
      </c>
      <c r="H20" s="50">
        <v>0.02</v>
      </c>
      <c r="K20" s="19"/>
      <c r="M20" s="14" t="b">
        <v>0</v>
      </c>
      <c r="N20" s="14" t="b">
        <v>0</v>
      </c>
      <c r="O20" s="14" t="b">
        <v>0</v>
      </c>
      <c r="P20" s="14" t="e">
        <v>#REF!</v>
      </c>
      <c r="Q20" s="14" t="e">
        <v>#REF!</v>
      </c>
      <c r="R20" s="14" t="e">
        <v>#REF!</v>
      </c>
      <c r="S20" s="14" t="e">
        <v>#REF!</v>
      </c>
      <c r="T20" s="14" t="e">
        <v>#REF!</v>
      </c>
      <c r="U20" s="14" t="e">
        <v>#REF!</v>
      </c>
      <c r="V20" s="14" t="e">
        <v>#REF!</v>
      </c>
      <c r="W20" s="14" t="e">
        <v>#REF!</v>
      </c>
      <c r="X20" s="14" t="e">
        <v>#REF!</v>
      </c>
      <c r="Y20" s="14" t="b">
        <v>0</v>
      </c>
      <c r="Z20" s="14" t="e">
        <v>#REF!</v>
      </c>
    </row>
    <row r="21" spans="1:26" ht="12.75" customHeight="1" x14ac:dyDescent="0.25">
      <c r="A21" s="13">
        <v>2</v>
      </c>
      <c r="C21" s="3" t="s">
        <v>37</v>
      </c>
      <c r="D21" s="20">
        <v>133</v>
      </c>
      <c r="E21" s="24">
        <v>0.92</v>
      </c>
      <c r="F21" s="25">
        <v>0.08</v>
      </c>
      <c r="G21" s="25"/>
      <c r="H21" s="50"/>
      <c r="K21" s="19"/>
      <c r="M21" s="14" t="b">
        <v>1</v>
      </c>
      <c r="N21" s="14" t="b">
        <v>0</v>
      </c>
      <c r="O21" s="14" t="b">
        <v>0</v>
      </c>
      <c r="P21" s="14" t="e">
        <v>#REF!</v>
      </c>
      <c r="Q21" s="14" t="e">
        <v>#REF!</v>
      </c>
      <c r="R21" s="14" t="e">
        <v>#REF!</v>
      </c>
      <c r="S21" s="14" t="e">
        <v>#REF!</v>
      </c>
      <c r="T21" s="14" t="e">
        <v>#REF!</v>
      </c>
      <c r="U21" s="14" t="e">
        <v>#REF!</v>
      </c>
      <c r="V21" s="14" t="e">
        <v>#REF!</v>
      </c>
      <c r="W21" s="14" t="e">
        <v>#REF!</v>
      </c>
      <c r="X21" s="14" t="e">
        <v>#REF!</v>
      </c>
      <c r="Y21" s="14" t="b">
        <v>0</v>
      </c>
      <c r="Z21" s="14" t="e">
        <v>#REF!</v>
      </c>
    </row>
    <row r="22" spans="1:26" ht="12.75" customHeight="1" x14ac:dyDescent="0.25">
      <c r="C22" s="10" t="s">
        <v>38</v>
      </c>
      <c r="D22" s="23"/>
      <c r="E22" s="24"/>
      <c r="F22" s="25"/>
      <c r="G22" s="25"/>
      <c r="H22" s="50"/>
      <c r="K22" s="19"/>
    </row>
    <row r="23" spans="1:26" ht="12.75" customHeight="1" x14ac:dyDescent="0.25">
      <c r="A23" s="13">
        <v>3</v>
      </c>
      <c r="C23" s="3" t="s">
        <v>39</v>
      </c>
      <c r="D23" s="20">
        <v>1768</v>
      </c>
      <c r="E23" s="24">
        <v>0.86</v>
      </c>
      <c r="F23" s="25">
        <v>0.09</v>
      </c>
      <c r="G23" s="25">
        <v>0.04</v>
      </c>
      <c r="H23" s="50">
        <v>0.02</v>
      </c>
      <c r="K23" s="19"/>
      <c r="M23" s="14" t="b">
        <v>0</v>
      </c>
      <c r="N23" s="14" t="b">
        <v>0</v>
      </c>
      <c r="O23" s="14" t="b">
        <v>0</v>
      </c>
      <c r="P23" s="14" t="e">
        <v>#REF!</v>
      </c>
      <c r="Q23" s="14" t="e">
        <v>#REF!</v>
      </c>
      <c r="R23" s="14" t="e">
        <v>#REF!</v>
      </c>
      <c r="S23" s="14" t="e">
        <v>#REF!</v>
      </c>
      <c r="T23" s="14" t="e">
        <v>#REF!</v>
      </c>
      <c r="U23" s="14" t="e">
        <v>#REF!</v>
      </c>
      <c r="V23" s="14" t="e">
        <v>#REF!</v>
      </c>
      <c r="W23" s="14" t="e">
        <v>#REF!</v>
      </c>
      <c r="X23" s="14" t="e">
        <v>#REF!</v>
      </c>
      <c r="Y23" s="14" t="b">
        <v>0</v>
      </c>
      <c r="Z23" s="14" t="e">
        <v>#REF!</v>
      </c>
    </row>
    <row r="24" spans="1:26" ht="12.75" customHeight="1" x14ac:dyDescent="0.25">
      <c r="A24" s="13">
        <v>3</v>
      </c>
      <c r="C24" s="3" t="s">
        <v>40</v>
      </c>
      <c r="D24" s="20">
        <v>409</v>
      </c>
      <c r="E24" s="24">
        <v>0.89</v>
      </c>
      <c r="F24" s="25">
        <v>0.08</v>
      </c>
      <c r="G24" s="25">
        <v>0.02</v>
      </c>
      <c r="H24" s="50">
        <v>0.01</v>
      </c>
      <c r="K24" s="19"/>
      <c r="M24" s="14" t="b">
        <v>0</v>
      </c>
      <c r="N24" s="14" t="b">
        <v>0</v>
      </c>
      <c r="O24" s="14" t="b">
        <v>0</v>
      </c>
      <c r="P24" s="14" t="e">
        <v>#REF!</v>
      </c>
      <c r="Q24" s="14" t="e">
        <v>#REF!</v>
      </c>
      <c r="R24" s="14" t="e">
        <v>#REF!</v>
      </c>
      <c r="S24" s="14" t="e">
        <v>#REF!</v>
      </c>
      <c r="T24" s="14" t="e">
        <v>#REF!</v>
      </c>
      <c r="U24" s="14" t="e">
        <v>#REF!</v>
      </c>
      <c r="V24" s="14" t="e">
        <v>#REF!</v>
      </c>
      <c r="W24" s="14" t="e">
        <v>#REF!</v>
      </c>
      <c r="X24" s="14" t="e">
        <v>#REF!</v>
      </c>
      <c r="Y24" s="14" t="b">
        <v>0</v>
      </c>
      <c r="Z24" s="14" t="e">
        <v>#REF!</v>
      </c>
    </row>
    <row r="25" spans="1:26" ht="12.75" customHeight="1" x14ac:dyDescent="0.25">
      <c r="C25" s="10" t="s">
        <v>41</v>
      </c>
      <c r="D25" s="23"/>
      <c r="E25" s="24"/>
      <c r="F25" s="25"/>
      <c r="G25" s="25"/>
      <c r="H25" s="50"/>
      <c r="K25" s="19"/>
    </row>
    <row r="26" spans="1:26" ht="12.75" customHeight="1" x14ac:dyDescent="0.25">
      <c r="A26" s="13">
        <v>4</v>
      </c>
      <c r="C26" s="3" t="s">
        <v>42</v>
      </c>
      <c r="D26" s="20">
        <v>738</v>
      </c>
      <c r="E26" s="24">
        <v>0.83</v>
      </c>
      <c r="F26" s="25">
        <v>0.1</v>
      </c>
      <c r="G26" s="25">
        <v>0.04</v>
      </c>
      <c r="H26" s="50">
        <v>0.02</v>
      </c>
      <c r="K26" s="19"/>
      <c r="M26" s="14" t="b">
        <v>0</v>
      </c>
      <c r="N26" s="14" t="b">
        <v>0</v>
      </c>
      <c r="O26" s="14" t="b">
        <v>0</v>
      </c>
      <c r="P26" s="14" t="e">
        <v>#REF!</v>
      </c>
      <c r="Q26" s="14" t="e">
        <v>#REF!</v>
      </c>
      <c r="R26" s="14" t="e">
        <v>#REF!</v>
      </c>
      <c r="S26" s="14" t="e">
        <v>#REF!</v>
      </c>
      <c r="T26" s="14" t="e">
        <v>#REF!</v>
      </c>
      <c r="U26" s="14" t="e">
        <v>#REF!</v>
      </c>
      <c r="V26" s="14" t="e">
        <v>#REF!</v>
      </c>
      <c r="W26" s="14" t="e">
        <v>#REF!</v>
      </c>
      <c r="X26" s="14" t="e">
        <v>#REF!</v>
      </c>
      <c r="Y26" s="14" t="b">
        <v>0</v>
      </c>
      <c r="Z26" s="14" t="e">
        <v>#REF!</v>
      </c>
    </row>
    <row r="27" spans="1:26" ht="12.75" customHeight="1" x14ac:dyDescent="0.25">
      <c r="A27" s="13">
        <v>4</v>
      </c>
      <c r="C27" s="3" t="s">
        <v>43</v>
      </c>
      <c r="D27" s="20">
        <v>1439</v>
      </c>
      <c r="E27" s="24">
        <v>0.88</v>
      </c>
      <c r="F27" s="25">
        <v>0.08</v>
      </c>
      <c r="G27" s="25">
        <v>0.03</v>
      </c>
      <c r="H27" s="50">
        <v>0.01</v>
      </c>
      <c r="K27" s="19"/>
      <c r="M27" s="14" t="b">
        <v>0</v>
      </c>
      <c r="N27" s="14" t="b">
        <v>0</v>
      </c>
      <c r="O27" s="14" t="b">
        <v>0</v>
      </c>
      <c r="P27" s="14" t="e">
        <v>#REF!</v>
      </c>
      <c r="Q27" s="14" t="e">
        <v>#REF!</v>
      </c>
      <c r="R27" s="14" t="e">
        <v>#REF!</v>
      </c>
      <c r="S27" s="14" t="e">
        <v>#REF!</v>
      </c>
      <c r="T27" s="14" t="e">
        <v>#REF!</v>
      </c>
      <c r="U27" s="14" t="e">
        <v>#REF!</v>
      </c>
      <c r="V27" s="14" t="e">
        <v>#REF!</v>
      </c>
      <c r="W27" s="14" t="e">
        <v>#REF!</v>
      </c>
      <c r="X27" s="14" t="e">
        <v>#REF!</v>
      </c>
      <c r="Y27" s="14" t="b">
        <v>0</v>
      </c>
      <c r="Z27" s="14" t="e">
        <v>#REF!</v>
      </c>
    </row>
    <row r="28" spans="1:26" ht="12.75" customHeight="1" x14ac:dyDescent="0.25">
      <c r="C28" s="10" t="s">
        <v>44</v>
      </c>
      <c r="D28" s="23"/>
      <c r="E28" s="24"/>
      <c r="F28" s="25"/>
      <c r="G28" s="25"/>
      <c r="H28" s="50"/>
      <c r="K28" s="19"/>
    </row>
    <row r="29" spans="1:26" ht="12.75" customHeight="1" x14ac:dyDescent="0.25">
      <c r="A29" s="13">
        <v>5</v>
      </c>
      <c r="C29" s="3" t="s">
        <v>45</v>
      </c>
      <c r="D29" s="20">
        <v>1258</v>
      </c>
      <c r="E29" s="24">
        <v>0.86</v>
      </c>
      <c r="F29" s="25">
        <v>0.09</v>
      </c>
      <c r="G29" s="25">
        <v>0.03</v>
      </c>
      <c r="H29" s="50">
        <v>0.02</v>
      </c>
      <c r="K29" s="19"/>
      <c r="M29" s="14" t="b">
        <v>0</v>
      </c>
      <c r="N29" s="14" t="b">
        <v>0</v>
      </c>
      <c r="O29" s="14" t="b">
        <v>0</v>
      </c>
      <c r="P29" s="14" t="e">
        <v>#REF!</v>
      </c>
      <c r="Q29" s="14" t="e">
        <v>#REF!</v>
      </c>
      <c r="R29" s="14" t="e">
        <v>#REF!</v>
      </c>
      <c r="S29" s="14" t="e">
        <v>#REF!</v>
      </c>
      <c r="T29" s="14" t="e">
        <v>#REF!</v>
      </c>
      <c r="U29" s="14" t="e">
        <v>#REF!</v>
      </c>
      <c r="V29" s="14" t="e">
        <v>#REF!</v>
      </c>
      <c r="W29" s="14" t="e">
        <v>#REF!</v>
      </c>
      <c r="X29" s="14" t="e">
        <v>#REF!</v>
      </c>
      <c r="Y29" s="14" t="b">
        <v>0</v>
      </c>
      <c r="Z29" s="14" t="e">
        <v>#REF!</v>
      </c>
    </row>
    <row r="30" spans="1:26" ht="12.75" customHeight="1" x14ac:dyDescent="0.25">
      <c r="A30" s="13">
        <v>5</v>
      </c>
      <c r="C30" s="3" t="s">
        <v>46</v>
      </c>
      <c r="D30" s="20">
        <v>639</v>
      </c>
      <c r="E30" s="24">
        <v>0.88</v>
      </c>
      <c r="F30" s="25">
        <v>0.08</v>
      </c>
      <c r="G30" s="25">
        <v>0.03</v>
      </c>
      <c r="H30" s="50">
        <v>0.01</v>
      </c>
      <c r="K30" s="19"/>
      <c r="M30" s="14" t="b">
        <v>0</v>
      </c>
      <c r="N30" s="14" t="b">
        <v>0</v>
      </c>
      <c r="O30" s="14" t="b">
        <v>0</v>
      </c>
      <c r="P30" s="14" t="e">
        <v>#REF!</v>
      </c>
      <c r="Q30" s="14" t="e">
        <v>#REF!</v>
      </c>
      <c r="R30" s="14" t="e">
        <v>#REF!</v>
      </c>
      <c r="S30" s="14" t="e">
        <v>#REF!</v>
      </c>
      <c r="T30" s="14" t="e">
        <v>#REF!</v>
      </c>
      <c r="U30" s="14" t="e">
        <v>#REF!</v>
      </c>
      <c r="V30" s="14" t="e">
        <v>#REF!</v>
      </c>
      <c r="W30" s="14" t="e">
        <v>#REF!</v>
      </c>
      <c r="X30" s="14" t="e">
        <v>#REF!</v>
      </c>
      <c r="Y30" s="14" t="b">
        <v>0</v>
      </c>
      <c r="Z30" s="14" t="e">
        <v>#REF!</v>
      </c>
    </row>
    <row r="31" spans="1:26" ht="12.75" customHeight="1" x14ac:dyDescent="0.25">
      <c r="A31" s="13">
        <v>5</v>
      </c>
      <c r="C31" s="3" t="s">
        <v>47</v>
      </c>
      <c r="D31" s="20">
        <v>280</v>
      </c>
      <c r="E31" s="24">
        <v>0.87</v>
      </c>
      <c r="F31" s="25">
        <v>0.08</v>
      </c>
      <c r="G31" s="25">
        <v>0.03</v>
      </c>
      <c r="H31" s="50">
        <v>0.02</v>
      </c>
      <c r="K31" s="19"/>
      <c r="M31" s="14" t="b">
        <v>0</v>
      </c>
      <c r="N31" s="14" t="b">
        <v>0</v>
      </c>
      <c r="O31" s="14" t="b">
        <v>0</v>
      </c>
      <c r="P31" s="14" t="e">
        <v>#REF!</v>
      </c>
      <c r="Q31" s="14" t="e">
        <v>#REF!</v>
      </c>
      <c r="R31" s="14" t="e">
        <v>#REF!</v>
      </c>
      <c r="S31" s="14" t="e">
        <v>#REF!</v>
      </c>
      <c r="T31" s="14" t="e">
        <v>#REF!</v>
      </c>
      <c r="U31" s="14" t="e">
        <v>#REF!</v>
      </c>
      <c r="V31" s="14" t="e">
        <v>#REF!</v>
      </c>
      <c r="W31" s="14" t="e">
        <v>#REF!</v>
      </c>
      <c r="X31" s="14" t="e">
        <v>#REF!</v>
      </c>
      <c r="Y31" s="14" t="b">
        <v>0</v>
      </c>
      <c r="Z31" s="14" t="e">
        <v>#REF!</v>
      </c>
    </row>
    <row r="32" spans="1:26" ht="12.75" customHeight="1" x14ac:dyDescent="0.25">
      <c r="C32" s="10" t="s">
        <v>48</v>
      </c>
      <c r="D32" s="23"/>
      <c r="E32" s="24"/>
      <c r="F32" s="25"/>
      <c r="G32" s="25"/>
      <c r="H32" s="50"/>
      <c r="K32" s="19"/>
    </row>
    <row r="33" spans="1:26" ht="12.75" customHeight="1" x14ac:dyDescent="0.25">
      <c r="A33" s="13">
        <v>6</v>
      </c>
      <c r="C33" s="3" t="s">
        <v>49</v>
      </c>
      <c r="D33" s="20">
        <v>1730</v>
      </c>
      <c r="E33" s="24">
        <v>0.86</v>
      </c>
      <c r="F33" s="25">
        <v>0.09</v>
      </c>
      <c r="G33" s="25">
        <v>0.03</v>
      </c>
      <c r="H33" s="50">
        <v>0.02</v>
      </c>
      <c r="K33" s="19"/>
      <c r="M33" s="14" t="b">
        <v>0</v>
      </c>
      <c r="N33" s="14" t="b">
        <v>0</v>
      </c>
      <c r="O33" s="14" t="b">
        <v>0</v>
      </c>
      <c r="P33" s="14" t="e">
        <v>#REF!</v>
      </c>
      <c r="Q33" s="14" t="e">
        <v>#REF!</v>
      </c>
      <c r="R33" s="14" t="e">
        <v>#REF!</v>
      </c>
      <c r="S33" s="14" t="e">
        <v>#REF!</v>
      </c>
      <c r="T33" s="14" t="e">
        <v>#REF!</v>
      </c>
      <c r="U33" s="14" t="e">
        <v>#REF!</v>
      </c>
      <c r="V33" s="14" t="e">
        <v>#REF!</v>
      </c>
      <c r="W33" s="14" t="e">
        <v>#REF!</v>
      </c>
      <c r="X33" s="14" t="e">
        <v>#REF!</v>
      </c>
      <c r="Y33" s="14" t="b">
        <v>0</v>
      </c>
      <c r="Z33" s="14" t="e">
        <v>#REF!</v>
      </c>
    </row>
    <row r="34" spans="1:26" ht="12.75" customHeight="1" x14ac:dyDescent="0.25">
      <c r="A34" s="13">
        <v>6</v>
      </c>
      <c r="C34" s="3" t="s">
        <v>50</v>
      </c>
      <c r="D34" s="20">
        <v>447</v>
      </c>
      <c r="E34" s="24">
        <v>0.9</v>
      </c>
      <c r="F34" s="25">
        <v>7.0000000000000007E-2</v>
      </c>
      <c r="G34" s="25">
        <v>0.02</v>
      </c>
      <c r="H34" s="50">
        <v>0.01</v>
      </c>
      <c r="K34" s="19"/>
      <c r="M34" s="14" t="b">
        <v>0</v>
      </c>
      <c r="N34" s="14" t="b">
        <v>0</v>
      </c>
      <c r="O34" s="14" t="b">
        <v>0</v>
      </c>
      <c r="P34" s="14" t="e">
        <v>#REF!</v>
      </c>
      <c r="Q34" s="14" t="e">
        <v>#REF!</v>
      </c>
      <c r="R34" s="14" t="e">
        <v>#REF!</v>
      </c>
      <c r="S34" s="14" t="e">
        <v>#REF!</v>
      </c>
      <c r="T34" s="14" t="e">
        <v>#REF!</v>
      </c>
      <c r="U34" s="14" t="e">
        <v>#REF!</v>
      </c>
      <c r="V34" s="14" t="e">
        <v>#REF!</v>
      </c>
      <c r="W34" s="14" t="e">
        <v>#REF!</v>
      </c>
      <c r="X34" s="14" t="e">
        <v>#REF!</v>
      </c>
      <c r="Y34" s="14" t="b">
        <v>0</v>
      </c>
      <c r="Z34" s="14" t="e">
        <v>#REF!</v>
      </c>
    </row>
    <row r="35" spans="1:26" ht="12.75" customHeight="1" x14ac:dyDescent="0.25">
      <c r="C35" s="10" t="s">
        <v>13</v>
      </c>
      <c r="D35" s="23"/>
      <c r="E35" s="24"/>
      <c r="F35" s="25"/>
      <c r="G35" s="25"/>
      <c r="H35" s="50"/>
      <c r="K35" s="19"/>
    </row>
    <row r="36" spans="1:26" ht="12.75" customHeight="1" x14ac:dyDescent="0.25">
      <c r="A36" s="13">
        <v>7</v>
      </c>
      <c r="C36" s="3" t="s">
        <v>3</v>
      </c>
      <c r="D36" s="20">
        <v>1149</v>
      </c>
      <c r="E36" s="24">
        <v>0.88</v>
      </c>
      <c r="F36" s="25">
        <v>0.08</v>
      </c>
      <c r="G36" s="25">
        <v>0.03</v>
      </c>
      <c r="H36" s="50">
        <v>0.01</v>
      </c>
      <c r="K36" s="19"/>
      <c r="M36" s="14" t="b">
        <v>0</v>
      </c>
      <c r="N36" s="14" t="b">
        <v>0</v>
      </c>
      <c r="O36" s="14" t="b">
        <v>0</v>
      </c>
      <c r="P36" s="14" t="e">
        <v>#REF!</v>
      </c>
      <c r="Q36" s="14" t="e">
        <v>#REF!</v>
      </c>
      <c r="R36" s="14" t="e">
        <v>#REF!</v>
      </c>
      <c r="S36" s="14" t="e">
        <v>#REF!</v>
      </c>
      <c r="T36" s="14" t="e">
        <v>#REF!</v>
      </c>
      <c r="U36" s="14" t="e">
        <v>#REF!</v>
      </c>
      <c r="V36" s="14" t="e">
        <v>#REF!</v>
      </c>
      <c r="W36" s="14" t="e">
        <v>#REF!</v>
      </c>
      <c r="X36" s="14" t="e">
        <v>#REF!</v>
      </c>
      <c r="Y36" s="14" t="b">
        <v>0</v>
      </c>
      <c r="Z36" s="14" t="e">
        <v>#REF!</v>
      </c>
    </row>
    <row r="37" spans="1:26" ht="12.75" customHeight="1" x14ac:dyDescent="0.25">
      <c r="A37" s="13">
        <v>7</v>
      </c>
      <c r="C37" s="3" t="s">
        <v>4</v>
      </c>
      <c r="D37" s="20">
        <v>1028</v>
      </c>
      <c r="E37" s="24">
        <v>0.85</v>
      </c>
      <c r="F37" s="25">
        <v>0.1</v>
      </c>
      <c r="G37" s="25">
        <v>0.04</v>
      </c>
      <c r="H37" s="50">
        <v>0.01</v>
      </c>
      <c r="K37" s="19"/>
      <c r="M37" s="14" t="b">
        <v>0</v>
      </c>
      <c r="N37" s="14" t="b">
        <v>0</v>
      </c>
      <c r="O37" s="14" t="b">
        <v>0</v>
      </c>
      <c r="P37" s="14" t="e">
        <v>#REF!</v>
      </c>
      <c r="Q37" s="14" t="e">
        <v>#REF!</v>
      </c>
      <c r="R37" s="14" t="e">
        <v>#REF!</v>
      </c>
      <c r="S37" s="14" t="e">
        <v>#REF!</v>
      </c>
      <c r="T37" s="14" t="e">
        <v>#REF!</v>
      </c>
      <c r="U37" s="14" t="e">
        <v>#REF!</v>
      </c>
      <c r="V37" s="14" t="e">
        <v>#REF!</v>
      </c>
      <c r="W37" s="14" t="e">
        <v>#REF!</v>
      </c>
      <c r="X37" s="14" t="e">
        <v>#REF!</v>
      </c>
      <c r="Y37" s="14" t="b">
        <v>0</v>
      </c>
      <c r="Z37" s="14" t="e">
        <v>#REF!</v>
      </c>
    </row>
    <row r="38" spans="1:26" ht="12.75" customHeight="1" x14ac:dyDescent="0.25">
      <c r="C38" s="10" t="s">
        <v>6</v>
      </c>
      <c r="D38" s="23"/>
      <c r="E38" s="24"/>
      <c r="F38" s="25"/>
      <c r="G38" s="25"/>
      <c r="H38" s="50"/>
      <c r="K38" s="19"/>
    </row>
    <row r="39" spans="1:26" ht="12.75" customHeight="1" x14ac:dyDescent="0.25">
      <c r="A39" s="13">
        <v>8</v>
      </c>
      <c r="C39" s="3" t="s">
        <v>8</v>
      </c>
      <c r="D39" s="20">
        <v>509</v>
      </c>
      <c r="E39" s="24">
        <v>0.89</v>
      </c>
      <c r="F39" s="25">
        <v>7.0000000000000007E-2</v>
      </c>
      <c r="G39" s="25">
        <v>0.04</v>
      </c>
      <c r="H39" s="50">
        <v>0.01</v>
      </c>
      <c r="K39" s="19"/>
      <c r="M39" s="14" t="b">
        <v>0</v>
      </c>
      <c r="N39" s="14" t="b">
        <v>0</v>
      </c>
      <c r="O39" s="14" t="b">
        <v>0</v>
      </c>
      <c r="P39" s="14" t="e">
        <v>#REF!</v>
      </c>
      <c r="Q39" s="14" t="e">
        <v>#REF!</v>
      </c>
      <c r="R39" s="14" t="e">
        <v>#REF!</v>
      </c>
      <c r="S39" s="14" t="e">
        <v>#REF!</v>
      </c>
      <c r="T39" s="14" t="e">
        <v>#REF!</v>
      </c>
      <c r="U39" s="14" t="e">
        <v>#REF!</v>
      </c>
      <c r="V39" s="14" t="e">
        <v>#REF!</v>
      </c>
      <c r="W39" s="14" t="e">
        <v>#REF!</v>
      </c>
      <c r="X39" s="14" t="e">
        <v>#REF!</v>
      </c>
      <c r="Y39" s="14" t="b">
        <v>0</v>
      </c>
      <c r="Z39" s="14" t="e">
        <v>#REF!</v>
      </c>
    </row>
    <row r="40" spans="1:26" ht="12.75" customHeight="1" x14ac:dyDescent="0.25">
      <c r="A40" s="13">
        <v>8</v>
      </c>
      <c r="C40" s="3" t="s">
        <v>9</v>
      </c>
      <c r="D40" s="20">
        <v>619</v>
      </c>
      <c r="E40" s="24">
        <v>0.83</v>
      </c>
      <c r="F40" s="25">
        <v>0.12</v>
      </c>
      <c r="G40" s="25">
        <v>0.03</v>
      </c>
      <c r="H40" s="50">
        <v>0.02</v>
      </c>
      <c r="K40" s="19"/>
      <c r="M40" s="14" t="b">
        <v>0</v>
      </c>
      <c r="N40" s="14" t="b">
        <v>0</v>
      </c>
      <c r="O40" s="14" t="b">
        <v>0</v>
      </c>
      <c r="P40" s="14" t="e">
        <v>#REF!</v>
      </c>
      <c r="Q40" s="14" t="e">
        <v>#REF!</v>
      </c>
      <c r="R40" s="14" t="e">
        <v>#REF!</v>
      </c>
      <c r="S40" s="14" t="e">
        <v>#REF!</v>
      </c>
      <c r="T40" s="14" t="e">
        <v>#REF!</v>
      </c>
      <c r="U40" s="14" t="e">
        <v>#REF!</v>
      </c>
      <c r="V40" s="14" t="e">
        <v>#REF!</v>
      </c>
      <c r="W40" s="14" t="e">
        <v>#REF!</v>
      </c>
      <c r="X40" s="14" t="e">
        <v>#REF!</v>
      </c>
      <c r="Y40" s="14" t="b">
        <v>0</v>
      </c>
      <c r="Z40" s="14" t="e">
        <v>#REF!</v>
      </c>
    </row>
    <row r="41" spans="1:26" ht="12.75" customHeight="1" x14ac:dyDescent="0.25">
      <c r="A41" s="13">
        <v>8</v>
      </c>
      <c r="C41" s="3" t="s">
        <v>10</v>
      </c>
      <c r="D41" s="20">
        <v>349</v>
      </c>
      <c r="E41" s="24">
        <v>0.87</v>
      </c>
      <c r="F41" s="25">
        <v>0.08</v>
      </c>
      <c r="G41" s="25">
        <v>0.04</v>
      </c>
      <c r="H41" s="50">
        <v>0.01</v>
      </c>
      <c r="K41" s="19"/>
      <c r="M41" s="14" t="b">
        <v>0</v>
      </c>
      <c r="N41" s="14" t="b">
        <v>0</v>
      </c>
      <c r="O41" s="14" t="b">
        <v>0</v>
      </c>
      <c r="P41" s="14" t="e">
        <v>#REF!</v>
      </c>
      <c r="Q41" s="14" t="e">
        <v>#REF!</v>
      </c>
      <c r="R41" s="14" t="e">
        <v>#REF!</v>
      </c>
      <c r="S41" s="14" t="e">
        <v>#REF!</v>
      </c>
      <c r="T41" s="14" t="e">
        <v>#REF!</v>
      </c>
      <c r="U41" s="14" t="e">
        <v>#REF!</v>
      </c>
      <c r="V41" s="14" t="e">
        <v>#REF!</v>
      </c>
      <c r="W41" s="14" t="e">
        <v>#REF!</v>
      </c>
      <c r="X41" s="14" t="e">
        <v>#REF!</v>
      </c>
      <c r="Y41" s="14" t="b">
        <v>0</v>
      </c>
      <c r="Z41" s="14" t="e">
        <v>#REF!</v>
      </c>
    </row>
    <row r="42" spans="1:26" ht="12.75" customHeight="1" x14ac:dyDescent="0.25">
      <c r="A42" s="13">
        <v>8</v>
      </c>
      <c r="C42" s="3" t="s">
        <v>11</v>
      </c>
      <c r="D42" s="20">
        <v>700</v>
      </c>
      <c r="E42" s="24">
        <v>0.88</v>
      </c>
      <c r="F42" s="25">
        <v>0.08</v>
      </c>
      <c r="G42" s="25">
        <v>0.03</v>
      </c>
      <c r="H42" s="50">
        <v>0.01</v>
      </c>
      <c r="K42" s="19"/>
      <c r="M42" s="14" t="b">
        <v>0</v>
      </c>
      <c r="N42" s="14" t="b">
        <v>0</v>
      </c>
      <c r="O42" s="14" t="b">
        <v>0</v>
      </c>
      <c r="P42" s="14" t="e">
        <v>#REF!</v>
      </c>
      <c r="Q42" s="14" t="e">
        <v>#REF!</v>
      </c>
      <c r="R42" s="14" t="e">
        <v>#REF!</v>
      </c>
      <c r="S42" s="14" t="e">
        <v>#REF!</v>
      </c>
      <c r="T42" s="14" t="e">
        <v>#REF!</v>
      </c>
      <c r="U42" s="14" t="e">
        <v>#REF!</v>
      </c>
      <c r="V42" s="14" t="e">
        <v>#REF!</v>
      </c>
      <c r="W42" s="14" t="e">
        <v>#REF!</v>
      </c>
      <c r="X42" s="14" t="e">
        <v>#REF!</v>
      </c>
      <c r="Y42" s="14" t="b">
        <v>0</v>
      </c>
      <c r="Z42" s="14" t="e">
        <v>#REF!</v>
      </c>
    </row>
    <row r="43" spans="1:26" ht="12.75" customHeight="1" x14ac:dyDescent="0.25">
      <c r="C43" s="10" t="s">
        <v>7</v>
      </c>
      <c r="D43" s="23"/>
      <c r="E43" s="24"/>
      <c r="F43" s="25"/>
      <c r="G43" s="25"/>
      <c r="H43" s="50"/>
      <c r="K43" s="19"/>
    </row>
    <row r="44" spans="1:26" ht="12.75" customHeight="1" x14ac:dyDescent="0.25">
      <c r="A44" s="13">
        <v>9</v>
      </c>
      <c r="C44" s="3" t="s">
        <v>51</v>
      </c>
      <c r="D44" s="20">
        <v>1891</v>
      </c>
      <c r="E44" s="24">
        <v>0.86</v>
      </c>
      <c r="F44" s="25">
        <v>0.09</v>
      </c>
      <c r="G44" s="25">
        <v>0.03</v>
      </c>
      <c r="H44" s="50">
        <v>0.01</v>
      </c>
      <c r="K44" s="19"/>
      <c r="M44" s="14" t="b">
        <v>0</v>
      </c>
      <c r="N44" s="14" t="b">
        <v>0</v>
      </c>
      <c r="O44" s="14" t="b">
        <v>0</v>
      </c>
      <c r="P44" s="14" t="e">
        <v>#REF!</v>
      </c>
      <c r="Q44" s="14" t="e">
        <v>#REF!</v>
      </c>
      <c r="R44" s="14" t="e">
        <v>#REF!</v>
      </c>
      <c r="S44" s="14" t="e">
        <v>#REF!</v>
      </c>
      <c r="T44" s="14" t="e">
        <v>#REF!</v>
      </c>
      <c r="U44" s="14" t="e">
        <v>#REF!</v>
      </c>
      <c r="V44" s="14" t="e">
        <v>#REF!</v>
      </c>
      <c r="W44" s="14" t="e">
        <v>#REF!</v>
      </c>
      <c r="X44" s="14" t="e">
        <v>#REF!</v>
      </c>
      <c r="Y44" s="14" t="b">
        <v>0</v>
      </c>
      <c r="Z44" s="14" t="e">
        <v>#REF!</v>
      </c>
    </row>
    <row r="45" spans="1:26" ht="12.75" customHeight="1" x14ac:dyDescent="0.25">
      <c r="A45" s="13">
        <v>9</v>
      </c>
      <c r="C45" s="3" t="s">
        <v>52</v>
      </c>
      <c r="D45" s="20">
        <v>50</v>
      </c>
      <c r="E45" s="24">
        <v>0.92</v>
      </c>
      <c r="F45" s="25">
        <v>0.06</v>
      </c>
      <c r="G45" s="25">
        <v>0.02</v>
      </c>
      <c r="H45" s="50"/>
      <c r="K45" s="19"/>
      <c r="M45" s="14" t="b">
        <v>1</v>
      </c>
      <c r="N45" s="14" t="b">
        <v>0</v>
      </c>
      <c r="O45" s="14" t="b">
        <v>0</v>
      </c>
      <c r="P45" s="14" t="e">
        <v>#REF!</v>
      </c>
      <c r="Q45" s="14" t="e">
        <v>#REF!</v>
      </c>
      <c r="R45" s="14" t="e">
        <v>#REF!</v>
      </c>
      <c r="S45" s="14" t="e">
        <v>#REF!</v>
      </c>
      <c r="T45" s="14" t="e">
        <v>#REF!</v>
      </c>
      <c r="U45" s="14" t="e">
        <v>#REF!</v>
      </c>
      <c r="V45" s="14" t="e">
        <v>#REF!</v>
      </c>
      <c r="W45" s="14" t="e">
        <v>#REF!</v>
      </c>
      <c r="X45" s="14" t="e">
        <v>#REF!</v>
      </c>
      <c r="Y45" s="14" t="b">
        <v>0</v>
      </c>
      <c r="Z45" s="14" t="e">
        <v>#REF!</v>
      </c>
    </row>
    <row r="46" spans="1:26" ht="12.75" customHeight="1" x14ac:dyDescent="0.25">
      <c r="A46" s="13">
        <v>9</v>
      </c>
      <c r="C46" s="3" t="s">
        <v>53</v>
      </c>
      <c r="D46" s="20">
        <v>67</v>
      </c>
      <c r="E46" s="24">
        <v>0.82</v>
      </c>
      <c r="F46" s="25">
        <v>0.1</v>
      </c>
      <c r="G46" s="25">
        <v>7.0000000000000007E-2</v>
      </c>
      <c r="H46" s="50"/>
      <c r="K46" s="19"/>
      <c r="M46" s="14" t="b">
        <v>0</v>
      </c>
      <c r="N46" s="14" t="b">
        <v>0</v>
      </c>
      <c r="O46" s="14" t="b">
        <v>0</v>
      </c>
      <c r="P46" s="14" t="e">
        <v>#REF!</v>
      </c>
      <c r="Q46" s="14" t="e">
        <v>#REF!</v>
      </c>
      <c r="R46" s="14" t="e">
        <v>#REF!</v>
      </c>
      <c r="S46" s="14" t="e">
        <v>#REF!</v>
      </c>
      <c r="T46" s="14" t="e">
        <v>#REF!</v>
      </c>
      <c r="U46" s="14" t="e">
        <v>#REF!</v>
      </c>
      <c r="V46" s="14" t="e">
        <v>#REF!</v>
      </c>
      <c r="W46" s="14" t="e">
        <v>#REF!</v>
      </c>
      <c r="X46" s="14" t="e">
        <v>#REF!</v>
      </c>
      <c r="Y46" s="14" t="b">
        <v>0</v>
      </c>
      <c r="Z46" s="14" t="e">
        <v>#REF!</v>
      </c>
    </row>
    <row r="47" spans="1:26" ht="12.75" customHeight="1" x14ac:dyDescent="0.25">
      <c r="A47" s="13">
        <v>9</v>
      </c>
      <c r="C47" s="3" t="s">
        <v>54</v>
      </c>
      <c r="D47" s="20">
        <v>83</v>
      </c>
      <c r="E47" s="24">
        <v>0.92</v>
      </c>
      <c r="F47" s="25">
        <v>0.02</v>
      </c>
      <c r="G47" s="25">
        <v>0.04</v>
      </c>
      <c r="H47" s="50">
        <v>0.02</v>
      </c>
      <c r="K47" s="19"/>
      <c r="M47" s="14" t="b">
        <v>1</v>
      </c>
      <c r="N47" s="14" t="b">
        <v>0</v>
      </c>
      <c r="O47" s="14" t="b">
        <v>0</v>
      </c>
      <c r="P47" s="14" t="e">
        <v>#REF!</v>
      </c>
      <c r="Q47" s="14" t="e">
        <v>#REF!</v>
      </c>
      <c r="R47" s="14" t="e">
        <v>#REF!</v>
      </c>
      <c r="S47" s="14" t="e">
        <v>#REF!</v>
      </c>
      <c r="T47" s="14" t="e">
        <v>#REF!</v>
      </c>
      <c r="U47" s="14" t="e">
        <v>#REF!</v>
      </c>
      <c r="V47" s="14" t="e">
        <v>#REF!</v>
      </c>
      <c r="W47" s="14" t="e">
        <v>#REF!</v>
      </c>
      <c r="X47" s="14" t="e">
        <v>#REF!</v>
      </c>
      <c r="Y47" s="14" t="b">
        <v>0</v>
      </c>
      <c r="Z47" s="14" t="e">
        <v>#REF!</v>
      </c>
    </row>
    <row r="48" spans="1:26" ht="12.75" customHeight="1" x14ac:dyDescent="0.25">
      <c r="A48" s="13">
        <v>9</v>
      </c>
      <c r="C48" s="3" t="s">
        <v>55</v>
      </c>
      <c r="D48" s="20">
        <v>64</v>
      </c>
      <c r="E48" s="24">
        <v>0.92</v>
      </c>
      <c r="F48" s="25">
        <v>0.08</v>
      </c>
      <c r="G48" s="25"/>
      <c r="H48" s="50"/>
      <c r="K48" s="19"/>
      <c r="M48" s="14" t="b">
        <v>1</v>
      </c>
      <c r="N48" s="14" t="b">
        <v>0</v>
      </c>
      <c r="O48" s="14" t="b">
        <v>0</v>
      </c>
      <c r="P48" s="14" t="e">
        <v>#REF!</v>
      </c>
      <c r="Q48" s="14" t="e">
        <v>#REF!</v>
      </c>
      <c r="R48" s="14" t="e">
        <v>#REF!</v>
      </c>
      <c r="S48" s="14" t="e">
        <v>#REF!</v>
      </c>
      <c r="T48" s="14" t="e">
        <v>#REF!</v>
      </c>
      <c r="U48" s="14" t="e">
        <v>#REF!</v>
      </c>
      <c r="V48" s="14" t="e">
        <v>#REF!</v>
      </c>
      <c r="W48" s="14" t="e">
        <v>#REF!</v>
      </c>
      <c r="X48" s="14" t="e">
        <v>#REF!</v>
      </c>
      <c r="Y48" s="14" t="b">
        <v>0</v>
      </c>
      <c r="Z48" s="14" t="e">
        <v>#REF!</v>
      </c>
    </row>
    <row r="49" spans="1:26" ht="12.75" customHeight="1" x14ac:dyDescent="0.25">
      <c r="A49" s="13">
        <v>9</v>
      </c>
      <c r="C49" s="3" t="s">
        <v>56</v>
      </c>
      <c r="D49" s="20">
        <v>22</v>
      </c>
      <c r="E49" s="24">
        <v>0.86</v>
      </c>
      <c r="F49" s="25">
        <v>0.09</v>
      </c>
      <c r="G49" s="25"/>
      <c r="H49" s="50">
        <v>0.05</v>
      </c>
      <c r="K49" s="19"/>
      <c r="M49" s="14" t="b">
        <v>0</v>
      </c>
      <c r="N49" s="14" t="b">
        <v>0</v>
      </c>
      <c r="O49" s="14" t="b">
        <v>0</v>
      </c>
      <c r="P49" s="14" t="e">
        <v>#REF!</v>
      </c>
      <c r="Q49" s="14" t="e">
        <v>#REF!</v>
      </c>
      <c r="R49" s="14" t="e">
        <v>#REF!</v>
      </c>
      <c r="S49" s="14" t="e">
        <v>#REF!</v>
      </c>
      <c r="T49" s="14" t="e">
        <v>#REF!</v>
      </c>
      <c r="U49" s="14" t="e">
        <v>#REF!</v>
      </c>
      <c r="V49" s="14" t="e">
        <v>#REF!</v>
      </c>
      <c r="W49" s="14" t="e">
        <v>#REF!</v>
      </c>
      <c r="X49" s="14" t="e">
        <v>#REF!</v>
      </c>
      <c r="Y49" s="14" t="b">
        <v>0</v>
      </c>
      <c r="Z49" s="14" t="e">
        <v>#REF!</v>
      </c>
    </row>
    <row r="50" spans="1:26" ht="12.75" customHeight="1" x14ac:dyDescent="0.25">
      <c r="C50" s="10" t="s">
        <v>57</v>
      </c>
      <c r="D50" s="23"/>
      <c r="E50" s="24"/>
      <c r="F50" s="25"/>
      <c r="G50" s="25"/>
      <c r="H50" s="50"/>
      <c r="K50" s="19"/>
    </row>
    <row r="51" spans="1:26" ht="12.75" customHeight="1" x14ac:dyDescent="0.25">
      <c r="A51" s="13">
        <v>10</v>
      </c>
      <c r="C51" s="3" t="s">
        <v>22</v>
      </c>
      <c r="D51" s="20">
        <v>87</v>
      </c>
      <c r="E51" s="24">
        <v>0.6</v>
      </c>
      <c r="F51" s="25">
        <v>0.21</v>
      </c>
      <c r="G51" s="25">
        <v>0.08</v>
      </c>
      <c r="H51" s="50">
        <v>0.11</v>
      </c>
      <c r="K51" s="19"/>
      <c r="M51" s="14" t="b">
        <v>0</v>
      </c>
      <c r="N51" s="14" t="b">
        <v>1</v>
      </c>
      <c r="O51" s="14" t="b">
        <v>0</v>
      </c>
      <c r="P51" s="14" t="e">
        <v>#REF!</v>
      </c>
      <c r="Q51" s="14" t="e">
        <v>#REF!</v>
      </c>
      <c r="R51" s="14" t="e">
        <v>#REF!</v>
      </c>
      <c r="S51" s="14" t="e">
        <v>#REF!</v>
      </c>
      <c r="T51" s="14" t="e">
        <v>#REF!</v>
      </c>
      <c r="U51" s="14" t="e">
        <v>#REF!</v>
      </c>
      <c r="V51" s="14" t="e">
        <v>#REF!</v>
      </c>
      <c r="W51" s="14" t="e">
        <v>#REF!</v>
      </c>
      <c r="X51" s="14" t="e">
        <v>#REF!</v>
      </c>
      <c r="Y51" s="14" t="b">
        <v>1</v>
      </c>
      <c r="Z51" s="14" t="e">
        <v>#REF!</v>
      </c>
    </row>
    <row r="52" spans="1:26" ht="12.75" customHeight="1" x14ac:dyDescent="0.25">
      <c r="A52" s="13">
        <v>10</v>
      </c>
      <c r="C52" s="3" t="s">
        <v>12</v>
      </c>
      <c r="D52" s="20">
        <v>2090</v>
      </c>
      <c r="E52" s="24">
        <v>0.88</v>
      </c>
      <c r="F52" s="25">
        <v>0.08</v>
      </c>
      <c r="G52" s="25">
        <v>0.03</v>
      </c>
      <c r="H52" s="50">
        <v>0.01</v>
      </c>
      <c r="K52" s="19"/>
      <c r="M52" s="14" t="b">
        <v>1</v>
      </c>
      <c r="N52" s="14" t="b">
        <v>0</v>
      </c>
      <c r="O52" s="14" t="b">
        <v>0</v>
      </c>
      <c r="P52" s="14" t="e">
        <v>#REF!</v>
      </c>
      <c r="Q52" s="14" t="e">
        <v>#REF!</v>
      </c>
      <c r="R52" s="14" t="e">
        <v>#REF!</v>
      </c>
      <c r="S52" s="14" t="e">
        <v>#REF!</v>
      </c>
      <c r="T52" s="14" t="e">
        <v>#REF!</v>
      </c>
      <c r="U52" s="14" t="e">
        <v>#REF!</v>
      </c>
      <c r="V52" s="14" t="e">
        <v>#REF!</v>
      </c>
      <c r="W52" s="14" t="e">
        <v>#REF!</v>
      </c>
      <c r="X52" s="14" t="e">
        <v>#REF!</v>
      </c>
      <c r="Y52" s="14" t="b">
        <v>0</v>
      </c>
      <c r="Z52" s="14" t="e">
        <v>#REF!</v>
      </c>
    </row>
    <row r="53" spans="1:26" ht="12.75" customHeight="1" x14ac:dyDescent="0.25">
      <c r="C53" s="10" t="s">
        <v>58</v>
      </c>
      <c r="D53" s="23"/>
      <c r="E53" s="24"/>
      <c r="F53" s="25"/>
      <c r="G53" s="25"/>
      <c r="H53" s="50"/>
      <c r="K53" s="19"/>
    </row>
    <row r="54" spans="1:26" ht="12.75" customHeight="1" x14ac:dyDescent="0.25">
      <c r="A54" s="13">
        <v>11</v>
      </c>
      <c r="C54" s="3" t="s">
        <v>59</v>
      </c>
      <c r="D54" s="20">
        <v>101</v>
      </c>
      <c r="E54" s="24">
        <v>0.65</v>
      </c>
      <c r="F54" s="25">
        <v>0.16</v>
      </c>
      <c r="G54" s="25">
        <v>0.17</v>
      </c>
      <c r="H54" s="50">
        <v>0.02</v>
      </c>
      <c r="K54" s="19"/>
      <c r="M54" s="14" t="b">
        <v>0</v>
      </c>
      <c r="N54" s="14" t="b">
        <v>1</v>
      </c>
      <c r="O54" s="14" t="b">
        <v>1</v>
      </c>
      <c r="P54" s="14" t="e">
        <v>#REF!</v>
      </c>
      <c r="Q54" s="14" t="e">
        <v>#REF!</v>
      </c>
      <c r="R54" s="14" t="e">
        <v>#REF!</v>
      </c>
      <c r="S54" s="14" t="e">
        <v>#REF!</v>
      </c>
      <c r="T54" s="14" t="e">
        <v>#REF!</v>
      </c>
      <c r="U54" s="14" t="e">
        <v>#REF!</v>
      </c>
      <c r="V54" s="14" t="e">
        <v>#REF!</v>
      </c>
      <c r="W54" s="14" t="e">
        <v>#REF!</v>
      </c>
      <c r="X54" s="14" t="e">
        <v>#REF!</v>
      </c>
      <c r="Y54" s="14" t="b">
        <v>0</v>
      </c>
      <c r="Z54" s="14" t="e">
        <v>#REF!</v>
      </c>
    </row>
    <row r="55" spans="1:26" ht="12.75" customHeight="1" x14ac:dyDescent="0.25">
      <c r="A55" s="13">
        <v>11</v>
      </c>
      <c r="C55" s="3" t="s">
        <v>60</v>
      </c>
      <c r="D55" s="20">
        <v>164</v>
      </c>
      <c r="E55" s="24">
        <v>0.73</v>
      </c>
      <c r="F55" s="25">
        <v>0.17</v>
      </c>
      <c r="G55" s="25">
        <v>0.09</v>
      </c>
      <c r="H55" s="50">
        <v>0.01</v>
      </c>
      <c r="K55" s="19"/>
      <c r="M55" s="14" t="b">
        <v>1</v>
      </c>
      <c r="N55" s="14" t="b">
        <v>1</v>
      </c>
      <c r="O55" s="14" t="b">
        <v>0</v>
      </c>
      <c r="P55" s="14" t="e">
        <v>#REF!</v>
      </c>
      <c r="Q55" s="14" t="e">
        <v>#REF!</v>
      </c>
      <c r="R55" s="14" t="e">
        <v>#REF!</v>
      </c>
      <c r="S55" s="14" t="e">
        <v>#REF!</v>
      </c>
      <c r="T55" s="14" t="e">
        <v>#REF!</v>
      </c>
      <c r="U55" s="14" t="e">
        <v>#REF!</v>
      </c>
      <c r="V55" s="14" t="e">
        <v>#REF!</v>
      </c>
      <c r="W55" s="14" t="e">
        <v>#REF!</v>
      </c>
      <c r="X55" s="14" t="e">
        <v>#REF!</v>
      </c>
      <c r="Y55" s="14" t="b">
        <v>0</v>
      </c>
      <c r="Z55" s="14" t="e">
        <v>#REF!</v>
      </c>
    </row>
    <row r="56" spans="1:26" ht="12.75" customHeight="1" x14ac:dyDescent="0.25">
      <c r="A56" s="13">
        <v>11</v>
      </c>
      <c r="C56" s="3" t="s">
        <v>61</v>
      </c>
      <c r="D56" s="20">
        <v>127</v>
      </c>
      <c r="E56" s="24">
        <v>0.78</v>
      </c>
      <c r="F56" s="25">
        <v>0.1</v>
      </c>
      <c r="G56" s="25">
        <v>0.08</v>
      </c>
      <c r="H56" s="50">
        <v>0.05</v>
      </c>
      <c r="K56" s="19"/>
      <c r="M56" s="14" t="b">
        <v>1</v>
      </c>
      <c r="N56" s="14" t="b">
        <v>0</v>
      </c>
      <c r="O56" s="14" t="b">
        <v>0</v>
      </c>
      <c r="P56" s="14" t="e">
        <v>#REF!</v>
      </c>
      <c r="Q56" s="14" t="e">
        <v>#REF!</v>
      </c>
      <c r="R56" s="14" t="e">
        <v>#REF!</v>
      </c>
      <c r="S56" s="14" t="e">
        <v>#REF!</v>
      </c>
      <c r="T56" s="14" t="e">
        <v>#REF!</v>
      </c>
      <c r="U56" s="14" t="e">
        <v>#REF!</v>
      </c>
      <c r="V56" s="14" t="e">
        <v>#REF!</v>
      </c>
      <c r="W56" s="14" t="e">
        <v>#REF!</v>
      </c>
      <c r="X56" s="14" t="e">
        <v>#REF!</v>
      </c>
      <c r="Y56" s="14" t="b">
        <v>0</v>
      </c>
      <c r="Z56" s="14" t="e">
        <v>#REF!</v>
      </c>
    </row>
    <row r="57" spans="1:26" ht="12.75" customHeight="1" x14ac:dyDescent="0.25">
      <c r="A57" s="13">
        <v>11</v>
      </c>
      <c r="C57" s="3" t="s">
        <v>62</v>
      </c>
      <c r="D57" s="20">
        <v>45</v>
      </c>
      <c r="E57" s="24">
        <v>0.71</v>
      </c>
      <c r="F57" s="25">
        <v>0.16</v>
      </c>
      <c r="G57" s="25">
        <v>0.11</v>
      </c>
      <c r="H57" s="50">
        <v>0.02</v>
      </c>
      <c r="K57" s="19"/>
      <c r="M57" s="14" t="b">
        <v>0</v>
      </c>
      <c r="N57" s="14" t="b">
        <v>1</v>
      </c>
      <c r="O57" s="14" t="b">
        <v>1</v>
      </c>
      <c r="P57" s="14" t="e">
        <v>#REF!</v>
      </c>
      <c r="Q57" s="14" t="e">
        <v>#REF!</v>
      </c>
      <c r="R57" s="14" t="e">
        <v>#REF!</v>
      </c>
      <c r="S57" s="14" t="e">
        <v>#REF!</v>
      </c>
      <c r="T57" s="14" t="e">
        <v>#REF!</v>
      </c>
      <c r="U57" s="14" t="e">
        <v>#REF!</v>
      </c>
      <c r="V57" s="14" t="e">
        <v>#REF!</v>
      </c>
      <c r="W57" s="14" t="e">
        <v>#REF!</v>
      </c>
      <c r="X57" s="14" t="e">
        <v>#REF!</v>
      </c>
      <c r="Y57" s="14" t="b">
        <v>0</v>
      </c>
      <c r="Z57" s="14" t="e">
        <v>#REF!</v>
      </c>
    </row>
    <row r="58" spans="1:26" ht="12.75" customHeight="1" x14ac:dyDescent="0.25">
      <c r="A58" s="13">
        <v>11</v>
      </c>
      <c r="C58" s="3" t="s">
        <v>63</v>
      </c>
      <c r="D58" s="20">
        <v>1511</v>
      </c>
      <c r="E58" s="24">
        <v>0.89</v>
      </c>
      <c r="F58" s="25">
        <v>7.0000000000000007E-2</v>
      </c>
      <c r="G58" s="25">
        <v>0.02</v>
      </c>
      <c r="H58" s="50">
        <v>0.01</v>
      </c>
      <c r="K58" s="19"/>
      <c r="M58" s="14" t="b">
        <v>1</v>
      </c>
      <c r="N58" s="14" t="b">
        <v>0</v>
      </c>
      <c r="O58" s="14" t="b">
        <v>0</v>
      </c>
      <c r="P58" s="14" t="e">
        <v>#REF!</v>
      </c>
      <c r="Q58" s="14" t="e">
        <v>#REF!</v>
      </c>
      <c r="R58" s="14" t="e">
        <v>#REF!</v>
      </c>
      <c r="S58" s="14" t="e">
        <v>#REF!</v>
      </c>
      <c r="T58" s="14" t="e">
        <v>#REF!</v>
      </c>
      <c r="U58" s="14" t="e">
        <v>#REF!</v>
      </c>
      <c r="V58" s="14" t="e">
        <v>#REF!</v>
      </c>
      <c r="W58" s="14" t="e">
        <v>#REF!</v>
      </c>
      <c r="X58" s="14" t="e">
        <v>#REF!</v>
      </c>
      <c r="Y58" s="14" t="b">
        <v>0</v>
      </c>
      <c r="Z58" s="14" t="e">
        <v>#REF!</v>
      </c>
    </row>
    <row r="59" spans="1:26" ht="12.75" customHeight="1" x14ac:dyDescent="0.25">
      <c r="A59" s="13">
        <v>11</v>
      </c>
      <c r="C59" s="3" t="s">
        <v>64</v>
      </c>
      <c r="D59" s="20">
        <v>296</v>
      </c>
      <c r="E59" s="24">
        <v>0.85</v>
      </c>
      <c r="F59" s="25">
        <v>0.1</v>
      </c>
      <c r="G59" s="25">
        <v>0.04</v>
      </c>
      <c r="H59" s="50">
        <v>0.01</v>
      </c>
      <c r="K59" s="19"/>
      <c r="M59" s="14" t="b">
        <v>1</v>
      </c>
      <c r="N59" s="14" t="b">
        <v>0</v>
      </c>
      <c r="O59" s="14" t="b">
        <v>0</v>
      </c>
      <c r="P59" s="14" t="e">
        <v>#REF!</v>
      </c>
      <c r="Q59" s="14" t="e">
        <v>#REF!</v>
      </c>
      <c r="R59" s="14" t="e">
        <v>#REF!</v>
      </c>
      <c r="S59" s="14" t="e">
        <v>#REF!</v>
      </c>
      <c r="T59" s="14" t="e">
        <v>#REF!</v>
      </c>
      <c r="U59" s="14" t="e">
        <v>#REF!</v>
      </c>
      <c r="V59" s="14" t="e">
        <v>#REF!</v>
      </c>
      <c r="W59" s="14" t="e">
        <v>#REF!</v>
      </c>
      <c r="X59" s="14" t="e">
        <v>#REF!</v>
      </c>
      <c r="Y59" s="14" t="b">
        <v>0</v>
      </c>
      <c r="Z59" s="14" t="e">
        <v>#REF!</v>
      </c>
    </row>
    <row r="60" spans="1:26" ht="12.75" customHeight="1" x14ac:dyDescent="0.25">
      <c r="C60" s="10" t="s">
        <v>65</v>
      </c>
      <c r="D60" s="23"/>
      <c r="E60" s="24"/>
      <c r="F60" s="25"/>
      <c r="G60" s="25"/>
      <c r="H60" s="50"/>
      <c r="K60" s="19"/>
    </row>
    <row r="61" spans="1:26" ht="12.75" customHeight="1" x14ac:dyDescent="0.25">
      <c r="A61" s="13">
        <v>12</v>
      </c>
      <c r="C61" s="3" t="s">
        <v>66</v>
      </c>
      <c r="D61" s="20">
        <v>109</v>
      </c>
      <c r="E61" s="24">
        <v>0.88</v>
      </c>
      <c r="F61" s="25">
        <v>7.0000000000000007E-2</v>
      </c>
      <c r="G61" s="25">
        <v>0.02</v>
      </c>
      <c r="H61" s="50">
        <v>0.03</v>
      </c>
      <c r="K61" s="19"/>
      <c r="M61" s="14" t="b">
        <v>0</v>
      </c>
      <c r="N61" s="14" t="b">
        <v>0</v>
      </c>
      <c r="O61" s="14" t="b">
        <v>0</v>
      </c>
      <c r="P61" s="14" t="e">
        <v>#REF!</v>
      </c>
      <c r="Q61" s="14" t="e">
        <v>#REF!</v>
      </c>
      <c r="R61" s="14" t="e">
        <v>#REF!</v>
      </c>
      <c r="S61" s="14" t="e">
        <v>#REF!</v>
      </c>
      <c r="T61" s="14" t="e">
        <v>#REF!</v>
      </c>
      <c r="U61" s="14" t="e">
        <v>#REF!</v>
      </c>
      <c r="V61" s="14" t="e">
        <v>#REF!</v>
      </c>
      <c r="W61" s="14" t="e">
        <v>#REF!</v>
      </c>
      <c r="X61" s="14" t="e">
        <v>#REF!</v>
      </c>
      <c r="Y61" s="14" t="b">
        <v>0</v>
      </c>
      <c r="Z61" s="14" t="e">
        <v>#REF!</v>
      </c>
    </row>
    <row r="62" spans="1:26" ht="12.75" customHeight="1" x14ac:dyDescent="0.25">
      <c r="A62" s="13">
        <v>12</v>
      </c>
      <c r="C62" s="3" t="s">
        <v>67</v>
      </c>
      <c r="D62" s="20">
        <v>482</v>
      </c>
      <c r="E62" s="24">
        <v>0.83</v>
      </c>
      <c r="F62" s="25">
        <v>0.11</v>
      </c>
      <c r="G62" s="25">
        <v>0.04</v>
      </c>
      <c r="H62" s="50">
        <v>0.02</v>
      </c>
      <c r="K62" s="19"/>
      <c r="M62" s="14" t="b">
        <v>0</v>
      </c>
      <c r="N62" s="14" t="b">
        <v>0</v>
      </c>
      <c r="O62" s="14" t="b">
        <v>0</v>
      </c>
      <c r="P62" s="14" t="e">
        <v>#REF!</v>
      </c>
      <c r="Q62" s="14" t="e">
        <v>#REF!</v>
      </c>
      <c r="R62" s="14" t="e">
        <v>#REF!</v>
      </c>
      <c r="S62" s="14" t="e">
        <v>#REF!</v>
      </c>
      <c r="T62" s="14" t="e">
        <v>#REF!</v>
      </c>
      <c r="U62" s="14" t="e">
        <v>#REF!</v>
      </c>
      <c r="V62" s="14" t="e">
        <v>#REF!</v>
      </c>
      <c r="W62" s="14" t="e">
        <v>#REF!</v>
      </c>
      <c r="X62" s="14" t="e">
        <v>#REF!</v>
      </c>
      <c r="Y62" s="14" t="b">
        <v>0</v>
      </c>
      <c r="Z62" s="14" t="e">
        <v>#REF!</v>
      </c>
    </row>
    <row r="63" spans="1:26" ht="12.75" customHeight="1" x14ac:dyDescent="0.25">
      <c r="A63" s="13">
        <v>12</v>
      </c>
      <c r="C63" s="3" t="s">
        <v>68</v>
      </c>
      <c r="D63" s="20">
        <v>1586</v>
      </c>
      <c r="E63" s="24">
        <v>0.87</v>
      </c>
      <c r="F63" s="25">
        <v>0.08</v>
      </c>
      <c r="G63" s="25">
        <v>0.03</v>
      </c>
      <c r="H63" s="50">
        <v>0.01</v>
      </c>
      <c r="K63" s="19"/>
      <c r="M63" s="14" t="b">
        <v>0</v>
      </c>
      <c r="N63" s="14" t="b">
        <v>0</v>
      </c>
      <c r="O63" s="14" t="b">
        <v>0</v>
      </c>
      <c r="P63" s="14" t="e">
        <v>#REF!</v>
      </c>
      <c r="Q63" s="14" t="e">
        <v>#REF!</v>
      </c>
      <c r="R63" s="14" t="e">
        <v>#REF!</v>
      </c>
      <c r="S63" s="14" t="e">
        <v>#REF!</v>
      </c>
      <c r="T63" s="14" t="e">
        <v>#REF!</v>
      </c>
      <c r="U63" s="14" t="e">
        <v>#REF!</v>
      </c>
      <c r="V63" s="14" t="e">
        <v>#REF!</v>
      </c>
      <c r="W63" s="14" t="e">
        <v>#REF!</v>
      </c>
      <c r="X63" s="14" t="e">
        <v>#REF!</v>
      </c>
      <c r="Y63" s="14" t="b">
        <v>0</v>
      </c>
      <c r="Z63" s="14" t="e">
        <v>#REF!</v>
      </c>
    </row>
    <row r="64" spans="1:26" ht="12.75" customHeight="1" x14ac:dyDescent="0.25">
      <c r="C64" s="10" t="s">
        <v>73</v>
      </c>
      <c r="D64" s="23"/>
      <c r="E64" s="24"/>
      <c r="F64" s="25"/>
      <c r="G64" s="25"/>
      <c r="H64" s="50"/>
      <c r="K64" s="19"/>
    </row>
    <row r="65" spans="1:26" ht="12.75" customHeight="1" x14ac:dyDescent="0.25">
      <c r="A65" s="13">
        <v>13</v>
      </c>
      <c r="C65" s="3" t="s">
        <v>70</v>
      </c>
      <c r="D65" s="20">
        <v>163</v>
      </c>
      <c r="E65" s="24">
        <v>0.9</v>
      </c>
      <c r="F65" s="25">
        <v>0.05</v>
      </c>
      <c r="G65" s="25">
        <v>0.04</v>
      </c>
      <c r="H65" s="50">
        <v>0.01</v>
      </c>
      <c r="K65" s="19"/>
      <c r="M65" s="14" t="b">
        <v>1</v>
      </c>
      <c r="N65" s="14" t="b">
        <v>0</v>
      </c>
      <c r="O65" s="14" t="b">
        <v>0</v>
      </c>
      <c r="P65" s="14" t="e">
        <v>#REF!</v>
      </c>
      <c r="Q65" s="14" t="e">
        <v>#REF!</v>
      </c>
      <c r="R65" s="14" t="e">
        <v>#REF!</v>
      </c>
      <c r="S65" s="14" t="e">
        <v>#REF!</v>
      </c>
      <c r="T65" s="14" t="e">
        <v>#REF!</v>
      </c>
      <c r="U65" s="14" t="e">
        <v>#REF!</v>
      </c>
      <c r="V65" s="14" t="e">
        <v>#REF!</v>
      </c>
      <c r="W65" s="14" t="e">
        <v>#REF!</v>
      </c>
      <c r="X65" s="14" t="e">
        <v>#REF!</v>
      </c>
      <c r="Y65" s="14" t="b">
        <v>0</v>
      </c>
      <c r="Z65" s="14" t="e">
        <v>#REF!</v>
      </c>
    </row>
    <row r="66" spans="1:26" ht="12.75" customHeight="1" x14ac:dyDescent="0.25">
      <c r="A66" s="13">
        <v>13</v>
      </c>
      <c r="C66" s="3" t="s">
        <v>71</v>
      </c>
      <c r="D66" s="20">
        <v>713</v>
      </c>
      <c r="E66" s="24">
        <v>0.82</v>
      </c>
      <c r="F66" s="25">
        <v>0.12</v>
      </c>
      <c r="G66" s="25">
        <v>0.04</v>
      </c>
      <c r="H66" s="50">
        <v>0.02</v>
      </c>
      <c r="K66" s="19"/>
      <c r="M66" s="14" t="b">
        <v>0</v>
      </c>
      <c r="N66" s="14" t="b">
        <v>1</v>
      </c>
      <c r="O66" s="14" t="b">
        <v>0</v>
      </c>
      <c r="P66" s="14" t="e">
        <v>#REF!</v>
      </c>
      <c r="Q66" s="14" t="e">
        <v>#REF!</v>
      </c>
      <c r="R66" s="14" t="e">
        <v>#REF!</v>
      </c>
      <c r="S66" s="14" t="e">
        <v>#REF!</v>
      </c>
      <c r="T66" s="14" t="e">
        <v>#REF!</v>
      </c>
      <c r="U66" s="14" t="e">
        <v>#REF!</v>
      </c>
      <c r="V66" s="14" t="e">
        <v>#REF!</v>
      </c>
      <c r="W66" s="14" t="e">
        <v>#REF!</v>
      </c>
      <c r="X66" s="14" t="e">
        <v>#REF!</v>
      </c>
      <c r="Y66" s="14" t="b">
        <v>0</v>
      </c>
      <c r="Z66" s="14" t="e">
        <v>#REF!</v>
      </c>
    </row>
    <row r="67" spans="1:26" ht="12.75" customHeight="1" x14ac:dyDescent="0.25">
      <c r="A67" s="13">
        <v>13</v>
      </c>
      <c r="C67" s="3" t="s">
        <v>72</v>
      </c>
      <c r="D67" s="20">
        <v>1301</v>
      </c>
      <c r="E67" s="24">
        <v>0.89</v>
      </c>
      <c r="F67" s="25">
        <v>0.08</v>
      </c>
      <c r="G67" s="25">
        <v>0.03</v>
      </c>
      <c r="H67" s="50">
        <v>0.01</v>
      </c>
      <c r="K67" s="19"/>
      <c r="M67" s="14" t="b">
        <v>1</v>
      </c>
      <c r="N67" s="14" t="b">
        <v>0</v>
      </c>
      <c r="O67" s="14" t="b">
        <v>0</v>
      </c>
      <c r="P67" s="14" t="e">
        <v>#REF!</v>
      </c>
      <c r="Q67" s="14" t="e">
        <v>#REF!</v>
      </c>
      <c r="R67" s="14" t="e">
        <v>#REF!</v>
      </c>
      <c r="S67" s="14" t="e">
        <v>#REF!</v>
      </c>
      <c r="T67" s="14" t="e">
        <v>#REF!</v>
      </c>
      <c r="U67" s="14" t="e">
        <v>#REF!</v>
      </c>
      <c r="V67" s="14" t="e">
        <v>#REF!</v>
      </c>
      <c r="W67" s="14" t="e">
        <v>#REF!</v>
      </c>
      <c r="X67" s="14" t="e">
        <v>#REF!</v>
      </c>
      <c r="Y67" s="14" t="b">
        <v>0</v>
      </c>
      <c r="Z67" s="14" t="e">
        <v>#REF!</v>
      </c>
    </row>
    <row r="68" spans="1:26" ht="12.75" customHeight="1" x14ac:dyDescent="0.25">
      <c r="C68" s="10" t="s">
        <v>74</v>
      </c>
      <c r="D68" s="23"/>
      <c r="E68" s="24"/>
      <c r="F68" s="25"/>
      <c r="G68" s="25"/>
      <c r="H68" s="50"/>
      <c r="K68" s="19"/>
    </row>
    <row r="69" spans="1:26" ht="12.75" customHeight="1" x14ac:dyDescent="0.25">
      <c r="A69" s="13">
        <v>14</v>
      </c>
      <c r="C69" s="3" t="s">
        <v>22</v>
      </c>
      <c r="D69" s="20">
        <v>563</v>
      </c>
      <c r="E69" s="24">
        <v>0.75</v>
      </c>
      <c r="F69" s="25">
        <v>0.14000000000000001</v>
      </c>
      <c r="G69" s="25">
        <v>0.08</v>
      </c>
      <c r="H69" s="50">
        <v>0.03</v>
      </c>
      <c r="K69" s="19"/>
      <c r="M69" s="14" t="b">
        <v>0</v>
      </c>
      <c r="N69" s="14" t="b">
        <v>1</v>
      </c>
      <c r="O69" s="14" t="b">
        <v>0</v>
      </c>
      <c r="P69" s="14" t="e">
        <v>#REF!</v>
      </c>
      <c r="Q69" s="14" t="e">
        <v>#REF!</v>
      </c>
      <c r="R69" s="14" t="e">
        <v>#REF!</v>
      </c>
      <c r="S69" s="14" t="e">
        <v>#REF!</v>
      </c>
      <c r="T69" s="14" t="e">
        <v>#REF!</v>
      </c>
      <c r="U69" s="14" t="e">
        <v>#REF!</v>
      </c>
      <c r="V69" s="14" t="e">
        <v>#REF!</v>
      </c>
      <c r="W69" s="14" t="e">
        <v>#REF!</v>
      </c>
      <c r="X69" s="14" t="e">
        <v>#REF!</v>
      </c>
      <c r="Y69" s="14" t="b">
        <v>0</v>
      </c>
      <c r="Z69" s="14" t="e">
        <v>#REF!</v>
      </c>
    </row>
    <row r="70" spans="1:26" ht="12.75" customHeight="1" x14ac:dyDescent="0.25">
      <c r="A70" s="13">
        <v>14</v>
      </c>
      <c r="C70" s="3" t="s">
        <v>12</v>
      </c>
      <c r="D70" s="20">
        <v>1614</v>
      </c>
      <c r="E70" s="24">
        <v>0.9</v>
      </c>
      <c r="F70" s="25">
        <v>7.0000000000000007E-2</v>
      </c>
      <c r="G70" s="25">
        <v>0.01</v>
      </c>
      <c r="H70" s="50">
        <v>0.01</v>
      </c>
      <c r="K70" s="19"/>
      <c r="M70" s="14" t="b">
        <v>1</v>
      </c>
      <c r="N70" s="14" t="b">
        <v>0</v>
      </c>
      <c r="O70" s="14" t="b">
        <v>0</v>
      </c>
      <c r="P70" s="14" t="e">
        <v>#REF!</v>
      </c>
      <c r="Q70" s="14" t="e">
        <v>#REF!</v>
      </c>
      <c r="R70" s="14" t="e">
        <v>#REF!</v>
      </c>
      <c r="S70" s="14" t="e">
        <v>#REF!</v>
      </c>
      <c r="T70" s="14" t="e">
        <v>#REF!</v>
      </c>
      <c r="U70" s="14" t="e">
        <v>#REF!</v>
      </c>
      <c r="V70" s="14" t="e">
        <v>#REF!</v>
      </c>
      <c r="W70" s="14" t="e">
        <v>#REF!</v>
      </c>
      <c r="X70" s="14" t="e">
        <v>#REF!</v>
      </c>
      <c r="Y70" s="14" t="b">
        <v>0</v>
      </c>
      <c r="Z70" s="14" t="e">
        <v>#REF!</v>
      </c>
    </row>
    <row r="71" spans="1:26" ht="12.75" customHeight="1" x14ac:dyDescent="0.25">
      <c r="C71" s="10" t="s">
        <v>75</v>
      </c>
      <c r="D71" s="23"/>
      <c r="E71" s="24"/>
      <c r="F71" s="25"/>
      <c r="G71" s="25"/>
      <c r="H71" s="50"/>
      <c r="K71" s="19"/>
    </row>
    <row r="72" spans="1:26" ht="12.75" customHeight="1" x14ac:dyDescent="0.25">
      <c r="A72" s="13">
        <v>15</v>
      </c>
      <c r="C72" s="3" t="s">
        <v>76</v>
      </c>
      <c r="D72" s="20">
        <v>231</v>
      </c>
      <c r="E72" s="24">
        <v>0.74</v>
      </c>
      <c r="F72" s="25">
        <v>0.13</v>
      </c>
      <c r="G72" s="25">
        <v>0.09</v>
      </c>
      <c r="H72" s="50">
        <v>0.04</v>
      </c>
      <c r="K72" s="19"/>
      <c r="M72" s="14" t="b">
        <v>0</v>
      </c>
      <c r="N72" s="14" t="b">
        <v>0</v>
      </c>
      <c r="O72" s="14" t="b">
        <v>0</v>
      </c>
      <c r="P72" s="14" t="e">
        <v>#REF!</v>
      </c>
      <c r="Q72" s="14" t="e">
        <v>#REF!</v>
      </c>
      <c r="R72" s="14" t="e">
        <v>#REF!</v>
      </c>
      <c r="S72" s="14" t="e">
        <v>#REF!</v>
      </c>
      <c r="T72" s="14" t="e">
        <v>#REF!</v>
      </c>
      <c r="U72" s="14" t="e">
        <v>#REF!</v>
      </c>
      <c r="V72" s="14" t="e">
        <v>#REF!</v>
      </c>
      <c r="W72" s="14" t="e">
        <v>#REF!</v>
      </c>
      <c r="X72" s="14" t="e">
        <v>#REF!</v>
      </c>
      <c r="Y72" s="14" t="b">
        <v>0</v>
      </c>
      <c r="Z72" s="14" t="e">
        <v>#REF!</v>
      </c>
    </row>
    <row r="73" spans="1:26" ht="12.75" customHeight="1" x14ac:dyDescent="0.25">
      <c r="A73" s="13">
        <v>15</v>
      </c>
      <c r="C73" s="3" t="s">
        <v>77</v>
      </c>
      <c r="D73" s="20">
        <v>762</v>
      </c>
      <c r="E73" s="24">
        <v>0.86</v>
      </c>
      <c r="F73" s="25">
        <v>0.1</v>
      </c>
      <c r="G73" s="25">
        <v>0.03</v>
      </c>
      <c r="H73" s="50">
        <v>0.01</v>
      </c>
      <c r="K73" s="19"/>
      <c r="M73" s="14" t="b">
        <v>1</v>
      </c>
      <c r="N73" s="14" t="b">
        <v>0</v>
      </c>
      <c r="O73" s="14" t="b">
        <v>0</v>
      </c>
      <c r="P73" s="14" t="e">
        <v>#REF!</v>
      </c>
      <c r="Q73" s="14" t="e">
        <v>#REF!</v>
      </c>
      <c r="R73" s="14" t="e">
        <v>#REF!</v>
      </c>
      <c r="S73" s="14" t="e">
        <v>#REF!</v>
      </c>
      <c r="T73" s="14" t="e">
        <v>#REF!</v>
      </c>
      <c r="U73" s="14" t="e">
        <v>#REF!</v>
      </c>
      <c r="V73" s="14" t="e">
        <v>#REF!</v>
      </c>
      <c r="W73" s="14" t="e">
        <v>#REF!</v>
      </c>
      <c r="X73" s="14" t="e">
        <v>#REF!</v>
      </c>
      <c r="Y73" s="14" t="b">
        <v>0</v>
      </c>
      <c r="Z73" s="14" t="e">
        <v>#REF!</v>
      </c>
    </row>
    <row r="74" spans="1:26" ht="12.75" customHeight="1" x14ac:dyDescent="0.25">
      <c r="A74" s="13">
        <v>15</v>
      </c>
      <c r="C74" s="3" t="s">
        <v>78</v>
      </c>
      <c r="D74" s="20">
        <v>1164</v>
      </c>
      <c r="E74" s="24">
        <v>0.9</v>
      </c>
      <c r="F74" s="25">
        <v>0.08</v>
      </c>
      <c r="G74" s="25">
        <v>0.02</v>
      </c>
      <c r="H74" s="50">
        <v>0.01</v>
      </c>
      <c r="K74" s="19"/>
      <c r="M74" s="14" t="b">
        <v>1</v>
      </c>
      <c r="N74" s="14" t="b">
        <v>0</v>
      </c>
      <c r="O74" s="14" t="b">
        <v>0</v>
      </c>
      <c r="P74" s="14" t="e">
        <v>#REF!</v>
      </c>
      <c r="Q74" s="14" t="e">
        <v>#REF!</v>
      </c>
      <c r="R74" s="14" t="e">
        <v>#REF!</v>
      </c>
      <c r="S74" s="14" t="e">
        <v>#REF!</v>
      </c>
      <c r="T74" s="14" t="e">
        <v>#REF!</v>
      </c>
      <c r="U74" s="14" t="e">
        <v>#REF!</v>
      </c>
      <c r="V74" s="14" t="e">
        <v>#REF!</v>
      </c>
      <c r="W74" s="14" t="e">
        <v>#REF!</v>
      </c>
      <c r="X74" s="14" t="e">
        <v>#REF!</v>
      </c>
      <c r="Y74" s="14" t="b">
        <v>0</v>
      </c>
      <c r="Z74" s="14" t="e">
        <v>#REF!</v>
      </c>
    </row>
    <row r="75" spans="1:26" ht="12.75" customHeight="1" x14ac:dyDescent="0.25">
      <c r="C75" s="10" t="s">
        <v>81</v>
      </c>
      <c r="D75" s="23"/>
      <c r="E75" s="24"/>
      <c r="F75" s="25"/>
      <c r="G75" s="25"/>
      <c r="H75" s="50"/>
      <c r="K75" s="19"/>
    </row>
    <row r="76" spans="1:26" ht="12.75" customHeight="1" x14ac:dyDescent="0.25">
      <c r="A76" s="13">
        <v>16</v>
      </c>
      <c r="C76" s="3" t="s">
        <v>76</v>
      </c>
      <c r="D76" s="20">
        <v>94</v>
      </c>
      <c r="E76" s="24">
        <v>0.75</v>
      </c>
      <c r="F76" s="25">
        <v>0.14000000000000001</v>
      </c>
      <c r="G76" s="25">
        <v>0.08</v>
      </c>
      <c r="H76" s="50">
        <v>0.03</v>
      </c>
      <c r="K76" s="19"/>
      <c r="M76" s="14" t="b">
        <v>0</v>
      </c>
      <c r="N76" s="14" t="b">
        <v>1</v>
      </c>
      <c r="O76" s="14" t="b">
        <v>0</v>
      </c>
      <c r="P76" s="14" t="e">
        <v>#REF!</v>
      </c>
      <c r="Q76" s="14" t="e">
        <v>#REF!</v>
      </c>
      <c r="R76" s="14" t="e">
        <v>#REF!</v>
      </c>
      <c r="S76" s="14" t="e">
        <v>#REF!</v>
      </c>
      <c r="T76" s="14" t="e">
        <v>#REF!</v>
      </c>
      <c r="U76" s="14" t="e">
        <v>#REF!</v>
      </c>
      <c r="V76" s="14" t="e">
        <v>#REF!</v>
      </c>
      <c r="W76" s="14" t="e">
        <v>#REF!</v>
      </c>
      <c r="X76" s="14" t="e">
        <v>#REF!</v>
      </c>
      <c r="Y76" s="14" t="b">
        <v>0</v>
      </c>
      <c r="Z76" s="14" t="e">
        <v>#REF!</v>
      </c>
    </row>
    <row r="77" spans="1:26" ht="12.75" customHeight="1" x14ac:dyDescent="0.25">
      <c r="A77" s="13">
        <v>16</v>
      </c>
      <c r="C77" s="3" t="s">
        <v>79</v>
      </c>
      <c r="D77" s="20">
        <v>195</v>
      </c>
      <c r="E77" s="24">
        <v>0.84</v>
      </c>
      <c r="F77" s="25">
        <v>0.1</v>
      </c>
      <c r="G77" s="25">
        <v>0.03</v>
      </c>
      <c r="H77" s="50">
        <v>0.03</v>
      </c>
      <c r="K77" s="19"/>
      <c r="M77" s="14" t="b">
        <v>1</v>
      </c>
      <c r="N77" s="14" t="b">
        <v>0</v>
      </c>
      <c r="O77" s="14" t="b">
        <v>0</v>
      </c>
      <c r="P77" s="14" t="e">
        <v>#REF!</v>
      </c>
      <c r="Q77" s="14" t="e">
        <v>#REF!</v>
      </c>
      <c r="R77" s="14" t="e">
        <v>#REF!</v>
      </c>
      <c r="S77" s="14" t="e">
        <v>#REF!</v>
      </c>
      <c r="T77" s="14" t="e">
        <v>#REF!</v>
      </c>
      <c r="U77" s="14" t="e">
        <v>#REF!</v>
      </c>
      <c r="V77" s="14" t="e">
        <v>#REF!</v>
      </c>
      <c r="W77" s="14" t="e">
        <v>#REF!</v>
      </c>
      <c r="X77" s="14" t="e">
        <v>#REF!</v>
      </c>
      <c r="Y77" s="14" t="b">
        <v>0</v>
      </c>
      <c r="Z77" s="14" t="e">
        <v>#REF!</v>
      </c>
    </row>
    <row r="78" spans="1:26" ht="12.75" customHeight="1" x14ac:dyDescent="0.25">
      <c r="A78" s="13">
        <v>16</v>
      </c>
      <c r="C78" s="3" t="s">
        <v>78</v>
      </c>
      <c r="D78" s="20">
        <v>1635</v>
      </c>
      <c r="E78" s="24">
        <v>0.87</v>
      </c>
      <c r="F78" s="25">
        <v>0.09</v>
      </c>
      <c r="G78" s="25">
        <v>0.03</v>
      </c>
      <c r="H78" s="50">
        <v>0.01</v>
      </c>
      <c r="K78" s="19"/>
      <c r="M78" s="14" t="b">
        <v>1</v>
      </c>
      <c r="N78" s="14" t="b">
        <v>0</v>
      </c>
      <c r="O78" s="14" t="b">
        <v>0</v>
      </c>
      <c r="P78" s="14" t="e">
        <v>#REF!</v>
      </c>
      <c r="Q78" s="14" t="e">
        <v>#REF!</v>
      </c>
      <c r="R78" s="14" t="e">
        <v>#REF!</v>
      </c>
      <c r="S78" s="14" t="e">
        <v>#REF!</v>
      </c>
      <c r="T78" s="14" t="e">
        <v>#REF!</v>
      </c>
      <c r="U78" s="14" t="e">
        <v>#REF!</v>
      </c>
      <c r="V78" s="14" t="e">
        <v>#REF!</v>
      </c>
      <c r="W78" s="14" t="e">
        <v>#REF!</v>
      </c>
      <c r="X78" s="14" t="e">
        <v>#REF!</v>
      </c>
      <c r="Y78" s="14" t="b">
        <v>0</v>
      </c>
      <c r="Z78" s="14" t="e">
        <v>#REF!</v>
      </c>
    </row>
    <row r="79" spans="1:26" ht="12.75" customHeight="1" x14ac:dyDescent="0.25">
      <c r="A79" s="13">
        <v>16</v>
      </c>
      <c r="C79" s="3" t="s">
        <v>80</v>
      </c>
      <c r="D79" s="20">
        <v>253</v>
      </c>
      <c r="E79" s="24">
        <v>0.89</v>
      </c>
      <c r="F79" s="25">
        <v>7.0000000000000007E-2</v>
      </c>
      <c r="G79" s="25">
        <v>0.02</v>
      </c>
      <c r="H79" s="50">
        <v>0.02</v>
      </c>
      <c r="K79" s="19"/>
      <c r="M79" s="14" t="b">
        <v>1</v>
      </c>
      <c r="N79" s="14" t="b">
        <v>0</v>
      </c>
      <c r="O79" s="14" t="b">
        <v>0</v>
      </c>
      <c r="P79" s="14" t="e">
        <v>#REF!</v>
      </c>
      <c r="Q79" s="14" t="e">
        <v>#REF!</v>
      </c>
      <c r="R79" s="14" t="e">
        <v>#REF!</v>
      </c>
      <c r="S79" s="14" t="e">
        <v>#REF!</v>
      </c>
      <c r="T79" s="14" t="e">
        <v>#REF!</v>
      </c>
      <c r="U79" s="14" t="e">
        <v>#REF!</v>
      </c>
      <c r="V79" s="14" t="e">
        <v>#REF!</v>
      </c>
      <c r="W79" s="14" t="e">
        <v>#REF!</v>
      </c>
      <c r="X79" s="14" t="e">
        <v>#REF!</v>
      </c>
      <c r="Y79" s="14" t="b">
        <v>0</v>
      </c>
      <c r="Z79" s="14" t="e">
        <v>#REF!</v>
      </c>
    </row>
    <row r="80" spans="1:26" ht="12.75" customHeight="1" x14ac:dyDescent="0.25">
      <c r="C80" s="10" t="s">
        <v>82</v>
      </c>
      <c r="D80" s="23"/>
      <c r="E80" s="24"/>
      <c r="F80" s="25"/>
      <c r="G80" s="25"/>
      <c r="H80" s="50"/>
      <c r="K80" s="19"/>
    </row>
    <row r="81" spans="1:26" ht="12.75" customHeight="1" x14ac:dyDescent="0.25">
      <c r="A81" s="13">
        <v>17</v>
      </c>
      <c r="C81" s="3" t="s">
        <v>70</v>
      </c>
      <c r="D81" s="20">
        <v>106</v>
      </c>
      <c r="E81" s="24">
        <v>0.79</v>
      </c>
      <c r="F81" s="25">
        <v>0.09</v>
      </c>
      <c r="G81" s="25">
        <v>0.09</v>
      </c>
      <c r="H81" s="50">
        <v>0.04</v>
      </c>
      <c r="K81" s="19"/>
      <c r="M81" s="14" t="b">
        <v>0</v>
      </c>
      <c r="N81" s="14" t="b">
        <v>0</v>
      </c>
      <c r="O81" s="14" t="b">
        <v>0</v>
      </c>
      <c r="P81" s="14" t="e">
        <v>#REF!</v>
      </c>
      <c r="Q81" s="14" t="e">
        <v>#REF!</v>
      </c>
      <c r="R81" s="14" t="e">
        <v>#REF!</v>
      </c>
      <c r="S81" s="14" t="e">
        <v>#REF!</v>
      </c>
      <c r="T81" s="14" t="e">
        <v>#REF!</v>
      </c>
      <c r="U81" s="14" t="e">
        <v>#REF!</v>
      </c>
      <c r="V81" s="14" t="e">
        <v>#REF!</v>
      </c>
      <c r="W81" s="14" t="e">
        <v>#REF!</v>
      </c>
      <c r="X81" s="14" t="e">
        <v>#REF!</v>
      </c>
      <c r="Y81" s="14" t="b">
        <v>0</v>
      </c>
      <c r="Z81" s="14" t="e">
        <v>#REF!</v>
      </c>
    </row>
    <row r="82" spans="1:26" ht="12.75" customHeight="1" x14ac:dyDescent="0.25">
      <c r="A82" s="13">
        <v>17</v>
      </c>
      <c r="C82" s="3" t="s">
        <v>71</v>
      </c>
      <c r="D82" s="20">
        <v>696</v>
      </c>
      <c r="E82" s="24">
        <v>0.82</v>
      </c>
      <c r="F82" s="25">
        <v>0.13</v>
      </c>
      <c r="G82" s="25">
        <v>0.03</v>
      </c>
      <c r="H82" s="50">
        <v>0.01</v>
      </c>
      <c r="K82" s="19"/>
      <c r="M82" s="14" t="b">
        <v>1</v>
      </c>
      <c r="N82" s="14" t="b">
        <v>1</v>
      </c>
      <c r="O82" s="14" t="b">
        <v>0</v>
      </c>
      <c r="P82" s="14" t="e">
        <v>#REF!</v>
      </c>
      <c r="Q82" s="14" t="e">
        <v>#REF!</v>
      </c>
      <c r="R82" s="14" t="e">
        <v>#REF!</v>
      </c>
      <c r="S82" s="14" t="e">
        <v>#REF!</v>
      </c>
      <c r="T82" s="14" t="e">
        <v>#REF!</v>
      </c>
      <c r="U82" s="14" t="e">
        <v>#REF!</v>
      </c>
      <c r="V82" s="14" t="e">
        <v>#REF!</v>
      </c>
      <c r="W82" s="14" t="e">
        <v>#REF!</v>
      </c>
      <c r="X82" s="14" t="e">
        <v>#REF!</v>
      </c>
      <c r="Y82" s="14" t="b">
        <v>0</v>
      </c>
      <c r="Z82" s="14" t="e">
        <v>#REF!</v>
      </c>
    </row>
    <row r="83" spans="1:26" ht="12.75" customHeight="1" x14ac:dyDescent="0.25">
      <c r="A83" s="13">
        <v>17</v>
      </c>
      <c r="C83" s="3" t="s">
        <v>72</v>
      </c>
      <c r="D83" s="20">
        <v>1375</v>
      </c>
      <c r="E83" s="24">
        <v>0.89</v>
      </c>
      <c r="F83" s="25">
        <v>7.0000000000000007E-2</v>
      </c>
      <c r="G83" s="25">
        <v>0.03</v>
      </c>
      <c r="H83" s="50">
        <v>0.01</v>
      </c>
      <c r="K83" s="19"/>
      <c r="M83" s="14" t="b">
        <v>1</v>
      </c>
      <c r="N83" s="14" t="b">
        <v>0</v>
      </c>
      <c r="O83" s="14" t="b">
        <v>0</v>
      </c>
      <c r="P83" s="14" t="e">
        <v>#REF!</v>
      </c>
      <c r="Q83" s="14" t="e">
        <v>#REF!</v>
      </c>
      <c r="R83" s="14" t="e">
        <v>#REF!</v>
      </c>
      <c r="S83" s="14" t="e">
        <v>#REF!</v>
      </c>
      <c r="T83" s="14" t="e">
        <v>#REF!</v>
      </c>
      <c r="U83" s="14" t="e">
        <v>#REF!</v>
      </c>
      <c r="V83" s="14" t="e">
        <v>#REF!</v>
      </c>
      <c r="W83" s="14" t="e">
        <v>#REF!</v>
      </c>
      <c r="X83" s="14" t="e">
        <v>#REF!</v>
      </c>
      <c r="Y83" s="14" t="b">
        <v>0</v>
      </c>
      <c r="Z83" s="14" t="e">
        <v>#REF!</v>
      </c>
    </row>
    <row r="84" spans="1:26" ht="12.75" customHeight="1" x14ac:dyDescent="0.25">
      <c r="C84" s="10" t="s">
        <v>86</v>
      </c>
      <c r="D84" s="23"/>
      <c r="E84" s="24"/>
      <c r="F84" s="25"/>
      <c r="G84" s="25"/>
      <c r="H84" s="50"/>
      <c r="K84" s="19"/>
    </row>
    <row r="85" spans="1:26" ht="12.75" customHeight="1" x14ac:dyDescent="0.25">
      <c r="A85" s="13">
        <v>17</v>
      </c>
      <c r="C85" s="3" t="s">
        <v>70</v>
      </c>
      <c r="D85" s="20">
        <v>683</v>
      </c>
      <c r="E85" s="24">
        <v>0.92</v>
      </c>
      <c r="F85" s="25">
        <v>0.04</v>
      </c>
      <c r="G85" s="25">
        <v>0.02</v>
      </c>
      <c r="H85" s="50">
        <v>0.01</v>
      </c>
      <c r="K85" s="19"/>
      <c r="M85" s="14" t="b">
        <v>1</v>
      </c>
      <c r="N85" s="14" t="b">
        <v>0</v>
      </c>
      <c r="O85" s="14" t="b">
        <v>0</v>
      </c>
      <c r="P85" s="14" t="e">
        <v>#REF!</v>
      </c>
      <c r="Q85" s="14" t="e">
        <v>#REF!</v>
      </c>
      <c r="R85" s="14" t="e">
        <v>#REF!</v>
      </c>
      <c r="S85" s="14" t="e">
        <v>#REF!</v>
      </c>
      <c r="T85" s="14" t="e">
        <v>#REF!</v>
      </c>
      <c r="U85" s="14" t="e">
        <v>#REF!</v>
      </c>
      <c r="V85" s="14" t="e">
        <v>#REF!</v>
      </c>
      <c r="W85" s="14" t="e">
        <v>#REF!</v>
      </c>
      <c r="X85" s="14" t="e">
        <v>#REF!</v>
      </c>
      <c r="Y85" s="14" t="b">
        <v>0</v>
      </c>
      <c r="Z85" s="14" t="e">
        <v>#REF!</v>
      </c>
    </row>
    <row r="86" spans="1:26" ht="12.75" customHeight="1" x14ac:dyDescent="0.25">
      <c r="A86" s="13">
        <v>17</v>
      </c>
      <c r="C86" s="3" t="s">
        <v>71</v>
      </c>
      <c r="D86" s="20">
        <v>831</v>
      </c>
      <c r="E86" s="24">
        <v>0.88</v>
      </c>
      <c r="F86" s="25">
        <v>0.09</v>
      </c>
      <c r="G86" s="25">
        <v>0.02</v>
      </c>
      <c r="H86" s="50">
        <v>0.01</v>
      </c>
      <c r="K86" s="19"/>
      <c r="M86" s="14" t="b">
        <v>1</v>
      </c>
      <c r="N86" s="14" t="b">
        <v>0</v>
      </c>
      <c r="O86" s="14" t="b">
        <v>0</v>
      </c>
      <c r="P86" s="14" t="e">
        <v>#REF!</v>
      </c>
      <c r="Q86" s="14" t="e">
        <v>#REF!</v>
      </c>
      <c r="R86" s="14" t="e">
        <v>#REF!</v>
      </c>
      <c r="S86" s="14" t="e">
        <v>#REF!</v>
      </c>
      <c r="T86" s="14" t="e">
        <v>#REF!</v>
      </c>
      <c r="U86" s="14" t="e">
        <v>#REF!</v>
      </c>
      <c r="V86" s="14" t="e">
        <v>#REF!</v>
      </c>
      <c r="W86" s="14" t="e">
        <v>#REF!</v>
      </c>
      <c r="X86" s="14" t="e">
        <v>#REF!</v>
      </c>
      <c r="Y86" s="14" t="b">
        <v>0</v>
      </c>
      <c r="Z86" s="14" t="e">
        <v>#REF!</v>
      </c>
    </row>
    <row r="87" spans="1:26" ht="12.75" customHeight="1" x14ac:dyDescent="0.25">
      <c r="A87" s="13">
        <v>17</v>
      </c>
      <c r="C87" s="3" t="s">
        <v>72</v>
      </c>
      <c r="D87" s="20">
        <v>600</v>
      </c>
      <c r="E87" s="24">
        <v>0.79</v>
      </c>
      <c r="F87" s="25">
        <v>0.14000000000000001</v>
      </c>
      <c r="G87" s="25">
        <v>0.05</v>
      </c>
      <c r="H87" s="50">
        <v>0.02</v>
      </c>
      <c r="K87" s="19"/>
      <c r="M87" s="14" t="b">
        <v>0</v>
      </c>
      <c r="N87" s="14" t="b">
        <v>1</v>
      </c>
      <c r="O87" s="14" t="b">
        <v>0</v>
      </c>
      <c r="P87" s="14" t="e">
        <v>#REF!</v>
      </c>
      <c r="Q87" s="14" t="e">
        <v>#REF!</v>
      </c>
      <c r="R87" s="14" t="e">
        <v>#REF!</v>
      </c>
      <c r="S87" s="14" t="e">
        <v>#REF!</v>
      </c>
      <c r="T87" s="14" t="e">
        <v>#REF!</v>
      </c>
      <c r="U87" s="14" t="e">
        <v>#REF!</v>
      </c>
      <c r="V87" s="14" t="e">
        <v>#REF!</v>
      </c>
      <c r="W87" s="14" t="e">
        <v>#REF!</v>
      </c>
      <c r="X87" s="14" t="e">
        <v>#REF!</v>
      </c>
      <c r="Y87" s="14" t="b">
        <v>0</v>
      </c>
      <c r="Z87" s="14" t="e">
        <v>#REF!</v>
      </c>
    </row>
    <row r="88" spans="1:26" ht="12.75" customHeight="1" x14ac:dyDescent="0.25">
      <c r="A88" s="13">
        <v>17</v>
      </c>
      <c r="C88" s="3" t="s">
        <v>83</v>
      </c>
      <c r="D88" s="20">
        <v>63</v>
      </c>
      <c r="E88" s="24">
        <v>0.76</v>
      </c>
      <c r="F88" s="25">
        <v>0.08</v>
      </c>
      <c r="G88" s="25">
        <v>0.08</v>
      </c>
      <c r="H88" s="50">
        <v>0.08</v>
      </c>
      <c r="K88" s="19"/>
      <c r="M88" s="14" t="b">
        <v>0</v>
      </c>
      <c r="N88" s="14" t="b">
        <v>0</v>
      </c>
      <c r="O88" s="14" t="b">
        <v>0</v>
      </c>
      <c r="P88" s="14" t="e">
        <v>#REF!</v>
      </c>
      <c r="Q88" s="14" t="e">
        <v>#REF!</v>
      </c>
      <c r="R88" s="14" t="e">
        <v>#REF!</v>
      </c>
      <c r="S88" s="14" t="e">
        <v>#REF!</v>
      </c>
      <c r="T88" s="14" t="e">
        <v>#REF!</v>
      </c>
      <c r="U88" s="14" t="e">
        <v>#REF!</v>
      </c>
      <c r="V88" s="14" t="e">
        <v>#REF!</v>
      </c>
      <c r="W88" s="14" t="e">
        <v>#REF!</v>
      </c>
      <c r="X88" s="14" t="e">
        <v>#REF!</v>
      </c>
      <c r="Y88" s="14" t="b">
        <v>0</v>
      </c>
      <c r="Z88" s="14" t="e">
        <v>#REF!</v>
      </c>
    </row>
    <row r="89" spans="1:26" ht="12.75" customHeight="1" x14ac:dyDescent="0.25">
      <c r="C89" s="10" t="s">
        <v>85</v>
      </c>
      <c r="D89" s="23"/>
      <c r="E89" s="24"/>
      <c r="F89" s="25"/>
      <c r="G89" s="25"/>
      <c r="H89" s="50"/>
      <c r="K89" s="19"/>
    </row>
    <row r="90" spans="1:26" ht="12.75" customHeight="1" x14ac:dyDescent="0.25">
      <c r="A90" s="13">
        <v>17</v>
      </c>
      <c r="C90" s="3" t="s">
        <v>70</v>
      </c>
      <c r="D90" s="20">
        <v>120</v>
      </c>
      <c r="E90" s="24">
        <v>0.73</v>
      </c>
      <c r="F90" s="25">
        <v>0.12</v>
      </c>
      <c r="G90" s="25">
        <v>0.11</v>
      </c>
      <c r="H90" s="50">
        <v>0.04</v>
      </c>
      <c r="K90" s="19"/>
      <c r="M90" s="14" t="b">
        <v>0</v>
      </c>
      <c r="N90" s="14" t="b">
        <v>1</v>
      </c>
      <c r="O90" s="14" t="b">
        <v>1</v>
      </c>
      <c r="P90" s="14" t="e">
        <v>#REF!</v>
      </c>
      <c r="Q90" s="14" t="e">
        <v>#REF!</v>
      </c>
      <c r="R90" s="14" t="e">
        <v>#REF!</v>
      </c>
      <c r="S90" s="14" t="e">
        <v>#REF!</v>
      </c>
      <c r="T90" s="14" t="e">
        <v>#REF!</v>
      </c>
      <c r="U90" s="14" t="e">
        <v>#REF!</v>
      </c>
      <c r="V90" s="14" t="e">
        <v>#REF!</v>
      </c>
      <c r="W90" s="14" t="e">
        <v>#REF!</v>
      </c>
      <c r="X90" s="14" t="e">
        <v>#REF!</v>
      </c>
      <c r="Y90" s="14" t="b">
        <v>0</v>
      </c>
      <c r="Z90" s="14" t="e">
        <v>#REF!</v>
      </c>
    </row>
    <row r="91" spans="1:26" ht="12.75" customHeight="1" x14ac:dyDescent="0.25">
      <c r="A91" s="13">
        <v>17</v>
      </c>
      <c r="C91" s="3" t="s">
        <v>71</v>
      </c>
      <c r="D91" s="20">
        <v>802</v>
      </c>
      <c r="E91" s="24">
        <v>0.82</v>
      </c>
      <c r="F91" s="25">
        <v>0.13</v>
      </c>
      <c r="G91" s="25">
        <v>0.04</v>
      </c>
      <c r="H91" s="50">
        <v>0.01</v>
      </c>
      <c r="K91" s="19"/>
      <c r="M91" s="14" t="b">
        <v>1</v>
      </c>
      <c r="N91" s="14" t="b">
        <v>1</v>
      </c>
      <c r="O91" s="14" t="b">
        <v>0</v>
      </c>
      <c r="P91" s="14" t="e">
        <v>#REF!</v>
      </c>
      <c r="Q91" s="14" t="e">
        <v>#REF!</v>
      </c>
      <c r="R91" s="14" t="e">
        <v>#REF!</v>
      </c>
      <c r="S91" s="14" t="e">
        <v>#REF!</v>
      </c>
      <c r="T91" s="14" t="e">
        <v>#REF!</v>
      </c>
      <c r="U91" s="14" t="e">
        <v>#REF!</v>
      </c>
      <c r="V91" s="14" t="e">
        <v>#REF!</v>
      </c>
      <c r="W91" s="14" t="e">
        <v>#REF!</v>
      </c>
      <c r="X91" s="14" t="e">
        <v>#REF!</v>
      </c>
      <c r="Y91" s="14" t="b">
        <v>0</v>
      </c>
      <c r="Z91" s="14" t="e">
        <v>#REF!</v>
      </c>
    </row>
    <row r="92" spans="1:26" ht="12.75" customHeight="1" x14ac:dyDescent="0.25">
      <c r="A92" s="13">
        <v>17</v>
      </c>
      <c r="C92" s="3" t="s">
        <v>72</v>
      </c>
      <c r="D92" s="20">
        <v>1255</v>
      </c>
      <c r="E92" s="24">
        <v>0.91</v>
      </c>
      <c r="F92" s="25">
        <v>0.06</v>
      </c>
      <c r="G92" s="25">
        <v>0.02</v>
      </c>
      <c r="H92" s="50">
        <v>0.01</v>
      </c>
      <c r="K92" s="19"/>
      <c r="M92" s="14" t="b">
        <v>1</v>
      </c>
      <c r="N92" s="14" t="b">
        <v>0</v>
      </c>
      <c r="O92" s="14" t="b">
        <v>0</v>
      </c>
      <c r="P92" s="14" t="e">
        <v>#REF!</v>
      </c>
      <c r="Q92" s="14" t="e">
        <v>#REF!</v>
      </c>
      <c r="R92" s="14" t="e">
        <v>#REF!</v>
      </c>
      <c r="S92" s="14" t="e">
        <v>#REF!</v>
      </c>
      <c r="T92" s="14" t="e">
        <v>#REF!</v>
      </c>
      <c r="U92" s="14" t="e">
        <v>#REF!</v>
      </c>
      <c r="V92" s="14" t="e">
        <v>#REF!</v>
      </c>
      <c r="W92" s="14" t="e">
        <v>#REF!</v>
      </c>
      <c r="X92" s="14" t="e">
        <v>#REF!</v>
      </c>
      <c r="Y92" s="14" t="b">
        <v>0</v>
      </c>
      <c r="Z92" s="14" t="e">
        <v>#REF!</v>
      </c>
    </row>
    <row r="93" spans="1:26" ht="12.75" customHeight="1" x14ac:dyDescent="0.25">
      <c r="C93" s="10" t="s">
        <v>84</v>
      </c>
      <c r="D93" s="23"/>
      <c r="E93" s="24"/>
      <c r="F93" s="25"/>
      <c r="G93" s="25"/>
      <c r="H93" s="50"/>
      <c r="K93" s="19"/>
    </row>
    <row r="94" spans="1:26" ht="12.75" customHeight="1" x14ac:dyDescent="0.25">
      <c r="A94" s="13">
        <v>17</v>
      </c>
      <c r="C94" s="3" t="s">
        <v>22</v>
      </c>
      <c r="D94" s="20">
        <v>1482</v>
      </c>
      <c r="E94" s="24">
        <v>0.81</v>
      </c>
      <c r="F94" s="25">
        <v>0.12</v>
      </c>
      <c r="G94" s="25">
        <v>0.04</v>
      </c>
      <c r="H94" s="50">
        <v>0.02</v>
      </c>
      <c r="K94" s="19"/>
      <c r="M94" s="14" t="b">
        <v>1</v>
      </c>
      <c r="N94" s="14" t="b">
        <v>1</v>
      </c>
      <c r="O94" s="14" t="b">
        <v>0</v>
      </c>
      <c r="P94" s="14" t="e">
        <v>#REF!</v>
      </c>
      <c r="Q94" s="14" t="e">
        <v>#REF!</v>
      </c>
      <c r="R94" s="14" t="e">
        <v>#REF!</v>
      </c>
      <c r="S94" s="14" t="e">
        <v>#REF!</v>
      </c>
      <c r="T94" s="14" t="e">
        <v>#REF!</v>
      </c>
      <c r="U94" s="14" t="e">
        <v>#REF!</v>
      </c>
      <c r="V94" s="14" t="e">
        <v>#REF!</v>
      </c>
      <c r="W94" s="14" t="e">
        <v>#REF!</v>
      </c>
      <c r="X94" s="14" t="e">
        <v>#REF!</v>
      </c>
      <c r="Y94" s="14" t="b">
        <v>0</v>
      </c>
      <c r="Z94" s="14" t="e">
        <v>#REF!</v>
      </c>
    </row>
    <row r="95" spans="1:26" ht="12.75" customHeight="1" x14ac:dyDescent="0.25">
      <c r="A95" s="13">
        <v>17</v>
      </c>
      <c r="C95" s="3" t="s">
        <v>12</v>
      </c>
      <c r="D95" s="20">
        <v>695</v>
      </c>
      <c r="E95" s="24">
        <v>0.97</v>
      </c>
      <c r="F95" s="25">
        <v>0.02</v>
      </c>
      <c r="G95" s="25">
        <v>0</v>
      </c>
      <c r="H95" s="50">
        <v>0</v>
      </c>
      <c r="K95" s="19"/>
      <c r="M95" s="14" t="b">
        <v>1</v>
      </c>
      <c r="N95" s="14" t="b">
        <v>0</v>
      </c>
      <c r="O95" s="14" t="b">
        <v>0</v>
      </c>
      <c r="P95" s="14" t="e">
        <v>#REF!</v>
      </c>
      <c r="Q95" s="14" t="e">
        <v>#REF!</v>
      </c>
      <c r="R95" s="14" t="e">
        <v>#REF!</v>
      </c>
      <c r="S95" s="14" t="e">
        <v>#REF!</v>
      </c>
      <c r="T95" s="14" t="e">
        <v>#REF!</v>
      </c>
      <c r="U95" s="14" t="e">
        <v>#REF!</v>
      </c>
      <c r="V95" s="14" t="e">
        <v>#REF!</v>
      </c>
      <c r="W95" s="14" t="e">
        <v>#REF!</v>
      </c>
      <c r="X95" s="14" t="e">
        <v>#REF!</v>
      </c>
      <c r="Y95" s="14" t="b">
        <v>0</v>
      </c>
      <c r="Z95" s="14" t="e">
        <v>#REF!</v>
      </c>
    </row>
    <row r="96" spans="1:26" ht="12.75" customHeight="1" x14ac:dyDescent="0.25">
      <c r="C96" s="52" t="s">
        <v>89</v>
      </c>
      <c r="D96" s="23"/>
      <c r="E96" s="24"/>
      <c r="F96" s="25"/>
      <c r="G96" s="25"/>
      <c r="H96" s="50"/>
      <c r="K96" s="19"/>
    </row>
    <row r="97" spans="1:37" ht="12.75" customHeight="1" x14ac:dyDescent="0.25">
      <c r="A97" s="13">
        <v>17</v>
      </c>
      <c r="C97" s="3" t="s">
        <v>22</v>
      </c>
      <c r="D97" s="20">
        <v>1177</v>
      </c>
      <c r="E97" s="24">
        <v>0.75</v>
      </c>
      <c r="F97" s="25">
        <v>0.17</v>
      </c>
      <c r="G97" s="25">
        <v>0.06</v>
      </c>
      <c r="H97" s="50">
        <v>0.03</v>
      </c>
      <c r="K97" s="19"/>
      <c r="M97" s="14" t="b">
        <v>0</v>
      </c>
      <c r="N97" s="14" t="b">
        <v>1</v>
      </c>
      <c r="O97" s="14" t="b">
        <v>0</v>
      </c>
      <c r="P97" s="14" t="e">
        <v>#REF!</v>
      </c>
      <c r="Q97" s="14" t="e">
        <v>#REF!</v>
      </c>
      <c r="R97" s="14" t="e">
        <v>#REF!</v>
      </c>
      <c r="S97" s="14" t="e">
        <v>#REF!</v>
      </c>
      <c r="T97" s="14" t="e">
        <v>#REF!</v>
      </c>
      <c r="U97" s="14" t="e">
        <v>#REF!</v>
      </c>
      <c r="V97" s="14" t="e">
        <v>#REF!</v>
      </c>
      <c r="W97" s="14" t="e">
        <v>#REF!</v>
      </c>
      <c r="X97" s="14" t="e">
        <v>#REF!</v>
      </c>
      <c r="Y97" s="14" t="b">
        <v>0</v>
      </c>
      <c r="Z97" s="14" t="e">
        <v>#REF!</v>
      </c>
    </row>
    <row r="98" spans="1:37" ht="12.75" customHeight="1" x14ac:dyDescent="0.25">
      <c r="A98" s="13">
        <v>17</v>
      </c>
      <c r="C98" s="3" t="s">
        <v>12</v>
      </c>
      <c r="D98" s="20">
        <v>1000</v>
      </c>
      <c r="E98" s="24">
        <v>1</v>
      </c>
      <c r="F98" s="25"/>
      <c r="G98" s="25"/>
      <c r="H98" s="50"/>
      <c r="K98" s="19"/>
      <c r="M98" s="14" t="b">
        <v>1</v>
      </c>
      <c r="N98" s="14" t="b">
        <v>0</v>
      </c>
      <c r="O98" s="14" t="b">
        <v>0</v>
      </c>
      <c r="P98" s="14" t="e">
        <v>#REF!</v>
      </c>
      <c r="Q98" s="14" t="e">
        <v>#REF!</v>
      </c>
      <c r="R98" s="14" t="e">
        <v>#REF!</v>
      </c>
      <c r="S98" s="14" t="e">
        <v>#REF!</v>
      </c>
      <c r="T98" s="14" t="e">
        <v>#REF!</v>
      </c>
      <c r="U98" s="14" t="e">
        <v>#REF!</v>
      </c>
      <c r="V98" s="14" t="e">
        <v>#REF!</v>
      </c>
      <c r="W98" s="14" t="e">
        <v>#REF!</v>
      </c>
      <c r="X98" s="14" t="e">
        <v>#REF!</v>
      </c>
      <c r="Y98" s="14" t="b">
        <v>0</v>
      </c>
      <c r="Z98" s="14" t="e">
        <v>#REF!</v>
      </c>
    </row>
    <row r="99" spans="1:37" ht="12.75" customHeight="1" x14ac:dyDescent="0.25">
      <c r="C99" s="10" t="s">
        <v>90</v>
      </c>
      <c r="D99" s="23"/>
      <c r="E99" s="24"/>
      <c r="F99" s="25"/>
      <c r="G99" s="25"/>
      <c r="H99" s="50"/>
      <c r="K99" s="19"/>
    </row>
    <row r="100" spans="1:37" ht="12.75" customHeight="1" x14ac:dyDescent="0.25">
      <c r="A100" s="13">
        <v>17</v>
      </c>
      <c r="C100" s="3" t="s">
        <v>22</v>
      </c>
      <c r="D100" s="20">
        <v>1055</v>
      </c>
      <c r="E100" s="24">
        <v>0.78</v>
      </c>
      <c r="F100" s="25">
        <v>0.15</v>
      </c>
      <c r="G100" s="25">
        <v>0.05</v>
      </c>
      <c r="H100" s="50">
        <v>0.02</v>
      </c>
      <c r="K100" s="19"/>
      <c r="M100" s="14" t="b">
        <v>0</v>
      </c>
      <c r="N100" s="14" t="b">
        <v>1</v>
      </c>
      <c r="O100" s="14" t="b">
        <v>0</v>
      </c>
      <c r="P100" s="14" t="e">
        <v>#REF!</v>
      </c>
      <c r="Q100" s="14" t="e">
        <v>#REF!</v>
      </c>
      <c r="R100" s="14" t="e">
        <v>#REF!</v>
      </c>
      <c r="S100" s="14" t="e">
        <v>#REF!</v>
      </c>
      <c r="T100" s="14" t="e">
        <v>#REF!</v>
      </c>
      <c r="U100" s="14" t="e">
        <v>#REF!</v>
      </c>
      <c r="V100" s="14" t="e">
        <v>#REF!</v>
      </c>
      <c r="W100" s="14" t="e">
        <v>#REF!</v>
      </c>
      <c r="X100" s="14" t="e">
        <v>#REF!</v>
      </c>
      <c r="Y100" s="14" t="b">
        <v>0</v>
      </c>
      <c r="Z100" s="14" t="e">
        <v>#REF!</v>
      </c>
    </row>
    <row r="101" spans="1:37" ht="12.75" customHeight="1" x14ac:dyDescent="0.25">
      <c r="A101" s="13">
        <v>17</v>
      </c>
      <c r="C101" s="3" t="s">
        <v>12</v>
      </c>
      <c r="D101" s="20">
        <v>1122</v>
      </c>
      <c r="E101" s="24">
        <v>0.95</v>
      </c>
      <c r="F101" s="25">
        <v>0.03</v>
      </c>
      <c r="G101" s="25">
        <v>0.02</v>
      </c>
      <c r="H101" s="50">
        <v>0.01</v>
      </c>
      <c r="K101" s="19"/>
      <c r="M101" s="14" t="b">
        <v>1</v>
      </c>
      <c r="N101" s="14" t="b">
        <v>0</v>
      </c>
      <c r="O101" s="14" t="b">
        <v>0</v>
      </c>
      <c r="P101" s="14" t="e">
        <v>#REF!</v>
      </c>
      <c r="Q101" s="14" t="e">
        <v>#REF!</v>
      </c>
      <c r="R101" s="14" t="e">
        <v>#REF!</v>
      </c>
      <c r="S101" s="14" t="e">
        <v>#REF!</v>
      </c>
      <c r="T101" s="14" t="e">
        <v>#REF!</v>
      </c>
      <c r="U101" s="14" t="e">
        <v>#REF!</v>
      </c>
      <c r="V101" s="14" t="e">
        <v>#REF!</v>
      </c>
      <c r="W101" s="14" t="e">
        <v>#REF!</v>
      </c>
      <c r="X101" s="14" t="e">
        <v>#REF!</v>
      </c>
      <c r="Y101" s="14" t="b">
        <v>0</v>
      </c>
      <c r="Z101" s="14" t="e">
        <v>#REF!</v>
      </c>
    </row>
    <row r="102" spans="1:37" ht="12.75" customHeight="1" x14ac:dyDescent="0.25">
      <c r="C102" s="52" t="s">
        <v>91</v>
      </c>
      <c r="D102" s="23"/>
      <c r="E102" s="24"/>
      <c r="F102" s="25"/>
      <c r="G102" s="25"/>
      <c r="H102" s="50"/>
      <c r="K102" s="19"/>
    </row>
    <row r="103" spans="1:37" ht="12.75" customHeight="1" x14ac:dyDescent="0.25">
      <c r="A103" s="13">
        <v>18</v>
      </c>
      <c r="C103" s="3" t="s">
        <v>87</v>
      </c>
      <c r="D103" s="20">
        <v>247</v>
      </c>
      <c r="E103" s="24">
        <v>0.79</v>
      </c>
      <c r="F103" s="25">
        <v>0.12</v>
      </c>
      <c r="G103" s="25">
        <v>0.06</v>
      </c>
      <c r="H103" s="50">
        <v>0.03</v>
      </c>
      <c r="K103" s="19"/>
      <c r="M103" s="14" t="b">
        <v>0</v>
      </c>
      <c r="N103" s="14" t="b">
        <v>1</v>
      </c>
      <c r="O103" s="14" t="b">
        <v>0</v>
      </c>
      <c r="P103" s="14" t="e">
        <v>#REF!</v>
      </c>
      <c r="Q103" s="14" t="e">
        <v>#REF!</v>
      </c>
      <c r="R103" s="14" t="e">
        <v>#REF!</v>
      </c>
      <c r="S103" s="14" t="e">
        <v>#REF!</v>
      </c>
      <c r="T103" s="14" t="e">
        <v>#REF!</v>
      </c>
      <c r="U103" s="14" t="e">
        <v>#REF!</v>
      </c>
      <c r="V103" s="14" t="e">
        <v>#REF!</v>
      </c>
      <c r="W103" s="14" t="e">
        <v>#REF!</v>
      </c>
      <c r="X103" s="14" t="e">
        <v>#REF!</v>
      </c>
      <c r="Y103" s="14" t="b">
        <v>0</v>
      </c>
      <c r="Z103" s="14" t="e">
        <v>#REF!</v>
      </c>
    </row>
    <row r="104" spans="1:37" ht="12.75" customHeight="1" x14ac:dyDescent="0.25">
      <c r="A104" s="13">
        <v>18</v>
      </c>
      <c r="C104" s="3" t="s">
        <v>79</v>
      </c>
      <c r="D104" s="20">
        <v>457</v>
      </c>
      <c r="E104" s="24">
        <v>0.82</v>
      </c>
      <c r="F104" s="25">
        <v>0.13</v>
      </c>
      <c r="G104" s="25">
        <v>0.04</v>
      </c>
      <c r="H104" s="50">
        <v>0.01</v>
      </c>
      <c r="K104" s="19"/>
      <c r="M104" s="14" t="b">
        <v>0</v>
      </c>
      <c r="N104" s="14" t="b">
        <v>1</v>
      </c>
      <c r="O104" s="14" t="b">
        <v>0</v>
      </c>
      <c r="P104" s="14" t="e">
        <v>#REF!</v>
      </c>
      <c r="Q104" s="14" t="e">
        <v>#REF!</v>
      </c>
      <c r="R104" s="14" t="e">
        <v>#REF!</v>
      </c>
      <c r="S104" s="14" t="e">
        <v>#REF!</v>
      </c>
      <c r="T104" s="14" t="e">
        <v>#REF!</v>
      </c>
      <c r="U104" s="14" t="e">
        <v>#REF!</v>
      </c>
      <c r="V104" s="14" t="e">
        <v>#REF!</v>
      </c>
      <c r="W104" s="14" t="e">
        <v>#REF!</v>
      </c>
      <c r="X104" s="14" t="e">
        <v>#REF!</v>
      </c>
      <c r="Y104" s="14" t="b">
        <v>0</v>
      </c>
      <c r="Z104" s="14" t="e">
        <v>#REF!</v>
      </c>
    </row>
    <row r="105" spans="1:37" ht="12.75" customHeight="1" x14ac:dyDescent="0.25">
      <c r="A105" s="13">
        <v>18</v>
      </c>
      <c r="C105" s="3" t="s">
        <v>79</v>
      </c>
      <c r="D105" s="20">
        <v>923</v>
      </c>
      <c r="E105" s="24">
        <v>0.87</v>
      </c>
      <c r="F105" s="25">
        <v>0.09</v>
      </c>
      <c r="G105" s="25">
        <v>0.03</v>
      </c>
      <c r="H105" s="50">
        <v>0.01</v>
      </c>
      <c r="K105" s="19"/>
      <c r="M105" s="14" t="b">
        <v>1</v>
      </c>
      <c r="N105" s="14" t="b">
        <v>0</v>
      </c>
      <c r="O105" s="14" t="b">
        <v>0</v>
      </c>
      <c r="P105" s="14" t="e">
        <v>#REF!</v>
      </c>
      <c r="Q105" s="14" t="e">
        <v>#REF!</v>
      </c>
      <c r="R105" s="14" t="e">
        <v>#REF!</v>
      </c>
      <c r="S105" s="14" t="e">
        <v>#REF!</v>
      </c>
      <c r="T105" s="14" t="e">
        <v>#REF!</v>
      </c>
      <c r="U105" s="14" t="e">
        <v>#REF!</v>
      </c>
      <c r="V105" s="14" t="e">
        <v>#REF!</v>
      </c>
      <c r="W105" s="14" t="e">
        <v>#REF!</v>
      </c>
      <c r="X105" s="14" t="e">
        <v>#REF!</v>
      </c>
      <c r="Y105" s="14" t="b">
        <v>0</v>
      </c>
      <c r="Z105" s="14" t="e">
        <v>#REF!</v>
      </c>
    </row>
    <row r="106" spans="1:37" ht="12.75" customHeight="1" x14ac:dyDescent="0.25">
      <c r="A106" s="13">
        <v>18</v>
      </c>
      <c r="C106" s="3" t="s">
        <v>88</v>
      </c>
      <c r="D106" s="27">
        <v>550</v>
      </c>
      <c r="E106" s="28">
        <v>0.93</v>
      </c>
      <c r="F106" s="29">
        <v>0.03</v>
      </c>
      <c r="G106" s="29">
        <v>0.02</v>
      </c>
      <c r="H106" s="51">
        <v>0.02</v>
      </c>
      <c r="K106" s="19"/>
      <c r="M106" s="14" t="b">
        <v>1</v>
      </c>
      <c r="N106" s="14" t="b">
        <v>0</v>
      </c>
      <c r="O106" s="14" t="b">
        <v>0</v>
      </c>
      <c r="P106" s="14" t="e">
        <v>#REF!</v>
      </c>
      <c r="Q106" s="14" t="e">
        <v>#REF!</v>
      </c>
      <c r="R106" s="14" t="e">
        <v>#REF!</v>
      </c>
      <c r="S106" s="14" t="e">
        <v>#REF!</v>
      </c>
      <c r="T106" s="14" t="e">
        <v>#REF!</v>
      </c>
      <c r="U106" s="14" t="e">
        <v>#REF!</v>
      </c>
      <c r="V106" s="14" t="e">
        <v>#REF!</v>
      </c>
      <c r="W106" s="14" t="e">
        <v>#REF!</v>
      </c>
      <c r="X106" s="14" t="e">
        <v>#REF!</v>
      </c>
      <c r="Y106" s="14" t="b">
        <v>0</v>
      </c>
      <c r="Z106" s="14" t="e">
        <v>#REF!</v>
      </c>
      <c r="AF106" s="26"/>
      <c r="AG106" s="26"/>
      <c r="AH106" s="26"/>
    </row>
    <row r="107" spans="1:37" s="39" customFormat="1" ht="12.75" customHeight="1" x14ac:dyDescent="0.25">
      <c r="A107" s="13"/>
      <c r="B107" s="13"/>
      <c r="C107" s="62"/>
      <c r="D107" s="62"/>
      <c r="E107" s="40"/>
      <c r="F107" s="40"/>
      <c r="G107" s="40"/>
      <c r="H107" s="40"/>
      <c r="K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row>
    <row r="108" spans="1:37" s="13" customFormat="1" ht="12.75" hidden="1" customHeight="1" x14ac:dyDescent="0.25">
      <c r="A108" s="30"/>
      <c r="B108" s="30"/>
      <c r="C108" s="30" t="s">
        <v>19</v>
      </c>
      <c r="D108" s="31">
        <v>7.0000000000000007E-2</v>
      </c>
      <c r="E108" s="32"/>
      <c r="F108" s="32"/>
      <c r="G108" s="32"/>
      <c r="H108" s="32"/>
      <c r="I108" s="30"/>
      <c r="J108" s="30"/>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0"/>
      <c r="AJ108" s="30"/>
      <c r="AK108" s="30"/>
    </row>
    <row r="109" spans="1:37" s="13" customFormat="1" ht="12.75" hidden="1" customHeight="1" x14ac:dyDescent="0.25">
      <c r="A109" s="30"/>
      <c r="B109" s="30"/>
      <c r="C109" s="30" t="s">
        <v>20</v>
      </c>
      <c r="D109" s="31">
        <v>0.1</v>
      </c>
      <c r="E109" s="32"/>
      <c r="F109" s="32"/>
      <c r="G109" s="32"/>
      <c r="H109" s="32"/>
      <c r="I109" s="30"/>
      <c r="J109" s="30"/>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0"/>
      <c r="AJ109" s="30"/>
      <c r="AK109" s="30"/>
    </row>
    <row r="110" spans="1:37" s="39" customFormat="1" ht="12.75" customHeight="1" x14ac:dyDescent="0.25">
      <c r="A110" s="13"/>
      <c r="B110" s="13"/>
      <c r="C110" s="62"/>
      <c r="D110" s="62"/>
      <c r="E110" s="40"/>
      <c r="F110" s="40"/>
      <c r="G110" s="40"/>
      <c r="H110" s="40"/>
      <c r="I110" s="40"/>
      <c r="K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row>
    <row r="111" spans="1:37" x14ac:dyDescent="0.25">
      <c r="I111" s="3"/>
    </row>
    <row r="112" spans="1:37" x14ac:dyDescent="0.25">
      <c r="I112" s="3"/>
    </row>
    <row r="113" spans="9:9" x14ac:dyDescent="0.25">
      <c r="I113" s="3"/>
    </row>
    <row r="114" spans="9:9" x14ac:dyDescent="0.25">
      <c r="I114" s="3"/>
    </row>
    <row r="115" spans="9:9" x14ac:dyDescent="0.25">
      <c r="I115" s="3"/>
    </row>
    <row r="116" spans="9:9" x14ac:dyDescent="0.25">
      <c r="I116" s="3"/>
    </row>
    <row r="117" spans="9:9" x14ac:dyDescent="0.25">
      <c r="I117" s="3"/>
    </row>
    <row r="118" spans="9:9" x14ac:dyDescent="0.25">
      <c r="I118" s="3"/>
    </row>
    <row r="119" spans="9:9" x14ac:dyDescent="0.25">
      <c r="I119" s="3"/>
    </row>
    <row r="120" spans="9:9" x14ac:dyDescent="0.25">
      <c r="I120" s="3"/>
    </row>
    <row r="121" spans="9:9" x14ac:dyDescent="0.25">
      <c r="I121" s="3"/>
    </row>
    <row r="122" spans="9:9" x14ac:dyDescent="0.25">
      <c r="I122" s="3"/>
    </row>
    <row r="123" spans="9:9" x14ac:dyDescent="0.25">
      <c r="I123" s="3"/>
    </row>
    <row r="124" spans="9:9" x14ac:dyDescent="0.25">
      <c r="I124" s="3"/>
    </row>
    <row r="125" spans="9:9" x14ac:dyDescent="0.25">
      <c r="I125" s="3"/>
    </row>
    <row r="126" spans="9:9" x14ac:dyDescent="0.25">
      <c r="I126" s="3"/>
    </row>
    <row r="127" spans="9:9" x14ac:dyDescent="0.25">
      <c r="I127" s="3"/>
    </row>
    <row r="128" spans="9:9" x14ac:dyDescent="0.25">
      <c r="I128" s="3"/>
    </row>
    <row r="129" spans="9:9" x14ac:dyDescent="0.25">
      <c r="I129" s="3"/>
    </row>
    <row r="130" spans="9:9" x14ac:dyDescent="0.25">
      <c r="I130" s="3"/>
    </row>
    <row r="131" spans="9:9" x14ac:dyDescent="0.25">
      <c r="I131" s="3"/>
    </row>
    <row r="132" spans="9:9" x14ac:dyDescent="0.25">
      <c r="I132" s="3"/>
    </row>
    <row r="133" spans="9:9" x14ac:dyDescent="0.25">
      <c r="I133" s="3"/>
    </row>
    <row r="134" spans="9:9" x14ac:dyDescent="0.25">
      <c r="I134" s="3"/>
    </row>
    <row r="135" spans="9:9" x14ac:dyDescent="0.25">
      <c r="I135" s="3"/>
    </row>
    <row r="136" spans="9:9" x14ac:dyDescent="0.25">
      <c r="I136" s="3"/>
    </row>
    <row r="137" spans="9:9" x14ac:dyDescent="0.25">
      <c r="I137" s="3"/>
    </row>
    <row r="138" spans="9:9" x14ac:dyDescent="0.25">
      <c r="I138" s="3"/>
    </row>
    <row r="139" spans="9:9" x14ac:dyDescent="0.25">
      <c r="I139" s="3"/>
    </row>
    <row r="140" spans="9:9" x14ac:dyDescent="0.25">
      <c r="I140" s="3"/>
    </row>
    <row r="141" spans="9:9" x14ac:dyDescent="0.25">
      <c r="I141" s="3"/>
    </row>
    <row r="142" spans="9:9" x14ac:dyDescent="0.25">
      <c r="I142" s="3"/>
    </row>
    <row r="143" spans="9:9" x14ac:dyDescent="0.25">
      <c r="I143" s="3"/>
    </row>
    <row r="144" spans="9:9" x14ac:dyDescent="0.25">
      <c r="I144" s="3"/>
    </row>
    <row r="145" spans="9:9" x14ac:dyDescent="0.25">
      <c r="I145" s="3"/>
    </row>
    <row r="146" spans="9:9" x14ac:dyDescent="0.25">
      <c r="I146" s="3"/>
    </row>
    <row r="147" spans="9:9" x14ac:dyDescent="0.25">
      <c r="I147" s="3"/>
    </row>
    <row r="148" spans="9:9" x14ac:dyDescent="0.25">
      <c r="I148" s="3"/>
    </row>
    <row r="149" spans="9:9" x14ac:dyDescent="0.25">
      <c r="I149" s="3"/>
    </row>
    <row r="150" spans="9:9" x14ac:dyDescent="0.25">
      <c r="I150" s="3"/>
    </row>
    <row r="151" spans="9:9" x14ac:dyDescent="0.25">
      <c r="I151" s="3"/>
    </row>
    <row r="152" spans="9:9" x14ac:dyDescent="0.25">
      <c r="I152" s="3"/>
    </row>
    <row r="153" spans="9:9" x14ac:dyDescent="0.25">
      <c r="I153" s="3"/>
    </row>
    <row r="154" spans="9:9" x14ac:dyDescent="0.25">
      <c r="I154" s="3"/>
    </row>
    <row r="155" spans="9:9" x14ac:dyDescent="0.25">
      <c r="I155" s="3"/>
    </row>
    <row r="156" spans="9:9" x14ac:dyDescent="0.25">
      <c r="I156" s="3"/>
    </row>
    <row r="157" spans="9:9" x14ac:dyDescent="0.25">
      <c r="I157" s="3"/>
    </row>
    <row r="158" spans="9:9" x14ac:dyDescent="0.25">
      <c r="I158" s="3"/>
    </row>
    <row r="159" spans="9:9" x14ac:dyDescent="0.25">
      <c r="I159" s="3"/>
    </row>
    <row r="160" spans="9:9" x14ac:dyDescent="0.25">
      <c r="I160" s="3"/>
    </row>
    <row r="161" spans="9:9" x14ac:dyDescent="0.25">
      <c r="I161" s="3"/>
    </row>
    <row r="162" spans="9:9" x14ac:dyDescent="0.25">
      <c r="I162" s="3"/>
    </row>
    <row r="163" spans="9:9" x14ac:dyDescent="0.25">
      <c r="I163" s="3"/>
    </row>
    <row r="164" spans="9:9" x14ac:dyDescent="0.25">
      <c r="I164" s="3"/>
    </row>
    <row r="165" spans="9:9" x14ac:dyDescent="0.25">
      <c r="I165" s="3"/>
    </row>
    <row r="166" spans="9:9" x14ac:dyDescent="0.25">
      <c r="I166" s="3"/>
    </row>
    <row r="167" spans="9:9" x14ac:dyDescent="0.25">
      <c r="I167" s="3"/>
    </row>
    <row r="168" spans="9:9" x14ac:dyDescent="0.25">
      <c r="I168" s="3"/>
    </row>
    <row r="169" spans="9:9" x14ac:dyDescent="0.25">
      <c r="I169" s="3"/>
    </row>
    <row r="170" spans="9:9" x14ac:dyDescent="0.25">
      <c r="I170" s="3"/>
    </row>
    <row r="171" spans="9:9" x14ac:dyDescent="0.25">
      <c r="I171" s="3"/>
    </row>
    <row r="172" spans="9:9" x14ac:dyDescent="0.25">
      <c r="I172" s="3"/>
    </row>
    <row r="173" spans="9:9" x14ac:dyDescent="0.25">
      <c r="I173" s="3"/>
    </row>
    <row r="174" spans="9:9" x14ac:dyDescent="0.25">
      <c r="I174" s="3"/>
    </row>
    <row r="175" spans="9:9" x14ac:dyDescent="0.25">
      <c r="I175" s="3"/>
    </row>
    <row r="176" spans="9:9" x14ac:dyDescent="0.25">
      <c r="I176" s="3"/>
    </row>
    <row r="177" spans="9:9" x14ac:dyDescent="0.25">
      <c r="I177" s="3"/>
    </row>
    <row r="178" spans="9:9" x14ac:dyDescent="0.25">
      <c r="I178" s="3"/>
    </row>
    <row r="179" spans="9:9" x14ac:dyDescent="0.25">
      <c r="I179" s="3"/>
    </row>
    <row r="180" spans="9:9" x14ac:dyDescent="0.25">
      <c r="I180" s="3"/>
    </row>
    <row r="181" spans="9:9" x14ac:dyDescent="0.25">
      <c r="I181" s="3"/>
    </row>
    <row r="182" spans="9:9" x14ac:dyDescent="0.25">
      <c r="I182" s="3"/>
    </row>
    <row r="183" spans="9:9" x14ac:dyDescent="0.25">
      <c r="I183" s="3"/>
    </row>
    <row r="184" spans="9:9" x14ac:dyDescent="0.25">
      <c r="I184" s="3"/>
    </row>
    <row r="185" spans="9:9" x14ac:dyDescent="0.25">
      <c r="I185" s="3"/>
    </row>
    <row r="186" spans="9:9" x14ac:dyDescent="0.25">
      <c r="I186" s="3"/>
    </row>
    <row r="187" spans="9:9" x14ac:dyDescent="0.25">
      <c r="I187" s="3"/>
    </row>
    <row r="188" spans="9:9" x14ac:dyDescent="0.25">
      <c r="I188" s="3"/>
    </row>
    <row r="189" spans="9:9" x14ac:dyDescent="0.25">
      <c r="I189" s="3"/>
    </row>
    <row r="190" spans="9:9" x14ac:dyDescent="0.25">
      <c r="I190" s="3"/>
    </row>
    <row r="191" spans="9:9" x14ac:dyDescent="0.25">
      <c r="I191" s="3"/>
    </row>
    <row r="192" spans="9:9" x14ac:dyDescent="0.25">
      <c r="I192" s="3"/>
    </row>
    <row r="193" spans="9:9" x14ac:dyDescent="0.25">
      <c r="I193" s="3"/>
    </row>
    <row r="194" spans="9:9" x14ac:dyDescent="0.25">
      <c r="I194" s="3"/>
    </row>
    <row r="195" spans="9:9" x14ac:dyDescent="0.25">
      <c r="I195" s="3"/>
    </row>
    <row r="196" spans="9:9" x14ac:dyDescent="0.25">
      <c r="I196" s="3"/>
    </row>
    <row r="197" spans="9:9" x14ac:dyDescent="0.25">
      <c r="I197" s="3"/>
    </row>
    <row r="198" spans="9:9" x14ac:dyDescent="0.25">
      <c r="I198" s="3"/>
    </row>
    <row r="199" spans="9:9" x14ac:dyDescent="0.25">
      <c r="I199" s="3"/>
    </row>
    <row r="200" spans="9:9" x14ac:dyDescent="0.25">
      <c r="I200" s="3"/>
    </row>
    <row r="201" spans="9:9" x14ac:dyDescent="0.25">
      <c r="I201" s="3"/>
    </row>
    <row r="202" spans="9:9" x14ac:dyDescent="0.25">
      <c r="I202" s="3"/>
    </row>
    <row r="203" spans="9:9" x14ac:dyDescent="0.25">
      <c r="I203" s="3"/>
    </row>
    <row r="204" spans="9:9" x14ac:dyDescent="0.25">
      <c r="I204" s="3"/>
    </row>
    <row r="205" spans="9:9" x14ac:dyDescent="0.25">
      <c r="I205" s="3"/>
    </row>
    <row r="206" spans="9:9" x14ac:dyDescent="0.25">
      <c r="I206" s="3"/>
    </row>
    <row r="207" spans="9:9" x14ac:dyDescent="0.25">
      <c r="I207" s="3"/>
    </row>
    <row r="208" spans="9:9" x14ac:dyDescent="0.25">
      <c r="I208" s="3"/>
    </row>
    <row r="209" spans="9:9" x14ac:dyDescent="0.25">
      <c r="I209" s="3"/>
    </row>
    <row r="210" spans="9:9" x14ac:dyDescent="0.25">
      <c r="I210" s="3"/>
    </row>
    <row r="211" spans="9:9" x14ac:dyDescent="0.25">
      <c r="I211" s="3"/>
    </row>
    <row r="212" spans="9:9" x14ac:dyDescent="0.25">
      <c r="I212" s="3"/>
    </row>
    <row r="213" spans="9:9" x14ac:dyDescent="0.25">
      <c r="I213" s="3"/>
    </row>
    <row r="214" spans="9:9" x14ac:dyDescent="0.25">
      <c r="I214" s="3"/>
    </row>
    <row r="215" spans="9:9" x14ac:dyDescent="0.25">
      <c r="I215" s="3"/>
    </row>
    <row r="216" spans="9:9" x14ac:dyDescent="0.25">
      <c r="I216" s="3"/>
    </row>
    <row r="217" spans="9:9" x14ac:dyDescent="0.25">
      <c r="I217" s="3"/>
    </row>
    <row r="218" spans="9:9" x14ac:dyDescent="0.25">
      <c r="I218" s="3"/>
    </row>
    <row r="219" spans="9:9" x14ac:dyDescent="0.25">
      <c r="I219" s="3"/>
    </row>
    <row r="220" spans="9:9" x14ac:dyDescent="0.25">
      <c r="I220" s="3"/>
    </row>
    <row r="221" spans="9:9" x14ac:dyDescent="0.25">
      <c r="I221" s="3"/>
    </row>
    <row r="222" spans="9:9" x14ac:dyDescent="0.25">
      <c r="I222" s="3"/>
    </row>
    <row r="223" spans="9:9" x14ac:dyDescent="0.25">
      <c r="I223" s="3"/>
    </row>
    <row r="224" spans="9:9" x14ac:dyDescent="0.25">
      <c r="I224" s="3"/>
    </row>
    <row r="225" spans="9:9" x14ac:dyDescent="0.25">
      <c r="I225" s="3"/>
    </row>
    <row r="226" spans="9:9" x14ac:dyDescent="0.25">
      <c r="I226" s="3"/>
    </row>
    <row r="227" spans="9:9" x14ac:dyDescent="0.25">
      <c r="I227" s="3"/>
    </row>
    <row r="228" spans="9:9" x14ac:dyDescent="0.25">
      <c r="I228" s="3"/>
    </row>
    <row r="229" spans="9:9" x14ac:dyDescent="0.25">
      <c r="I229" s="3"/>
    </row>
    <row r="230" spans="9:9" x14ac:dyDescent="0.25">
      <c r="I230" s="3"/>
    </row>
    <row r="231" spans="9:9" x14ac:dyDescent="0.25">
      <c r="I231" s="3"/>
    </row>
    <row r="232" spans="9:9" x14ac:dyDescent="0.25">
      <c r="I232" s="3"/>
    </row>
    <row r="233" spans="9:9" x14ac:dyDescent="0.25">
      <c r="I233" s="3"/>
    </row>
    <row r="234" spans="9:9" x14ac:dyDescent="0.25">
      <c r="I234" s="3"/>
    </row>
    <row r="235" spans="9:9" x14ac:dyDescent="0.25">
      <c r="I235" s="3"/>
    </row>
    <row r="236" spans="9:9" x14ac:dyDescent="0.25">
      <c r="I236" s="3"/>
    </row>
    <row r="237" spans="9:9" x14ac:dyDescent="0.25">
      <c r="I237" s="3"/>
    </row>
    <row r="238" spans="9:9" x14ac:dyDescent="0.25">
      <c r="I238" s="3"/>
    </row>
    <row r="239" spans="9:9" x14ac:dyDescent="0.25">
      <c r="I239" s="3"/>
    </row>
    <row r="240" spans="9:9" x14ac:dyDescent="0.25">
      <c r="I240" s="3"/>
    </row>
    <row r="241" spans="9:9" x14ac:dyDescent="0.25">
      <c r="I241" s="3"/>
    </row>
    <row r="242" spans="9:9" x14ac:dyDescent="0.25">
      <c r="I242" s="3"/>
    </row>
    <row r="243" spans="9:9" x14ac:dyDescent="0.25">
      <c r="I243" s="3"/>
    </row>
    <row r="244" spans="9:9" x14ac:dyDescent="0.25">
      <c r="I244" s="3"/>
    </row>
    <row r="245" spans="9:9" x14ac:dyDescent="0.25">
      <c r="I245" s="3"/>
    </row>
    <row r="246" spans="9:9" x14ac:dyDescent="0.25">
      <c r="I246" s="3"/>
    </row>
    <row r="247" spans="9:9" x14ac:dyDescent="0.25">
      <c r="I247" s="3"/>
    </row>
    <row r="248" spans="9:9" x14ac:dyDescent="0.25">
      <c r="I248" s="3"/>
    </row>
    <row r="249" spans="9:9" x14ac:dyDescent="0.25">
      <c r="I249" s="3"/>
    </row>
    <row r="250" spans="9:9" x14ac:dyDescent="0.25">
      <c r="I250" s="3"/>
    </row>
    <row r="251" spans="9:9" x14ac:dyDescent="0.25">
      <c r="I251" s="3"/>
    </row>
    <row r="252" spans="9:9" x14ac:dyDescent="0.25">
      <c r="I252" s="3"/>
    </row>
    <row r="253" spans="9:9" x14ac:dyDescent="0.25">
      <c r="I253" s="3"/>
    </row>
    <row r="254" spans="9:9" x14ac:dyDescent="0.25">
      <c r="I254" s="3"/>
    </row>
    <row r="255" spans="9:9" x14ac:dyDescent="0.25">
      <c r="I255" s="3"/>
    </row>
    <row r="256" spans="9:9" x14ac:dyDescent="0.25">
      <c r="I256" s="3"/>
    </row>
    <row r="257" spans="9:9" x14ac:dyDescent="0.25">
      <c r="I257" s="3"/>
    </row>
    <row r="258" spans="9:9" x14ac:dyDescent="0.25">
      <c r="I258" s="3"/>
    </row>
    <row r="259" spans="9:9" x14ac:dyDescent="0.25">
      <c r="I259" s="3"/>
    </row>
    <row r="260" spans="9:9" x14ac:dyDescent="0.25">
      <c r="I260" s="3"/>
    </row>
    <row r="261" spans="9:9" x14ac:dyDescent="0.25">
      <c r="I261" s="3"/>
    </row>
    <row r="262" spans="9:9" x14ac:dyDescent="0.25">
      <c r="I262" s="3"/>
    </row>
    <row r="263" spans="9:9" x14ac:dyDescent="0.25">
      <c r="I263" s="3"/>
    </row>
    <row r="264" spans="9:9" x14ac:dyDescent="0.25">
      <c r="I264" s="3"/>
    </row>
    <row r="265" spans="9:9" x14ac:dyDescent="0.25">
      <c r="I265" s="3"/>
    </row>
    <row r="266" spans="9:9" x14ac:dyDescent="0.25">
      <c r="I266" s="3"/>
    </row>
    <row r="267" spans="9:9" x14ac:dyDescent="0.25">
      <c r="I267" s="3"/>
    </row>
  </sheetData>
  <conditionalFormatting sqref="E13 E22 E25 E28 E32 E80 E102 E38 E43 E50 E53 E68 E71 E75">
    <cfRule type="expression" dxfId="372" priority="16">
      <formula>J13=TRUE</formula>
    </cfRule>
  </conditionalFormatting>
  <conditionalFormatting sqref="E35">
    <cfRule type="expression" dxfId="371" priority="9">
      <formula>J35=TRUE</formula>
    </cfRule>
  </conditionalFormatting>
  <conditionalFormatting sqref="E60">
    <cfRule type="expression" dxfId="370" priority="8">
      <formula>J60=TRUE</formula>
    </cfRule>
  </conditionalFormatting>
  <conditionalFormatting sqref="E64">
    <cfRule type="expression" dxfId="369" priority="7">
      <formula>J64=TRUE</formula>
    </cfRule>
  </conditionalFormatting>
  <conditionalFormatting sqref="E84">
    <cfRule type="expression" dxfId="368" priority="6">
      <formula>J84=TRUE</formula>
    </cfRule>
  </conditionalFormatting>
  <conditionalFormatting sqref="E89">
    <cfRule type="expression" dxfId="367" priority="5">
      <formula>J89=TRUE</formula>
    </cfRule>
  </conditionalFormatting>
  <conditionalFormatting sqref="E93">
    <cfRule type="expression" dxfId="366" priority="4">
      <formula>J93=TRUE</formula>
    </cfRule>
  </conditionalFormatting>
  <conditionalFormatting sqref="E96">
    <cfRule type="expression" dxfId="365" priority="3">
      <formula>J96=TRUE</formula>
    </cfRule>
  </conditionalFormatting>
  <conditionalFormatting sqref="E99">
    <cfRule type="expression" dxfId="364" priority="2">
      <formula>J99=TRUE</formula>
    </cfRule>
  </conditionalFormatting>
  <conditionalFormatting sqref="E112:E142">
    <cfRule type="expression" dxfId="363" priority="13">
      <formula>J112=TRUE</formula>
    </cfRule>
  </conditionalFormatting>
  <conditionalFormatting sqref="E154:E195">
    <cfRule type="expression" dxfId="362" priority="15">
      <formula>J154=TRUE</formula>
    </cfRule>
  </conditionalFormatting>
  <conditionalFormatting sqref="E207:E248">
    <cfRule type="expression" dxfId="361" priority="14">
      <formula>J207=TRUE</formula>
    </cfRule>
  </conditionalFormatting>
  <conditionalFormatting sqref="H11:H12 H65:H67 H69:H70 H72:H74 H81:H83 H94:H95 H97:H98 H100:H101 H14:H21 H23:H24 H29:H31 H33:H34 H36:H37 H51:H52 H26:H27 H39:H42 H44:H49 H54:H59 H61:H63 H76:H79 H85:H88 H90:H92 H103:H106">
    <cfRule type="expression" dxfId="360" priority="10">
      <formula>Y11=TRUE</formula>
    </cfRule>
  </conditionalFormatting>
  <conditionalFormatting sqref="H112:H142 H154:H195 H207:H248 H13 H22 H25 H28 H32 H80 H102 H35 H38 H43 H50 H53 H60 H64 H68 H71 H75 H84 H89 H93 H96 H99">
    <cfRule type="expression" dxfId="359" priority="11">
      <formula>W13=TRUE</formula>
    </cfRule>
  </conditionalFormatting>
  <conditionalFormatting sqref="I110:I267">
    <cfRule type="expression" dxfId="358" priority="12">
      <formula>Y110=TRUE</formula>
    </cfRule>
  </conditionalFormatting>
  <conditionalFormatting sqref="K8:K106">
    <cfRule type="cellIs" dxfId="357" priority="1"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356" priority="17">
      <formula>M11=TRUE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355" priority="18">
      <formula>L13=TRUE</formula>
    </cfRule>
  </conditionalFormatting>
  <pageMargins left="0.7" right="0.7" top="0.75" bottom="0.75" header="0.3" footer="0.3"/>
  <pageSetup paperSize="9" orientation="portrait" verticalDpi="0" r:id="rId1"/>
  <drawing r:id="rId2"/>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sheetPr codeName="Worksheet____111"/>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290</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0.21</v>
      </c>
      <c r="F8" s="18">
        <v>0.79</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0.17</v>
      </c>
      <c r="F11" s="50">
        <v>0.83</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1</v>
      </c>
      <c r="X11" s="14" t="e">
        <v>#REF!</v>
      </c>
    </row>
    <row r="12" spans="1:32" ht="12.75" customHeight="1" x14ac:dyDescent="0.25">
      <c r="A12" s="13">
        <v>1</v>
      </c>
      <c r="C12" s="3" t="s">
        <v>28</v>
      </c>
      <c r="D12" s="20">
        <v>1104</v>
      </c>
      <c r="E12" s="24">
        <v>0.25</v>
      </c>
      <c r="F12" s="50">
        <v>0.75</v>
      </c>
      <c r="I12" s="19"/>
      <c r="K12" s="14" t="b">
        <v>1</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0.15</v>
      </c>
      <c r="F14" s="50">
        <v>0.85</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1</v>
      </c>
      <c r="X14" s="14" t="e">
        <v>#REF!</v>
      </c>
    </row>
    <row r="15" spans="1:32" ht="12.75" customHeight="1" x14ac:dyDescent="0.25">
      <c r="A15" s="13">
        <v>2</v>
      </c>
      <c r="C15" s="3" t="s">
        <v>31</v>
      </c>
      <c r="D15" s="20">
        <v>357</v>
      </c>
      <c r="E15" s="24">
        <v>0.17</v>
      </c>
      <c r="F15" s="50">
        <v>0.83</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0.21</v>
      </c>
      <c r="F16" s="50">
        <v>0.79</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0.26</v>
      </c>
      <c r="F17" s="50">
        <v>0.74</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0.22</v>
      </c>
      <c r="F18" s="50">
        <v>0.78</v>
      </c>
      <c r="I18" s="19"/>
      <c r="K18" s="14" t="b">
        <v>1</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0.23</v>
      </c>
      <c r="F19" s="50">
        <v>0.77</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0.23</v>
      </c>
      <c r="F20" s="50">
        <v>0.77</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0.21</v>
      </c>
      <c r="F21" s="50">
        <v>0.79</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0.2</v>
      </c>
      <c r="F23" s="50">
        <v>0.8</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0.22</v>
      </c>
      <c r="F24" s="50">
        <v>0.78</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0.2</v>
      </c>
      <c r="F26" s="50">
        <v>0.8</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0.21</v>
      </c>
      <c r="F27" s="50">
        <v>0.79</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0.2</v>
      </c>
      <c r="F29" s="50">
        <v>0.8</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0.21</v>
      </c>
      <c r="F30" s="50">
        <v>0.79</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0.22</v>
      </c>
      <c r="F31" s="50">
        <v>0.78</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0.22</v>
      </c>
      <c r="F33" s="50">
        <v>0.78</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0.17</v>
      </c>
      <c r="F34" s="50">
        <v>0.83</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0.22</v>
      </c>
      <c r="F36" s="50">
        <v>0.78</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0.19</v>
      </c>
      <c r="F37" s="50">
        <v>0.81</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0.18</v>
      </c>
      <c r="F39" s="50">
        <v>0.82</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0.21</v>
      </c>
      <c r="F40" s="50">
        <v>0.79</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0.16</v>
      </c>
      <c r="F41" s="50">
        <v>0.84</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1</v>
      </c>
      <c r="X41" s="14" t="e">
        <v>#REF!</v>
      </c>
    </row>
    <row r="42" spans="1:24" ht="12.75" customHeight="1" x14ac:dyDescent="0.25">
      <c r="A42" s="13">
        <v>8</v>
      </c>
      <c r="C42" s="3" t="s">
        <v>11</v>
      </c>
      <c r="D42" s="20">
        <v>700</v>
      </c>
      <c r="E42" s="24">
        <v>0.24</v>
      </c>
      <c r="F42" s="50">
        <v>0.76</v>
      </c>
      <c r="I42" s="19"/>
      <c r="K42" s="14" t="b">
        <v>1</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0.21</v>
      </c>
      <c r="F44" s="50">
        <v>0.79</v>
      </c>
      <c r="I44" s="19"/>
      <c r="K44" s="14" t="b">
        <v>1</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0.16</v>
      </c>
      <c r="F45" s="50">
        <v>0.84</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0.24</v>
      </c>
      <c r="F46" s="50">
        <v>0.76</v>
      </c>
      <c r="I46" s="19"/>
      <c r="K46" s="14" t="b">
        <v>1</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0.14000000000000001</v>
      </c>
      <c r="F47" s="50">
        <v>0.86</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0.19</v>
      </c>
      <c r="F48" s="50">
        <v>0.81</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0</v>
      </c>
      <c r="X48" s="14" t="e">
        <v>#REF!</v>
      </c>
    </row>
    <row r="49" spans="1:24" ht="12.75" customHeight="1" x14ac:dyDescent="0.25">
      <c r="A49" s="13">
        <v>9</v>
      </c>
      <c r="C49" s="3" t="s">
        <v>56</v>
      </c>
      <c r="D49" s="20">
        <v>22</v>
      </c>
      <c r="E49" s="24">
        <v>0.18</v>
      </c>
      <c r="F49" s="50">
        <v>0.82</v>
      </c>
      <c r="I49" s="19"/>
      <c r="K49" s="14" t="b">
        <v>0</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0.34</v>
      </c>
      <c r="F51" s="50">
        <v>0.66</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0.2</v>
      </c>
      <c r="F52" s="50">
        <v>0.8</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0.3</v>
      </c>
      <c r="F54" s="50">
        <v>0.7</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0.37</v>
      </c>
      <c r="F55" s="50">
        <v>0.63</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0</v>
      </c>
      <c r="X55" s="14" t="e">
        <v>#REF!</v>
      </c>
    </row>
    <row r="56" spans="1:24" ht="12.75" customHeight="1" x14ac:dyDescent="0.25">
      <c r="A56" s="13">
        <v>11</v>
      </c>
      <c r="C56" s="3" t="s">
        <v>61</v>
      </c>
      <c r="D56" s="20">
        <v>127</v>
      </c>
      <c r="E56" s="24">
        <v>0.27</v>
      </c>
      <c r="F56" s="50">
        <v>0.73</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0.38</v>
      </c>
      <c r="F57" s="50">
        <v>0.62</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0.18</v>
      </c>
      <c r="F58" s="50">
        <v>0.82</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0.22</v>
      </c>
      <c r="F59" s="50">
        <v>0.78</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0.2</v>
      </c>
      <c r="F61" s="50">
        <v>0.8</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0.26</v>
      </c>
      <c r="F62" s="50">
        <v>0.74</v>
      </c>
      <c r="I62" s="19"/>
      <c r="K62" s="14" t="b">
        <v>1</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0.19</v>
      </c>
      <c r="F63" s="50">
        <v>0.81</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1</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0.17</v>
      </c>
      <c r="F65" s="50">
        <v>0.83</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0.22</v>
      </c>
      <c r="F66" s="50">
        <v>0.78</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0.21</v>
      </c>
      <c r="F67" s="50">
        <v>0.79</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0.37</v>
      </c>
      <c r="F69" s="50">
        <v>0.63</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0.15</v>
      </c>
      <c r="F70" s="50">
        <v>0.85</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0.25</v>
      </c>
      <c r="F72" s="50">
        <v>0.75</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0.16</v>
      </c>
      <c r="F73" s="50">
        <v>0.84</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0.23</v>
      </c>
      <c r="F74" s="50">
        <v>0.77</v>
      </c>
      <c r="I74" s="19"/>
      <c r="K74" s="14" t="b">
        <v>1</v>
      </c>
      <c r="L74" s="14" t="e">
        <v>#REF!</v>
      </c>
      <c r="M74" s="14" t="e">
        <v>#REF!</v>
      </c>
      <c r="N74" s="14" t="e">
        <v>#REF!</v>
      </c>
      <c r="O74" s="14" t="e">
        <v>#REF!</v>
      </c>
      <c r="P74" s="14" t="e">
        <v>#REF!</v>
      </c>
      <c r="Q74" s="14" t="e">
        <v>#REF!</v>
      </c>
      <c r="R74" s="14" t="e">
        <v>#REF!</v>
      </c>
      <c r="S74" s="14" t="e">
        <v>#REF!</v>
      </c>
      <c r="T74" s="14" t="e">
        <v>#REF!</v>
      </c>
      <c r="U74" s="14" t="e">
        <v>#REF!</v>
      </c>
      <c r="V74" s="14" t="e">
        <v>#REF!</v>
      </c>
      <c r="W74" s="14" t="b">
        <v>0</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0.39</v>
      </c>
      <c r="F76" s="50">
        <v>0.61</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0.32</v>
      </c>
      <c r="F77" s="50">
        <v>0.68</v>
      </c>
      <c r="I77" s="19"/>
      <c r="K77" s="14" t="b">
        <v>1</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0.19</v>
      </c>
      <c r="F78" s="50">
        <v>0.81</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0.16</v>
      </c>
      <c r="F79" s="50">
        <v>0.84</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0.31</v>
      </c>
      <c r="F81" s="50">
        <v>0.69</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0.3</v>
      </c>
      <c r="F82" s="50">
        <v>0.7</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0.15</v>
      </c>
      <c r="F83" s="50">
        <v>0.85</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0.11</v>
      </c>
      <c r="F85" s="50">
        <v>0.89</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0.21</v>
      </c>
      <c r="F86" s="50">
        <v>0.79</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0.33</v>
      </c>
      <c r="F87" s="50">
        <v>0.68</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0.11</v>
      </c>
      <c r="F88" s="50">
        <v>0.89</v>
      </c>
      <c r="I88" s="19"/>
      <c r="K88" s="14" t="b">
        <v>0</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0.42</v>
      </c>
      <c r="F90" s="50">
        <v>0.57999999999999996</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0.3</v>
      </c>
      <c r="F91" s="50">
        <v>0.7</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0.13</v>
      </c>
      <c r="F92" s="50">
        <v>0.87</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0.27</v>
      </c>
      <c r="F94" s="50">
        <v>0.73</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7.0000000000000007E-2</v>
      </c>
      <c r="F95" s="50">
        <v>0.93</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0.3</v>
      </c>
      <c r="F97" s="50">
        <v>0.7</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0.1</v>
      </c>
      <c r="F98" s="50">
        <v>0.9</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0.43</v>
      </c>
      <c r="F100" s="50">
        <v>0.56999999999999995</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0.34</v>
      </c>
      <c r="F103" s="50">
        <v>0.66</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0.28999999999999998</v>
      </c>
      <c r="F104" s="50">
        <v>0.71</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0.18</v>
      </c>
      <c r="F105" s="50">
        <v>0.82</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0.13</v>
      </c>
      <c r="F106" s="51">
        <v>0.87</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354" priority="16">
      <formula>H13=TRUE</formula>
    </cfRule>
  </conditionalFormatting>
  <conditionalFormatting sqref="E35">
    <cfRule type="expression" dxfId="353" priority="9">
      <formula>H35=TRUE</formula>
    </cfRule>
  </conditionalFormatting>
  <conditionalFormatting sqref="E60">
    <cfRule type="expression" dxfId="352" priority="8">
      <formula>H60=TRUE</formula>
    </cfRule>
  </conditionalFormatting>
  <conditionalFormatting sqref="E64">
    <cfRule type="expression" dxfId="351" priority="7">
      <formula>H64=TRUE</formula>
    </cfRule>
  </conditionalFormatting>
  <conditionalFormatting sqref="E84">
    <cfRule type="expression" dxfId="350" priority="6">
      <formula>H84=TRUE</formula>
    </cfRule>
  </conditionalFormatting>
  <conditionalFormatting sqref="E89">
    <cfRule type="expression" dxfId="349" priority="5">
      <formula>H89=TRUE</formula>
    </cfRule>
  </conditionalFormatting>
  <conditionalFormatting sqref="E93">
    <cfRule type="expression" dxfId="348" priority="4">
      <formula>H93=TRUE</formula>
    </cfRule>
  </conditionalFormatting>
  <conditionalFormatting sqref="E96">
    <cfRule type="expression" dxfId="347" priority="3">
      <formula>H96=TRUE</formula>
    </cfRule>
  </conditionalFormatting>
  <conditionalFormatting sqref="E99">
    <cfRule type="expression" dxfId="346" priority="2">
      <formula>H99=TRUE</formula>
    </cfRule>
  </conditionalFormatting>
  <conditionalFormatting sqref="E112:E142">
    <cfRule type="expression" dxfId="345" priority="13">
      <formula>H112=TRUE</formula>
    </cfRule>
  </conditionalFormatting>
  <conditionalFormatting sqref="E154:E195">
    <cfRule type="expression" dxfId="344" priority="15">
      <formula>H154=TRUE</formula>
    </cfRule>
  </conditionalFormatting>
  <conditionalFormatting sqref="E207:E248">
    <cfRule type="expression" dxfId="343"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342" priority="10">
      <formula>W11=TRUE</formula>
    </cfRule>
  </conditionalFormatting>
  <conditionalFormatting sqref="F13 F22 F25 F28 F32 F43 F50 F53 F71 F75 F80 F102 F112:F142 F35 F38 F60 F64 F68 F84 F89 F93 F96 F99 F154:F195 F207:F248">
    <cfRule type="expression" dxfId="341" priority="11">
      <formula>U13=TRUE</formula>
    </cfRule>
  </conditionalFormatting>
  <conditionalFormatting sqref="G110:G267">
    <cfRule type="expression" dxfId="340" priority="12">
      <formula>W110=TRUE</formula>
    </cfRule>
  </conditionalFormatting>
  <conditionalFormatting sqref="I8:I106">
    <cfRule type="cellIs" dxfId="339"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338" priority="17">
      <formula>K11=TRUE</formula>
    </cfRule>
  </conditionalFormatting>
  <pageMargins left="0.7" right="0.7" top="0.75" bottom="0.75" header="0.3" footer="0.3"/>
  <pageSetup paperSize="9" orientation="portrait" verticalDpi="0" r:id="rId1"/>
  <drawing r:id="rId2"/>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sheetPr codeName="Worksheet____112"/>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291</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0.21</v>
      </c>
      <c r="F8" s="18">
        <v>0.79</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0.15</v>
      </c>
      <c r="F11" s="50">
        <v>0.85</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1</v>
      </c>
      <c r="X11" s="14" t="e">
        <v>#REF!</v>
      </c>
    </row>
    <row r="12" spans="1:32" ht="12.75" customHeight="1" x14ac:dyDescent="0.25">
      <c r="A12" s="13">
        <v>1</v>
      </c>
      <c r="C12" s="3" t="s">
        <v>28</v>
      </c>
      <c r="D12" s="20">
        <v>1104</v>
      </c>
      <c r="E12" s="24">
        <v>0.26</v>
      </c>
      <c r="F12" s="50">
        <v>0.74</v>
      </c>
      <c r="I12" s="19"/>
      <c r="K12" s="14" t="b">
        <v>1</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0.2</v>
      </c>
      <c r="F14" s="50">
        <v>0.8</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0.19</v>
      </c>
      <c r="F15" s="50">
        <v>0.81</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0.24</v>
      </c>
      <c r="F16" s="50">
        <v>0.76</v>
      </c>
      <c r="I16" s="19"/>
      <c r="K16" s="14" t="b">
        <v>1</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0.23</v>
      </c>
      <c r="F17" s="50">
        <v>0.77</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0.18</v>
      </c>
      <c r="F18" s="50">
        <v>0.82</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1</v>
      </c>
      <c r="X18" s="14" t="e">
        <v>#REF!</v>
      </c>
    </row>
    <row r="19" spans="1:24" ht="12.75" customHeight="1" x14ac:dyDescent="0.25">
      <c r="A19" s="13">
        <v>2</v>
      </c>
      <c r="C19" s="3" t="s">
        <v>35</v>
      </c>
      <c r="D19" s="20">
        <v>139</v>
      </c>
      <c r="E19" s="24">
        <v>0.23</v>
      </c>
      <c r="F19" s="50">
        <v>0.77</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0.26</v>
      </c>
      <c r="F20" s="50">
        <v>0.74</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0.14000000000000001</v>
      </c>
      <c r="F21" s="50">
        <v>0.86</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1</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0.21</v>
      </c>
      <c r="F23" s="50">
        <v>0.79</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0.21</v>
      </c>
      <c r="F24" s="50">
        <v>0.79</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0.2</v>
      </c>
      <c r="F26" s="50">
        <v>0.8</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0.21</v>
      </c>
      <c r="F27" s="50">
        <v>0.79</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0.2</v>
      </c>
      <c r="F29" s="50">
        <v>0.8</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0.21</v>
      </c>
      <c r="F30" s="50">
        <v>0.79</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0.25</v>
      </c>
      <c r="F31" s="50">
        <v>0.75</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0.21</v>
      </c>
      <c r="F33" s="50">
        <v>0.79</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0.19</v>
      </c>
      <c r="F34" s="50">
        <v>0.81</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0.21</v>
      </c>
      <c r="F36" s="50">
        <v>0.79</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0.2</v>
      </c>
      <c r="F37" s="50">
        <v>0.8</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0.18</v>
      </c>
      <c r="F39" s="50">
        <v>0.82</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0.21</v>
      </c>
      <c r="F40" s="50">
        <v>0.79</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0.18</v>
      </c>
      <c r="F41" s="50">
        <v>0.82</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0.24</v>
      </c>
      <c r="F42" s="50">
        <v>0.76</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0.21</v>
      </c>
      <c r="F44" s="50">
        <v>0.79</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1</v>
      </c>
      <c r="X44" s="14" t="e">
        <v>#REF!</v>
      </c>
    </row>
    <row r="45" spans="1:24" ht="12.75" customHeight="1" x14ac:dyDescent="0.25">
      <c r="A45" s="13">
        <v>9</v>
      </c>
      <c r="C45" s="3" t="s">
        <v>52</v>
      </c>
      <c r="D45" s="20">
        <v>50</v>
      </c>
      <c r="E45" s="24">
        <v>0.2</v>
      </c>
      <c r="F45" s="50">
        <v>0.8</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0.18</v>
      </c>
      <c r="F46" s="50">
        <v>0.82</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1</v>
      </c>
      <c r="X46" s="14" t="e">
        <v>#REF!</v>
      </c>
    </row>
    <row r="47" spans="1:24" ht="12.75" customHeight="1" x14ac:dyDescent="0.25">
      <c r="A47" s="13">
        <v>9</v>
      </c>
      <c r="C47" s="3" t="s">
        <v>54</v>
      </c>
      <c r="D47" s="20">
        <v>83</v>
      </c>
      <c r="E47" s="24">
        <v>0.22</v>
      </c>
      <c r="F47" s="50">
        <v>0.78</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0.17</v>
      </c>
      <c r="F48" s="50">
        <v>0.83</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0.32</v>
      </c>
      <c r="F49" s="50">
        <v>0.68</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0.32</v>
      </c>
      <c r="F51" s="50">
        <v>0.68</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0.2</v>
      </c>
      <c r="F52" s="50">
        <v>0.8</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0.28999999999999998</v>
      </c>
      <c r="F54" s="50">
        <v>0.71</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0.34</v>
      </c>
      <c r="F55" s="50">
        <v>0.66</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0</v>
      </c>
      <c r="X55" s="14" t="e">
        <v>#REF!</v>
      </c>
    </row>
    <row r="56" spans="1:24" ht="12.75" customHeight="1" x14ac:dyDescent="0.25">
      <c r="A56" s="13">
        <v>11</v>
      </c>
      <c r="C56" s="3" t="s">
        <v>61</v>
      </c>
      <c r="D56" s="20">
        <v>127</v>
      </c>
      <c r="E56" s="24">
        <v>0.25</v>
      </c>
      <c r="F56" s="50">
        <v>0.75</v>
      </c>
      <c r="I56" s="19"/>
      <c r="K56" s="14" t="b">
        <v>0</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0.4</v>
      </c>
      <c r="F57" s="50">
        <v>0.6</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0.19</v>
      </c>
      <c r="F58" s="50">
        <v>0.81</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0.21</v>
      </c>
      <c r="F59" s="50">
        <v>0.79</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0.24</v>
      </c>
      <c r="F61" s="50">
        <v>0.76</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0.23</v>
      </c>
      <c r="F62" s="50">
        <v>0.77</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0.2</v>
      </c>
      <c r="F63" s="50">
        <v>0.8</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0.2</v>
      </c>
      <c r="F65" s="50">
        <v>0.8</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0.22</v>
      </c>
      <c r="F66" s="50">
        <v>0.78</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0.2</v>
      </c>
      <c r="F67" s="50">
        <v>0.8</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0.33</v>
      </c>
      <c r="F69" s="50">
        <v>0.67</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0.16</v>
      </c>
      <c r="F70" s="50">
        <v>0.84</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0.23</v>
      </c>
      <c r="F72" s="50">
        <v>0.77</v>
      </c>
      <c r="I72" s="19"/>
      <c r="K72" s="14" t="b">
        <v>0</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0.17</v>
      </c>
      <c r="F73" s="50">
        <v>0.83</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0</v>
      </c>
      <c r="X73" s="14" t="e">
        <v>#REF!</v>
      </c>
    </row>
    <row r="74" spans="1:24" ht="12.75" customHeight="1" x14ac:dyDescent="0.25">
      <c r="A74" s="13">
        <v>15</v>
      </c>
      <c r="C74" s="3" t="s">
        <v>78</v>
      </c>
      <c r="D74" s="20">
        <v>1164</v>
      </c>
      <c r="E74" s="24">
        <v>0.23</v>
      </c>
      <c r="F74" s="50">
        <v>0.77</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0</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0.36</v>
      </c>
      <c r="F76" s="50">
        <v>0.64</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0.26</v>
      </c>
      <c r="F77" s="50">
        <v>0.74</v>
      </c>
      <c r="I77" s="19"/>
      <c r="K77" s="14" t="b">
        <v>1</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0.2</v>
      </c>
      <c r="F78" s="50">
        <v>0.8</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0.19</v>
      </c>
      <c r="F79" s="50">
        <v>0.81</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0.32</v>
      </c>
      <c r="F81" s="50">
        <v>0.68</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0</v>
      </c>
      <c r="X81" s="14" t="e">
        <v>#REF!</v>
      </c>
    </row>
    <row r="82" spans="1:24" ht="12.75" customHeight="1" x14ac:dyDescent="0.25">
      <c r="A82" s="13">
        <v>17</v>
      </c>
      <c r="C82" s="3" t="s">
        <v>71</v>
      </c>
      <c r="D82" s="20">
        <v>696</v>
      </c>
      <c r="E82" s="24">
        <v>0.28999999999999998</v>
      </c>
      <c r="F82" s="50">
        <v>0.71</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0.16</v>
      </c>
      <c r="F83" s="50">
        <v>0.84</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0.12</v>
      </c>
      <c r="F85" s="50">
        <v>0.88</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0.2</v>
      </c>
      <c r="F86" s="50">
        <v>0.8</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0.32</v>
      </c>
      <c r="F87" s="50">
        <v>0.68</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0</v>
      </c>
      <c r="X87" s="14" t="e">
        <v>#REF!</v>
      </c>
    </row>
    <row r="88" spans="1:24" ht="12.75" customHeight="1" x14ac:dyDescent="0.25">
      <c r="A88" s="13">
        <v>17</v>
      </c>
      <c r="C88" s="3" t="s">
        <v>83</v>
      </c>
      <c r="D88" s="20">
        <v>63</v>
      </c>
      <c r="E88" s="24">
        <v>0.21</v>
      </c>
      <c r="F88" s="50">
        <v>0.79</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0.38</v>
      </c>
      <c r="F90" s="50">
        <v>0.62</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0.27</v>
      </c>
      <c r="F91" s="50">
        <v>0.73</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0.15</v>
      </c>
      <c r="F92" s="50">
        <v>0.85</v>
      </c>
      <c r="I92" s="19"/>
      <c r="K92" s="14" t="b">
        <v>1</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0.27</v>
      </c>
      <c r="F94" s="50">
        <v>0.73</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7.0000000000000007E-2</v>
      </c>
      <c r="F95" s="50">
        <v>0.93</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0.31</v>
      </c>
      <c r="F97" s="50">
        <v>0.69</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0.09</v>
      </c>
      <c r="F98" s="50">
        <v>0.91</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0.43</v>
      </c>
      <c r="F100" s="50">
        <v>0.56999999999999995</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0.28000000000000003</v>
      </c>
      <c r="F103" s="50">
        <v>0.72</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0.28000000000000003</v>
      </c>
      <c r="F104" s="50">
        <v>0.72</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0.19</v>
      </c>
      <c r="F105" s="50">
        <v>0.81</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0.13</v>
      </c>
      <c r="F106" s="51">
        <v>0.87</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337" priority="16">
      <formula>H13=TRUE</formula>
    </cfRule>
  </conditionalFormatting>
  <conditionalFormatting sqref="E35">
    <cfRule type="expression" dxfId="336" priority="9">
      <formula>H35=TRUE</formula>
    </cfRule>
  </conditionalFormatting>
  <conditionalFormatting sqref="E60">
    <cfRule type="expression" dxfId="335" priority="8">
      <formula>H60=TRUE</formula>
    </cfRule>
  </conditionalFormatting>
  <conditionalFormatting sqref="E64">
    <cfRule type="expression" dxfId="334" priority="7">
      <formula>H64=TRUE</formula>
    </cfRule>
  </conditionalFormatting>
  <conditionalFormatting sqref="E84">
    <cfRule type="expression" dxfId="333" priority="6">
      <formula>H84=TRUE</formula>
    </cfRule>
  </conditionalFormatting>
  <conditionalFormatting sqref="E89">
    <cfRule type="expression" dxfId="332" priority="5">
      <formula>H89=TRUE</formula>
    </cfRule>
  </conditionalFormatting>
  <conditionalFormatting sqref="E93">
    <cfRule type="expression" dxfId="331" priority="4">
      <formula>H93=TRUE</formula>
    </cfRule>
  </conditionalFormatting>
  <conditionalFormatting sqref="E96">
    <cfRule type="expression" dxfId="330" priority="3">
      <formula>H96=TRUE</formula>
    </cfRule>
  </conditionalFormatting>
  <conditionalFormatting sqref="E99">
    <cfRule type="expression" dxfId="329" priority="2">
      <formula>H99=TRUE</formula>
    </cfRule>
  </conditionalFormatting>
  <conditionalFormatting sqref="E112:E142">
    <cfRule type="expression" dxfId="328" priority="13">
      <formula>H112=TRUE</formula>
    </cfRule>
  </conditionalFormatting>
  <conditionalFormatting sqref="E154:E195">
    <cfRule type="expression" dxfId="327" priority="15">
      <formula>H154=TRUE</formula>
    </cfRule>
  </conditionalFormatting>
  <conditionalFormatting sqref="E207:E248">
    <cfRule type="expression" dxfId="326"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325" priority="10">
      <formula>W11=TRUE</formula>
    </cfRule>
  </conditionalFormatting>
  <conditionalFormatting sqref="F13 F22 F25 F28 F32 F43 F50 F53 F71 F75 F80 F102 F112:F142 F35 F38 F60 F64 F68 F84 F89 F93 F96 F99 F154:F195 F207:F248">
    <cfRule type="expression" dxfId="324" priority="11">
      <formula>U13=TRUE</formula>
    </cfRule>
  </conditionalFormatting>
  <conditionalFormatting sqref="G110:G267">
    <cfRule type="expression" dxfId="323" priority="12">
      <formula>W110=TRUE</formula>
    </cfRule>
  </conditionalFormatting>
  <conditionalFormatting sqref="I8:I106">
    <cfRule type="cellIs" dxfId="322"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321" priority="17">
      <formula>K11=TRUE</formula>
    </cfRule>
  </conditionalFormatting>
  <pageMargins left="0.7" right="0.7" top="0.75" bottom="0.75" header="0.3" footer="0.3"/>
  <pageSetup paperSize="9" orientation="portrait" verticalDpi="0" r:id="rId1"/>
  <drawing r:id="rId2"/>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sheetPr codeName="Worksheet____113"/>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292</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0.26</v>
      </c>
      <c r="F8" s="18">
        <v>0.74</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0.18</v>
      </c>
      <c r="F11" s="50">
        <v>0.82</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1</v>
      </c>
      <c r="X11" s="14" t="e">
        <v>#REF!</v>
      </c>
    </row>
    <row r="12" spans="1:32" ht="12.75" customHeight="1" x14ac:dyDescent="0.25">
      <c r="A12" s="13">
        <v>1</v>
      </c>
      <c r="C12" s="3" t="s">
        <v>28</v>
      </c>
      <c r="D12" s="20">
        <v>1104</v>
      </c>
      <c r="E12" s="24">
        <v>0.34</v>
      </c>
      <c r="F12" s="50">
        <v>0.66</v>
      </c>
      <c r="I12" s="19"/>
      <c r="K12" s="14" t="b">
        <v>1</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0.18</v>
      </c>
      <c r="F14" s="50">
        <v>0.82</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1</v>
      </c>
      <c r="X14" s="14" t="e">
        <v>#REF!</v>
      </c>
    </row>
    <row r="15" spans="1:32" ht="12.75" customHeight="1" x14ac:dyDescent="0.25">
      <c r="A15" s="13">
        <v>2</v>
      </c>
      <c r="C15" s="3" t="s">
        <v>31</v>
      </c>
      <c r="D15" s="20">
        <v>357</v>
      </c>
      <c r="E15" s="24">
        <v>0.22</v>
      </c>
      <c r="F15" s="50">
        <v>0.78</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0.28000000000000003</v>
      </c>
      <c r="F16" s="50">
        <v>0.72</v>
      </c>
      <c r="I16" s="19"/>
      <c r="K16" s="14" t="b">
        <v>1</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0.3</v>
      </c>
      <c r="F17" s="50">
        <v>0.7</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0.28999999999999998</v>
      </c>
      <c r="F18" s="50">
        <v>0.71</v>
      </c>
      <c r="I18" s="19"/>
      <c r="K18" s="14" t="b">
        <v>1</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0.31</v>
      </c>
      <c r="F19" s="50">
        <v>0.69</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0.31</v>
      </c>
      <c r="F20" s="50">
        <v>0.69</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0.27</v>
      </c>
      <c r="F21" s="50">
        <v>0.73</v>
      </c>
      <c r="I21" s="19"/>
      <c r="K21" s="14" t="b">
        <v>1</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0.25</v>
      </c>
      <c r="F23" s="50">
        <v>0.75</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0.3</v>
      </c>
      <c r="F24" s="50">
        <v>0.7</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0.24</v>
      </c>
      <c r="F26" s="50">
        <v>0.76</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0.27</v>
      </c>
      <c r="F27" s="50">
        <v>0.73</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0.25</v>
      </c>
      <c r="F29" s="50">
        <v>0.75</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0.27</v>
      </c>
      <c r="F30" s="50">
        <v>0.73</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0.28999999999999998</v>
      </c>
      <c r="F31" s="50">
        <v>0.71</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0.27</v>
      </c>
      <c r="F33" s="50">
        <v>0.73</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0.21</v>
      </c>
      <c r="F34" s="50">
        <v>0.79</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0.27</v>
      </c>
      <c r="F36" s="50">
        <v>0.73</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0.25</v>
      </c>
      <c r="F37" s="50">
        <v>0.75</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0.21</v>
      </c>
      <c r="F39" s="50">
        <v>0.79</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1</v>
      </c>
      <c r="X39" s="14" t="e">
        <v>#REF!</v>
      </c>
    </row>
    <row r="40" spans="1:24" ht="12.75" customHeight="1" x14ac:dyDescent="0.25">
      <c r="A40" s="13">
        <v>8</v>
      </c>
      <c r="C40" s="3" t="s">
        <v>9</v>
      </c>
      <c r="D40" s="20">
        <v>619</v>
      </c>
      <c r="E40" s="24">
        <v>0.28000000000000003</v>
      </c>
      <c r="F40" s="50">
        <v>0.72</v>
      </c>
      <c r="I40" s="19"/>
      <c r="K40" s="14" t="b">
        <v>1</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0.2</v>
      </c>
      <c r="F41" s="50">
        <v>0.8</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1</v>
      </c>
      <c r="X41" s="14" t="e">
        <v>#REF!</v>
      </c>
    </row>
    <row r="42" spans="1:24" ht="12.75" customHeight="1" x14ac:dyDescent="0.25">
      <c r="A42" s="13">
        <v>8</v>
      </c>
      <c r="C42" s="3" t="s">
        <v>11</v>
      </c>
      <c r="D42" s="20">
        <v>700</v>
      </c>
      <c r="E42" s="24">
        <v>0.31</v>
      </c>
      <c r="F42" s="50">
        <v>0.69</v>
      </c>
      <c r="I42" s="19"/>
      <c r="K42" s="14" t="b">
        <v>1</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0.27</v>
      </c>
      <c r="F44" s="50">
        <v>0.73</v>
      </c>
      <c r="I44" s="19"/>
      <c r="K44" s="14" t="b">
        <v>1</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0.2</v>
      </c>
      <c r="F45" s="50">
        <v>0.8</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0.25</v>
      </c>
      <c r="F46" s="50">
        <v>0.75</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0.2</v>
      </c>
      <c r="F47" s="50">
        <v>0.8</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0.19</v>
      </c>
      <c r="F48" s="50">
        <v>0.81</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0.27</v>
      </c>
      <c r="F49" s="50">
        <v>0.73</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0.36</v>
      </c>
      <c r="F51" s="50">
        <v>0.64</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0.26</v>
      </c>
      <c r="F52" s="50">
        <v>0.74</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0.31</v>
      </c>
      <c r="F54" s="50">
        <v>0.69</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0.41</v>
      </c>
      <c r="F55" s="50">
        <v>0.59</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0</v>
      </c>
      <c r="X55" s="14" t="e">
        <v>#REF!</v>
      </c>
    </row>
    <row r="56" spans="1:24" ht="12.75" customHeight="1" x14ac:dyDescent="0.25">
      <c r="A56" s="13">
        <v>11</v>
      </c>
      <c r="C56" s="3" t="s">
        <v>61</v>
      </c>
      <c r="D56" s="20">
        <v>127</v>
      </c>
      <c r="E56" s="24">
        <v>0.35</v>
      </c>
      <c r="F56" s="50">
        <v>0.65</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0</v>
      </c>
      <c r="X56" s="14" t="e">
        <v>#REF!</v>
      </c>
    </row>
    <row r="57" spans="1:24" ht="12.75" customHeight="1" x14ac:dyDescent="0.25">
      <c r="A57" s="13">
        <v>11</v>
      </c>
      <c r="C57" s="3" t="s">
        <v>62</v>
      </c>
      <c r="D57" s="20">
        <v>45</v>
      </c>
      <c r="E57" s="24">
        <v>0.38</v>
      </c>
      <c r="F57" s="50">
        <v>0.62</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0.24</v>
      </c>
      <c r="F58" s="50">
        <v>0.76</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0.27</v>
      </c>
      <c r="F59" s="50">
        <v>0.73</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0.24</v>
      </c>
      <c r="F61" s="50">
        <v>0.76</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0.27</v>
      </c>
      <c r="F62" s="50">
        <v>0.73</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0.26</v>
      </c>
      <c r="F63" s="50">
        <v>0.74</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0.18</v>
      </c>
      <c r="F65" s="50">
        <v>0.82</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1</v>
      </c>
      <c r="X65" s="14" t="e">
        <v>#REF!</v>
      </c>
    </row>
    <row r="66" spans="1:24" ht="12.75" customHeight="1" x14ac:dyDescent="0.25">
      <c r="A66" s="13">
        <v>13</v>
      </c>
      <c r="C66" s="3" t="s">
        <v>71</v>
      </c>
      <c r="D66" s="20">
        <v>713</v>
      </c>
      <c r="E66" s="24">
        <v>0.27</v>
      </c>
      <c r="F66" s="50">
        <v>0.73</v>
      </c>
      <c r="I66" s="19"/>
      <c r="K66" s="14" t="b">
        <v>1</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0.27</v>
      </c>
      <c r="F67" s="50">
        <v>0.73</v>
      </c>
      <c r="I67" s="19"/>
      <c r="K67" s="14" t="b">
        <v>1</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0.42</v>
      </c>
      <c r="F69" s="50">
        <v>0.57999999999999996</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0.21</v>
      </c>
      <c r="F70" s="50">
        <v>0.79</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0.21</v>
      </c>
      <c r="F72" s="50">
        <v>0.79</v>
      </c>
      <c r="I72" s="19"/>
      <c r="K72" s="14" t="b">
        <v>0</v>
      </c>
      <c r="L72" s="14" t="e">
        <v>#REF!</v>
      </c>
      <c r="M72" s="14" t="e">
        <v>#REF!</v>
      </c>
      <c r="N72" s="14" t="e">
        <v>#REF!</v>
      </c>
      <c r="O72" s="14" t="e">
        <v>#REF!</v>
      </c>
      <c r="P72" s="14" t="e">
        <v>#REF!</v>
      </c>
      <c r="Q72" s="14" t="e">
        <v>#REF!</v>
      </c>
      <c r="R72" s="14" t="e">
        <v>#REF!</v>
      </c>
      <c r="S72" s="14" t="e">
        <v>#REF!</v>
      </c>
      <c r="T72" s="14" t="e">
        <v>#REF!</v>
      </c>
      <c r="U72" s="14" t="e">
        <v>#REF!</v>
      </c>
      <c r="V72" s="14" t="e">
        <v>#REF!</v>
      </c>
      <c r="W72" s="14" t="b">
        <v>1</v>
      </c>
      <c r="X72" s="14" t="e">
        <v>#REF!</v>
      </c>
    </row>
    <row r="73" spans="1:24" ht="12.75" customHeight="1" x14ac:dyDescent="0.25">
      <c r="A73" s="13">
        <v>15</v>
      </c>
      <c r="C73" s="3" t="s">
        <v>77</v>
      </c>
      <c r="D73" s="20">
        <v>762</v>
      </c>
      <c r="E73" s="24">
        <v>0.2</v>
      </c>
      <c r="F73" s="50">
        <v>0.8</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0.31</v>
      </c>
      <c r="F74" s="50">
        <v>0.69</v>
      </c>
      <c r="I74" s="19"/>
      <c r="K74" s="14" t="b">
        <v>1</v>
      </c>
      <c r="L74" s="14" t="e">
        <v>#REF!</v>
      </c>
      <c r="M74" s="14" t="e">
        <v>#REF!</v>
      </c>
      <c r="N74" s="14" t="e">
        <v>#REF!</v>
      </c>
      <c r="O74" s="14" t="e">
        <v>#REF!</v>
      </c>
      <c r="P74" s="14" t="e">
        <v>#REF!</v>
      </c>
      <c r="Q74" s="14" t="e">
        <v>#REF!</v>
      </c>
      <c r="R74" s="14" t="e">
        <v>#REF!</v>
      </c>
      <c r="S74" s="14" t="e">
        <v>#REF!</v>
      </c>
      <c r="T74" s="14" t="e">
        <v>#REF!</v>
      </c>
      <c r="U74" s="14" t="e">
        <v>#REF!</v>
      </c>
      <c r="V74" s="14" t="e">
        <v>#REF!</v>
      </c>
      <c r="W74" s="14" t="b">
        <v>0</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0.35</v>
      </c>
      <c r="F76" s="50">
        <v>0.65</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0.37</v>
      </c>
      <c r="F77" s="50">
        <v>0.63</v>
      </c>
      <c r="I77" s="19"/>
      <c r="K77" s="14" t="b">
        <v>1</v>
      </c>
      <c r="L77" s="14" t="e">
        <v>#REF!</v>
      </c>
      <c r="M77" s="14" t="e">
        <v>#REF!</v>
      </c>
      <c r="N77" s="14" t="e">
        <v>#REF!</v>
      </c>
      <c r="O77" s="14" t="e">
        <v>#REF!</v>
      </c>
      <c r="P77" s="14" t="e">
        <v>#REF!</v>
      </c>
      <c r="Q77" s="14" t="e">
        <v>#REF!</v>
      </c>
      <c r="R77" s="14" t="e">
        <v>#REF!</v>
      </c>
      <c r="S77" s="14" t="e">
        <v>#REF!</v>
      </c>
      <c r="T77" s="14" t="e">
        <v>#REF!</v>
      </c>
      <c r="U77" s="14" t="e">
        <v>#REF!</v>
      </c>
      <c r="V77" s="14" t="e">
        <v>#REF!</v>
      </c>
      <c r="W77" s="14" t="b">
        <v>0</v>
      </c>
      <c r="X77" s="14" t="e">
        <v>#REF!</v>
      </c>
    </row>
    <row r="78" spans="1:24" ht="12.75" customHeight="1" x14ac:dyDescent="0.25">
      <c r="A78" s="13">
        <v>16</v>
      </c>
      <c r="C78" s="3" t="s">
        <v>78</v>
      </c>
      <c r="D78" s="20">
        <v>1635</v>
      </c>
      <c r="E78" s="24">
        <v>0.25</v>
      </c>
      <c r="F78" s="50">
        <v>0.75</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0.23</v>
      </c>
      <c r="F79" s="50">
        <v>0.77</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0.34</v>
      </c>
      <c r="F81" s="50">
        <v>0.66</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0.38</v>
      </c>
      <c r="F82" s="50">
        <v>0.62</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0.19</v>
      </c>
      <c r="F83" s="50">
        <v>0.81</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0.14000000000000001</v>
      </c>
      <c r="F85" s="50">
        <v>0.86</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0.27</v>
      </c>
      <c r="F86" s="50">
        <v>0.73</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0.4</v>
      </c>
      <c r="F87" s="50">
        <v>0.6</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0.13</v>
      </c>
      <c r="F88" s="50">
        <v>0.87</v>
      </c>
      <c r="I88" s="19"/>
      <c r="K88" s="14" t="b">
        <v>0</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0.52</v>
      </c>
      <c r="F90" s="50">
        <v>0.48</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0.35</v>
      </c>
      <c r="F91" s="50">
        <v>0.65</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0.18</v>
      </c>
      <c r="F92" s="50">
        <v>0.82</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0.33</v>
      </c>
      <c r="F94" s="50">
        <v>0.67</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0.12</v>
      </c>
      <c r="F95" s="50">
        <v>0.88</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0.37</v>
      </c>
      <c r="F97" s="50">
        <v>0.63</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0.14000000000000001</v>
      </c>
      <c r="F98" s="50">
        <v>0.86</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0.54</v>
      </c>
      <c r="F100" s="50">
        <v>0.46</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0.32</v>
      </c>
      <c r="F103" s="50">
        <v>0.68</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0.35</v>
      </c>
      <c r="F104" s="50">
        <v>0.65</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0.26</v>
      </c>
      <c r="F105" s="50">
        <v>0.74</v>
      </c>
      <c r="I105" s="19"/>
      <c r="K105" s="14" t="b">
        <v>1</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0.16</v>
      </c>
      <c r="F106" s="51">
        <v>0.84</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320" priority="16">
      <formula>H13=TRUE</formula>
    </cfRule>
  </conditionalFormatting>
  <conditionalFormatting sqref="E35">
    <cfRule type="expression" dxfId="319" priority="9">
      <formula>H35=TRUE</formula>
    </cfRule>
  </conditionalFormatting>
  <conditionalFormatting sqref="E60">
    <cfRule type="expression" dxfId="318" priority="8">
      <formula>H60=TRUE</formula>
    </cfRule>
  </conditionalFormatting>
  <conditionalFormatting sqref="E64">
    <cfRule type="expression" dxfId="317" priority="7">
      <formula>H64=TRUE</formula>
    </cfRule>
  </conditionalFormatting>
  <conditionalFormatting sqref="E84">
    <cfRule type="expression" dxfId="316" priority="6">
      <formula>H84=TRUE</formula>
    </cfRule>
  </conditionalFormatting>
  <conditionalFormatting sqref="E89">
    <cfRule type="expression" dxfId="315" priority="5">
      <formula>H89=TRUE</formula>
    </cfRule>
  </conditionalFormatting>
  <conditionalFormatting sqref="E93">
    <cfRule type="expression" dxfId="314" priority="4">
      <formula>H93=TRUE</formula>
    </cfRule>
  </conditionalFormatting>
  <conditionalFormatting sqref="E96">
    <cfRule type="expression" dxfId="313" priority="3">
      <formula>H96=TRUE</formula>
    </cfRule>
  </conditionalFormatting>
  <conditionalFormatting sqref="E99">
    <cfRule type="expression" dxfId="312" priority="2">
      <formula>H99=TRUE</formula>
    </cfRule>
  </conditionalFormatting>
  <conditionalFormatting sqref="E112:E142">
    <cfRule type="expression" dxfId="311" priority="13">
      <formula>H112=TRUE</formula>
    </cfRule>
  </conditionalFormatting>
  <conditionalFormatting sqref="E154:E195">
    <cfRule type="expression" dxfId="310" priority="15">
      <formula>H154=TRUE</formula>
    </cfRule>
  </conditionalFormatting>
  <conditionalFormatting sqref="E207:E248">
    <cfRule type="expression" dxfId="309"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308" priority="10">
      <formula>W11=TRUE</formula>
    </cfRule>
  </conditionalFormatting>
  <conditionalFormatting sqref="F13 F22 F25 F28 F32 F43 F50 F53 F71 F75 F80 F102 F112:F142 F35 F38 F60 F64 F68 F84 F89 F93 F96 F99 F154:F195 F207:F248">
    <cfRule type="expression" dxfId="307" priority="11">
      <formula>U13=TRUE</formula>
    </cfRule>
  </conditionalFormatting>
  <conditionalFormatting sqref="G110:G267">
    <cfRule type="expression" dxfId="306" priority="12">
      <formula>W110=TRUE</formula>
    </cfRule>
  </conditionalFormatting>
  <conditionalFormatting sqref="I8:I106">
    <cfRule type="cellIs" dxfId="305"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304" priority="17">
      <formula>K11=TRUE</formula>
    </cfRule>
  </conditionalFormatting>
  <pageMargins left="0.7" right="0.7" top="0.75" bottom="0.75" header="0.3" footer="0.3"/>
  <pageSetup paperSize="9" orientation="portrait" verticalDpi="0" r:id="rId1"/>
  <drawing r:id="rId2"/>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sheetPr codeName="Worksheet____114"/>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293</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0.12</v>
      </c>
      <c r="F8" s="18">
        <v>0.88</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0.12</v>
      </c>
      <c r="F11" s="50">
        <v>0.88</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0.13</v>
      </c>
      <c r="F12" s="50">
        <v>0.87</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0.08</v>
      </c>
      <c r="F14" s="50">
        <v>0.92</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1</v>
      </c>
      <c r="X14" s="14" t="e">
        <v>#REF!</v>
      </c>
    </row>
    <row r="15" spans="1:32" ht="12.75" customHeight="1" x14ac:dyDescent="0.25">
      <c r="A15" s="13">
        <v>2</v>
      </c>
      <c r="C15" s="3" t="s">
        <v>31</v>
      </c>
      <c r="D15" s="20">
        <v>357</v>
      </c>
      <c r="E15" s="24">
        <v>0.12</v>
      </c>
      <c r="F15" s="50">
        <v>0.88</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0</v>
      </c>
      <c r="X15" s="14" t="e">
        <v>#REF!</v>
      </c>
    </row>
    <row r="16" spans="1:32" ht="12.75" customHeight="1" x14ac:dyDescent="0.25">
      <c r="A16" s="13">
        <v>2</v>
      </c>
      <c r="C16" s="3" t="s">
        <v>32</v>
      </c>
      <c r="D16" s="20">
        <v>358</v>
      </c>
      <c r="E16" s="24">
        <v>0.12</v>
      </c>
      <c r="F16" s="50">
        <v>0.88</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0.15</v>
      </c>
      <c r="F17" s="50">
        <v>0.85</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0.12</v>
      </c>
      <c r="F18" s="50">
        <v>0.88</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0.17</v>
      </c>
      <c r="F19" s="50">
        <v>0.83</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0.12</v>
      </c>
      <c r="F20" s="50">
        <v>0.88</v>
      </c>
      <c r="I20" s="19"/>
      <c r="K20" s="14" t="b">
        <v>0</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0.11</v>
      </c>
      <c r="F21" s="50">
        <v>0.89</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0.12</v>
      </c>
      <c r="F23" s="50">
        <v>0.88</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0.14000000000000001</v>
      </c>
      <c r="F24" s="50">
        <v>0.86</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0.13</v>
      </c>
      <c r="F26" s="50">
        <v>0.87</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0.12</v>
      </c>
      <c r="F27" s="50">
        <v>0.88</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0.13</v>
      </c>
      <c r="F29" s="50">
        <v>0.87</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0.11</v>
      </c>
      <c r="F30" s="50">
        <v>0.89</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0.1</v>
      </c>
      <c r="F31" s="50">
        <v>0.9</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0.12</v>
      </c>
      <c r="F33" s="50">
        <v>0.88</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0.12</v>
      </c>
      <c r="F34" s="50">
        <v>0.88</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0.12</v>
      </c>
      <c r="F36" s="50">
        <v>0.88</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0.12</v>
      </c>
      <c r="F37" s="50">
        <v>0.88</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0.1</v>
      </c>
      <c r="F39" s="50">
        <v>0.9</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0.13</v>
      </c>
      <c r="F40" s="50">
        <v>0.87</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0.11</v>
      </c>
      <c r="F41" s="50">
        <v>0.89</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0.13</v>
      </c>
      <c r="F42" s="50">
        <v>0.87</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0.12</v>
      </c>
      <c r="F44" s="50">
        <v>0.88</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1</v>
      </c>
      <c r="X44" s="14" t="e">
        <v>#REF!</v>
      </c>
    </row>
    <row r="45" spans="1:24" ht="12.75" customHeight="1" x14ac:dyDescent="0.25">
      <c r="A45" s="13">
        <v>9</v>
      </c>
      <c r="C45" s="3" t="s">
        <v>52</v>
      </c>
      <c r="D45" s="20">
        <v>50</v>
      </c>
      <c r="E45" s="24">
        <v>0.1</v>
      </c>
      <c r="F45" s="50">
        <v>0.9</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0.18</v>
      </c>
      <c r="F46" s="50">
        <v>0.82</v>
      </c>
      <c r="I46" s="19"/>
      <c r="K46" s="14" t="b">
        <v>1</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0.14000000000000001</v>
      </c>
      <c r="F47" s="50">
        <v>0.86</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0.09</v>
      </c>
      <c r="F48" s="50">
        <v>0.91</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0.23</v>
      </c>
      <c r="F49" s="50">
        <v>0.77</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0.33</v>
      </c>
      <c r="F51" s="50">
        <v>0.67</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0.11</v>
      </c>
      <c r="F52" s="50">
        <v>0.89</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0.24</v>
      </c>
      <c r="F54" s="50">
        <v>0.76</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0.22</v>
      </c>
      <c r="F55" s="50">
        <v>0.78</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0.21</v>
      </c>
      <c r="F56" s="50">
        <v>0.79</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0.38</v>
      </c>
      <c r="F57" s="50">
        <v>0.62</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0.1</v>
      </c>
      <c r="F58" s="50">
        <v>0.9</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0.14000000000000001</v>
      </c>
      <c r="F59" s="50">
        <v>0.86</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0.18</v>
      </c>
      <c r="F61" s="50">
        <v>0.82</v>
      </c>
      <c r="I61" s="19"/>
      <c r="K61" s="14" t="b">
        <v>1</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0.14000000000000001</v>
      </c>
      <c r="F62" s="50">
        <v>0.86</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0.11</v>
      </c>
      <c r="F63" s="50">
        <v>0.89</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1</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0.12</v>
      </c>
      <c r="F65" s="50">
        <v>0.88</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0.16</v>
      </c>
      <c r="F66" s="50">
        <v>0.84</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0.1</v>
      </c>
      <c r="F67" s="50">
        <v>0.9</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0.2</v>
      </c>
      <c r="F69" s="50">
        <v>0.8</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0.1</v>
      </c>
      <c r="F70" s="50">
        <v>0.9</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0.19</v>
      </c>
      <c r="F72" s="50">
        <v>0.81</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0.14000000000000001</v>
      </c>
      <c r="F73" s="50">
        <v>0.86</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0</v>
      </c>
      <c r="X73" s="14" t="e">
        <v>#REF!</v>
      </c>
    </row>
    <row r="74" spans="1:24" ht="12.75" customHeight="1" x14ac:dyDescent="0.25">
      <c r="A74" s="13">
        <v>15</v>
      </c>
      <c r="C74" s="3" t="s">
        <v>78</v>
      </c>
      <c r="D74" s="20">
        <v>1164</v>
      </c>
      <c r="E74" s="24">
        <v>0.1</v>
      </c>
      <c r="F74" s="50">
        <v>0.9</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0.26</v>
      </c>
      <c r="F76" s="50">
        <v>0.74</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0.13</v>
      </c>
      <c r="F77" s="50">
        <v>0.87</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0.12</v>
      </c>
      <c r="F78" s="50">
        <v>0.88</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0.08</v>
      </c>
      <c r="F79" s="50">
        <v>0.92</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0.16</v>
      </c>
      <c r="F81" s="50">
        <v>0.84</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0.16</v>
      </c>
      <c r="F82" s="50">
        <v>0.84</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v>
      </c>
      <c r="F83" s="50">
        <v>0.9</v>
      </c>
      <c r="I83" s="19"/>
      <c r="K83" s="14" t="b">
        <v>0</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v>
      </c>
      <c r="F85" s="50">
        <v>0.9</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0.11</v>
      </c>
      <c r="F86" s="50">
        <v>0.89</v>
      </c>
      <c r="I86" s="19"/>
      <c r="K86" s="14" t="b">
        <v>0</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0.17</v>
      </c>
      <c r="F87" s="50">
        <v>0.83</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0</v>
      </c>
      <c r="X87" s="14" t="e">
        <v>#REF!</v>
      </c>
    </row>
    <row r="88" spans="1:24" ht="12.75" customHeight="1" x14ac:dyDescent="0.25">
      <c r="A88" s="13">
        <v>17</v>
      </c>
      <c r="C88" s="3" t="s">
        <v>83</v>
      </c>
      <c r="D88" s="20">
        <v>63</v>
      </c>
      <c r="E88" s="24">
        <v>0.14000000000000001</v>
      </c>
      <c r="F88" s="50">
        <v>0.86</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0.23</v>
      </c>
      <c r="F90" s="50">
        <v>0.77</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0.16</v>
      </c>
      <c r="F91" s="50">
        <v>0.84</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0.09</v>
      </c>
      <c r="F92" s="50">
        <v>0.91</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0.15</v>
      </c>
      <c r="F94" s="50">
        <v>0.85</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0.06</v>
      </c>
      <c r="F95" s="50">
        <v>0.94</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0.18</v>
      </c>
      <c r="F97" s="50">
        <v>0.82</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0</v>
      </c>
      <c r="X97" s="14" t="e">
        <v>#REF!</v>
      </c>
    </row>
    <row r="98" spans="1:35" ht="12.75" customHeight="1" x14ac:dyDescent="0.25">
      <c r="A98" s="13">
        <v>17</v>
      </c>
      <c r="C98" s="3" t="s">
        <v>12</v>
      </c>
      <c r="D98" s="20">
        <v>1000</v>
      </c>
      <c r="E98" s="24">
        <v>0.06</v>
      </c>
      <c r="F98" s="50">
        <v>0.94</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0.25</v>
      </c>
      <c r="F100" s="50">
        <v>0.75</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0.19</v>
      </c>
      <c r="F103" s="50">
        <v>0.81</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0.15</v>
      </c>
      <c r="F104" s="50">
        <v>0.85</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0.12</v>
      </c>
      <c r="F105" s="50">
        <v>0.88</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0.08</v>
      </c>
      <c r="F106" s="51">
        <v>0.92</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303" priority="16">
      <formula>H13=TRUE</formula>
    </cfRule>
  </conditionalFormatting>
  <conditionalFormatting sqref="E35">
    <cfRule type="expression" dxfId="302" priority="9">
      <formula>H35=TRUE</formula>
    </cfRule>
  </conditionalFormatting>
  <conditionalFormatting sqref="E60">
    <cfRule type="expression" dxfId="301" priority="8">
      <formula>H60=TRUE</formula>
    </cfRule>
  </conditionalFormatting>
  <conditionalFormatting sqref="E64">
    <cfRule type="expression" dxfId="300" priority="7">
      <formula>H64=TRUE</formula>
    </cfRule>
  </conditionalFormatting>
  <conditionalFormatting sqref="E84">
    <cfRule type="expression" dxfId="299" priority="6">
      <formula>H84=TRUE</formula>
    </cfRule>
  </conditionalFormatting>
  <conditionalFormatting sqref="E89">
    <cfRule type="expression" dxfId="298" priority="5">
      <formula>H89=TRUE</formula>
    </cfRule>
  </conditionalFormatting>
  <conditionalFormatting sqref="E93">
    <cfRule type="expression" dxfId="297" priority="4">
      <formula>H93=TRUE</formula>
    </cfRule>
  </conditionalFormatting>
  <conditionalFormatting sqref="E96">
    <cfRule type="expression" dxfId="296" priority="3">
      <formula>H96=TRUE</formula>
    </cfRule>
  </conditionalFormatting>
  <conditionalFormatting sqref="E99">
    <cfRule type="expression" dxfId="295" priority="2">
      <formula>H99=TRUE</formula>
    </cfRule>
  </conditionalFormatting>
  <conditionalFormatting sqref="E112:E142">
    <cfRule type="expression" dxfId="294" priority="13">
      <formula>H112=TRUE</formula>
    </cfRule>
  </conditionalFormatting>
  <conditionalFormatting sqref="E154:E195">
    <cfRule type="expression" dxfId="293" priority="15">
      <formula>H154=TRUE</formula>
    </cfRule>
  </conditionalFormatting>
  <conditionalFormatting sqref="E207:E248">
    <cfRule type="expression" dxfId="292"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91" priority="10">
      <formula>W11=TRUE</formula>
    </cfRule>
  </conditionalFormatting>
  <conditionalFormatting sqref="F13 F22 F25 F28 F32 F43 F50 F53 F71 F75 F80 F102 F112:F142 F35 F38 F60 F64 F68 F84 F89 F93 F96 F99 F154:F195 F207:F248">
    <cfRule type="expression" dxfId="290" priority="11">
      <formula>U13=TRUE</formula>
    </cfRule>
  </conditionalFormatting>
  <conditionalFormatting sqref="G110:G267">
    <cfRule type="expression" dxfId="289" priority="12">
      <formula>W110=TRUE</formula>
    </cfRule>
  </conditionalFormatting>
  <conditionalFormatting sqref="I8:I106">
    <cfRule type="cellIs" dxfId="288"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87" priority="17">
      <formula>K11=TRUE</formula>
    </cfRule>
  </conditionalFormatting>
  <pageMargins left="0.7" right="0.7" top="0.75" bottom="0.75" header="0.3" footer="0.3"/>
  <pageSetup paperSize="9" orientation="portrait" verticalDpi="0" r:id="rId1"/>
  <drawing r:id="rId2"/>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sheetPr codeName="Worksheet____115"/>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294</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0.16</v>
      </c>
      <c r="F8" s="18">
        <v>0.84</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0.16</v>
      </c>
      <c r="F11" s="50">
        <v>0.84</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0.16</v>
      </c>
      <c r="F12" s="50">
        <v>0.84</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0.12</v>
      </c>
      <c r="F14" s="50">
        <v>0.88</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1</v>
      </c>
      <c r="X14" s="14" t="e">
        <v>#REF!</v>
      </c>
    </row>
    <row r="15" spans="1:32" ht="12.75" customHeight="1" x14ac:dyDescent="0.25">
      <c r="A15" s="13">
        <v>2</v>
      </c>
      <c r="C15" s="3" t="s">
        <v>31</v>
      </c>
      <c r="D15" s="20">
        <v>357</v>
      </c>
      <c r="E15" s="24">
        <v>0.12</v>
      </c>
      <c r="F15" s="50">
        <v>0.88</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0.17</v>
      </c>
      <c r="F16" s="50">
        <v>0.83</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0.19</v>
      </c>
      <c r="F17" s="50">
        <v>0.81</v>
      </c>
      <c r="I17" s="19"/>
      <c r="K17" s="14" t="b">
        <v>1</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0.18</v>
      </c>
      <c r="F18" s="50">
        <v>0.82</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0.19</v>
      </c>
      <c r="F19" s="50">
        <v>0.81</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0.21</v>
      </c>
      <c r="F20" s="50">
        <v>0.79</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0.13</v>
      </c>
      <c r="F21" s="50">
        <v>0.87</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1</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0.16</v>
      </c>
      <c r="F23" s="50">
        <v>0.84</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0.18</v>
      </c>
      <c r="F24" s="50">
        <v>0.82</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0.15</v>
      </c>
      <c r="F26" s="50">
        <v>0.85</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0.17</v>
      </c>
      <c r="F27" s="50">
        <v>0.83</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0.15</v>
      </c>
      <c r="F29" s="50">
        <v>0.85</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0.17</v>
      </c>
      <c r="F30" s="50">
        <v>0.83</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0.16</v>
      </c>
      <c r="F31" s="50">
        <v>0.84</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0.16</v>
      </c>
      <c r="F33" s="50">
        <v>0.84</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0.16</v>
      </c>
      <c r="F34" s="50">
        <v>0.84</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0.18</v>
      </c>
      <c r="F36" s="50">
        <v>0.82</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0.14000000000000001</v>
      </c>
      <c r="F37" s="50">
        <v>0.86</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0.13</v>
      </c>
      <c r="F39" s="50">
        <v>0.87</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1</v>
      </c>
      <c r="X39" s="14" t="e">
        <v>#REF!</v>
      </c>
    </row>
    <row r="40" spans="1:24" ht="12.75" customHeight="1" x14ac:dyDescent="0.25">
      <c r="A40" s="13">
        <v>8</v>
      </c>
      <c r="C40" s="3" t="s">
        <v>9</v>
      </c>
      <c r="D40" s="20">
        <v>619</v>
      </c>
      <c r="E40" s="24">
        <v>0.16</v>
      </c>
      <c r="F40" s="50">
        <v>0.84</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0.13</v>
      </c>
      <c r="F41" s="50">
        <v>0.87</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1</v>
      </c>
      <c r="X41" s="14" t="e">
        <v>#REF!</v>
      </c>
    </row>
    <row r="42" spans="1:24" ht="12.75" customHeight="1" x14ac:dyDescent="0.25">
      <c r="A42" s="13">
        <v>8</v>
      </c>
      <c r="C42" s="3" t="s">
        <v>11</v>
      </c>
      <c r="D42" s="20">
        <v>700</v>
      </c>
      <c r="E42" s="24">
        <v>0.2</v>
      </c>
      <c r="F42" s="50">
        <v>0.8</v>
      </c>
      <c r="I42" s="19"/>
      <c r="K42" s="14" t="b">
        <v>1</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0.16</v>
      </c>
      <c r="F44" s="50">
        <v>0.84</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1</v>
      </c>
      <c r="X44" s="14" t="e">
        <v>#REF!</v>
      </c>
    </row>
    <row r="45" spans="1:24" ht="12.75" customHeight="1" x14ac:dyDescent="0.25">
      <c r="A45" s="13">
        <v>9</v>
      </c>
      <c r="C45" s="3" t="s">
        <v>52</v>
      </c>
      <c r="D45" s="20">
        <v>50</v>
      </c>
      <c r="E45" s="24">
        <v>0.1</v>
      </c>
      <c r="F45" s="50">
        <v>0.9</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0.21</v>
      </c>
      <c r="F46" s="50">
        <v>0.79</v>
      </c>
      <c r="I46" s="19"/>
      <c r="K46" s="14" t="b">
        <v>1</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0.12</v>
      </c>
      <c r="F47" s="50">
        <v>0.88</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0.13</v>
      </c>
      <c r="F48" s="50">
        <v>0.88</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0.27</v>
      </c>
      <c r="F49" s="50">
        <v>0.73</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0.4</v>
      </c>
      <c r="F51" s="50">
        <v>0.6</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0.15</v>
      </c>
      <c r="F52" s="50">
        <v>0.85</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0.24</v>
      </c>
      <c r="F54" s="50">
        <v>0.76</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0.24</v>
      </c>
      <c r="F55" s="50">
        <v>0.76</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0.2</v>
      </c>
      <c r="F56" s="50">
        <v>0.8</v>
      </c>
      <c r="I56" s="19"/>
      <c r="K56" s="14" t="b">
        <v>0</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0.36</v>
      </c>
      <c r="F57" s="50">
        <v>0.64</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0.14000000000000001</v>
      </c>
      <c r="F58" s="50">
        <v>0.86</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0.2</v>
      </c>
      <c r="F59" s="50">
        <v>0.8</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0.19</v>
      </c>
      <c r="F61" s="50">
        <v>0.81</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0.19</v>
      </c>
      <c r="F62" s="50">
        <v>0.81</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0.15</v>
      </c>
      <c r="F63" s="50">
        <v>0.85</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0.14000000000000001</v>
      </c>
      <c r="F65" s="50">
        <v>0.86</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0.17</v>
      </c>
      <c r="F66" s="50">
        <v>0.83</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0.16</v>
      </c>
      <c r="F67" s="50">
        <v>0.84</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0.3</v>
      </c>
      <c r="F69" s="50">
        <v>0.7</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0.11</v>
      </c>
      <c r="F70" s="50">
        <v>0.89</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0.24</v>
      </c>
      <c r="F72" s="50">
        <v>0.76</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0.16</v>
      </c>
      <c r="F73" s="50">
        <v>0.84</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0.15</v>
      </c>
      <c r="F74" s="50">
        <v>0.85</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0.26</v>
      </c>
      <c r="F76" s="50">
        <v>0.74</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0.19</v>
      </c>
      <c r="F77" s="50">
        <v>0.81</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0.15</v>
      </c>
      <c r="F78" s="50">
        <v>0.85</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0.14000000000000001</v>
      </c>
      <c r="F79" s="50">
        <v>0.86</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0.24</v>
      </c>
      <c r="F81" s="50">
        <v>0.76</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0.2</v>
      </c>
      <c r="F82" s="50">
        <v>0.8</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0.13</v>
      </c>
      <c r="F83" s="50">
        <v>0.87</v>
      </c>
      <c r="I83" s="19"/>
      <c r="K83" s="14" t="b">
        <v>0</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v>
      </c>
      <c r="F85" s="50">
        <v>0.9</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0.16</v>
      </c>
      <c r="F86" s="50">
        <v>0.84</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0.24</v>
      </c>
      <c r="F87" s="50">
        <v>0.76</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0.13</v>
      </c>
      <c r="F88" s="50">
        <v>0.87</v>
      </c>
      <c r="I88" s="19"/>
      <c r="K88" s="14" t="b">
        <v>0</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0.32</v>
      </c>
      <c r="F90" s="50">
        <v>0.68</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0.2</v>
      </c>
      <c r="F91" s="50">
        <v>0.8</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0.12</v>
      </c>
      <c r="F92" s="50">
        <v>0.88</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0.2</v>
      </c>
      <c r="F94" s="50">
        <v>0.8</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7.0000000000000007E-2</v>
      </c>
      <c r="F95" s="50">
        <v>0.93</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0.24</v>
      </c>
      <c r="F97" s="50">
        <v>0.76</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7.0000000000000007E-2</v>
      </c>
      <c r="F98" s="50">
        <v>0.93</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0.33</v>
      </c>
      <c r="F100" s="50">
        <v>0.67</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0.22</v>
      </c>
      <c r="F103" s="50">
        <v>0.78</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0.23</v>
      </c>
      <c r="F104" s="50">
        <v>0.77</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0.14000000000000001</v>
      </c>
      <c r="F105" s="50">
        <v>0.86</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0.11</v>
      </c>
      <c r="F106" s="51">
        <v>0.89</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286" priority="16">
      <formula>H13=TRUE</formula>
    </cfRule>
  </conditionalFormatting>
  <conditionalFormatting sqref="E35">
    <cfRule type="expression" dxfId="285" priority="9">
      <formula>H35=TRUE</formula>
    </cfRule>
  </conditionalFormatting>
  <conditionalFormatting sqref="E60">
    <cfRule type="expression" dxfId="284" priority="8">
      <formula>H60=TRUE</formula>
    </cfRule>
  </conditionalFormatting>
  <conditionalFormatting sqref="E64">
    <cfRule type="expression" dxfId="283" priority="7">
      <formula>H64=TRUE</formula>
    </cfRule>
  </conditionalFormatting>
  <conditionalFormatting sqref="E84">
    <cfRule type="expression" dxfId="282" priority="6">
      <formula>H84=TRUE</formula>
    </cfRule>
  </conditionalFormatting>
  <conditionalFormatting sqref="E89">
    <cfRule type="expression" dxfId="281" priority="5">
      <formula>H89=TRUE</formula>
    </cfRule>
  </conditionalFormatting>
  <conditionalFormatting sqref="E93">
    <cfRule type="expression" dxfId="280" priority="4">
      <formula>H93=TRUE</formula>
    </cfRule>
  </conditionalFormatting>
  <conditionalFormatting sqref="E96">
    <cfRule type="expression" dxfId="279" priority="3">
      <formula>H96=TRUE</formula>
    </cfRule>
  </conditionalFormatting>
  <conditionalFormatting sqref="E99">
    <cfRule type="expression" dxfId="278" priority="2">
      <formula>H99=TRUE</formula>
    </cfRule>
  </conditionalFormatting>
  <conditionalFormatting sqref="E112:E142">
    <cfRule type="expression" dxfId="277" priority="13">
      <formula>H112=TRUE</formula>
    </cfRule>
  </conditionalFormatting>
  <conditionalFormatting sqref="E154:E195">
    <cfRule type="expression" dxfId="276" priority="15">
      <formula>H154=TRUE</formula>
    </cfRule>
  </conditionalFormatting>
  <conditionalFormatting sqref="E207:E248">
    <cfRule type="expression" dxfId="275"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74" priority="10">
      <formula>W11=TRUE</formula>
    </cfRule>
  </conditionalFormatting>
  <conditionalFormatting sqref="F13 F22 F25 F28 F32 F43 F50 F53 F71 F75 F80 F102 F112:F142 F35 F38 F60 F64 F68 F84 F89 F93 F96 F99 F154:F195 F207:F248">
    <cfRule type="expression" dxfId="273" priority="11">
      <formula>U13=TRUE</formula>
    </cfRule>
  </conditionalFormatting>
  <conditionalFormatting sqref="G110:G267">
    <cfRule type="expression" dxfId="272" priority="12">
      <formula>W110=TRUE</formula>
    </cfRule>
  </conditionalFormatting>
  <conditionalFormatting sqref="I8:I106">
    <cfRule type="cellIs" dxfId="271"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70" priority="17">
      <formula>K11=TRUE</formula>
    </cfRule>
  </conditionalFormatting>
  <pageMargins left="0.7" right="0.7" top="0.75" bottom="0.75" header="0.3" footer="0.3"/>
  <pageSetup paperSize="9" orientation="portrait" verticalDpi="0" r:id="rId1"/>
  <drawing r:id="rId2"/>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sheetPr codeName="Worksheet____116"/>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295</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0.09</v>
      </c>
      <c r="F8" s="18">
        <v>0.91</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0.11</v>
      </c>
      <c r="F11" s="50">
        <v>0.89</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7.0000000000000007E-2</v>
      </c>
      <c r="F12" s="50">
        <v>0.93</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0.09</v>
      </c>
      <c r="F14" s="50">
        <v>0.91</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0.08</v>
      </c>
      <c r="F15" s="50">
        <v>0.92</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0</v>
      </c>
      <c r="X15" s="14" t="e">
        <v>#REF!</v>
      </c>
    </row>
    <row r="16" spans="1:32" ht="12.75" customHeight="1" x14ac:dyDescent="0.25">
      <c r="A16" s="13">
        <v>2</v>
      </c>
      <c r="C16" s="3" t="s">
        <v>32</v>
      </c>
      <c r="D16" s="20">
        <v>358</v>
      </c>
      <c r="E16" s="24">
        <v>0.1</v>
      </c>
      <c r="F16" s="50">
        <v>0.9</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0.11</v>
      </c>
      <c r="F17" s="50">
        <v>0.89</v>
      </c>
      <c r="I17" s="19"/>
      <c r="K17" s="14" t="b">
        <v>0</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0.09</v>
      </c>
      <c r="F18" s="50">
        <v>0.91</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0.05</v>
      </c>
      <c r="F19" s="50">
        <v>0.95</v>
      </c>
      <c r="I19" s="19"/>
      <c r="K19" s="14" t="b">
        <v>0</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0.08</v>
      </c>
      <c r="F20" s="50">
        <v>0.92</v>
      </c>
      <c r="I20" s="19"/>
      <c r="K20" s="14" t="b">
        <v>0</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0.05</v>
      </c>
      <c r="F21" s="50">
        <v>0.95</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0.1</v>
      </c>
      <c r="F23" s="50">
        <v>0.9</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0.06</v>
      </c>
      <c r="F24" s="50">
        <v>0.94</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0.11</v>
      </c>
      <c r="F26" s="50">
        <v>0.89</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0.08</v>
      </c>
      <c r="F27" s="50">
        <v>0.92</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0.09</v>
      </c>
      <c r="F29" s="50">
        <v>0.91</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0.08</v>
      </c>
      <c r="F30" s="50">
        <v>0.92</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0.09</v>
      </c>
      <c r="F31" s="50">
        <v>0.91</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0.09</v>
      </c>
      <c r="F33" s="50">
        <v>0.91</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7.0000000000000007E-2</v>
      </c>
      <c r="F34" s="50">
        <v>0.93</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0.08</v>
      </c>
      <c r="F36" s="50">
        <v>0.92</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0.1</v>
      </c>
      <c r="F37" s="50">
        <v>0.9</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7.0000000000000007E-2</v>
      </c>
      <c r="F39" s="50">
        <v>0.93</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0.09</v>
      </c>
      <c r="F40" s="50">
        <v>0.91</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0.09</v>
      </c>
      <c r="F41" s="50">
        <v>0.91</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0.1</v>
      </c>
      <c r="F42" s="50">
        <v>0.9</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0.09</v>
      </c>
      <c r="F44" s="50">
        <v>0.91</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0.08</v>
      </c>
      <c r="F45" s="50">
        <v>0.92</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0</v>
      </c>
      <c r="X45" s="14" t="e">
        <v>#REF!</v>
      </c>
    </row>
    <row r="46" spans="1:24" ht="12.75" customHeight="1" x14ac:dyDescent="0.25">
      <c r="A46" s="13">
        <v>9</v>
      </c>
      <c r="C46" s="3" t="s">
        <v>53</v>
      </c>
      <c r="D46" s="20">
        <v>67</v>
      </c>
      <c r="E46" s="24">
        <v>7.0000000000000007E-2</v>
      </c>
      <c r="F46" s="50">
        <v>0.93</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1</v>
      </c>
      <c r="X46" s="14" t="e">
        <v>#REF!</v>
      </c>
    </row>
    <row r="47" spans="1:24" ht="12.75" customHeight="1" x14ac:dyDescent="0.25">
      <c r="A47" s="13">
        <v>9</v>
      </c>
      <c r="C47" s="3" t="s">
        <v>54</v>
      </c>
      <c r="D47" s="20">
        <v>83</v>
      </c>
      <c r="E47" s="24">
        <v>0.08</v>
      </c>
      <c r="F47" s="50">
        <v>0.92</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0</v>
      </c>
      <c r="X47" s="14" t="e">
        <v>#REF!</v>
      </c>
    </row>
    <row r="48" spans="1:24" ht="12.75" customHeight="1" x14ac:dyDescent="0.25">
      <c r="A48" s="13">
        <v>9</v>
      </c>
      <c r="C48" s="3" t="s">
        <v>55</v>
      </c>
      <c r="D48" s="20">
        <v>64</v>
      </c>
      <c r="E48" s="24">
        <v>0.06</v>
      </c>
      <c r="F48" s="50">
        <v>0.94</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0.14000000000000001</v>
      </c>
      <c r="F49" s="50">
        <v>0.86</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0.23</v>
      </c>
      <c r="F51" s="50">
        <v>0.77</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0.08</v>
      </c>
      <c r="F52" s="50">
        <v>0.92</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0.18</v>
      </c>
      <c r="F54" s="50">
        <v>0.82</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0.15</v>
      </c>
      <c r="F55" s="50">
        <v>0.85</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0.13</v>
      </c>
      <c r="F56" s="50">
        <v>0.87</v>
      </c>
      <c r="I56" s="19"/>
      <c r="K56" s="14" t="b">
        <v>0</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0.28999999999999998</v>
      </c>
      <c r="F57" s="50">
        <v>0.71</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7.0000000000000007E-2</v>
      </c>
      <c r="F58" s="50">
        <v>0.93</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0.11</v>
      </c>
      <c r="F59" s="50">
        <v>0.89</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0.08</v>
      </c>
      <c r="F61" s="50">
        <v>0.92</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0.11</v>
      </c>
      <c r="F62" s="50">
        <v>0.89</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0.08</v>
      </c>
      <c r="F63" s="50">
        <v>0.92</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0.06</v>
      </c>
      <c r="F65" s="50">
        <v>0.94</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0.12</v>
      </c>
      <c r="F66" s="50">
        <v>0.88</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7.0000000000000007E-2</v>
      </c>
      <c r="F67" s="50">
        <v>0.93</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0.18</v>
      </c>
      <c r="F69" s="50">
        <v>0.82</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0.06</v>
      </c>
      <c r="F70" s="50">
        <v>0.94</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0.17</v>
      </c>
      <c r="F72" s="50">
        <v>0.83</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v>
      </c>
      <c r="F73" s="50">
        <v>0.9</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0.06</v>
      </c>
      <c r="F74" s="50">
        <v>0.94</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0.13</v>
      </c>
      <c r="F76" s="50">
        <v>0.87</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0.1</v>
      </c>
      <c r="F77" s="50">
        <v>0.9</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0</v>
      </c>
      <c r="X77" s="14" t="e">
        <v>#REF!</v>
      </c>
    </row>
    <row r="78" spans="1:24" ht="12.75" customHeight="1" x14ac:dyDescent="0.25">
      <c r="A78" s="13">
        <v>16</v>
      </c>
      <c r="C78" s="3" t="s">
        <v>78</v>
      </c>
      <c r="D78" s="20">
        <v>1635</v>
      </c>
      <c r="E78" s="24">
        <v>0.09</v>
      </c>
      <c r="F78" s="50">
        <v>0.91</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0</v>
      </c>
      <c r="X78" s="14" t="e">
        <v>#REF!</v>
      </c>
    </row>
    <row r="79" spans="1:24" ht="12.75" customHeight="1" x14ac:dyDescent="0.25">
      <c r="A79" s="13">
        <v>16</v>
      </c>
      <c r="C79" s="3" t="s">
        <v>80</v>
      </c>
      <c r="D79" s="20">
        <v>253</v>
      </c>
      <c r="E79" s="24">
        <v>0.05</v>
      </c>
      <c r="F79" s="50">
        <v>0.95</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0.14000000000000001</v>
      </c>
      <c r="F81" s="50">
        <v>0.86</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0</v>
      </c>
      <c r="X81" s="14" t="e">
        <v>#REF!</v>
      </c>
    </row>
    <row r="82" spans="1:24" ht="12.75" customHeight="1" x14ac:dyDescent="0.25">
      <c r="A82" s="13">
        <v>17</v>
      </c>
      <c r="C82" s="3" t="s">
        <v>71</v>
      </c>
      <c r="D82" s="20">
        <v>696</v>
      </c>
      <c r="E82" s="24">
        <v>0.12</v>
      </c>
      <c r="F82" s="50">
        <v>0.88</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0</v>
      </c>
      <c r="X82" s="14" t="e">
        <v>#REF!</v>
      </c>
    </row>
    <row r="83" spans="1:24" ht="12.75" customHeight="1" x14ac:dyDescent="0.25">
      <c r="A83" s="13">
        <v>17</v>
      </c>
      <c r="C83" s="3" t="s">
        <v>72</v>
      </c>
      <c r="D83" s="20">
        <v>1375</v>
      </c>
      <c r="E83" s="24">
        <v>7.0000000000000007E-2</v>
      </c>
      <c r="F83" s="50">
        <v>0.93</v>
      </c>
      <c r="I83" s="19"/>
      <c r="K83" s="14" t="b">
        <v>0</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7.0000000000000007E-2</v>
      </c>
      <c r="F85" s="50">
        <v>0.93</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7.0000000000000007E-2</v>
      </c>
      <c r="F86" s="50">
        <v>0.93</v>
      </c>
      <c r="I86" s="19"/>
      <c r="K86" s="14" t="b">
        <v>0</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0.13</v>
      </c>
      <c r="F87" s="50">
        <v>0.87</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0</v>
      </c>
      <c r="X87" s="14" t="e">
        <v>#REF!</v>
      </c>
    </row>
    <row r="88" spans="1:24" ht="12.75" customHeight="1" x14ac:dyDescent="0.25">
      <c r="A88" s="13">
        <v>17</v>
      </c>
      <c r="C88" s="3" t="s">
        <v>83</v>
      </c>
      <c r="D88" s="20">
        <v>63</v>
      </c>
      <c r="E88" s="24">
        <v>0.1</v>
      </c>
      <c r="F88" s="50">
        <v>0.9</v>
      </c>
      <c r="I88" s="19"/>
      <c r="K88" s="14" t="b">
        <v>0</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0.18</v>
      </c>
      <c r="F90" s="50">
        <v>0.82</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0.12</v>
      </c>
      <c r="F91" s="50">
        <v>0.88</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0</v>
      </c>
      <c r="X91" s="14" t="e">
        <v>#REF!</v>
      </c>
    </row>
    <row r="92" spans="1:24" ht="12.75" customHeight="1" x14ac:dyDescent="0.25">
      <c r="A92" s="13">
        <v>17</v>
      </c>
      <c r="C92" s="3" t="s">
        <v>72</v>
      </c>
      <c r="D92" s="20">
        <v>1255</v>
      </c>
      <c r="E92" s="24">
        <v>0.06</v>
      </c>
      <c r="F92" s="50">
        <v>0.94</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0.12</v>
      </c>
      <c r="F94" s="50">
        <v>0.88</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0</v>
      </c>
      <c r="X94" s="14" t="e">
        <v>#REF!</v>
      </c>
    </row>
    <row r="95" spans="1:24" ht="12.75" customHeight="1" x14ac:dyDescent="0.25">
      <c r="A95" s="13">
        <v>17</v>
      </c>
      <c r="C95" s="3" t="s">
        <v>12</v>
      </c>
      <c r="D95" s="20">
        <v>695</v>
      </c>
      <c r="E95" s="24">
        <v>0.03</v>
      </c>
      <c r="F95" s="50">
        <v>0.97</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0.14000000000000001</v>
      </c>
      <c r="F97" s="50">
        <v>0.86</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0</v>
      </c>
      <c r="X97" s="14" t="e">
        <v>#REF!</v>
      </c>
    </row>
    <row r="98" spans="1:35" ht="12.75" customHeight="1" x14ac:dyDescent="0.25">
      <c r="A98" s="13">
        <v>17</v>
      </c>
      <c r="C98" s="3" t="s">
        <v>12</v>
      </c>
      <c r="D98" s="20">
        <v>1000</v>
      </c>
      <c r="E98" s="24">
        <v>0.03</v>
      </c>
      <c r="F98" s="50">
        <v>0.97</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0.18</v>
      </c>
      <c r="F100" s="50">
        <v>0.82</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0.15</v>
      </c>
      <c r="F103" s="50">
        <v>0.85</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0.1</v>
      </c>
      <c r="F104" s="50">
        <v>0.9</v>
      </c>
      <c r="I104" s="19"/>
      <c r="K104" s="14" t="b">
        <v>0</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0.08</v>
      </c>
      <c r="F105" s="50">
        <v>0.92</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0.06</v>
      </c>
      <c r="F106" s="51">
        <v>0.94</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269" priority="16">
      <formula>H13=TRUE</formula>
    </cfRule>
  </conditionalFormatting>
  <conditionalFormatting sqref="E35">
    <cfRule type="expression" dxfId="268" priority="9">
      <formula>H35=TRUE</formula>
    </cfRule>
  </conditionalFormatting>
  <conditionalFormatting sqref="E60">
    <cfRule type="expression" dxfId="267" priority="8">
      <formula>H60=TRUE</formula>
    </cfRule>
  </conditionalFormatting>
  <conditionalFormatting sqref="E64">
    <cfRule type="expression" dxfId="266" priority="7">
      <formula>H64=TRUE</formula>
    </cfRule>
  </conditionalFormatting>
  <conditionalFormatting sqref="E84">
    <cfRule type="expression" dxfId="265" priority="6">
      <formula>H84=TRUE</formula>
    </cfRule>
  </conditionalFormatting>
  <conditionalFormatting sqref="E89">
    <cfRule type="expression" dxfId="264" priority="5">
      <formula>H89=TRUE</formula>
    </cfRule>
  </conditionalFormatting>
  <conditionalFormatting sqref="E93">
    <cfRule type="expression" dxfId="263" priority="4">
      <formula>H93=TRUE</formula>
    </cfRule>
  </conditionalFormatting>
  <conditionalFormatting sqref="E96">
    <cfRule type="expression" dxfId="262" priority="3">
      <formula>H96=TRUE</formula>
    </cfRule>
  </conditionalFormatting>
  <conditionalFormatting sqref="E99">
    <cfRule type="expression" dxfId="261" priority="2">
      <formula>H99=TRUE</formula>
    </cfRule>
  </conditionalFormatting>
  <conditionalFormatting sqref="E112:E142">
    <cfRule type="expression" dxfId="260" priority="13">
      <formula>H112=TRUE</formula>
    </cfRule>
  </conditionalFormatting>
  <conditionalFormatting sqref="E154:E195">
    <cfRule type="expression" dxfId="259" priority="15">
      <formula>H154=TRUE</formula>
    </cfRule>
  </conditionalFormatting>
  <conditionalFormatting sqref="E207:E248">
    <cfRule type="expression" dxfId="258"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57" priority="10">
      <formula>W11=TRUE</formula>
    </cfRule>
  </conditionalFormatting>
  <conditionalFormatting sqref="F13 F22 F25 F28 F32 F43 F50 F53 F71 F75 F80 F102 F112:F142 F35 F38 F60 F64 F68 F84 F89 F93 F96 F99 F154:F195 F207:F248">
    <cfRule type="expression" dxfId="256" priority="11">
      <formula>U13=TRUE</formula>
    </cfRule>
  </conditionalFormatting>
  <conditionalFormatting sqref="G110:G267">
    <cfRule type="expression" dxfId="255" priority="12">
      <formula>W110=TRUE</formula>
    </cfRule>
  </conditionalFormatting>
  <conditionalFormatting sqref="I8:I106">
    <cfRule type="cellIs" dxfId="254"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53" priority="17">
      <formula>K11=TRUE</formula>
    </cfRule>
  </conditionalFormatting>
  <pageMargins left="0.7" right="0.7" top="0.75" bottom="0.75" header="0.3" footer="0.3"/>
  <pageSetup paperSize="9" orientation="portrait" verticalDpi="0" r:id="rId1"/>
  <drawing r:id="rId2"/>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sheetPr codeName="Worksheet____117"/>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296</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0.2</v>
      </c>
      <c r="F8" s="18">
        <v>0.8</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0.18</v>
      </c>
      <c r="F11" s="50">
        <v>0.82</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0.23</v>
      </c>
      <c r="F12" s="50">
        <v>0.77</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0.17</v>
      </c>
      <c r="F14" s="50">
        <v>0.83</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1</v>
      </c>
      <c r="X14" s="14" t="e">
        <v>#REF!</v>
      </c>
    </row>
    <row r="15" spans="1:32" ht="12.75" customHeight="1" x14ac:dyDescent="0.25">
      <c r="A15" s="13">
        <v>2</v>
      </c>
      <c r="C15" s="3" t="s">
        <v>31</v>
      </c>
      <c r="D15" s="20">
        <v>357</v>
      </c>
      <c r="E15" s="24">
        <v>0.17</v>
      </c>
      <c r="F15" s="50">
        <v>0.83</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1</v>
      </c>
      <c r="X15" s="14" t="e">
        <v>#REF!</v>
      </c>
    </row>
    <row r="16" spans="1:32" ht="12.75" customHeight="1" x14ac:dyDescent="0.25">
      <c r="A16" s="13">
        <v>2</v>
      </c>
      <c r="C16" s="3" t="s">
        <v>32</v>
      </c>
      <c r="D16" s="20">
        <v>358</v>
      </c>
      <c r="E16" s="24">
        <v>0.23</v>
      </c>
      <c r="F16" s="50">
        <v>0.77</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0.23</v>
      </c>
      <c r="F17" s="50">
        <v>0.77</v>
      </c>
      <c r="I17" s="19"/>
      <c r="K17" s="14" t="b">
        <v>0</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0.19</v>
      </c>
      <c r="F18" s="50">
        <v>0.81</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1</v>
      </c>
      <c r="X18" s="14" t="e">
        <v>#REF!</v>
      </c>
    </row>
    <row r="19" spans="1:24" ht="12.75" customHeight="1" x14ac:dyDescent="0.25">
      <c r="A19" s="13">
        <v>2</v>
      </c>
      <c r="C19" s="3" t="s">
        <v>35</v>
      </c>
      <c r="D19" s="20">
        <v>139</v>
      </c>
      <c r="E19" s="24">
        <v>0.26</v>
      </c>
      <c r="F19" s="50">
        <v>0.74</v>
      </c>
      <c r="I19" s="19"/>
      <c r="K19" s="14" t="b">
        <v>1</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0.25</v>
      </c>
      <c r="F20" s="50">
        <v>0.75</v>
      </c>
      <c r="I20" s="19"/>
      <c r="K20" s="14" t="b">
        <v>1</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0.18</v>
      </c>
      <c r="F21" s="50">
        <v>0.82</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1</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0.2</v>
      </c>
      <c r="F23" s="50">
        <v>0.8</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0.23</v>
      </c>
      <c r="F24" s="50">
        <v>0.77</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0.22</v>
      </c>
      <c r="F26" s="50">
        <v>0.78</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0.2</v>
      </c>
      <c r="F27" s="50">
        <v>0.8</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0.22</v>
      </c>
      <c r="F29" s="50">
        <v>0.78</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0.18</v>
      </c>
      <c r="F30" s="50">
        <v>0.82</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0.2</v>
      </c>
      <c r="F31" s="50">
        <v>0.8</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0.21</v>
      </c>
      <c r="F33" s="50">
        <v>0.79</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0.18</v>
      </c>
      <c r="F34" s="50">
        <v>0.82</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0.19</v>
      </c>
      <c r="F36" s="50">
        <v>0.81</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0.22</v>
      </c>
      <c r="F37" s="50">
        <v>0.78</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0.21</v>
      </c>
      <c r="F39" s="50">
        <v>0.79</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0.22</v>
      </c>
      <c r="F40" s="50">
        <v>0.78</v>
      </c>
      <c r="I40" s="19"/>
      <c r="K40" s="14" t="b">
        <v>1</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0.15</v>
      </c>
      <c r="F41" s="50">
        <v>0.85</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1</v>
      </c>
      <c r="X41" s="14" t="e">
        <v>#REF!</v>
      </c>
    </row>
    <row r="42" spans="1:24" ht="12.75" customHeight="1" x14ac:dyDescent="0.25">
      <c r="A42" s="13">
        <v>8</v>
      </c>
      <c r="C42" s="3" t="s">
        <v>11</v>
      </c>
      <c r="D42" s="20">
        <v>700</v>
      </c>
      <c r="E42" s="24">
        <v>0.22</v>
      </c>
      <c r="F42" s="50">
        <v>0.78</v>
      </c>
      <c r="I42" s="19"/>
      <c r="K42" s="14" t="b">
        <v>1</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0.21</v>
      </c>
      <c r="F44" s="50">
        <v>0.79</v>
      </c>
      <c r="I44" s="19"/>
      <c r="K44" s="14" t="b">
        <v>1</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0.2</v>
      </c>
      <c r="F45" s="50">
        <v>0.8</v>
      </c>
      <c r="I45" s="19"/>
      <c r="K45" s="14" t="b">
        <v>1</v>
      </c>
      <c r="L45" s="14" t="e">
        <v>#REF!</v>
      </c>
      <c r="M45" s="14" t="e">
        <v>#REF!</v>
      </c>
      <c r="N45" s="14" t="e">
        <v>#REF!</v>
      </c>
      <c r="O45" s="14" t="e">
        <v>#REF!</v>
      </c>
      <c r="P45" s="14" t="e">
        <v>#REF!</v>
      </c>
      <c r="Q45" s="14" t="e">
        <v>#REF!</v>
      </c>
      <c r="R45" s="14" t="e">
        <v>#REF!</v>
      </c>
      <c r="S45" s="14" t="e">
        <v>#REF!</v>
      </c>
      <c r="T45" s="14" t="e">
        <v>#REF!</v>
      </c>
      <c r="U45" s="14" t="e">
        <v>#REF!</v>
      </c>
      <c r="V45" s="14" t="e">
        <v>#REF!</v>
      </c>
      <c r="W45" s="14" t="b">
        <v>1</v>
      </c>
      <c r="X45" s="14" t="e">
        <v>#REF!</v>
      </c>
    </row>
    <row r="46" spans="1:24" ht="12.75" customHeight="1" x14ac:dyDescent="0.25">
      <c r="A46" s="13">
        <v>9</v>
      </c>
      <c r="C46" s="3" t="s">
        <v>53</v>
      </c>
      <c r="D46" s="20">
        <v>67</v>
      </c>
      <c r="E46" s="24">
        <v>0.16</v>
      </c>
      <c r="F46" s="50">
        <v>0.84</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1</v>
      </c>
      <c r="X46" s="14" t="e">
        <v>#REF!</v>
      </c>
    </row>
    <row r="47" spans="1:24" ht="12.75" customHeight="1" x14ac:dyDescent="0.25">
      <c r="A47" s="13">
        <v>9</v>
      </c>
      <c r="C47" s="3" t="s">
        <v>54</v>
      </c>
      <c r="D47" s="20">
        <v>83</v>
      </c>
      <c r="E47" s="24">
        <v>0.13</v>
      </c>
      <c r="F47" s="50">
        <v>0.87</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1</v>
      </c>
      <c r="X47" s="14" t="e">
        <v>#REF!</v>
      </c>
    </row>
    <row r="48" spans="1:24" ht="12.75" customHeight="1" x14ac:dyDescent="0.25">
      <c r="A48" s="13">
        <v>9</v>
      </c>
      <c r="C48" s="3" t="s">
        <v>55</v>
      </c>
      <c r="D48" s="20">
        <v>64</v>
      </c>
      <c r="E48" s="24">
        <v>0.14000000000000001</v>
      </c>
      <c r="F48" s="50">
        <v>0.86</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0.27</v>
      </c>
      <c r="F49" s="50">
        <v>0.73</v>
      </c>
      <c r="I49" s="19"/>
      <c r="K49" s="14" t="b">
        <v>1</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0.36</v>
      </c>
      <c r="F51" s="50">
        <v>0.64</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0.2</v>
      </c>
      <c r="F52" s="50">
        <v>0.8</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0.33</v>
      </c>
      <c r="F54" s="50">
        <v>0.67</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0.34</v>
      </c>
      <c r="F55" s="50">
        <v>0.66</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0</v>
      </c>
      <c r="X55" s="14" t="e">
        <v>#REF!</v>
      </c>
    </row>
    <row r="56" spans="1:24" ht="12.75" customHeight="1" x14ac:dyDescent="0.25">
      <c r="A56" s="13">
        <v>11</v>
      </c>
      <c r="C56" s="3" t="s">
        <v>61</v>
      </c>
      <c r="D56" s="20">
        <v>127</v>
      </c>
      <c r="E56" s="24">
        <v>0.25</v>
      </c>
      <c r="F56" s="50">
        <v>0.75</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0.4</v>
      </c>
      <c r="F57" s="50">
        <v>0.6</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0.18</v>
      </c>
      <c r="F58" s="50">
        <v>0.82</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0.22</v>
      </c>
      <c r="F59" s="50">
        <v>0.78</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0.25</v>
      </c>
      <c r="F61" s="50">
        <v>0.75</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0.23</v>
      </c>
      <c r="F62" s="50">
        <v>0.77</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0.19</v>
      </c>
      <c r="F63" s="50">
        <v>0.81</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0.18</v>
      </c>
      <c r="F65" s="50">
        <v>0.82</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0.24</v>
      </c>
      <c r="F66" s="50">
        <v>0.76</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0.19</v>
      </c>
      <c r="F67" s="50">
        <v>0.81</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0.34</v>
      </c>
      <c r="F69" s="50">
        <v>0.66</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0.16</v>
      </c>
      <c r="F70" s="50">
        <v>0.84</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0.24</v>
      </c>
      <c r="F72" s="50">
        <v>0.76</v>
      </c>
      <c r="I72" s="19"/>
      <c r="K72" s="14" t="b">
        <v>0</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0.18</v>
      </c>
      <c r="F73" s="50">
        <v>0.82</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0</v>
      </c>
      <c r="X73" s="14" t="e">
        <v>#REF!</v>
      </c>
    </row>
    <row r="74" spans="1:24" ht="12.75" customHeight="1" x14ac:dyDescent="0.25">
      <c r="A74" s="13">
        <v>15</v>
      </c>
      <c r="C74" s="3" t="s">
        <v>78</v>
      </c>
      <c r="D74" s="20">
        <v>1164</v>
      </c>
      <c r="E74" s="24">
        <v>0.21</v>
      </c>
      <c r="F74" s="50">
        <v>0.79</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0</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0.38</v>
      </c>
      <c r="F76" s="50">
        <v>0.62</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0.25</v>
      </c>
      <c r="F77" s="50">
        <v>0.75</v>
      </c>
      <c r="I77" s="19"/>
      <c r="K77" s="14" t="b">
        <v>1</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0.2</v>
      </c>
      <c r="F78" s="50">
        <v>0.8</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0.16</v>
      </c>
      <c r="F79" s="50">
        <v>0.84</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0.25</v>
      </c>
      <c r="F81" s="50">
        <v>0.75</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0.28999999999999998</v>
      </c>
      <c r="F82" s="50">
        <v>0.71</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0.16</v>
      </c>
      <c r="F83" s="50">
        <v>0.84</v>
      </c>
      <c r="I83" s="19"/>
      <c r="K83" s="14" t="b">
        <v>1</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0.12</v>
      </c>
      <c r="F85" s="50">
        <v>0.88</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0.19</v>
      </c>
      <c r="F86" s="50">
        <v>0.81</v>
      </c>
      <c r="I86" s="19"/>
      <c r="K86" s="14" t="b">
        <v>1</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0.31</v>
      </c>
      <c r="F87" s="50">
        <v>0.69</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0.19</v>
      </c>
      <c r="F88" s="50">
        <v>0.81</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1</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0.38</v>
      </c>
      <c r="F90" s="50">
        <v>0.62</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0.28999999999999998</v>
      </c>
      <c r="F91" s="50">
        <v>0.71</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0.13</v>
      </c>
      <c r="F92" s="50">
        <v>0.87</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0.26</v>
      </c>
      <c r="F94" s="50">
        <v>0.74</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0.08</v>
      </c>
      <c r="F95" s="50">
        <v>0.92</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0.28999999999999998</v>
      </c>
      <c r="F97" s="50">
        <v>0.71</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0.1</v>
      </c>
      <c r="F98" s="50">
        <v>0.9</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0.42</v>
      </c>
      <c r="F100" s="50">
        <v>0.57999999999999996</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0.28999999999999998</v>
      </c>
      <c r="F103" s="50">
        <v>0.71</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0.28000000000000003</v>
      </c>
      <c r="F104" s="50">
        <v>0.72</v>
      </c>
      <c r="I104" s="19"/>
      <c r="K104" s="14" t="b">
        <v>1</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0.18</v>
      </c>
      <c r="F105" s="50">
        <v>0.82</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0.14000000000000001</v>
      </c>
      <c r="F106" s="51">
        <v>0.86</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252" priority="16">
      <formula>H13=TRUE</formula>
    </cfRule>
  </conditionalFormatting>
  <conditionalFormatting sqref="E35">
    <cfRule type="expression" dxfId="251" priority="9">
      <formula>H35=TRUE</formula>
    </cfRule>
  </conditionalFormatting>
  <conditionalFormatting sqref="E60">
    <cfRule type="expression" dxfId="250" priority="8">
      <formula>H60=TRUE</formula>
    </cfRule>
  </conditionalFormatting>
  <conditionalFormatting sqref="E64">
    <cfRule type="expression" dxfId="249" priority="7">
      <formula>H64=TRUE</formula>
    </cfRule>
  </conditionalFormatting>
  <conditionalFormatting sqref="E84">
    <cfRule type="expression" dxfId="248" priority="6">
      <formula>H84=TRUE</formula>
    </cfRule>
  </conditionalFormatting>
  <conditionalFormatting sqref="E89">
    <cfRule type="expression" dxfId="247" priority="5">
      <formula>H89=TRUE</formula>
    </cfRule>
  </conditionalFormatting>
  <conditionalFormatting sqref="E93">
    <cfRule type="expression" dxfId="246" priority="4">
      <formula>H93=TRUE</formula>
    </cfRule>
  </conditionalFormatting>
  <conditionalFormatting sqref="E96">
    <cfRule type="expression" dxfId="245" priority="3">
      <formula>H96=TRUE</formula>
    </cfRule>
  </conditionalFormatting>
  <conditionalFormatting sqref="E99">
    <cfRule type="expression" dxfId="244" priority="2">
      <formula>H99=TRUE</formula>
    </cfRule>
  </conditionalFormatting>
  <conditionalFormatting sqref="E112:E142">
    <cfRule type="expression" dxfId="243" priority="13">
      <formula>H112=TRUE</formula>
    </cfRule>
  </conditionalFormatting>
  <conditionalFormatting sqref="E154:E195">
    <cfRule type="expression" dxfId="242" priority="15">
      <formula>H154=TRUE</formula>
    </cfRule>
  </conditionalFormatting>
  <conditionalFormatting sqref="E207:E248">
    <cfRule type="expression" dxfId="241"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40" priority="10">
      <formula>W11=TRUE</formula>
    </cfRule>
  </conditionalFormatting>
  <conditionalFormatting sqref="F13 F22 F25 F28 F32 F43 F50 F53 F71 F75 F80 F102 F112:F142 F35 F38 F60 F64 F68 F84 F89 F93 F96 F99 F154:F195 F207:F248">
    <cfRule type="expression" dxfId="239" priority="11">
      <formula>U13=TRUE</formula>
    </cfRule>
  </conditionalFormatting>
  <conditionalFormatting sqref="G110:G267">
    <cfRule type="expression" dxfId="238" priority="12">
      <formula>W110=TRUE</formula>
    </cfRule>
  </conditionalFormatting>
  <conditionalFormatting sqref="I8:I106">
    <cfRule type="cellIs" dxfId="237"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36" priority="17">
      <formula>K11=TRUE</formula>
    </cfRule>
  </conditionalFormatting>
  <pageMargins left="0.7" right="0.7" top="0.75" bottom="0.75" header="0.3" footer="0.3"/>
  <pageSetup paperSize="9" orientation="portrait" verticalDpi="0" r:id="rId1"/>
  <drawing r:id="rId2"/>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sheetPr codeName="Worksheet____118"/>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297</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7.0000000000000007E-2</v>
      </c>
      <c r="F8" s="18">
        <v>0.93</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7.0000000000000007E-2</v>
      </c>
      <c r="F11" s="50">
        <v>0.93</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0.06</v>
      </c>
      <c r="F12" s="50">
        <v>0.94</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0.06</v>
      </c>
      <c r="F14" s="50">
        <v>0.94</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7.0000000000000007E-2</v>
      </c>
      <c r="F15" s="50">
        <v>0.93</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0</v>
      </c>
      <c r="X15" s="14" t="e">
        <v>#REF!</v>
      </c>
    </row>
    <row r="16" spans="1:32" ht="12.75" customHeight="1" x14ac:dyDescent="0.25">
      <c r="A16" s="13">
        <v>2</v>
      </c>
      <c r="C16" s="3" t="s">
        <v>32</v>
      </c>
      <c r="D16" s="20">
        <v>358</v>
      </c>
      <c r="E16" s="24">
        <v>0.06</v>
      </c>
      <c r="F16" s="50">
        <v>0.94</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7.0000000000000007E-2</v>
      </c>
      <c r="F17" s="50">
        <v>0.93</v>
      </c>
      <c r="I17" s="19"/>
      <c r="K17" s="14" t="b">
        <v>0</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0.1</v>
      </c>
      <c r="F18" s="50">
        <v>0.9</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0.04</v>
      </c>
      <c r="F19" s="50">
        <v>0.96</v>
      </c>
      <c r="I19" s="19"/>
      <c r="K19" s="14" t="b">
        <v>0</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0.05</v>
      </c>
      <c r="F20" s="50">
        <v>0.95</v>
      </c>
      <c r="I20" s="19"/>
      <c r="K20" s="14" t="b">
        <v>0</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0.05</v>
      </c>
      <c r="F21" s="50">
        <v>0.95</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7.0000000000000007E-2</v>
      </c>
      <c r="F23" s="50">
        <v>0.93</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0.05</v>
      </c>
      <c r="F24" s="50">
        <v>0.95</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0.09</v>
      </c>
      <c r="F26" s="50">
        <v>0.91</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0.05</v>
      </c>
      <c r="F27" s="50">
        <v>0.95</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0.08</v>
      </c>
      <c r="F29" s="50">
        <v>0.92</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0.05</v>
      </c>
      <c r="F30" s="50">
        <v>0.95</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0.04</v>
      </c>
      <c r="F31" s="50">
        <v>0.96</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7.0000000000000007E-2</v>
      </c>
      <c r="F33" s="50">
        <v>0.93</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0.05</v>
      </c>
      <c r="F34" s="50">
        <v>0.95</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0.05</v>
      </c>
      <c r="F36" s="50">
        <v>0.95</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0.08</v>
      </c>
      <c r="F37" s="50">
        <v>0.92</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0.05</v>
      </c>
      <c r="F39" s="50">
        <v>0.95</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0.09</v>
      </c>
      <c r="F40" s="50">
        <v>0.91</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7.0000000000000007E-2</v>
      </c>
      <c r="F41" s="50">
        <v>0.93</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0.06</v>
      </c>
      <c r="F42" s="50">
        <v>0.94</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7.0000000000000007E-2</v>
      </c>
      <c r="F44" s="50">
        <v>0.93</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0</v>
      </c>
      <c r="X44" s="14" t="e">
        <v>#REF!</v>
      </c>
    </row>
    <row r="45" spans="1:24" ht="12.75" customHeight="1" x14ac:dyDescent="0.25">
      <c r="A45" s="13">
        <v>9</v>
      </c>
      <c r="C45" s="3" t="s">
        <v>52</v>
      </c>
      <c r="D45" s="20">
        <v>50</v>
      </c>
      <c r="E45" s="24">
        <v>0.06</v>
      </c>
      <c r="F45" s="50">
        <v>0.94</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0</v>
      </c>
      <c r="X45" s="14" t="e">
        <v>#REF!</v>
      </c>
    </row>
    <row r="46" spans="1:24" ht="12.75" customHeight="1" x14ac:dyDescent="0.25">
      <c r="A46" s="13">
        <v>9</v>
      </c>
      <c r="C46" s="3" t="s">
        <v>53</v>
      </c>
      <c r="D46" s="20">
        <v>67</v>
      </c>
      <c r="E46" s="24">
        <v>0.04</v>
      </c>
      <c r="F46" s="50">
        <v>0.96</v>
      </c>
      <c r="I46" s="19"/>
      <c r="K46" s="14" t="b">
        <v>0</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0.05</v>
      </c>
      <c r="F47" s="50">
        <v>0.95</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0</v>
      </c>
      <c r="X47" s="14" t="e">
        <v>#REF!</v>
      </c>
    </row>
    <row r="48" spans="1:24" ht="12.75" customHeight="1" x14ac:dyDescent="0.25">
      <c r="A48" s="13">
        <v>9</v>
      </c>
      <c r="C48" s="3" t="s">
        <v>55</v>
      </c>
      <c r="D48" s="20">
        <v>64</v>
      </c>
      <c r="E48" s="24">
        <v>0.05</v>
      </c>
      <c r="F48" s="50">
        <v>0.95</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0</v>
      </c>
      <c r="X48" s="14" t="e">
        <v>#REF!</v>
      </c>
    </row>
    <row r="49" spans="1:24" ht="12.75" customHeight="1" x14ac:dyDescent="0.25">
      <c r="A49" s="13">
        <v>9</v>
      </c>
      <c r="C49" s="3" t="s">
        <v>56</v>
      </c>
      <c r="D49" s="20">
        <v>22</v>
      </c>
      <c r="E49" s="24">
        <v>0.09</v>
      </c>
      <c r="F49" s="50">
        <v>0.91</v>
      </c>
      <c r="I49" s="19"/>
      <c r="K49" s="14" t="b">
        <v>0</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0.31</v>
      </c>
      <c r="F51" s="50">
        <v>0.69</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0.06</v>
      </c>
      <c r="F52" s="50">
        <v>0.94</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0.22</v>
      </c>
      <c r="F54" s="50">
        <v>0.78</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0</v>
      </c>
      <c r="X54" s="14" t="e">
        <v>#REF!</v>
      </c>
    </row>
    <row r="55" spans="1:24" ht="12.75" customHeight="1" x14ac:dyDescent="0.25">
      <c r="A55" s="13">
        <v>11</v>
      </c>
      <c r="C55" s="3" t="s">
        <v>60</v>
      </c>
      <c r="D55" s="20">
        <v>164</v>
      </c>
      <c r="E55" s="24">
        <v>0.17</v>
      </c>
      <c r="F55" s="50">
        <v>0.83</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0.12</v>
      </c>
      <c r="F56" s="50">
        <v>0.88</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0.24</v>
      </c>
      <c r="F57" s="50">
        <v>0.76</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0.04</v>
      </c>
      <c r="F58" s="50">
        <v>0.96</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0.08</v>
      </c>
      <c r="F59" s="50">
        <v>0.92</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0.1</v>
      </c>
      <c r="F61" s="50">
        <v>0.9</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0.08</v>
      </c>
      <c r="F62" s="50">
        <v>0.92</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0.06</v>
      </c>
      <c r="F63" s="50">
        <v>0.94</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0.05</v>
      </c>
      <c r="F65" s="50">
        <v>0.95</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0.08</v>
      </c>
      <c r="F66" s="50">
        <v>0.92</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0.06</v>
      </c>
      <c r="F67" s="50">
        <v>0.94</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0.13</v>
      </c>
      <c r="F69" s="50">
        <v>0.87</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0.04</v>
      </c>
      <c r="F70" s="50">
        <v>0.96</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0.13</v>
      </c>
      <c r="F72" s="50">
        <v>0.87</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0.08</v>
      </c>
      <c r="F73" s="50">
        <v>0.92</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0</v>
      </c>
      <c r="X73" s="14" t="e">
        <v>#REF!</v>
      </c>
    </row>
    <row r="74" spans="1:24" ht="12.75" customHeight="1" x14ac:dyDescent="0.25">
      <c r="A74" s="13">
        <v>15</v>
      </c>
      <c r="C74" s="3" t="s">
        <v>78</v>
      </c>
      <c r="D74" s="20">
        <v>1164</v>
      </c>
      <c r="E74" s="24">
        <v>0.04</v>
      </c>
      <c r="F74" s="50">
        <v>0.96</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0.16</v>
      </c>
      <c r="F76" s="50">
        <v>0.84</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0.09</v>
      </c>
      <c r="F77" s="50">
        <v>0.91</v>
      </c>
      <c r="I77" s="19"/>
      <c r="K77" s="14" t="b">
        <v>0</v>
      </c>
      <c r="L77" s="14" t="e">
        <v>#REF!</v>
      </c>
      <c r="M77" s="14" t="e">
        <v>#REF!</v>
      </c>
      <c r="N77" s="14" t="e">
        <v>#REF!</v>
      </c>
      <c r="O77" s="14" t="e">
        <v>#REF!</v>
      </c>
      <c r="P77" s="14" t="e">
        <v>#REF!</v>
      </c>
      <c r="Q77" s="14" t="e">
        <v>#REF!</v>
      </c>
      <c r="R77" s="14" t="e">
        <v>#REF!</v>
      </c>
      <c r="S77" s="14" t="e">
        <v>#REF!</v>
      </c>
      <c r="T77" s="14" t="e">
        <v>#REF!</v>
      </c>
      <c r="U77" s="14" t="e">
        <v>#REF!</v>
      </c>
      <c r="V77" s="14" t="e">
        <v>#REF!</v>
      </c>
      <c r="W77" s="14" t="b">
        <v>1</v>
      </c>
      <c r="X77" s="14" t="e">
        <v>#REF!</v>
      </c>
    </row>
    <row r="78" spans="1:24" ht="12.75" customHeight="1" x14ac:dyDescent="0.25">
      <c r="A78" s="13">
        <v>16</v>
      </c>
      <c r="C78" s="3" t="s">
        <v>78</v>
      </c>
      <c r="D78" s="20">
        <v>1635</v>
      </c>
      <c r="E78" s="24">
        <v>0.06</v>
      </c>
      <c r="F78" s="50">
        <v>0.94</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1</v>
      </c>
      <c r="X78" s="14" t="e">
        <v>#REF!</v>
      </c>
    </row>
    <row r="79" spans="1:24" ht="12.75" customHeight="1" x14ac:dyDescent="0.25">
      <c r="A79" s="13">
        <v>16</v>
      </c>
      <c r="C79" s="3" t="s">
        <v>80</v>
      </c>
      <c r="D79" s="20">
        <v>253</v>
      </c>
      <c r="E79" s="24">
        <v>0.04</v>
      </c>
      <c r="F79" s="50">
        <v>0.96</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0.1</v>
      </c>
      <c r="F81" s="50">
        <v>0.9</v>
      </c>
      <c r="I81" s="19"/>
      <c r="K81" s="14" t="b">
        <v>0</v>
      </c>
      <c r="L81" s="14" t="e">
        <v>#REF!</v>
      </c>
      <c r="M81" s="14" t="e">
        <v>#REF!</v>
      </c>
      <c r="N81" s="14" t="e">
        <v>#REF!</v>
      </c>
      <c r="O81" s="14" t="e">
        <v>#REF!</v>
      </c>
      <c r="P81" s="14" t="e">
        <v>#REF!</v>
      </c>
      <c r="Q81" s="14" t="e">
        <v>#REF!</v>
      </c>
      <c r="R81" s="14" t="e">
        <v>#REF!</v>
      </c>
      <c r="S81" s="14" t="e">
        <v>#REF!</v>
      </c>
      <c r="T81" s="14" t="e">
        <v>#REF!</v>
      </c>
      <c r="U81" s="14" t="e">
        <v>#REF!</v>
      </c>
      <c r="V81" s="14" t="e">
        <v>#REF!</v>
      </c>
      <c r="W81" s="14" t="b">
        <v>0</v>
      </c>
      <c r="X81" s="14" t="e">
        <v>#REF!</v>
      </c>
    </row>
    <row r="82" spans="1:24" ht="12.75" customHeight="1" x14ac:dyDescent="0.25">
      <c r="A82" s="13">
        <v>17</v>
      </c>
      <c r="C82" s="3" t="s">
        <v>71</v>
      </c>
      <c r="D82" s="20">
        <v>696</v>
      </c>
      <c r="E82" s="24">
        <v>0.1</v>
      </c>
      <c r="F82" s="50">
        <v>0.9</v>
      </c>
      <c r="I82" s="19"/>
      <c r="K82" s="14" t="b">
        <v>0</v>
      </c>
      <c r="L82" s="14" t="e">
        <v>#REF!</v>
      </c>
      <c r="M82" s="14" t="e">
        <v>#REF!</v>
      </c>
      <c r="N82" s="14" t="e">
        <v>#REF!</v>
      </c>
      <c r="O82" s="14" t="e">
        <v>#REF!</v>
      </c>
      <c r="P82" s="14" t="e">
        <v>#REF!</v>
      </c>
      <c r="Q82" s="14" t="e">
        <v>#REF!</v>
      </c>
      <c r="R82" s="14" t="e">
        <v>#REF!</v>
      </c>
      <c r="S82" s="14" t="e">
        <v>#REF!</v>
      </c>
      <c r="T82" s="14" t="e">
        <v>#REF!</v>
      </c>
      <c r="U82" s="14" t="e">
        <v>#REF!</v>
      </c>
      <c r="V82" s="14" t="e">
        <v>#REF!</v>
      </c>
      <c r="W82" s="14" t="b">
        <v>0</v>
      </c>
      <c r="X82" s="14" t="e">
        <v>#REF!</v>
      </c>
    </row>
    <row r="83" spans="1:24" ht="12.75" customHeight="1" x14ac:dyDescent="0.25">
      <c r="A83" s="13">
        <v>17</v>
      </c>
      <c r="C83" s="3" t="s">
        <v>72</v>
      </c>
      <c r="D83" s="20">
        <v>1375</v>
      </c>
      <c r="E83" s="24">
        <v>0.05</v>
      </c>
      <c r="F83" s="50">
        <v>0.95</v>
      </c>
      <c r="I83" s="19"/>
      <c r="K83" s="14" t="b">
        <v>0</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0.06</v>
      </c>
      <c r="F85" s="50">
        <v>0.94</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0.06</v>
      </c>
      <c r="F86" s="50">
        <v>0.94</v>
      </c>
      <c r="I86" s="19"/>
      <c r="K86" s="14" t="b">
        <v>0</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0.08</v>
      </c>
      <c r="F87" s="50">
        <v>0.92</v>
      </c>
      <c r="I87" s="19"/>
      <c r="K87" s="14" t="b">
        <v>0</v>
      </c>
      <c r="L87" s="14" t="e">
        <v>#REF!</v>
      </c>
      <c r="M87" s="14" t="e">
        <v>#REF!</v>
      </c>
      <c r="N87" s="14" t="e">
        <v>#REF!</v>
      </c>
      <c r="O87" s="14" t="e">
        <v>#REF!</v>
      </c>
      <c r="P87" s="14" t="e">
        <v>#REF!</v>
      </c>
      <c r="Q87" s="14" t="e">
        <v>#REF!</v>
      </c>
      <c r="R87" s="14" t="e">
        <v>#REF!</v>
      </c>
      <c r="S87" s="14" t="e">
        <v>#REF!</v>
      </c>
      <c r="T87" s="14" t="e">
        <v>#REF!</v>
      </c>
      <c r="U87" s="14" t="e">
        <v>#REF!</v>
      </c>
      <c r="V87" s="14" t="e">
        <v>#REF!</v>
      </c>
      <c r="W87" s="14" t="b">
        <v>0</v>
      </c>
      <c r="X87" s="14" t="e">
        <v>#REF!</v>
      </c>
    </row>
    <row r="88" spans="1:24" ht="12.75" customHeight="1" x14ac:dyDescent="0.25">
      <c r="A88" s="13">
        <v>17</v>
      </c>
      <c r="C88" s="3" t="s">
        <v>83</v>
      </c>
      <c r="D88" s="20">
        <v>63</v>
      </c>
      <c r="E88" s="24">
        <v>0.13</v>
      </c>
      <c r="F88" s="50">
        <v>0.87</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0</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0.14000000000000001</v>
      </c>
      <c r="F90" s="50">
        <v>0.86</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0.08</v>
      </c>
      <c r="F91" s="50">
        <v>0.92</v>
      </c>
      <c r="I91" s="19"/>
      <c r="K91" s="14" t="b">
        <v>0</v>
      </c>
      <c r="L91" s="14" t="e">
        <v>#REF!</v>
      </c>
      <c r="M91" s="14" t="e">
        <v>#REF!</v>
      </c>
      <c r="N91" s="14" t="e">
        <v>#REF!</v>
      </c>
      <c r="O91" s="14" t="e">
        <v>#REF!</v>
      </c>
      <c r="P91" s="14" t="e">
        <v>#REF!</v>
      </c>
      <c r="Q91" s="14" t="e">
        <v>#REF!</v>
      </c>
      <c r="R91" s="14" t="e">
        <v>#REF!</v>
      </c>
      <c r="S91" s="14" t="e">
        <v>#REF!</v>
      </c>
      <c r="T91" s="14" t="e">
        <v>#REF!</v>
      </c>
      <c r="U91" s="14" t="e">
        <v>#REF!</v>
      </c>
      <c r="V91" s="14" t="e">
        <v>#REF!</v>
      </c>
      <c r="W91" s="14" t="b">
        <v>0</v>
      </c>
      <c r="X91" s="14" t="e">
        <v>#REF!</v>
      </c>
    </row>
    <row r="92" spans="1:24" ht="12.75" customHeight="1" x14ac:dyDescent="0.25">
      <c r="A92" s="13">
        <v>17</v>
      </c>
      <c r="C92" s="3" t="s">
        <v>72</v>
      </c>
      <c r="D92" s="20">
        <v>1255</v>
      </c>
      <c r="E92" s="24">
        <v>0.05</v>
      </c>
      <c r="F92" s="50">
        <v>0.95</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0.09</v>
      </c>
      <c r="F94" s="50">
        <v>0.91</v>
      </c>
      <c r="I94" s="19"/>
      <c r="K94" s="14" t="b">
        <v>0</v>
      </c>
      <c r="L94" s="14" t="e">
        <v>#REF!</v>
      </c>
      <c r="M94" s="14" t="e">
        <v>#REF!</v>
      </c>
      <c r="N94" s="14" t="e">
        <v>#REF!</v>
      </c>
      <c r="O94" s="14" t="e">
        <v>#REF!</v>
      </c>
      <c r="P94" s="14" t="e">
        <v>#REF!</v>
      </c>
      <c r="Q94" s="14" t="e">
        <v>#REF!</v>
      </c>
      <c r="R94" s="14" t="e">
        <v>#REF!</v>
      </c>
      <c r="S94" s="14" t="e">
        <v>#REF!</v>
      </c>
      <c r="T94" s="14" t="e">
        <v>#REF!</v>
      </c>
      <c r="U94" s="14" t="e">
        <v>#REF!</v>
      </c>
      <c r="V94" s="14" t="e">
        <v>#REF!</v>
      </c>
      <c r="W94" s="14" t="b">
        <v>0</v>
      </c>
      <c r="X94" s="14" t="e">
        <v>#REF!</v>
      </c>
    </row>
    <row r="95" spans="1:24" ht="12.75" customHeight="1" x14ac:dyDescent="0.25">
      <c r="A95" s="13">
        <v>17</v>
      </c>
      <c r="C95" s="3" t="s">
        <v>12</v>
      </c>
      <c r="D95" s="20">
        <v>695</v>
      </c>
      <c r="E95" s="24">
        <v>0.03</v>
      </c>
      <c r="F95" s="50">
        <v>0.97</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0.1</v>
      </c>
      <c r="F97" s="50">
        <v>0.9</v>
      </c>
      <c r="I97" s="19"/>
      <c r="K97" s="14" t="b">
        <v>0</v>
      </c>
      <c r="L97" s="14" t="e">
        <v>#REF!</v>
      </c>
      <c r="M97" s="14" t="e">
        <v>#REF!</v>
      </c>
      <c r="N97" s="14" t="e">
        <v>#REF!</v>
      </c>
      <c r="O97" s="14" t="e">
        <v>#REF!</v>
      </c>
      <c r="P97" s="14" t="e">
        <v>#REF!</v>
      </c>
      <c r="Q97" s="14" t="e">
        <v>#REF!</v>
      </c>
      <c r="R97" s="14" t="e">
        <v>#REF!</v>
      </c>
      <c r="S97" s="14" t="e">
        <v>#REF!</v>
      </c>
      <c r="T97" s="14" t="e">
        <v>#REF!</v>
      </c>
      <c r="U97" s="14" t="e">
        <v>#REF!</v>
      </c>
      <c r="V97" s="14" t="e">
        <v>#REF!</v>
      </c>
      <c r="W97" s="14" t="b">
        <v>0</v>
      </c>
      <c r="X97" s="14" t="e">
        <v>#REF!</v>
      </c>
    </row>
    <row r="98" spans="1:35" ht="12.75" customHeight="1" x14ac:dyDescent="0.25">
      <c r="A98" s="13">
        <v>17</v>
      </c>
      <c r="C98" s="3" t="s">
        <v>12</v>
      </c>
      <c r="D98" s="20">
        <v>1000</v>
      </c>
      <c r="E98" s="24">
        <v>0.03</v>
      </c>
      <c r="F98" s="50">
        <v>0.97</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0.14000000000000001</v>
      </c>
      <c r="F100" s="50">
        <v>0.86</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0.1</v>
      </c>
      <c r="F103" s="50">
        <v>0.9</v>
      </c>
      <c r="I103" s="19"/>
      <c r="K103" s="14" t="b">
        <v>0</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0.09</v>
      </c>
      <c r="F104" s="50">
        <v>0.91</v>
      </c>
      <c r="I104" s="19"/>
      <c r="K104" s="14" t="b">
        <v>0</v>
      </c>
      <c r="L104" s="14" t="e">
        <v>#REF!</v>
      </c>
      <c r="M104" s="14" t="e">
        <v>#REF!</v>
      </c>
      <c r="N104" s="14" t="e">
        <v>#REF!</v>
      </c>
      <c r="O104" s="14" t="e">
        <v>#REF!</v>
      </c>
      <c r="P104" s="14" t="e">
        <v>#REF!</v>
      </c>
      <c r="Q104" s="14" t="e">
        <v>#REF!</v>
      </c>
      <c r="R104" s="14" t="e">
        <v>#REF!</v>
      </c>
      <c r="S104" s="14" t="e">
        <v>#REF!</v>
      </c>
      <c r="T104" s="14" t="e">
        <v>#REF!</v>
      </c>
      <c r="U104" s="14" t="e">
        <v>#REF!</v>
      </c>
      <c r="V104" s="14" t="e">
        <v>#REF!</v>
      </c>
      <c r="W104" s="14" t="b">
        <v>0</v>
      </c>
      <c r="X104" s="14" t="e">
        <v>#REF!</v>
      </c>
    </row>
    <row r="105" spans="1:35" ht="12.75" customHeight="1" x14ac:dyDescent="0.25">
      <c r="A105" s="13">
        <v>18</v>
      </c>
      <c r="C105" s="3" t="s">
        <v>79</v>
      </c>
      <c r="D105" s="20">
        <v>923</v>
      </c>
      <c r="E105" s="24">
        <v>7.0000000000000007E-2</v>
      </c>
      <c r="F105" s="50">
        <v>0.93</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0</v>
      </c>
      <c r="X105" s="14" t="e">
        <v>#REF!</v>
      </c>
    </row>
    <row r="106" spans="1:35" ht="12.75" customHeight="1" x14ac:dyDescent="0.25">
      <c r="A106" s="13">
        <v>18</v>
      </c>
      <c r="C106" s="3" t="s">
        <v>88</v>
      </c>
      <c r="D106" s="27">
        <v>550</v>
      </c>
      <c r="E106" s="28">
        <v>0.03</v>
      </c>
      <c r="F106" s="51">
        <v>0.97</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235" priority="16">
      <formula>H13=TRUE</formula>
    </cfRule>
  </conditionalFormatting>
  <conditionalFormatting sqref="E35">
    <cfRule type="expression" dxfId="234" priority="9">
      <formula>H35=TRUE</formula>
    </cfRule>
  </conditionalFormatting>
  <conditionalFormatting sqref="E60">
    <cfRule type="expression" dxfId="233" priority="8">
      <formula>H60=TRUE</formula>
    </cfRule>
  </conditionalFormatting>
  <conditionalFormatting sqref="E64">
    <cfRule type="expression" dxfId="232" priority="7">
      <formula>H64=TRUE</formula>
    </cfRule>
  </conditionalFormatting>
  <conditionalFormatting sqref="E84">
    <cfRule type="expression" dxfId="231" priority="6">
      <formula>H84=TRUE</formula>
    </cfRule>
  </conditionalFormatting>
  <conditionalFormatting sqref="E89">
    <cfRule type="expression" dxfId="230" priority="5">
      <formula>H89=TRUE</formula>
    </cfRule>
  </conditionalFormatting>
  <conditionalFormatting sqref="E93">
    <cfRule type="expression" dxfId="229" priority="4">
      <formula>H93=TRUE</formula>
    </cfRule>
  </conditionalFormatting>
  <conditionalFormatting sqref="E96">
    <cfRule type="expression" dxfId="228" priority="3">
      <formula>H96=TRUE</formula>
    </cfRule>
  </conditionalFormatting>
  <conditionalFormatting sqref="E99">
    <cfRule type="expression" dxfId="227" priority="2">
      <formula>H99=TRUE</formula>
    </cfRule>
  </conditionalFormatting>
  <conditionalFormatting sqref="E112:E142">
    <cfRule type="expression" dxfId="226" priority="13">
      <formula>H112=TRUE</formula>
    </cfRule>
  </conditionalFormatting>
  <conditionalFormatting sqref="E154:E195">
    <cfRule type="expression" dxfId="225" priority="15">
      <formula>H154=TRUE</formula>
    </cfRule>
  </conditionalFormatting>
  <conditionalFormatting sqref="E207:E248">
    <cfRule type="expression" dxfId="224"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23" priority="10">
      <formula>W11=TRUE</formula>
    </cfRule>
  </conditionalFormatting>
  <conditionalFormatting sqref="F13 F22 F25 F28 F32 F43 F50 F53 F71 F75 F80 F102 F112:F142 F35 F38 F60 F64 F68 F84 F89 F93 F96 F99 F154:F195 F207:F248">
    <cfRule type="expression" dxfId="222" priority="11">
      <formula>U13=TRUE</formula>
    </cfRule>
  </conditionalFormatting>
  <conditionalFormatting sqref="G110:G267">
    <cfRule type="expression" dxfId="221" priority="12">
      <formula>W110=TRUE</formula>
    </cfRule>
  </conditionalFormatting>
  <conditionalFormatting sqref="I8:I106">
    <cfRule type="cellIs" dxfId="220"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19" priority="17">
      <formula>K11=TRUE</formula>
    </cfRule>
  </conditionalFormatting>
  <pageMargins left="0.7" right="0.7" top="0.75" bottom="0.75" header="0.3" footer="0.3"/>
  <pageSetup paperSize="9" orientation="portrait" verticalDpi="0" r:id="rId1"/>
  <drawing r:id="rId2"/>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sheetPr codeName="Worksheet____119"/>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9" max="9" width="9.140625" style="3"/>
    <col min="10" max="10" width="14.42578125" style="3" customWidth="1"/>
    <col min="11" max="25" width="14.42578125" style="14" hidden="1" customWidth="1"/>
    <col min="26" max="26" width="11.28515625" style="14" hidden="1" customWidth="1"/>
    <col min="27" max="29" width="11.28515625" style="3" customWidth="1"/>
    <col min="30" max="32" width="9.140625" style="3"/>
  </cols>
  <sheetData>
    <row r="1" spans="1:32" ht="15.75" x14ac:dyDescent="0.25">
      <c r="C1" s="42" t="s">
        <v>23</v>
      </c>
      <c r="D1" s="1"/>
      <c r="E1" s="1"/>
      <c r="F1" s="1"/>
    </row>
    <row r="2" spans="1:32" ht="15.75" x14ac:dyDescent="0.25">
      <c r="C2" s="43" t="s">
        <v>69</v>
      </c>
      <c r="D2" s="2"/>
      <c r="E2" s="2"/>
      <c r="F2" s="2"/>
      <c r="I2" s="2"/>
      <c r="J2" s="2"/>
      <c r="K2" s="15"/>
      <c r="L2" s="15"/>
      <c r="M2" s="15"/>
      <c r="N2" s="15"/>
      <c r="O2" s="15"/>
      <c r="P2" s="15"/>
      <c r="Q2" s="15"/>
      <c r="R2" s="15"/>
      <c r="S2" s="15"/>
      <c r="T2" s="15"/>
      <c r="U2" s="15"/>
      <c r="V2" s="15"/>
      <c r="W2" s="15"/>
      <c r="X2" s="15"/>
      <c r="Y2" s="15"/>
      <c r="Z2" s="15"/>
      <c r="AA2" s="2"/>
      <c r="AB2" s="2"/>
      <c r="AC2" s="2"/>
      <c r="AD2" s="2"/>
      <c r="AE2" s="2"/>
      <c r="AF2" s="2"/>
    </row>
    <row r="3" spans="1:32" x14ac:dyDescent="0.25">
      <c r="C3" s="44" t="s">
        <v>24</v>
      </c>
      <c r="D3" s="3"/>
    </row>
    <row r="4" spans="1:32" x14ac:dyDescent="0.25">
      <c r="C4" s="45" t="s">
        <v>298</v>
      </c>
      <c r="D4" s="4"/>
      <c r="I4" s="4"/>
      <c r="J4" s="4"/>
      <c r="K4" s="16"/>
      <c r="L4" s="16"/>
      <c r="M4" s="16"/>
      <c r="N4" s="16"/>
      <c r="O4" s="16"/>
      <c r="P4" s="16"/>
      <c r="Q4" s="16"/>
      <c r="R4" s="16"/>
      <c r="S4" s="16"/>
      <c r="T4" s="16"/>
      <c r="U4" s="16"/>
      <c r="V4" s="16"/>
      <c r="W4" s="16"/>
      <c r="X4" s="16"/>
      <c r="Y4" s="16"/>
      <c r="Z4" s="16"/>
      <c r="AA4" s="4"/>
      <c r="AB4" s="4"/>
      <c r="AC4" s="4"/>
      <c r="AD4" s="4"/>
      <c r="AE4" s="4"/>
      <c r="AF4" s="4"/>
    </row>
    <row r="5" spans="1:32" x14ac:dyDescent="0.25">
      <c r="C5" s="46" t="s">
        <v>5</v>
      </c>
      <c r="D5" s="4"/>
      <c r="E5" s="4"/>
    </row>
    <row r="6" spans="1:32" x14ac:dyDescent="0.25">
      <c r="C6" s="3"/>
      <c r="D6" s="3"/>
      <c r="E6" s="4"/>
    </row>
    <row r="7" spans="1:32" ht="39" customHeight="1" x14ac:dyDescent="0.25">
      <c r="C7" s="17"/>
      <c r="D7" s="5" t="s">
        <v>0</v>
      </c>
      <c r="E7" s="6" t="s">
        <v>22</v>
      </c>
      <c r="F7" s="6" t="s">
        <v>12</v>
      </c>
    </row>
    <row r="8" spans="1:32" x14ac:dyDescent="0.25">
      <c r="C8" s="7" t="s">
        <v>0</v>
      </c>
      <c r="D8" s="8">
        <v>2177</v>
      </c>
      <c r="E8" s="18">
        <v>0.09</v>
      </c>
      <c r="F8" s="18">
        <v>0.91</v>
      </c>
      <c r="I8" s="19"/>
    </row>
    <row r="9" spans="1:32" ht="12.75" customHeight="1" x14ac:dyDescent="0.25">
      <c r="C9" s="9" t="s">
        <v>1</v>
      </c>
      <c r="D9" s="20" t="s">
        <v>2</v>
      </c>
      <c r="E9" s="21" t="s">
        <v>2</v>
      </c>
      <c r="F9" s="48" t="s">
        <v>2</v>
      </c>
      <c r="I9" s="19"/>
    </row>
    <row r="10" spans="1:32" ht="12.75" customHeight="1" x14ac:dyDescent="0.25">
      <c r="C10" s="10" t="s">
        <v>26</v>
      </c>
      <c r="D10" s="23"/>
      <c r="E10" s="23"/>
      <c r="F10" s="49"/>
    </row>
    <row r="11" spans="1:32" ht="12.75" customHeight="1" x14ac:dyDescent="0.25">
      <c r="A11" s="13">
        <v>1</v>
      </c>
      <c r="C11" s="3" t="s">
        <v>27</v>
      </c>
      <c r="D11" s="20">
        <v>1073</v>
      </c>
      <c r="E11" s="24">
        <v>0.1</v>
      </c>
      <c r="F11" s="50">
        <v>0.9</v>
      </c>
      <c r="I11" s="19"/>
      <c r="K11" s="14" t="b">
        <v>0</v>
      </c>
      <c r="L11" s="14" t="e">
        <v>#REF!</v>
      </c>
      <c r="M11" s="14" t="e">
        <v>#REF!</v>
      </c>
      <c r="N11" s="14" t="e">
        <v>#REF!</v>
      </c>
      <c r="O11" s="14" t="e">
        <v>#REF!</v>
      </c>
      <c r="P11" s="14" t="e">
        <v>#REF!</v>
      </c>
      <c r="Q11" s="14" t="e">
        <v>#REF!</v>
      </c>
      <c r="R11" s="14" t="e">
        <v>#REF!</v>
      </c>
      <c r="S11" s="14" t="e">
        <v>#REF!</v>
      </c>
      <c r="T11" s="14" t="e">
        <v>#REF!</v>
      </c>
      <c r="U11" s="14" t="e">
        <v>#REF!</v>
      </c>
      <c r="V11" s="14" t="e">
        <v>#REF!</v>
      </c>
      <c r="W11" s="14" t="b">
        <v>0</v>
      </c>
      <c r="X11" s="14" t="e">
        <v>#REF!</v>
      </c>
    </row>
    <row r="12" spans="1:32" ht="12.75" customHeight="1" x14ac:dyDescent="0.25">
      <c r="A12" s="13">
        <v>1</v>
      </c>
      <c r="C12" s="3" t="s">
        <v>28</v>
      </c>
      <c r="D12" s="20">
        <v>1104</v>
      </c>
      <c r="E12" s="24">
        <v>7.0000000000000007E-2</v>
      </c>
      <c r="F12" s="50">
        <v>0.93</v>
      </c>
      <c r="I12" s="19"/>
      <c r="K12" s="14" t="b">
        <v>0</v>
      </c>
      <c r="L12" s="14" t="e">
        <v>#REF!</v>
      </c>
      <c r="M12" s="14" t="e">
        <v>#REF!</v>
      </c>
      <c r="N12" s="14" t="e">
        <v>#REF!</v>
      </c>
      <c r="O12" s="14" t="e">
        <v>#REF!</v>
      </c>
      <c r="P12" s="14" t="e">
        <v>#REF!</v>
      </c>
      <c r="Q12" s="14" t="e">
        <v>#REF!</v>
      </c>
      <c r="R12" s="14" t="e">
        <v>#REF!</v>
      </c>
      <c r="S12" s="14" t="e">
        <v>#REF!</v>
      </c>
      <c r="T12" s="14" t="e">
        <v>#REF!</v>
      </c>
      <c r="U12" s="14" t="e">
        <v>#REF!</v>
      </c>
      <c r="V12" s="14" t="e">
        <v>#REF!</v>
      </c>
      <c r="W12" s="14" t="b">
        <v>0</v>
      </c>
      <c r="X12" s="14" t="e">
        <v>#REF!</v>
      </c>
    </row>
    <row r="13" spans="1:32" ht="12.75" customHeight="1" x14ac:dyDescent="0.25">
      <c r="C13" s="10" t="s">
        <v>29</v>
      </c>
      <c r="D13" s="23"/>
      <c r="E13" s="24"/>
      <c r="F13" s="50"/>
      <c r="I13" s="19"/>
    </row>
    <row r="14" spans="1:32" ht="12.75" customHeight="1" x14ac:dyDescent="0.25">
      <c r="A14" s="13">
        <v>2</v>
      </c>
      <c r="C14" s="3" t="s">
        <v>30</v>
      </c>
      <c r="D14" s="20">
        <v>351</v>
      </c>
      <c r="E14" s="24">
        <v>0.11</v>
      </c>
      <c r="F14" s="50">
        <v>0.89</v>
      </c>
      <c r="I14" s="19"/>
      <c r="K14" s="14" t="b">
        <v>0</v>
      </c>
      <c r="L14" s="14" t="e">
        <v>#REF!</v>
      </c>
      <c r="M14" s="14" t="e">
        <v>#REF!</v>
      </c>
      <c r="N14" s="14" t="e">
        <v>#REF!</v>
      </c>
      <c r="O14" s="14" t="e">
        <v>#REF!</v>
      </c>
      <c r="P14" s="14" t="e">
        <v>#REF!</v>
      </c>
      <c r="Q14" s="14" t="e">
        <v>#REF!</v>
      </c>
      <c r="R14" s="14" t="e">
        <v>#REF!</v>
      </c>
      <c r="S14" s="14" t="e">
        <v>#REF!</v>
      </c>
      <c r="T14" s="14" t="e">
        <v>#REF!</v>
      </c>
      <c r="U14" s="14" t="e">
        <v>#REF!</v>
      </c>
      <c r="V14" s="14" t="e">
        <v>#REF!</v>
      </c>
      <c r="W14" s="14" t="b">
        <v>0</v>
      </c>
      <c r="X14" s="14" t="e">
        <v>#REF!</v>
      </c>
    </row>
    <row r="15" spans="1:32" ht="12.75" customHeight="1" x14ac:dyDescent="0.25">
      <c r="A15" s="13">
        <v>2</v>
      </c>
      <c r="C15" s="3" t="s">
        <v>31</v>
      </c>
      <c r="D15" s="20">
        <v>357</v>
      </c>
      <c r="E15" s="24">
        <v>0.08</v>
      </c>
      <c r="F15" s="50">
        <v>0.92</v>
      </c>
      <c r="I15" s="19"/>
      <c r="K15" s="14" t="b">
        <v>0</v>
      </c>
      <c r="L15" s="14" t="e">
        <v>#REF!</v>
      </c>
      <c r="M15" s="14" t="e">
        <v>#REF!</v>
      </c>
      <c r="N15" s="14" t="e">
        <v>#REF!</v>
      </c>
      <c r="O15" s="14" t="e">
        <v>#REF!</v>
      </c>
      <c r="P15" s="14" t="e">
        <v>#REF!</v>
      </c>
      <c r="Q15" s="14" t="e">
        <v>#REF!</v>
      </c>
      <c r="R15" s="14" t="e">
        <v>#REF!</v>
      </c>
      <c r="S15" s="14" t="e">
        <v>#REF!</v>
      </c>
      <c r="T15" s="14" t="e">
        <v>#REF!</v>
      </c>
      <c r="U15" s="14" t="e">
        <v>#REF!</v>
      </c>
      <c r="V15" s="14" t="e">
        <v>#REF!</v>
      </c>
      <c r="W15" s="14" t="b">
        <v>0</v>
      </c>
      <c r="X15" s="14" t="e">
        <v>#REF!</v>
      </c>
    </row>
    <row r="16" spans="1:32" ht="12.75" customHeight="1" x14ac:dyDescent="0.25">
      <c r="A16" s="13">
        <v>2</v>
      </c>
      <c r="C16" s="3" t="s">
        <v>32</v>
      </c>
      <c r="D16" s="20">
        <v>358</v>
      </c>
      <c r="E16" s="24">
        <v>0.1</v>
      </c>
      <c r="F16" s="50">
        <v>0.9</v>
      </c>
      <c r="I16" s="19"/>
      <c r="K16" s="14" t="b">
        <v>0</v>
      </c>
      <c r="L16" s="14" t="e">
        <v>#REF!</v>
      </c>
      <c r="M16" s="14" t="e">
        <v>#REF!</v>
      </c>
      <c r="N16" s="14" t="e">
        <v>#REF!</v>
      </c>
      <c r="O16" s="14" t="e">
        <v>#REF!</v>
      </c>
      <c r="P16" s="14" t="e">
        <v>#REF!</v>
      </c>
      <c r="Q16" s="14" t="e">
        <v>#REF!</v>
      </c>
      <c r="R16" s="14" t="e">
        <v>#REF!</v>
      </c>
      <c r="S16" s="14" t="e">
        <v>#REF!</v>
      </c>
      <c r="T16" s="14" t="e">
        <v>#REF!</v>
      </c>
      <c r="U16" s="14" t="e">
        <v>#REF!</v>
      </c>
      <c r="V16" s="14" t="e">
        <v>#REF!</v>
      </c>
      <c r="W16" s="14" t="b">
        <v>0</v>
      </c>
      <c r="X16" s="14" t="e">
        <v>#REF!</v>
      </c>
    </row>
    <row r="17" spans="1:24" ht="12.75" customHeight="1" x14ac:dyDescent="0.25">
      <c r="A17" s="13">
        <v>2</v>
      </c>
      <c r="C17" s="3" t="s">
        <v>33</v>
      </c>
      <c r="D17" s="20">
        <v>349</v>
      </c>
      <c r="E17" s="24">
        <v>0.09</v>
      </c>
      <c r="F17" s="50">
        <v>0.91</v>
      </c>
      <c r="I17" s="19"/>
      <c r="K17" s="14" t="b">
        <v>0</v>
      </c>
      <c r="L17" s="14" t="e">
        <v>#REF!</v>
      </c>
      <c r="M17" s="14" t="e">
        <v>#REF!</v>
      </c>
      <c r="N17" s="14" t="e">
        <v>#REF!</v>
      </c>
      <c r="O17" s="14" t="e">
        <v>#REF!</v>
      </c>
      <c r="P17" s="14" t="e">
        <v>#REF!</v>
      </c>
      <c r="Q17" s="14" t="e">
        <v>#REF!</v>
      </c>
      <c r="R17" s="14" t="e">
        <v>#REF!</v>
      </c>
      <c r="S17" s="14" t="e">
        <v>#REF!</v>
      </c>
      <c r="T17" s="14" t="e">
        <v>#REF!</v>
      </c>
      <c r="U17" s="14" t="e">
        <v>#REF!</v>
      </c>
      <c r="V17" s="14" t="e">
        <v>#REF!</v>
      </c>
      <c r="W17" s="14" t="b">
        <v>0</v>
      </c>
      <c r="X17" s="14" t="e">
        <v>#REF!</v>
      </c>
    </row>
    <row r="18" spans="1:24" ht="12.75" customHeight="1" x14ac:dyDescent="0.25">
      <c r="A18" s="13">
        <v>2</v>
      </c>
      <c r="C18" s="3" t="s">
        <v>34</v>
      </c>
      <c r="D18" s="20">
        <v>353</v>
      </c>
      <c r="E18" s="24">
        <v>0.08</v>
      </c>
      <c r="F18" s="50">
        <v>0.92</v>
      </c>
      <c r="I18" s="19"/>
      <c r="K18" s="14" t="b">
        <v>0</v>
      </c>
      <c r="L18" s="14" t="e">
        <v>#REF!</v>
      </c>
      <c r="M18" s="14" t="e">
        <v>#REF!</v>
      </c>
      <c r="N18" s="14" t="e">
        <v>#REF!</v>
      </c>
      <c r="O18" s="14" t="e">
        <v>#REF!</v>
      </c>
      <c r="P18" s="14" t="e">
        <v>#REF!</v>
      </c>
      <c r="Q18" s="14" t="e">
        <v>#REF!</v>
      </c>
      <c r="R18" s="14" t="e">
        <v>#REF!</v>
      </c>
      <c r="S18" s="14" t="e">
        <v>#REF!</v>
      </c>
      <c r="T18" s="14" t="e">
        <v>#REF!</v>
      </c>
      <c r="U18" s="14" t="e">
        <v>#REF!</v>
      </c>
      <c r="V18" s="14" t="e">
        <v>#REF!</v>
      </c>
      <c r="W18" s="14" t="b">
        <v>0</v>
      </c>
      <c r="X18" s="14" t="e">
        <v>#REF!</v>
      </c>
    </row>
    <row r="19" spans="1:24" ht="12.75" customHeight="1" x14ac:dyDescent="0.25">
      <c r="A19" s="13">
        <v>2</v>
      </c>
      <c r="C19" s="3" t="s">
        <v>35</v>
      </c>
      <c r="D19" s="20">
        <v>139</v>
      </c>
      <c r="E19" s="24">
        <v>7.0000000000000007E-2</v>
      </c>
      <c r="F19" s="50">
        <v>0.93</v>
      </c>
      <c r="I19" s="19"/>
      <c r="K19" s="14" t="b">
        <v>0</v>
      </c>
      <c r="L19" s="14" t="e">
        <v>#REF!</v>
      </c>
      <c r="M19" s="14" t="e">
        <v>#REF!</v>
      </c>
      <c r="N19" s="14" t="e">
        <v>#REF!</v>
      </c>
      <c r="O19" s="14" t="e">
        <v>#REF!</v>
      </c>
      <c r="P19" s="14" t="e">
        <v>#REF!</v>
      </c>
      <c r="Q19" s="14" t="e">
        <v>#REF!</v>
      </c>
      <c r="R19" s="14" t="e">
        <v>#REF!</v>
      </c>
      <c r="S19" s="14" t="e">
        <v>#REF!</v>
      </c>
      <c r="T19" s="14" t="e">
        <v>#REF!</v>
      </c>
      <c r="U19" s="14" t="e">
        <v>#REF!</v>
      </c>
      <c r="V19" s="14" t="e">
        <v>#REF!</v>
      </c>
      <c r="W19" s="14" t="b">
        <v>0</v>
      </c>
      <c r="X19" s="14" t="e">
        <v>#REF!</v>
      </c>
    </row>
    <row r="20" spans="1:24" ht="12.75" customHeight="1" x14ac:dyDescent="0.25">
      <c r="A20" s="13">
        <v>2</v>
      </c>
      <c r="C20" s="3" t="s">
        <v>36</v>
      </c>
      <c r="D20" s="20">
        <v>137</v>
      </c>
      <c r="E20" s="24">
        <v>7.0000000000000007E-2</v>
      </c>
      <c r="F20" s="50">
        <v>0.93</v>
      </c>
      <c r="I20" s="19"/>
      <c r="K20" s="14" t="b">
        <v>0</v>
      </c>
      <c r="L20" s="14" t="e">
        <v>#REF!</v>
      </c>
      <c r="M20" s="14" t="e">
        <v>#REF!</v>
      </c>
      <c r="N20" s="14" t="e">
        <v>#REF!</v>
      </c>
      <c r="O20" s="14" t="e">
        <v>#REF!</v>
      </c>
      <c r="P20" s="14" t="e">
        <v>#REF!</v>
      </c>
      <c r="Q20" s="14" t="e">
        <v>#REF!</v>
      </c>
      <c r="R20" s="14" t="e">
        <v>#REF!</v>
      </c>
      <c r="S20" s="14" t="e">
        <v>#REF!</v>
      </c>
      <c r="T20" s="14" t="e">
        <v>#REF!</v>
      </c>
      <c r="U20" s="14" t="e">
        <v>#REF!</v>
      </c>
      <c r="V20" s="14" t="e">
        <v>#REF!</v>
      </c>
      <c r="W20" s="14" t="b">
        <v>0</v>
      </c>
      <c r="X20" s="14" t="e">
        <v>#REF!</v>
      </c>
    </row>
    <row r="21" spans="1:24" ht="12.75" customHeight="1" x14ac:dyDescent="0.25">
      <c r="A21" s="13">
        <v>2</v>
      </c>
      <c r="C21" s="3" t="s">
        <v>37</v>
      </c>
      <c r="D21" s="20">
        <v>133</v>
      </c>
      <c r="E21" s="24">
        <v>7.0000000000000007E-2</v>
      </c>
      <c r="F21" s="50">
        <v>0.93</v>
      </c>
      <c r="I21" s="19"/>
      <c r="K21" s="14" t="b">
        <v>0</v>
      </c>
      <c r="L21" s="14" t="e">
        <v>#REF!</v>
      </c>
      <c r="M21" s="14" t="e">
        <v>#REF!</v>
      </c>
      <c r="N21" s="14" t="e">
        <v>#REF!</v>
      </c>
      <c r="O21" s="14" t="e">
        <v>#REF!</v>
      </c>
      <c r="P21" s="14" t="e">
        <v>#REF!</v>
      </c>
      <c r="Q21" s="14" t="e">
        <v>#REF!</v>
      </c>
      <c r="R21" s="14" t="e">
        <v>#REF!</v>
      </c>
      <c r="S21" s="14" t="e">
        <v>#REF!</v>
      </c>
      <c r="T21" s="14" t="e">
        <v>#REF!</v>
      </c>
      <c r="U21" s="14" t="e">
        <v>#REF!</v>
      </c>
      <c r="V21" s="14" t="e">
        <v>#REF!</v>
      </c>
      <c r="W21" s="14" t="b">
        <v>0</v>
      </c>
      <c r="X21" s="14" t="e">
        <v>#REF!</v>
      </c>
    </row>
    <row r="22" spans="1:24" ht="12.75" customHeight="1" x14ac:dyDescent="0.25">
      <c r="C22" s="10" t="s">
        <v>38</v>
      </c>
      <c r="D22" s="23"/>
      <c r="E22" s="24"/>
      <c r="F22" s="50"/>
      <c r="I22" s="19"/>
    </row>
    <row r="23" spans="1:24" ht="12.75" customHeight="1" x14ac:dyDescent="0.25">
      <c r="A23" s="13">
        <v>3</v>
      </c>
      <c r="C23" s="3" t="s">
        <v>39</v>
      </c>
      <c r="D23" s="20">
        <v>1768</v>
      </c>
      <c r="E23" s="24">
        <v>0.09</v>
      </c>
      <c r="F23" s="50">
        <v>0.91</v>
      </c>
      <c r="I23" s="19"/>
      <c r="K23" s="14" t="b">
        <v>0</v>
      </c>
      <c r="L23" s="14" t="e">
        <v>#REF!</v>
      </c>
      <c r="M23" s="14" t="e">
        <v>#REF!</v>
      </c>
      <c r="N23" s="14" t="e">
        <v>#REF!</v>
      </c>
      <c r="O23" s="14" t="e">
        <v>#REF!</v>
      </c>
      <c r="P23" s="14" t="e">
        <v>#REF!</v>
      </c>
      <c r="Q23" s="14" t="e">
        <v>#REF!</v>
      </c>
      <c r="R23" s="14" t="e">
        <v>#REF!</v>
      </c>
      <c r="S23" s="14" t="e">
        <v>#REF!</v>
      </c>
      <c r="T23" s="14" t="e">
        <v>#REF!</v>
      </c>
      <c r="U23" s="14" t="e">
        <v>#REF!</v>
      </c>
      <c r="V23" s="14" t="e">
        <v>#REF!</v>
      </c>
      <c r="W23" s="14" t="b">
        <v>0</v>
      </c>
      <c r="X23" s="14" t="e">
        <v>#REF!</v>
      </c>
    </row>
    <row r="24" spans="1:24" ht="12.75" customHeight="1" x14ac:dyDescent="0.25">
      <c r="A24" s="13">
        <v>3</v>
      </c>
      <c r="C24" s="3" t="s">
        <v>40</v>
      </c>
      <c r="D24" s="20">
        <v>409</v>
      </c>
      <c r="E24" s="24">
        <v>7.0000000000000007E-2</v>
      </c>
      <c r="F24" s="50">
        <v>0.93</v>
      </c>
      <c r="I24" s="19"/>
      <c r="K24" s="14" t="b">
        <v>0</v>
      </c>
      <c r="L24" s="14" t="e">
        <v>#REF!</v>
      </c>
      <c r="M24" s="14" t="e">
        <v>#REF!</v>
      </c>
      <c r="N24" s="14" t="e">
        <v>#REF!</v>
      </c>
      <c r="O24" s="14" t="e">
        <v>#REF!</v>
      </c>
      <c r="P24" s="14" t="e">
        <v>#REF!</v>
      </c>
      <c r="Q24" s="14" t="e">
        <v>#REF!</v>
      </c>
      <c r="R24" s="14" t="e">
        <v>#REF!</v>
      </c>
      <c r="S24" s="14" t="e">
        <v>#REF!</v>
      </c>
      <c r="T24" s="14" t="e">
        <v>#REF!</v>
      </c>
      <c r="U24" s="14" t="e">
        <v>#REF!</v>
      </c>
      <c r="V24" s="14" t="e">
        <v>#REF!</v>
      </c>
      <c r="W24" s="14" t="b">
        <v>0</v>
      </c>
      <c r="X24" s="14" t="e">
        <v>#REF!</v>
      </c>
    </row>
    <row r="25" spans="1:24" ht="12.75" customHeight="1" x14ac:dyDescent="0.25">
      <c r="C25" s="10" t="s">
        <v>41</v>
      </c>
      <c r="D25" s="23"/>
      <c r="E25" s="24"/>
      <c r="F25" s="50"/>
      <c r="I25" s="19"/>
    </row>
    <row r="26" spans="1:24" ht="12.75" customHeight="1" x14ac:dyDescent="0.25">
      <c r="A26" s="13">
        <v>4</v>
      </c>
      <c r="C26" s="3" t="s">
        <v>42</v>
      </c>
      <c r="D26" s="20">
        <v>738</v>
      </c>
      <c r="E26" s="24">
        <v>0.11</v>
      </c>
      <c r="F26" s="50">
        <v>0.89</v>
      </c>
      <c r="I26" s="19"/>
      <c r="K26" s="14" t="b">
        <v>0</v>
      </c>
      <c r="L26" s="14" t="e">
        <v>#REF!</v>
      </c>
      <c r="M26" s="14" t="e">
        <v>#REF!</v>
      </c>
      <c r="N26" s="14" t="e">
        <v>#REF!</v>
      </c>
      <c r="O26" s="14" t="e">
        <v>#REF!</v>
      </c>
      <c r="P26" s="14" t="e">
        <v>#REF!</v>
      </c>
      <c r="Q26" s="14" t="e">
        <v>#REF!</v>
      </c>
      <c r="R26" s="14" t="e">
        <v>#REF!</v>
      </c>
      <c r="S26" s="14" t="e">
        <v>#REF!</v>
      </c>
      <c r="T26" s="14" t="e">
        <v>#REF!</v>
      </c>
      <c r="U26" s="14" t="e">
        <v>#REF!</v>
      </c>
      <c r="V26" s="14" t="e">
        <v>#REF!</v>
      </c>
      <c r="W26" s="14" t="b">
        <v>0</v>
      </c>
      <c r="X26" s="14" t="e">
        <v>#REF!</v>
      </c>
    </row>
    <row r="27" spans="1:24" ht="12.75" customHeight="1" x14ac:dyDescent="0.25">
      <c r="A27" s="13">
        <v>4</v>
      </c>
      <c r="C27" s="3" t="s">
        <v>43</v>
      </c>
      <c r="D27" s="20">
        <v>1439</v>
      </c>
      <c r="E27" s="24">
        <v>0.08</v>
      </c>
      <c r="F27" s="50">
        <v>0.92</v>
      </c>
      <c r="I27" s="19"/>
      <c r="K27" s="14" t="b">
        <v>0</v>
      </c>
      <c r="L27" s="14" t="e">
        <v>#REF!</v>
      </c>
      <c r="M27" s="14" t="e">
        <v>#REF!</v>
      </c>
      <c r="N27" s="14" t="e">
        <v>#REF!</v>
      </c>
      <c r="O27" s="14" t="e">
        <v>#REF!</v>
      </c>
      <c r="P27" s="14" t="e">
        <v>#REF!</v>
      </c>
      <c r="Q27" s="14" t="e">
        <v>#REF!</v>
      </c>
      <c r="R27" s="14" t="e">
        <v>#REF!</v>
      </c>
      <c r="S27" s="14" t="e">
        <v>#REF!</v>
      </c>
      <c r="T27" s="14" t="e">
        <v>#REF!</v>
      </c>
      <c r="U27" s="14" t="e">
        <v>#REF!</v>
      </c>
      <c r="V27" s="14" t="e">
        <v>#REF!</v>
      </c>
      <c r="W27" s="14" t="b">
        <v>0</v>
      </c>
      <c r="X27" s="14" t="e">
        <v>#REF!</v>
      </c>
    </row>
    <row r="28" spans="1:24" ht="12.75" customHeight="1" x14ac:dyDescent="0.25">
      <c r="C28" s="10" t="s">
        <v>44</v>
      </c>
      <c r="D28" s="23"/>
      <c r="E28" s="24"/>
      <c r="F28" s="50"/>
      <c r="I28" s="19"/>
    </row>
    <row r="29" spans="1:24" ht="12.75" customHeight="1" x14ac:dyDescent="0.25">
      <c r="A29" s="13">
        <v>5</v>
      </c>
      <c r="C29" s="3" t="s">
        <v>45</v>
      </c>
      <c r="D29" s="20">
        <v>1258</v>
      </c>
      <c r="E29" s="24">
        <v>0.1</v>
      </c>
      <c r="F29" s="50">
        <v>0.9</v>
      </c>
      <c r="I29" s="19"/>
      <c r="K29" s="14" t="b">
        <v>0</v>
      </c>
      <c r="L29" s="14" t="e">
        <v>#REF!</v>
      </c>
      <c r="M29" s="14" t="e">
        <v>#REF!</v>
      </c>
      <c r="N29" s="14" t="e">
        <v>#REF!</v>
      </c>
      <c r="O29" s="14" t="e">
        <v>#REF!</v>
      </c>
      <c r="P29" s="14" t="e">
        <v>#REF!</v>
      </c>
      <c r="Q29" s="14" t="e">
        <v>#REF!</v>
      </c>
      <c r="R29" s="14" t="e">
        <v>#REF!</v>
      </c>
      <c r="S29" s="14" t="e">
        <v>#REF!</v>
      </c>
      <c r="T29" s="14" t="e">
        <v>#REF!</v>
      </c>
      <c r="U29" s="14" t="e">
        <v>#REF!</v>
      </c>
      <c r="V29" s="14" t="e">
        <v>#REF!</v>
      </c>
      <c r="W29" s="14" t="b">
        <v>0</v>
      </c>
      <c r="X29" s="14" t="e">
        <v>#REF!</v>
      </c>
    </row>
    <row r="30" spans="1:24" ht="12.75" customHeight="1" x14ac:dyDescent="0.25">
      <c r="A30" s="13">
        <v>5</v>
      </c>
      <c r="C30" s="3" t="s">
        <v>46</v>
      </c>
      <c r="D30" s="20">
        <v>639</v>
      </c>
      <c r="E30" s="24">
        <v>0.06</v>
      </c>
      <c r="F30" s="50">
        <v>0.94</v>
      </c>
      <c r="I30" s="19"/>
      <c r="K30" s="14" t="b">
        <v>0</v>
      </c>
      <c r="L30" s="14" t="e">
        <v>#REF!</v>
      </c>
      <c r="M30" s="14" t="e">
        <v>#REF!</v>
      </c>
      <c r="N30" s="14" t="e">
        <v>#REF!</v>
      </c>
      <c r="O30" s="14" t="e">
        <v>#REF!</v>
      </c>
      <c r="P30" s="14" t="e">
        <v>#REF!</v>
      </c>
      <c r="Q30" s="14" t="e">
        <v>#REF!</v>
      </c>
      <c r="R30" s="14" t="e">
        <v>#REF!</v>
      </c>
      <c r="S30" s="14" t="e">
        <v>#REF!</v>
      </c>
      <c r="T30" s="14" t="e">
        <v>#REF!</v>
      </c>
      <c r="U30" s="14" t="e">
        <v>#REF!</v>
      </c>
      <c r="V30" s="14" t="e">
        <v>#REF!</v>
      </c>
      <c r="W30" s="14" t="b">
        <v>0</v>
      </c>
      <c r="X30" s="14" t="e">
        <v>#REF!</v>
      </c>
    </row>
    <row r="31" spans="1:24" ht="12.75" customHeight="1" x14ac:dyDescent="0.25">
      <c r="A31" s="13">
        <v>5</v>
      </c>
      <c r="C31" s="3" t="s">
        <v>47</v>
      </c>
      <c r="D31" s="20">
        <v>280</v>
      </c>
      <c r="E31" s="24">
        <v>7.0000000000000007E-2</v>
      </c>
      <c r="F31" s="50">
        <v>0.93</v>
      </c>
      <c r="I31" s="19"/>
      <c r="K31" s="14" t="b">
        <v>0</v>
      </c>
      <c r="L31" s="14" t="e">
        <v>#REF!</v>
      </c>
      <c r="M31" s="14" t="e">
        <v>#REF!</v>
      </c>
      <c r="N31" s="14" t="e">
        <v>#REF!</v>
      </c>
      <c r="O31" s="14" t="e">
        <v>#REF!</v>
      </c>
      <c r="P31" s="14" t="e">
        <v>#REF!</v>
      </c>
      <c r="Q31" s="14" t="e">
        <v>#REF!</v>
      </c>
      <c r="R31" s="14" t="e">
        <v>#REF!</v>
      </c>
      <c r="S31" s="14" t="e">
        <v>#REF!</v>
      </c>
      <c r="T31" s="14" t="e">
        <v>#REF!</v>
      </c>
      <c r="U31" s="14" t="e">
        <v>#REF!</v>
      </c>
      <c r="V31" s="14" t="e">
        <v>#REF!</v>
      </c>
      <c r="W31" s="14" t="b">
        <v>0</v>
      </c>
      <c r="X31" s="14" t="e">
        <v>#REF!</v>
      </c>
    </row>
    <row r="32" spans="1:24" ht="12.75" customHeight="1" x14ac:dyDescent="0.25">
      <c r="C32" s="10" t="s">
        <v>48</v>
      </c>
      <c r="D32" s="23"/>
      <c r="E32" s="24"/>
      <c r="F32" s="50"/>
      <c r="I32" s="19"/>
    </row>
    <row r="33" spans="1:24" ht="12.75" customHeight="1" x14ac:dyDescent="0.25">
      <c r="A33" s="13">
        <v>6</v>
      </c>
      <c r="C33" s="3" t="s">
        <v>49</v>
      </c>
      <c r="D33" s="20">
        <v>1730</v>
      </c>
      <c r="E33" s="24">
        <v>0.09</v>
      </c>
      <c r="F33" s="50">
        <v>0.91</v>
      </c>
      <c r="I33" s="19"/>
      <c r="K33" s="14" t="b">
        <v>0</v>
      </c>
      <c r="L33" s="14" t="e">
        <v>#REF!</v>
      </c>
      <c r="M33" s="14" t="e">
        <v>#REF!</v>
      </c>
      <c r="N33" s="14" t="e">
        <v>#REF!</v>
      </c>
      <c r="O33" s="14" t="e">
        <v>#REF!</v>
      </c>
      <c r="P33" s="14" t="e">
        <v>#REF!</v>
      </c>
      <c r="Q33" s="14" t="e">
        <v>#REF!</v>
      </c>
      <c r="R33" s="14" t="e">
        <v>#REF!</v>
      </c>
      <c r="S33" s="14" t="e">
        <v>#REF!</v>
      </c>
      <c r="T33" s="14" t="e">
        <v>#REF!</v>
      </c>
      <c r="U33" s="14" t="e">
        <v>#REF!</v>
      </c>
      <c r="V33" s="14" t="e">
        <v>#REF!</v>
      </c>
      <c r="W33" s="14" t="b">
        <v>0</v>
      </c>
      <c r="X33" s="14" t="e">
        <v>#REF!</v>
      </c>
    </row>
    <row r="34" spans="1:24" ht="12.75" customHeight="1" x14ac:dyDescent="0.25">
      <c r="A34" s="13">
        <v>6</v>
      </c>
      <c r="C34" s="3" t="s">
        <v>50</v>
      </c>
      <c r="D34" s="20">
        <v>447</v>
      </c>
      <c r="E34" s="24">
        <v>0.09</v>
      </c>
      <c r="F34" s="50">
        <v>0.91</v>
      </c>
      <c r="I34" s="19"/>
      <c r="K34" s="14" t="b">
        <v>0</v>
      </c>
      <c r="L34" s="14" t="e">
        <v>#REF!</v>
      </c>
      <c r="M34" s="14" t="e">
        <v>#REF!</v>
      </c>
      <c r="N34" s="14" t="e">
        <v>#REF!</v>
      </c>
      <c r="O34" s="14" t="e">
        <v>#REF!</v>
      </c>
      <c r="P34" s="14" t="e">
        <v>#REF!</v>
      </c>
      <c r="Q34" s="14" t="e">
        <v>#REF!</v>
      </c>
      <c r="R34" s="14" t="e">
        <v>#REF!</v>
      </c>
      <c r="S34" s="14" t="e">
        <v>#REF!</v>
      </c>
      <c r="T34" s="14" t="e">
        <v>#REF!</v>
      </c>
      <c r="U34" s="14" t="e">
        <v>#REF!</v>
      </c>
      <c r="V34" s="14" t="e">
        <v>#REF!</v>
      </c>
      <c r="W34" s="14" t="b">
        <v>0</v>
      </c>
      <c r="X34" s="14" t="e">
        <v>#REF!</v>
      </c>
    </row>
    <row r="35" spans="1:24" ht="12.75" customHeight="1" x14ac:dyDescent="0.25">
      <c r="C35" s="10" t="s">
        <v>13</v>
      </c>
      <c r="D35" s="23"/>
      <c r="E35" s="24"/>
      <c r="F35" s="50"/>
      <c r="I35" s="19"/>
    </row>
    <row r="36" spans="1:24" ht="12.75" customHeight="1" x14ac:dyDescent="0.25">
      <c r="A36" s="13">
        <v>7</v>
      </c>
      <c r="C36" s="3" t="s">
        <v>3</v>
      </c>
      <c r="D36" s="20">
        <v>1149</v>
      </c>
      <c r="E36" s="24">
        <v>0.08</v>
      </c>
      <c r="F36" s="50">
        <v>0.92</v>
      </c>
      <c r="I36" s="19"/>
      <c r="K36" s="14" t="b">
        <v>0</v>
      </c>
      <c r="L36" s="14" t="e">
        <v>#REF!</v>
      </c>
      <c r="M36" s="14" t="e">
        <v>#REF!</v>
      </c>
      <c r="N36" s="14" t="e">
        <v>#REF!</v>
      </c>
      <c r="O36" s="14" t="e">
        <v>#REF!</v>
      </c>
      <c r="P36" s="14" t="e">
        <v>#REF!</v>
      </c>
      <c r="Q36" s="14" t="e">
        <v>#REF!</v>
      </c>
      <c r="R36" s="14" t="e">
        <v>#REF!</v>
      </c>
      <c r="S36" s="14" t="e">
        <v>#REF!</v>
      </c>
      <c r="T36" s="14" t="e">
        <v>#REF!</v>
      </c>
      <c r="U36" s="14" t="e">
        <v>#REF!</v>
      </c>
      <c r="V36" s="14" t="e">
        <v>#REF!</v>
      </c>
      <c r="W36" s="14" t="b">
        <v>0</v>
      </c>
      <c r="X36" s="14" t="e">
        <v>#REF!</v>
      </c>
    </row>
    <row r="37" spans="1:24" ht="12.75" customHeight="1" x14ac:dyDescent="0.25">
      <c r="A37" s="13">
        <v>7</v>
      </c>
      <c r="C37" s="3" t="s">
        <v>4</v>
      </c>
      <c r="D37" s="20">
        <v>1028</v>
      </c>
      <c r="E37" s="24">
        <v>0.1</v>
      </c>
      <c r="F37" s="50">
        <v>0.9</v>
      </c>
      <c r="I37" s="19"/>
      <c r="K37" s="14" t="b">
        <v>0</v>
      </c>
      <c r="L37" s="14" t="e">
        <v>#REF!</v>
      </c>
      <c r="M37" s="14" t="e">
        <v>#REF!</v>
      </c>
      <c r="N37" s="14" t="e">
        <v>#REF!</v>
      </c>
      <c r="O37" s="14" t="e">
        <v>#REF!</v>
      </c>
      <c r="P37" s="14" t="e">
        <v>#REF!</v>
      </c>
      <c r="Q37" s="14" t="e">
        <v>#REF!</v>
      </c>
      <c r="R37" s="14" t="e">
        <v>#REF!</v>
      </c>
      <c r="S37" s="14" t="e">
        <v>#REF!</v>
      </c>
      <c r="T37" s="14" t="e">
        <v>#REF!</v>
      </c>
      <c r="U37" s="14" t="e">
        <v>#REF!</v>
      </c>
      <c r="V37" s="14" t="e">
        <v>#REF!</v>
      </c>
      <c r="W37" s="14" t="b">
        <v>0</v>
      </c>
      <c r="X37" s="14" t="e">
        <v>#REF!</v>
      </c>
    </row>
    <row r="38" spans="1:24" ht="12.75" customHeight="1" x14ac:dyDescent="0.25">
      <c r="C38" s="10" t="s">
        <v>6</v>
      </c>
      <c r="D38" s="23"/>
      <c r="E38" s="24"/>
      <c r="F38" s="50"/>
      <c r="I38" s="19"/>
    </row>
    <row r="39" spans="1:24" ht="12.75" customHeight="1" x14ac:dyDescent="0.25">
      <c r="A39" s="13">
        <v>8</v>
      </c>
      <c r="C39" s="3" t="s">
        <v>8</v>
      </c>
      <c r="D39" s="20">
        <v>509</v>
      </c>
      <c r="E39" s="24">
        <v>0.09</v>
      </c>
      <c r="F39" s="50">
        <v>0.91</v>
      </c>
      <c r="I39" s="19"/>
      <c r="K39" s="14" t="b">
        <v>0</v>
      </c>
      <c r="L39" s="14" t="e">
        <v>#REF!</v>
      </c>
      <c r="M39" s="14" t="e">
        <v>#REF!</v>
      </c>
      <c r="N39" s="14" t="e">
        <v>#REF!</v>
      </c>
      <c r="O39" s="14" t="e">
        <v>#REF!</v>
      </c>
      <c r="P39" s="14" t="e">
        <v>#REF!</v>
      </c>
      <c r="Q39" s="14" t="e">
        <v>#REF!</v>
      </c>
      <c r="R39" s="14" t="e">
        <v>#REF!</v>
      </c>
      <c r="S39" s="14" t="e">
        <v>#REF!</v>
      </c>
      <c r="T39" s="14" t="e">
        <v>#REF!</v>
      </c>
      <c r="U39" s="14" t="e">
        <v>#REF!</v>
      </c>
      <c r="V39" s="14" t="e">
        <v>#REF!</v>
      </c>
      <c r="W39" s="14" t="b">
        <v>0</v>
      </c>
      <c r="X39" s="14" t="e">
        <v>#REF!</v>
      </c>
    </row>
    <row r="40" spans="1:24" ht="12.75" customHeight="1" x14ac:dyDescent="0.25">
      <c r="A40" s="13">
        <v>8</v>
      </c>
      <c r="C40" s="3" t="s">
        <v>9</v>
      </c>
      <c r="D40" s="20">
        <v>619</v>
      </c>
      <c r="E40" s="24">
        <v>0.09</v>
      </c>
      <c r="F40" s="50">
        <v>0.91</v>
      </c>
      <c r="I40" s="19"/>
      <c r="K40" s="14" t="b">
        <v>0</v>
      </c>
      <c r="L40" s="14" t="e">
        <v>#REF!</v>
      </c>
      <c r="M40" s="14" t="e">
        <v>#REF!</v>
      </c>
      <c r="N40" s="14" t="e">
        <v>#REF!</v>
      </c>
      <c r="O40" s="14" t="e">
        <v>#REF!</v>
      </c>
      <c r="P40" s="14" t="e">
        <v>#REF!</v>
      </c>
      <c r="Q40" s="14" t="e">
        <v>#REF!</v>
      </c>
      <c r="R40" s="14" t="e">
        <v>#REF!</v>
      </c>
      <c r="S40" s="14" t="e">
        <v>#REF!</v>
      </c>
      <c r="T40" s="14" t="e">
        <v>#REF!</v>
      </c>
      <c r="U40" s="14" t="e">
        <v>#REF!</v>
      </c>
      <c r="V40" s="14" t="e">
        <v>#REF!</v>
      </c>
      <c r="W40" s="14" t="b">
        <v>0</v>
      </c>
      <c r="X40" s="14" t="e">
        <v>#REF!</v>
      </c>
    </row>
    <row r="41" spans="1:24" ht="12.75" customHeight="1" x14ac:dyDescent="0.25">
      <c r="A41" s="13">
        <v>8</v>
      </c>
      <c r="C41" s="3" t="s">
        <v>10</v>
      </c>
      <c r="D41" s="20">
        <v>349</v>
      </c>
      <c r="E41" s="24">
        <v>0.1</v>
      </c>
      <c r="F41" s="50">
        <v>0.9</v>
      </c>
      <c r="I41" s="19"/>
      <c r="K41" s="14" t="b">
        <v>0</v>
      </c>
      <c r="L41" s="14" t="e">
        <v>#REF!</v>
      </c>
      <c r="M41" s="14" t="e">
        <v>#REF!</v>
      </c>
      <c r="N41" s="14" t="e">
        <v>#REF!</v>
      </c>
      <c r="O41" s="14" t="e">
        <v>#REF!</v>
      </c>
      <c r="P41" s="14" t="e">
        <v>#REF!</v>
      </c>
      <c r="Q41" s="14" t="e">
        <v>#REF!</v>
      </c>
      <c r="R41" s="14" t="e">
        <v>#REF!</v>
      </c>
      <c r="S41" s="14" t="e">
        <v>#REF!</v>
      </c>
      <c r="T41" s="14" t="e">
        <v>#REF!</v>
      </c>
      <c r="U41" s="14" t="e">
        <v>#REF!</v>
      </c>
      <c r="V41" s="14" t="e">
        <v>#REF!</v>
      </c>
      <c r="W41" s="14" t="b">
        <v>0</v>
      </c>
      <c r="X41" s="14" t="e">
        <v>#REF!</v>
      </c>
    </row>
    <row r="42" spans="1:24" ht="12.75" customHeight="1" x14ac:dyDescent="0.25">
      <c r="A42" s="13">
        <v>8</v>
      </c>
      <c r="C42" s="3" t="s">
        <v>11</v>
      </c>
      <c r="D42" s="20">
        <v>700</v>
      </c>
      <c r="E42" s="24">
        <v>0.08</v>
      </c>
      <c r="F42" s="50">
        <v>0.92</v>
      </c>
      <c r="I42" s="19"/>
      <c r="K42" s="14" t="b">
        <v>0</v>
      </c>
      <c r="L42" s="14" t="e">
        <v>#REF!</v>
      </c>
      <c r="M42" s="14" t="e">
        <v>#REF!</v>
      </c>
      <c r="N42" s="14" t="e">
        <v>#REF!</v>
      </c>
      <c r="O42" s="14" t="e">
        <v>#REF!</v>
      </c>
      <c r="P42" s="14" t="e">
        <v>#REF!</v>
      </c>
      <c r="Q42" s="14" t="e">
        <v>#REF!</v>
      </c>
      <c r="R42" s="14" t="e">
        <v>#REF!</v>
      </c>
      <c r="S42" s="14" t="e">
        <v>#REF!</v>
      </c>
      <c r="T42" s="14" t="e">
        <v>#REF!</v>
      </c>
      <c r="U42" s="14" t="e">
        <v>#REF!</v>
      </c>
      <c r="V42" s="14" t="e">
        <v>#REF!</v>
      </c>
      <c r="W42" s="14" t="b">
        <v>0</v>
      </c>
      <c r="X42" s="14" t="e">
        <v>#REF!</v>
      </c>
    </row>
    <row r="43" spans="1:24" ht="12.75" customHeight="1" x14ac:dyDescent="0.25">
      <c r="C43" s="10" t="s">
        <v>7</v>
      </c>
      <c r="D43" s="23"/>
      <c r="E43" s="24"/>
      <c r="F43" s="50"/>
      <c r="I43" s="19"/>
    </row>
    <row r="44" spans="1:24" ht="12.75" customHeight="1" x14ac:dyDescent="0.25">
      <c r="A44" s="13">
        <v>9</v>
      </c>
      <c r="C44" s="3" t="s">
        <v>51</v>
      </c>
      <c r="D44" s="20">
        <v>1891</v>
      </c>
      <c r="E44" s="24">
        <v>0.08</v>
      </c>
      <c r="F44" s="50">
        <v>0.92</v>
      </c>
      <c r="I44" s="19"/>
      <c r="K44" s="14" t="b">
        <v>0</v>
      </c>
      <c r="L44" s="14" t="e">
        <v>#REF!</v>
      </c>
      <c r="M44" s="14" t="e">
        <v>#REF!</v>
      </c>
      <c r="N44" s="14" t="e">
        <v>#REF!</v>
      </c>
      <c r="O44" s="14" t="e">
        <v>#REF!</v>
      </c>
      <c r="P44" s="14" t="e">
        <v>#REF!</v>
      </c>
      <c r="Q44" s="14" t="e">
        <v>#REF!</v>
      </c>
      <c r="R44" s="14" t="e">
        <v>#REF!</v>
      </c>
      <c r="S44" s="14" t="e">
        <v>#REF!</v>
      </c>
      <c r="T44" s="14" t="e">
        <v>#REF!</v>
      </c>
      <c r="U44" s="14" t="e">
        <v>#REF!</v>
      </c>
      <c r="V44" s="14" t="e">
        <v>#REF!</v>
      </c>
      <c r="W44" s="14" t="b">
        <v>1</v>
      </c>
      <c r="X44" s="14" t="e">
        <v>#REF!</v>
      </c>
    </row>
    <row r="45" spans="1:24" ht="12.75" customHeight="1" x14ac:dyDescent="0.25">
      <c r="A45" s="13">
        <v>9</v>
      </c>
      <c r="C45" s="3" t="s">
        <v>52</v>
      </c>
      <c r="D45" s="20">
        <v>50</v>
      </c>
      <c r="E45" s="24">
        <v>0.12</v>
      </c>
      <c r="F45" s="50">
        <v>0.88</v>
      </c>
      <c r="I45" s="19"/>
      <c r="K45" s="14" t="b">
        <v>0</v>
      </c>
      <c r="L45" s="14" t="e">
        <v>#REF!</v>
      </c>
      <c r="M45" s="14" t="e">
        <v>#REF!</v>
      </c>
      <c r="N45" s="14" t="e">
        <v>#REF!</v>
      </c>
      <c r="O45" s="14" t="e">
        <v>#REF!</v>
      </c>
      <c r="P45" s="14" t="e">
        <v>#REF!</v>
      </c>
      <c r="Q45" s="14" t="e">
        <v>#REF!</v>
      </c>
      <c r="R45" s="14" t="e">
        <v>#REF!</v>
      </c>
      <c r="S45" s="14" t="e">
        <v>#REF!</v>
      </c>
      <c r="T45" s="14" t="e">
        <v>#REF!</v>
      </c>
      <c r="U45" s="14" t="e">
        <v>#REF!</v>
      </c>
      <c r="V45" s="14" t="e">
        <v>#REF!</v>
      </c>
      <c r="W45" s="14" t="b">
        <v>0</v>
      </c>
      <c r="X45" s="14" t="e">
        <v>#REF!</v>
      </c>
    </row>
    <row r="46" spans="1:24" ht="12.75" customHeight="1" x14ac:dyDescent="0.25">
      <c r="A46" s="13">
        <v>9</v>
      </c>
      <c r="C46" s="3" t="s">
        <v>53</v>
      </c>
      <c r="D46" s="20">
        <v>67</v>
      </c>
      <c r="E46" s="24">
        <v>0.15</v>
      </c>
      <c r="F46" s="50">
        <v>0.85</v>
      </c>
      <c r="I46" s="19"/>
      <c r="K46" s="14" t="b">
        <v>1</v>
      </c>
      <c r="L46" s="14" t="e">
        <v>#REF!</v>
      </c>
      <c r="M46" s="14" t="e">
        <v>#REF!</v>
      </c>
      <c r="N46" s="14" t="e">
        <v>#REF!</v>
      </c>
      <c r="O46" s="14" t="e">
        <v>#REF!</v>
      </c>
      <c r="P46" s="14" t="e">
        <v>#REF!</v>
      </c>
      <c r="Q46" s="14" t="e">
        <v>#REF!</v>
      </c>
      <c r="R46" s="14" t="e">
        <v>#REF!</v>
      </c>
      <c r="S46" s="14" t="e">
        <v>#REF!</v>
      </c>
      <c r="T46" s="14" t="e">
        <v>#REF!</v>
      </c>
      <c r="U46" s="14" t="e">
        <v>#REF!</v>
      </c>
      <c r="V46" s="14" t="e">
        <v>#REF!</v>
      </c>
      <c r="W46" s="14" t="b">
        <v>0</v>
      </c>
      <c r="X46" s="14" t="e">
        <v>#REF!</v>
      </c>
    </row>
    <row r="47" spans="1:24" ht="12.75" customHeight="1" x14ac:dyDescent="0.25">
      <c r="A47" s="13">
        <v>9</v>
      </c>
      <c r="C47" s="3" t="s">
        <v>54</v>
      </c>
      <c r="D47" s="20">
        <v>83</v>
      </c>
      <c r="E47" s="24">
        <v>0.11</v>
      </c>
      <c r="F47" s="50">
        <v>0.89</v>
      </c>
      <c r="I47" s="19"/>
      <c r="K47" s="14" t="b">
        <v>0</v>
      </c>
      <c r="L47" s="14" t="e">
        <v>#REF!</v>
      </c>
      <c r="M47" s="14" t="e">
        <v>#REF!</v>
      </c>
      <c r="N47" s="14" t="e">
        <v>#REF!</v>
      </c>
      <c r="O47" s="14" t="e">
        <v>#REF!</v>
      </c>
      <c r="P47" s="14" t="e">
        <v>#REF!</v>
      </c>
      <c r="Q47" s="14" t="e">
        <v>#REF!</v>
      </c>
      <c r="R47" s="14" t="e">
        <v>#REF!</v>
      </c>
      <c r="S47" s="14" t="e">
        <v>#REF!</v>
      </c>
      <c r="T47" s="14" t="e">
        <v>#REF!</v>
      </c>
      <c r="U47" s="14" t="e">
        <v>#REF!</v>
      </c>
      <c r="V47" s="14" t="e">
        <v>#REF!</v>
      </c>
      <c r="W47" s="14" t="b">
        <v>0</v>
      </c>
      <c r="X47" s="14" t="e">
        <v>#REF!</v>
      </c>
    </row>
    <row r="48" spans="1:24" ht="12.75" customHeight="1" x14ac:dyDescent="0.25">
      <c r="A48" s="13">
        <v>9</v>
      </c>
      <c r="C48" s="3" t="s">
        <v>55</v>
      </c>
      <c r="D48" s="20">
        <v>64</v>
      </c>
      <c r="E48" s="24">
        <v>0.08</v>
      </c>
      <c r="F48" s="50">
        <v>0.92</v>
      </c>
      <c r="I48" s="19"/>
      <c r="K48" s="14" t="b">
        <v>0</v>
      </c>
      <c r="L48" s="14" t="e">
        <v>#REF!</v>
      </c>
      <c r="M48" s="14" t="e">
        <v>#REF!</v>
      </c>
      <c r="N48" s="14" t="e">
        <v>#REF!</v>
      </c>
      <c r="O48" s="14" t="e">
        <v>#REF!</v>
      </c>
      <c r="P48" s="14" t="e">
        <v>#REF!</v>
      </c>
      <c r="Q48" s="14" t="e">
        <v>#REF!</v>
      </c>
      <c r="R48" s="14" t="e">
        <v>#REF!</v>
      </c>
      <c r="S48" s="14" t="e">
        <v>#REF!</v>
      </c>
      <c r="T48" s="14" t="e">
        <v>#REF!</v>
      </c>
      <c r="U48" s="14" t="e">
        <v>#REF!</v>
      </c>
      <c r="V48" s="14" t="e">
        <v>#REF!</v>
      </c>
      <c r="W48" s="14" t="b">
        <v>1</v>
      </c>
      <c r="X48" s="14" t="e">
        <v>#REF!</v>
      </c>
    </row>
    <row r="49" spans="1:24" ht="12.75" customHeight="1" x14ac:dyDescent="0.25">
      <c r="A49" s="13">
        <v>9</v>
      </c>
      <c r="C49" s="3" t="s">
        <v>56</v>
      </c>
      <c r="D49" s="20">
        <v>22</v>
      </c>
      <c r="E49" s="24">
        <v>0.09</v>
      </c>
      <c r="F49" s="50">
        <v>0.91</v>
      </c>
      <c r="I49" s="19"/>
      <c r="K49" s="14" t="b">
        <v>0</v>
      </c>
      <c r="L49" s="14" t="e">
        <v>#REF!</v>
      </c>
      <c r="M49" s="14" t="e">
        <v>#REF!</v>
      </c>
      <c r="N49" s="14" t="e">
        <v>#REF!</v>
      </c>
      <c r="O49" s="14" t="e">
        <v>#REF!</v>
      </c>
      <c r="P49" s="14" t="e">
        <v>#REF!</v>
      </c>
      <c r="Q49" s="14" t="e">
        <v>#REF!</v>
      </c>
      <c r="R49" s="14" t="e">
        <v>#REF!</v>
      </c>
      <c r="S49" s="14" t="e">
        <v>#REF!</v>
      </c>
      <c r="T49" s="14" t="e">
        <v>#REF!</v>
      </c>
      <c r="U49" s="14" t="e">
        <v>#REF!</v>
      </c>
      <c r="V49" s="14" t="e">
        <v>#REF!</v>
      </c>
      <c r="W49" s="14" t="b">
        <v>0</v>
      </c>
      <c r="X49" s="14" t="e">
        <v>#REF!</v>
      </c>
    </row>
    <row r="50" spans="1:24" ht="12.75" customHeight="1" x14ac:dyDescent="0.25">
      <c r="C50" s="10" t="s">
        <v>57</v>
      </c>
      <c r="D50" s="23"/>
      <c r="E50" s="24"/>
      <c r="F50" s="50"/>
      <c r="I50" s="19"/>
    </row>
    <row r="51" spans="1:24" ht="12.75" customHeight="1" x14ac:dyDescent="0.25">
      <c r="A51" s="13">
        <v>10</v>
      </c>
      <c r="C51" s="3" t="s">
        <v>22</v>
      </c>
      <c r="D51" s="20">
        <v>87</v>
      </c>
      <c r="E51" s="24">
        <v>0.34</v>
      </c>
      <c r="F51" s="50">
        <v>0.66</v>
      </c>
      <c r="I51" s="19"/>
      <c r="K51" s="14" t="b">
        <v>1</v>
      </c>
      <c r="L51" s="14" t="e">
        <v>#REF!</v>
      </c>
      <c r="M51" s="14" t="e">
        <v>#REF!</v>
      </c>
      <c r="N51" s="14" t="e">
        <v>#REF!</v>
      </c>
      <c r="O51" s="14" t="e">
        <v>#REF!</v>
      </c>
      <c r="P51" s="14" t="e">
        <v>#REF!</v>
      </c>
      <c r="Q51" s="14" t="e">
        <v>#REF!</v>
      </c>
      <c r="R51" s="14" t="e">
        <v>#REF!</v>
      </c>
      <c r="S51" s="14" t="e">
        <v>#REF!</v>
      </c>
      <c r="T51" s="14" t="e">
        <v>#REF!</v>
      </c>
      <c r="U51" s="14" t="e">
        <v>#REF!</v>
      </c>
      <c r="V51" s="14" t="e">
        <v>#REF!</v>
      </c>
      <c r="W51" s="14" t="b">
        <v>0</v>
      </c>
      <c r="X51" s="14" t="e">
        <v>#REF!</v>
      </c>
    </row>
    <row r="52" spans="1:24" ht="12.75" customHeight="1" x14ac:dyDescent="0.25">
      <c r="A52" s="13">
        <v>10</v>
      </c>
      <c r="C52" s="3" t="s">
        <v>12</v>
      </c>
      <c r="D52" s="20">
        <v>2090</v>
      </c>
      <c r="E52" s="24">
        <v>0.08</v>
      </c>
      <c r="F52" s="50">
        <v>0.92</v>
      </c>
      <c r="I52" s="19"/>
      <c r="K52" s="14" t="b">
        <v>0</v>
      </c>
      <c r="L52" s="14" t="e">
        <v>#REF!</v>
      </c>
      <c r="M52" s="14" t="e">
        <v>#REF!</v>
      </c>
      <c r="N52" s="14" t="e">
        <v>#REF!</v>
      </c>
      <c r="O52" s="14" t="e">
        <v>#REF!</v>
      </c>
      <c r="P52" s="14" t="e">
        <v>#REF!</v>
      </c>
      <c r="Q52" s="14" t="e">
        <v>#REF!</v>
      </c>
      <c r="R52" s="14" t="e">
        <v>#REF!</v>
      </c>
      <c r="S52" s="14" t="e">
        <v>#REF!</v>
      </c>
      <c r="T52" s="14" t="e">
        <v>#REF!</v>
      </c>
      <c r="U52" s="14" t="e">
        <v>#REF!</v>
      </c>
      <c r="V52" s="14" t="e">
        <v>#REF!</v>
      </c>
      <c r="W52" s="14" t="b">
        <v>1</v>
      </c>
      <c r="X52" s="14" t="e">
        <v>#REF!</v>
      </c>
    </row>
    <row r="53" spans="1:24" ht="12.75" customHeight="1" x14ac:dyDescent="0.25">
      <c r="C53" s="10" t="s">
        <v>58</v>
      </c>
      <c r="D53" s="23"/>
      <c r="E53" s="24"/>
      <c r="F53" s="50"/>
      <c r="I53" s="19"/>
    </row>
    <row r="54" spans="1:24" ht="12.75" customHeight="1" x14ac:dyDescent="0.25">
      <c r="A54" s="13">
        <v>11</v>
      </c>
      <c r="C54" s="3" t="s">
        <v>59</v>
      </c>
      <c r="D54" s="20">
        <v>101</v>
      </c>
      <c r="E54" s="24">
        <v>0.2</v>
      </c>
      <c r="F54" s="50">
        <v>0.8</v>
      </c>
      <c r="I54" s="19"/>
      <c r="K54" s="14" t="b">
        <v>1</v>
      </c>
      <c r="L54" s="14" t="e">
        <v>#REF!</v>
      </c>
      <c r="M54" s="14" t="e">
        <v>#REF!</v>
      </c>
      <c r="N54" s="14" t="e">
        <v>#REF!</v>
      </c>
      <c r="O54" s="14" t="e">
        <v>#REF!</v>
      </c>
      <c r="P54" s="14" t="e">
        <v>#REF!</v>
      </c>
      <c r="Q54" s="14" t="e">
        <v>#REF!</v>
      </c>
      <c r="R54" s="14" t="e">
        <v>#REF!</v>
      </c>
      <c r="S54" s="14" t="e">
        <v>#REF!</v>
      </c>
      <c r="T54" s="14" t="e">
        <v>#REF!</v>
      </c>
      <c r="U54" s="14" t="e">
        <v>#REF!</v>
      </c>
      <c r="V54" s="14" t="e">
        <v>#REF!</v>
      </c>
      <c r="W54" s="14" t="b">
        <v>1</v>
      </c>
      <c r="X54" s="14" t="e">
        <v>#REF!</v>
      </c>
    </row>
    <row r="55" spans="1:24" ht="12.75" customHeight="1" x14ac:dyDescent="0.25">
      <c r="A55" s="13">
        <v>11</v>
      </c>
      <c r="C55" s="3" t="s">
        <v>60</v>
      </c>
      <c r="D55" s="20">
        <v>164</v>
      </c>
      <c r="E55" s="24">
        <v>0.17</v>
      </c>
      <c r="F55" s="50">
        <v>0.83</v>
      </c>
      <c r="I55" s="19"/>
      <c r="K55" s="14" t="b">
        <v>1</v>
      </c>
      <c r="L55" s="14" t="e">
        <v>#REF!</v>
      </c>
      <c r="M55" s="14" t="e">
        <v>#REF!</v>
      </c>
      <c r="N55" s="14" t="e">
        <v>#REF!</v>
      </c>
      <c r="O55" s="14" t="e">
        <v>#REF!</v>
      </c>
      <c r="P55" s="14" t="e">
        <v>#REF!</v>
      </c>
      <c r="Q55" s="14" t="e">
        <v>#REF!</v>
      </c>
      <c r="R55" s="14" t="e">
        <v>#REF!</v>
      </c>
      <c r="S55" s="14" t="e">
        <v>#REF!</v>
      </c>
      <c r="T55" s="14" t="e">
        <v>#REF!</v>
      </c>
      <c r="U55" s="14" t="e">
        <v>#REF!</v>
      </c>
      <c r="V55" s="14" t="e">
        <v>#REF!</v>
      </c>
      <c r="W55" s="14" t="b">
        <v>1</v>
      </c>
      <c r="X55" s="14" t="e">
        <v>#REF!</v>
      </c>
    </row>
    <row r="56" spans="1:24" ht="12.75" customHeight="1" x14ac:dyDescent="0.25">
      <c r="A56" s="13">
        <v>11</v>
      </c>
      <c r="C56" s="3" t="s">
        <v>61</v>
      </c>
      <c r="D56" s="20">
        <v>127</v>
      </c>
      <c r="E56" s="24">
        <v>0.17</v>
      </c>
      <c r="F56" s="50">
        <v>0.83</v>
      </c>
      <c r="I56" s="19"/>
      <c r="K56" s="14" t="b">
        <v>1</v>
      </c>
      <c r="L56" s="14" t="e">
        <v>#REF!</v>
      </c>
      <c r="M56" s="14" t="e">
        <v>#REF!</v>
      </c>
      <c r="N56" s="14" t="e">
        <v>#REF!</v>
      </c>
      <c r="O56" s="14" t="e">
        <v>#REF!</v>
      </c>
      <c r="P56" s="14" t="e">
        <v>#REF!</v>
      </c>
      <c r="Q56" s="14" t="e">
        <v>#REF!</v>
      </c>
      <c r="R56" s="14" t="e">
        <v>#REF!</v>
      </c>
      <c r="S56" s="14" t="e">
        <v>#REF!</v>
      </c>
      <c r="T56" s="14" t="e">
        <v>#REF!</v>
      </c>
      <c r="U56" s="14" t="e">
        <v>#REF!</v>
      </c>
      <c r="V56" s="14" t="e">
        <v>#REF!</v>
      </c>
      <c r="W56" s="14" t="b">
        <v>1</v>
      </c>
      <c r="X56" s="14" t="e">
        <v>#REF!</v>
      </c>
    </row>
    <row r="57" spans="1:24" ht="12.75" customHeight="1" x14ac:dyDescent="0.25">
      <c r="A57" s="13">
        <v>11</v>
      </c>
      <c r="C57" s="3" t="s">
        <v>62</v>
      </c>
      <c r="D57" s="20">
        <v>45</v>
      </c>
      <c r="E57" s="24">
        <v>0.27</v>
      </c>
      <c r="F57" s="50">
        <v>0.73</v>
      </c>
      <c r="I57" s="19"/>
      <c r="K57" s="14" t="b">
        <v>1</v>
      </c>
      <c r="L57" s="14" t="e">
        <v>#REF!</v>
      </c>
      <c r="M57" s="14" t="e">
        <v>#REF!</v>
      </c>
      <c r="N57" s="14" t="e">
        <v>#REF!</v>
      </c>
      <c r="O57" s="14" t="e">
        <v>#REF!</v>
      </c>
      <c r="P57" s="14" t="e">
        <v>#REF!</v>
      </c>
      <c r="Q57" s="14" t="e">
        <v>#REF!</v>
      </c>
      <c r="R57" s="14" t="e">
        <v>#REF!</v>
      </c>
      <c r="S57" s="14" t="e">
        <v>#REF!</v>
      </c>
      <c r="T57" s="14" t="e">
        <v>#REF!</v>
      </c>
      <c r="U57" s="14" t="e">
        <v>#REF!</v>
      </c>
      <c r="V57" s="14" t="e">
        <v>#REF!</v>
      </c>
      <c r="W57" s="14" t="b">
        <v>0</v>
      </c>
      <c r="X57" s="14" t="e">
        <v>#REF!</v>
      </c>
    </row>
    <row r="58" spans="1:24" ht="12.75" customHeight="1" x14ac:dyDescent="0.25">
      <c r="A58" s="13">
        <v>11</v>
      </c>
      <c r="C58" s="3" t="s">
        <v>63</v>
      </c>
      <c r="D58" s="20">
        <v>1511</v>
      </c>
      <c r="E58" s="24">
        <v>0.06</v>
      </c>
      <c r="F58" s="50">
        <v>0.94</v>
      </c>
      <c r="I58" s="19"/>
      <c r="K58" s="14" t="b">
        <v>0</v>
      </c>
      <c r="L58" s="14" t="e">
        <v>#REF!</v>
      </c>
      <c r="M58" s="14" t="e">
        <v>#REF!</v>
      </c>
      <c r="N58" s="14" t="e">
        <v>#REF!</v>
      </c>
      <c r="O58" s="14" t="e">
        <v>#REF!</v>
      </c>
      <c r="P58" s="14" t="e">
        <v>#REF!</v>
      </c>
      <c r="Q58" s="14" t="e">
        <v>#REF!</v>
      </c>
      <c r="R58" s="14" t="e">
        <v>#REF!</v>
      </c>
      <c r="S58" s="14" t="e">
        <v>#REF!</v>
      </c>
      <c r="T58" s="14" t="e">
        <v>#REF!</v>
      </c>
      <c r="U58" s="14" t="e">
        <v>#REF!</v>
      </c>
      <c r="V58" s="14" t="e">
        <v>#REF!</v>
      </c>
      <c r="W58" s="14" t="b">
        <v>1</v>
      </c>
      <c r="X58" s="14" t="e">
        <v>#REF!</v>
      </c>
    </row>
    <row r="59" spans="1:24" ht="12.75" customHeight="1" x14ac:dyDescent="0.25">
      <c r="A59" s="13">
        <v>11</v>
      </c>
      <c r="C59" s="3" t="s">
        <v>64</v>
      </c>
      <c r="D59" s="20">
        <v>296</v>
      </c>
      <c r="E59" s="24">
        <v>0.11</v>
      </c>
      <c r="F59" s="50">
        <v>0.89</v>
      </c>
      <c r="I59" s="19"/>
      <c r="K59" s="14" t="b">
        <v>0</v>
      </c>
      <c r="L59" s="14" t="e">
        <v>#REF!</v>
      </c>
      <c r="M59" s="14" t="e">
        <v>#REF!</v>
      </c>
      <c r="N59" s="14" t="e">
        <v>#REF!</v>
      </c>
      <c r="O59" s="14" t="e">
        <v>#REF!</v>
      </c>
      <c r="P59" s="14" t="e">
        <v>#REF!</v>
      </c>
      <c r="Q59" s="14" t="e">
        <v>#REF!</v>
      </c>
      <c r="R59" s="14" t="e">
        <v>#REF!</v>
      </c>
      <c r="S59" s="14" t="e">
        <v>#REF!</v>
      </c>
      <c r="T59" s="14" t="e">
        <v>#REF!</v>
      </c>
      <c r="U59" s="14" t="e">
        <v>#REF!</v>
      </c>
      <c r="V59" s="14" t="e">
        <v>#REF!</v>
      </c>
      <c r="W59" s="14" t="b">
        <v>1</v>
      </c>
      <c r="X59" s="14" t="e">
        <v>#REF!</v>
      </c>
    </row>
    <row r="60" spans="1:24" ht="12.75" customHeight="1" x14ac:dyDescent="0.25">
      <c r="C60" s="10" t="s">
        <v>65</v>
      </c>
      <c r="D60" s="23"/>
      <c r="E60" s="24"/>
      <c r="F60" s="50"/>
      <c r="I60" s="19"/>
    </row>
    <row r="61" spans="1:24" ht="12.75" customHeight="1" x14ac:dyDescent="0.25">
      <c r="A61" s="13">
        <v>12</v>
      </c>
      <c r="C61" s="3" t="s">
        <v>66</v>
      </c>
      <c r="D61" s="20">
        <v>109</v>
      </c>
      <c r="E61" s="24">
        <v>0.11</v>
      </c>
      <c r="F61" s="50">
        <v>0.89</v>
      </c>
      <c r="I61" s="19"/>
      <c r="K61" s="14" t="b">
        <v>0</v>
      </c>
      <c r="L61" s="14" t="e">
        <v>#REF!</v>
      </c>
      <c r="M61" s="14" t="e">
        <v>#REF!</v>
      </c>
      <c r="N61" s="14" t="e">
        <v>#REF!</v>
      </c>
      <c r="O61" s="14" t="e">
        <v>#REF!</v>
      </c>
      <c r="P61" s="14" t="e">
        <v>#REF!</v>
      </c>
      <c r="Q61" s="14" t="e">
        <v>#REF!</v>
      </c>
      <c r="R61" s="14" t="e">
        <v>#REF!</v>
      </c>
      <c r="S61" s="14" t="e">
        <v>#REF!</v>
      </c>
      <c r="T61" s="14" t="e">
        <v>#REF!</v>
      </c>
      <c r="U61" s="14" t="e">
        <v>#REF!</v>
      </c>
      <c r="V61" s="14" t="e">
        <v>#REF!</v>
      </c>
      <c r="W61" s="14" t="b">
        <v>0</v>
      </c>
      <c r="X61" s="14" t="e">
        <v>#REF!</v>
      </c>
    </row>
    <row r="62" spans="1:24" ht="12.75" customHeight="1" x14ac:dyDescent="0.25">
      <c r="A62" s="13">
        <v>12</v>
      </c>
      <c r="C62" s="3" t="s">
        <v>67</v>
      </c>
      <c r="D62" s="20">
        <v>482</v>
      </c>
      <c r="E62" s="24">
        <v>0.12</v>
      </c>
      <c r="F62" s="50">
        <v>0.88</v>
      </c>
      <c r="I62" s="19"/>
      <c r="K62" s="14" t="b">
        <v>0</v>
      </c>
      <c r="L62" s="14" t="e">
        <v>#REF!</v>
      </c>
      <c r="M62" s="14" t="e">
        <v>#REF!</v>
      </c>
      <c r="N62" s="14" t="e">
        <v>#REF!</v>
      </c>
      <c r="O62" s="14" t="e">
        <v>#REF!</v>
      </c>
      <c r="P62" s="14" t="e">
        <v>#REF!</v>
      </c>
      <c r="Q62" s="14" t="e">
        <v>#REF!</v>
      </c>
      <c r="R62" s="14" t="e">
        <v>#REF!</v>
      </c>
      <c r="S62" s="14" t="e">
        <v>#REF!</v>
      </c>
      <c r="T62" s="14" t="e">
        <v>#REF!</v>
      </c>
      <c r="U62" s="14" t="e">
        <v>#REF!</v>
      </c>
      <c r="V62" s="14" t="e">
        <v>#REF!</v>
      </c>
      <c r="W62" s="14" t="b">
        <v>0</v>
      </c>
      <c r="X62" s="14" t="e">
        <v>#REF!</v>
      </c>
    </row>
    <row r="63" spans="1:24" ht="12.75" customHeight="1" x14ac:dyDescent="0.25">
      <c r="A63" s="13">
        <v>12</v>
      </c>
      <c r="C63" s="3" t="s">
        <v>68</v>
      </c>
      <c r="D63" s="20">
        <v>1586</v>
      </c>
      <c r="E63" s="24">
        <v>0.08</v>
      </c>
      <c r="F63" s="50">
        <v>0.92</v>
      </c>
      <c r="I63" s="19"/>
      <c r="K63" s="14" t="b">
        <v>0</v>
      </c>
      <c r="L63" s="14" t="e">
        <v>#REF!</v>
      </c>
      <c r="M63" s="14" t="e">
        <v>#REF!</v>
      </c>
      <c r="N63" s="14" t="e">
        <v>#REF!</v>
      </c>
      <c r="O63" s="14" t="e">
        <v>#REF!</v>
      </c>
      <c r="P63" s="14" t="e">
        <v>#REF!</v>
      </c>
      <c r="Q63" s="14" t="e">
        <v>#REF!</v>
      </c>
      <c r="R63" s="14" t="e">
        <v>#REF!</v>
      </c>
      <c r="S63" s="14" t="e">
        <v>#REF!</v>
      </c>
      <c r="T63" s="14" t="e">
        <v>#REF!</v>
      </c>
      <c r="U63" s="14" t="e">
        <v>#REF!</v>
      </c>
      <c r="V63" s="14" t="e">
        <v>#REF!</v>
      </c>
      <c r="W63" s="14" t="b">
        <v>0</v>
      </c>
      <c r="X63" s="14" t="e">
        <v>#REF!</v>
      </c>
    </row>
    <row r="64" spans="1:24" ht="12.75" customHeight="1" x14ac:dyDescent="0.25">
      <c r="C64" s="10" t="s">
        <v>73</v>
      </c>
      <c r="D64" s="23"/>
      <c r="E64" s="24"/>
      <c r="F64" s="50"/>
      <c r="I64" s="19"/>
    </row>
    <row r="65" spans="1:24" ht="12.75" customHeight="1" x14ac:dyDescent="0.25">
      <c r="A65" s="13">
        <v>13</v>
      </c>
      <c r="C65" s="3" t="s">
        <v>70</v>
      </c>
      <c r="D65" s="20">
        <v>163</v>
      </c>
      <c r="E65" s="24">
        <v>0.09</v>
      </c>
      <c r="F65" s="50">
        <v>0.91</v>
      </c>
      <c r="I65" s="19"/>
      <c r="K65" s="14" t="b">
        <v>0</v>
      </c>
      <c r="L65" s="14" t="e">
        <v>#REF!</v>
      </c>
      <c r="M65" s="14" t="e">
        <v>#REF!</v>
      </c>
      <c r="N65" s="14" t="e">
        <v>#REF!</v>
      </c>
      <c r="O65" s="14" t="e">
        <v>#REF!</v>
      </c>
      <c r="P65" s="14" t="e">
        <v>#REF!</v>
      </c>
      <c r="Q65" s="14" t="e">
        <v>#REF!</v>
      </c>
      <c r="R65" s="14" t="e">
        <v>#REF!</v>
      </c>
      <c r="S65" s="14" t="e">
        <v>#REF!</v>
      </c>
      <c r="T65" s="14" t="e">
        <v>#REF!</v>
      </c>
      <c r="U65" s="14" t="e">
        <v>#REF!</v>
      </c>
      <c r="V65" s="14" t="e">
        <v>#REF!</v>
      </c>
      <c r="W65" s="14" t="b">
        <v>0</v>
      </c>
      <c r="X65" s="14" t="e">
        <v>#REF!</v>
      </c>
    </row>
    <row r="66" spans="1:24" ht="12.75" customHeight="1" x14ac:dyDescent="0.25">
      <c r="A66" s="13">
        <v>13</v>
      </c>
      <c r="C66" s="3" t="s">
        <v>71</v>
      </c>
      <c r="D66" s="20">
        <v>713</v>
      </c>
      <c r="E66" s="24">
        <v>0.11</v>
      </c>
      <c r="F66" s="50">
        <v>0.89</v>
      </c>
      <c r="I66" s="19"/>
      <c r="K66" s="14" t="b">
        <v>0</v>
      </c>
      <c r="L66" s="14" t="e">
        <v>#REF!</v>
      </c>
      <c r="M66" s="14" t="e">
        <v>#REF!</v>
      </c>
      <c r="N66" s="14" t="e">
        <v>#REF!</v>
      </c>
      <c r="O66" s="14" t="e">
        <v>#REF!</v>
      </c>
      <c r="P66" s="14" t="e">
        <v>#REF!</v>
      </c>
      <c r="Q66" s="14" t="e">
        <v>#REF!</v>
      </c>
      <c r="R66" s="14" t="e">
        <v>#REF!</v>
      </c>
      <c r="S66" s="14" t="e">
        <v>#REF!</v>
      </c>
      <c r="T66" s="14" t="e">
        <v>#REF!</v>
      </c>
      <c r="U66" s="14" t="e">
        <v>#REF!</v>
      </c>
      <c r="V66" s="14" t="e">
        <v>#REF!</v>
      </c>
      <c r="W66" s="14" t="b">
        <v>0</v>
      </c>
      <c r="X66" s="14" t="e">
        <v>#REF!</v>
      </c>
    </row>
    <row r="67" spans="1:24" ht="12.75" customHeight="1" x14ac:dyDescent="0.25">
      <c r="A67" s="13">
        <v>13</v>
      </c>
      <c r="C67" s="3" t="s">
        <v>72</v>
      </c>
      <c r="D67" s="20">
        <v>1301</v>
      </c>
      <c r="E67" s="24">
        <v>7.0000000000000007E-2</v>
      </c>
      <c r="F67" s="50">
        <v>0.93</v>
      </c>
      <c r="I67" s="19"/>
      <c r="K67" s="14" t="b">
        <v>0</v>
      </c>
      <c r="L67" s="14" t="e">
        <v>#REF!</v>
      </c>
      <c r="M67" s="14" t="e">
        <v>#REF!</v>
      </c>
      <c r="N67" s="14" t="e">
        <v>#REF!</v>
      </c>
      <c r="O67" s="14" t="e">
        <v>#REF!</v>
      </c>
      <c r="P67" s="14" t="e">
        <v>#REF!</v>
      </c>
      <c r="Q67" s="14" t="e">
        <v>#REF!</v>
      </c>
      <c r="R67" s="14" t="e">
        <v>#REF!</v>
      </c>
      <c r="S67" s="14" t="e">
        <v>#REF!</v>
      </c>
      <c r="T67" s="14" t="e">
        <v>#REF!</v>
      </c>
      <c r="U67" s="14" t="e">
        <v>#REF!</v>
      </c>
      <c r="V67" s="14" t="e">
        <v>#REF!</v>
      </c>
      <c r="W67" s="14" t="b">
        <v>0</v>
      </c>
      <c r="X67" s="14" t="e">
        <v>#REF!</v>
      </c>
    </row>
    <row r="68" spans="1:24" ht="12.75" customHeight="1" x14ac:dyDescent="0.25">
      <c r="C68" s="10" t="s">
        <v>74</v>
      </c>
      <c r="D68" s="23"/>
      <c r="E68" s="24"/>
      <c r="F68" s="50"/>
      <c r="I68" s="19"/>
    </row>
    <row r="69" spans="1:24" ht="12.75" customHeight="1" x14ac:dyDescent="0.25">
      <c r="A69" s="13">
        <v>14</v>
      </c>
      <c r="C69" s="3" t="s">
        <v>22</v>
      </c>
      <c r="D69" s="20">
        <v>563</v>
      </c>
      <c r="E69" s="24">
        <v>0.17</v>
      </c>
      <c r="F69" s="50">
        <v>0.83</v>
      </c>
      <c r="I69" s="19"/>
      <c r="K69" s="14" t="b">
        <v>1</v>
      </c>
      <c r="L69" s="14" t="e">
        <v>#REF!</v>
      </c>
      <c r="M69" s="14" t="e">
        <v>#REF!</v>
      </c>
      <c r="N69" s="14" t="e">
        <v>#REF!</v>
      </c>
      <c r="O69" s="14" t="e">
        <v>#REF!</v>
      </c>
      <c r="P69" s="14" t="e">
        <v>#REF!</v>
      </c>
      <c r="Q69" s="14" t="e">
        <v>#REF!</v>
      </c>
      <c r="R69" s="14" t="e">
        <v>#REF!</v>
      </c>
      <c r="S69" s="14" t="e">
        <v>#REF!</v>
      </c>
      <c r="T69" s="14" t="e">
        <v>#REF!</v>
      </c>
      <c r="U69" s="14" t="e">
        <v>#REF!</v>
      </c>
      <c r="V69" s="14" t="e">
        <v>#REF!</v>
      </c>
      <c r="W69" s="14" t="b">
        <v>0</v>
      </c>
      <c r="X69" s="14" t="e">
        <v>#REF!</v>
      </c>
    </row>
    <row r="70" spans="1:24" ht="12.75" customHeight="1" x14ac:dyDescent="0.25">
      <c r="A70" s="13">
        <v>14</v>
      </c>
      <c r="C70" s="3" t="s">
        <v>12</v>
      </c>
      <c r="D70" s="20">
        <v>1614</v>
      </c>
      <c r="E70" s="24">
        <v>0.06</v>
      </c>
      <c r="F70" s="50">
        <v>0.94</v>
      </c>
      <c r="I70" s="19"/>
      <c r="K70" s="14" t="b">
        <v>0</v>
      </c>
      <c r="L70" s="14" t="e">
        <v>#REF!</v>
      </c>
      <c r="M70" s="14" t="e">
        <v>#REF!</v>
      </c>
      <c r="N70" s="14" t="e">
        <v>#REF!</v>
      </c>
      <c r="O70" s="14" t="e">
        <v>#REF!</v>
      </c>
      <c r="P70" s="14" t="e">
        <v>#REF!</v>
      </c>
      <c r="Q70" s="14" t="e">
        <v>#REF!</v>
      </c>
      <c r="R70" s="14" t="e">
        <v>#REF!</v>
      </c>
      <c r="S70" s="14" t="e">
        <v>#REF!</v>
      </c>
      <c r="T70" s="14" t="e">
        <v>#REF!</v>
      </c>
      <c r="U70" s="14" t="e">
        <v>#REF!</v>
      </c>
      <c r="V70" s="14" t="e">
        <v>#REF!</v>
      </c>
      <c r="W70" s="14" t="b">
        <v>1</v>
      </c>
      <c r="X70" s="14" t="e">
        <v>#REF!</v>
      </c>
    </row>
    <row r="71" spans="1:24" ht="12.75" customHeight="1" x14ac:dyDescent="0.25">
      <c r="C71" s="10" t="s">
        <v>75</v>
      </c>
      <c r="D71" s="23"/>
      <c r="E71" s="24"/>
      <c r="F71" s="50"/>
      <c r="I71" s="19"/>
    </row>
    <row r="72" spans="1:24" ht="12.75" customHeight="1" x14ac:dyDescent="0.25">
      <c r="A72" s="13">
        <v>15</v>
      </c>
      <c r="C72" s="3" t="s">
        <v>76</v>
      </c>
      <c r="D72" s="20">
        <v>231</v>
      </c>
      <c r="E72" s="24">
        <v>0.19</v>
      </c>
      <c r="F72" s="50">
        <v>0.81</v>
      </c>
      <c r="I72" s="19"/>
      <c r="K72" s="14" t="b">
        <v>1</v>
      </c>
      <c r="L72" s="14" t="e">
        <v>#REF!</v>
      </c>
      <c r="M72" s="14" t="e">
        <v>#REF!</v>
      </c>
      <c r="N72" s="14" t="e">
        <v>#REF!</v>
      </c>
      <c r="O72" s="14" t="e">
        <v>#REF!</v>
      </c>
      <c r="P72" s="14" t="e">
        <v>#REF!</v>
      </c>
      <c r="Q72" s="14" t="e">
        <v>#REF!</v>
      </c>
      <c r="R72" s="14" t="e">
        <v>#REF!</v>
      </c>
      <c r="S72" s="14" t="e">
        <v>#REF!</v>
      </c>
      <c r="T72" s="14" t="e">
        <v>#REF!</v>
      </c>
      <c r="U72" s="14" t="e">
        <v>#REF!</v>
      </c>
      <c r="V72" s="14" t="e">
        <v>#REF!</v>
      </c>
      <c r="W72" s="14" t="b">
        <v>0</v>
      </c>
      <c r="X72" s="14" t="e">
        <v>#REF!</v>
      </c>
    </row>
    <row r="73" spans="1:24" ht="12.75" customHeight="1" x14ac:dyDescent="0.25">
      <c r="A73" s="13">
        <v>15</v>
      </c>
      <c r="C73" s="3" t="s">
        <v>77</v>
      </c>
      <c r="D73" s="20">
        <v>762</v>
      </c>
      <c r="E73" s="24">
        <v>0.09</v>
      </c>
      <c r="F73" s="50">
        <v>0.91</v>
      </c>
      <c r="I73" s="19"/>
      <c r="K73" s="14" t="b">
        <v>0</v>
      </c>
      <c r="L73" s="14" t="e">
        <v>#REF!</v>
      </c>
      <c r="M73" s="14" t="e">
        <v>#REF!</v>
      </c>
      <c r="N73" s="14" t="e">
        <v>#REF!</v>
      </c>
      <c r="O73" s="14" t="e">
        <v>#REF!</v>
      </c>
      <c r="P73" s="14" t="e">
        <v>#REF!</v>
      </c>
      <c r="Q73" s="14" t="e">
        <v>#REF!</v>
      </c>
      <c r="R73" s="14" t="e">
        <v>#REF!</v>
      </c>
      <c r="S73" s="14" t="e">
        <v>#REF!</v>
      </c>
      <c r="T73" s="14" t="e">
        <v>#REF!</v>
      </c>
      <c r="U73" s="14" t="e">
        <v>#REF!</v>
      </c>
      <c r="V73" s="14" t="e">
        <v>#REF!</v>
      </c>
      <c r="W73" s="14" t="b">
        <v>1</v>
      </c>
      <c r="X73" s="14" t="e">
        <v>#REF!</v>
      </c>
    </row>
    <row r="74" spans="1:24" ht="12.75" customHeight="1" x14ac:dyDescent="0.25">
      <c r="A74" s="13">
        <v>15</v>
      </c>
      <c r="C74" s="3" t="s">
        <v>78</v>
      </c>
      <c r="D74" s="20">
        <v>1164</v>
      </c>
      <c r="E74" s="24">
        <v>0.06</v>
      </c>
      <c r="F74" s="50">
        <v>0.94</v>
      </c>
      <c r="I74" s="19"/>
      <c r="K74" s="14" t="b">
        <v>0</v>
      </c>
      <c r="L74" s="14" t="e">
        <v>#REF!</v>
      </c>
      <c r="M74" s="14" t="e">
        <v>#REF!</v>
      </c>
      <c r="N74" s="14" t="e">
        <v>#REF!</v>
      </c>
      <c r="O74" s="14" t="e">
        <v>#REF!</v>
      </c>
      <c r="P74" s="14" t="e">
        <v>#REF!</v>
      </c>
      <c r="Q74" s="14" t="e">
        <v>#REF!</v>
      </c>
      <c r="R74" s="14" t="e">
        <v>#REF!</v>
      </c>
      <c r="S74" s="14" t="e">
        <v>#REF!</v>
      </c>
      <c r="T74" s="14" t="e">
        <v>#REF!</v>
      </c>
      <c r="U74" s="14" t="e">
        <v>#REF!</v>
      </c>
      <c r="V74" s="14" t="e">
        <v>#REF!</v>
      </c>
      <c r="W74" s="14" t="b">
        <v>1</v>
      </c>
      <c r="X74" s="14" t="e">
        <v>#REF!</v>
      </c>
    </row>
    <row r="75" spans="1:24" ht="12.75" customHeight="1" x14ac:dyDescent="0.25">
      <c r="C75" s="10" t="s">
        <v>81</v>
      </c>
      <c r="D75" s="23"/>
      <c r="E75" s="24"/>
      <c r="F75" s="50"/>
      <c r="I75" s="19"/>
    </row>
    <row r="76" spans="1:24" ht="12.75" customHeight="1" x14ac:dyDescent="0.25">
      <c r="A76" s="13">
        <v>16</v>
      </c>
      <c r="C76" s="3" t="s">
        <v>76</v>
      </c>
      <c r="D76" s="20">
        <v>94</v>
      </c>
      <c r="E76" s="24">
        <v>0.14000000000000001</v>
      </c>
      <c r="F76" s="50">
        <v>0.86</v>
      </c>
      <c r="I76" s="19"/>
      <c r="K76" s="14" t="b">
        <v>1</v>
      </c>
      <c r="L76" s="14" t="e">
        <v>#REF!</v>
      </c>
      <c r="M76" s="14" t="e">
        <v>#REF!</v>
      </c>
      <c r="N76" s="14" t="e">
        <v>#REF!</v>
      </c>
      <c r="O76" s="14" t="e">
        <v>#REF!</v>
      </c>
      <c r="P76" s="14" t="e">
        <v>#REF!</v>
      </c>
      <c r="Q76" s="14" t="e">
        <v>#REF!</v>
      </c>
      <c r="R76" s="14" t="e">
        <v>#REF!</v>
      </c>
      <c r="S76" s="14" t="e">
        <v>#REF!</v>
      </c>
      <c r="T76" s="14" t="e">
        <v>#REF!</v>
      </c>
      <c r="U76" s="14" t="e">
        <v>#REF!</v>
      </c>
      <c r="V76" s="14" t="e">
        <v>#REF!</v>
      </c>
      <c r="W76" s="14" t="b">
        <v>0</v>
      </c>
      <c r="X76" s="14" t="e">
        <v>#REF!</v>
      </c>
    </row>
    <row r="77" spans="1:24" ht="12.75" customHeight="1" x14ac:dyDescent="0.25">
      <c r="A77" s="13">
        <v>16</v>
      </c>
      <c r="C77" s="3" t="s">
        <v>79</v>
      </c>
      <c r="D77" s="20">
        <v>195</v>
      </c>
      <c r="E77" s="24">
        <v>0.13</v>
      </c>
      <c r="F77" s="50">
        <v>0.87</v>
      </c>
      <c r="I77" s="19"/>
      <c r="K77" s="14" t="b">
        <v>1</v>
      </c>
      <c r="L77" s="14" t="e">
        <v>#REF!</v>
      </c>
      <c r="M77" s="14" t="e">
        <v>#REF!</v>
      </c>
      <c r="N77" s="14" t="e">
        <v>#REF!</v>
      </c>
      <c r="O77" s="14" t="e">
        <v>#REF!</v>
      </c>
      <c r="P77" s="14" t="e">
        <v>#REF!</v>
      </c>
      <c r="Q77" s="14" t="e">
        <v>#REF!</v>
      </c>
      <c r="R77" s="14" t="e">
        <v>#REF!</v>
      </c>
      <c r="S77" s="14" t="e">
        <v>#REF!</v>
      </c>
      <c r="T77" s="14" t="e">
        <v>#REF!</v>
      </c>
      <c r="U77" s="14" t="e">
        <v>#REF!</v>
      </c>
      <c r="V77" s="14" t="e">
        <v>#REF!</v>
      </c>
      <c r="W77" s="14" t="b">
        <v>0</v>
      </c>
      <c r="X77" s="14" t="e">
        <v>#REF!</v>
      </c>
    </row>
    <row r="78" spans="1:24" ht="12.75" customHeight="1" x14ac:dyDescent="0.25">
      <c r="A78" s="13">
        <v>16</v>
      </c>
      <c r="C78" s="3" t="s">
        <v>78</v>
      </c>
      <c r="D78" s="20">
        <v>1635</v>
      </c>
      <c r="E78" s="24">
        <v>0.09</v>
      </c>
      <c r="F78" s="50">
        <v>0.91</v>
      </c>
      <c r="I78" s="19"/>
      <c r="K78" s="14" t="b">
        <v>0</v>
      </c>
      <c r="L78" s="14" t="e">
        <v>#REF!</v>
      </c>
      <c r="M78" s="14" t="e">
        <v>#REF!</v>
      </c>
      <c r="N78" s="14" t="e">
        <v>#REF!</v>
      </c>
      <c r="O78" s="14" t="e">
        <v>#REF!</v>
      </c>
      <c r="P78" s="14" t="e">
        <v>#REF!</v>
      </c>
      <c r="Q78" s="14" t="e">
        <v>#REF!</v>
      </c>
      <c r="R78" s="14" t="e">
        <v>#REF!</v>
      </c>
      <c r="S78" s="14" t="e">
        <v>#REF!</v>
      </c>
      <c r="T78" s="14" t="e">
        <v>#REF!</v>
      </c>
      <c r="U78" s="14" t="e">
        <v>#REF!</v>
      </c>
      <c r="V78" s="14" t="e">
        <v>#REF!</v>
      </c>
      <c r="W78" s="14" t="b">
        <v>0</v>
      </c>
      <c r="X78" s="14" t="e">
        <v>#REF!</v>
      </c>
    </row>
    <row r="79" spans="1:24" ht="12.75" customHeight="1" x14ac:dyDescent="0.25">
      <c r="A79" s="13">
        <v>16</v>
      </c>
      <c r="C79" s="3" t="s">
        <v>80</v>
      </c>
      <c r="D79" s="20">
        <v>253</v>
      </c>
      <c r="E79" s="24">
        <v>0.06</v>
      </c>
      <c r="F79" s="50">
        <v>0.94</v>
      </c>
      <c r="I79" s="19"/>
      <c r="K79" s="14" t="b">
        <v>0</v>
      </c>
      <c r="L79" s="14" t="e">
        <v>#REF!</v>
      </c>
      <c r="M79" s="14" t="e">
        <v>#REF!</v>
      </c>
      <c r="N79" s="14" t="e">
        <v>#REF!</v>
      </c>
      <c r="O79" s="14" t="e">
        <v>#REF!</v>
      </c>
      <c r="P79" s="14" t="e">
        <v>#REF!</v>
      </c>
      <c r="Q79" s="14" t="e">
        <v>#REF!</v>
      </c>
      <c r="R79" s="14" t="e">
        <v>#REF!</v>
      </c>
      <c r="S79" s="14" t="e">
        <v>#REF!</v>
      </c>
      <c r="T79" s="14" t="e">
        <v>#REF!</v>
      </c>
      <c r="U79" s="14" t="e">
        <v>#REF!</v>
      </c>
      <c r="V79" s="14" t="e">
        <v>#REF!</v>
      </c>
      <c r="W79" s="14" t="b">
        <v>1</v>
      </c>
      <c r="X79" s="14" t="e">
        <v>#REF!</v>
      </c>
    </row>
    <row r="80" spans="1:24" ht="12.75" customHeight="1" x14ac:dyDescent="0.25">
      <c r="C80" s="10" t="s">
        <v>82</v>
      </c>
      <c r="D80" s="23"/>
      <c r="E80" s="24"/>
      <c r="F80" s="50"/>
      <c r="I80" s="19"/>
    </row>
    <row r="81" spans="1:24" ht="12.75" customHeight="1" x14ac:dyDescent="0.25">
      <c r="A81" s="13">
        <v>17</v>
      </c>
      <c r="C81" s="3" t="s">
        <v>70</v>
      </c>
      <c r="D81" s="20">
        <v>106</v>
      </c>
      <c r="E81" s="24">
        <v>0.13</v>
      </c>
      <c r="F81" s="50">
        <v>0.87</v>
      </c>
      <c r="I81" s="19"/>
      <c r="K81" s="14" t="b">
        <v>1</v>
      </c>
      <c r="L81" s="14" t="e">
        <v>#REF!</v>
      </c>
      <c r="M81" s="14" t="e">
        <v>#REF!</v>
      </c>
      <c r="N81" s="14" t="e">
        <v>#REF!</v>
      </c>
      <c r="O81" s="14" t="e">
        <v>#REF!</v>
      </c>
      <c r="P81" s="14" t="e">
        <v>#REF!</v>
      </c>
      <c r="Q81" s="14" t="e">
        <v>#REF!</v>
      </c>
      <c r="R81" s="14" t="e">
        <v>#REF!</v>
      </c>
      <c r="S81" s="14" t="e">
        <v>#REF!</v>
      </c>
      <c r="T81" s="14" t="e">
        <v>#REF!</v>
      </c>
      <c r="U81" s="14" t="e">
        <v>#REF!</v>
      </c>
      <c r="V81" s="14" t="e">
        <v>#REF!</v>
      </c>
      <c r="W81" s="14" t="b">
        <v>1</v>
      </c>
      <c r="X81" s="14" t="e">
        <v>#REF!</v>
      </c>
    </row>
    <row r="82" spans="1:24" ht="12.75" customHeight="1" x14ac:dyDescent="0.25">
      <c r="A82" s="13">
        <v>17</v>
      </c>
      <c r="C82" s="3" t="s">
        <v>71</v>
      </c>
      <c r="D82" s="20">
        <v>696</v>
      </c>
      <c r="E82" s="24">
        <v>0.13</v>
      </c>
      <c r="F82" s="50">
        <v>0.87</v>
      </c>
      <c r="I82" s="19"/>
      <c r="K82" s="14" t="b">
        <v>1</v>
      </c>
      <c r="L82" s="14" t="e">
        <v>#REF!</v>
      </c>
      <c r="M82" s="14" t="e">
        <v>#REF!</v>
      </c>
      <c r="N82" s="14" t="e">
        <v>#REF!</v>
      </c>
      <c r="O82" s="14" t="e">
        <v>#REF!</v>
      </c>
      <c r="P82" s="14" t="e">
        <v>#REF!</v>
      </c>
      <c r="Q82" s="14" t="e">
        <v>#REF!</v>
      </c>
      <c r="R82" s="14" t="e">
        <v>#REF!</v>
      </c>
      <c r="S82" s="14" t="e">
        <v>#REF!</v>
      </c>
      <c r="T82" s="14" t="e">
        <v>#REF!</v>
      </c>
      <c r="U82" s="14" t="e">
        <v>#REF!</v>
      </c>
      <c r="V82" s="14" t="e">
        <v>#REF!</v>
      </c>
      <c r="W82" s="14" t="b">
        <v>1</v>
      </c>
      <c r="X82" s="14" t="e">
        <v>#REF!</v>
      </c>
    </row>
    <row r="83" spans="1:24" ht="12.75" customHeight="1" x14ac:dyDescent="0.25">
      <c r="A83" s="13">
        <v>17</v>
      </c>
      <c r="C83" s="3" t="s">
        <v>72</v>
      </c>
      <c r="D83" s="20">
        <v>1375</v>
      </c>
      <c r="E83" s="24">
        <v>0.06</v>
      </c>
      <c r="F83" s="50">
        <v>0.94</v>
      </c>
      <c r="I83" s="19"/>
      <c r="K83" s="14" t="b">
        <v>0</v>
      </c>
      <c r="L83" s="14" t="e">
        <v>#REF!</v>
      </c>
      <c r="M83" s="14" t="e">
        <v>#REF!</v>
      </c>
      <c r="N83" s="14" t="e">
        <v>#REF!</v>
      </c>
      <c r="O83" s="14" t="e">
        <v>#REF!</v>
      </c>
      <c r="P83" s="14" t="e">
        <v>#REF!</v>
      </c>
      <c r="Q83" s="14" t="e">
        <v>#REF!</v>
      </c>
      <c r="R83" s="14" t="e">
        <v>#REF!</v>
      </c>
      <c r="S83" s="14" t="e">
        <v>#REF!</v>
      </c>
      <c r="T83" s="14" t="e">
        <v>#REF!</v>
      </c>
      <c r="U83" s="14" t="e">
        <v>#REF!</v>
      </c>
      <c r="V83" s="14" t="e">
        <v>#REF!</v>
      </c>
      <c r="W83" s="14" t="b">
        <v>1</v>
      </c>
      <c r="X83" s="14" t="e">
        <v>#REF!</v>
      </c>
    </row>
    <row r="84" spans="1:24" ht="12.75" customHeight="1" x14ac:dyDescent="0.25">
      <c r="C84" s="10" t="s">
        <v>86</v>
      </c>
      <c r="D84" s="23"/>
      <c r="E84" s="24"/>
      <c r="F84" s="50"/>
      <c r="I84" s="19"/>
    </row>
    <row r="85" spans="1:24" ht="12.75" customHeight="1" x14ac:dyDescent="0.25">
      <c r="A85" s="13">
        <v>17</v>
      </c>
      <c r="C85" s="3" t="s">
        <v>70</v>
      </c>
      <c r="D85" s="20">
        <v>683</v>
      </c>
      <c r="E85" s="24">
        <v>0.06</v>
      </c>
      <c r="F85" s="50">
        <v>0.94</v>
      </c>
      <c r="I85" s="19"/>
      <c r="K85" s="14" t="b">
        <v>0</v>
      </c>
      <c r="L85" s="14" t="e">
        <v>#REF!</v>
      </c>
      <c r="M85" s="14" t="e">
        <v>#REF!</v>
      </c>
      <c r="N85" s="14" t="e">
        <v>#REF!</v>
      </c>
      <c r="O85" s="14" t="e">
        <v>#REF!</v>
      </c>
      <c r="P85" s="14" t="e">
        <v>#REF!</v>
      </c>
      <c r="Q85" s="14" t="e">
        <v>#REF!</v>
      </c>
      <c r="R85" s="14" t="e">
        <v>#REF!</v>
      </c>
      <c r="S85" s="14" t="e">
        <v>#REF!</v>
      </c>
      <c r="T85" s="14" t="e">
        <v>#REF!</v>
      </c>
      <c r="U85" s="14" t="e">
        <v>#REF!</v>
      </c>
      <c r="V85" s="14" t="e">
        <v>#REF!</v>
      </c>
      <c r="W85" s="14" t="b">
        <v>1</v>
      </c>
      <c r="X85" s="14" t="e">
        <v>#REF!</v>
      </c>
    </row>
    <row r="86" spans="1:24" ht="12.75" customHeight="1" x14ac:dyDescent="0.25">
      <c r="A86" s="13">
        <v>17</v>
      </c>
      <c r="C86" s="3" t="s">
        <v>71</v>
      </c>
      <c r="D86" s="20">
        <v>831</v>
      </c>
      <c r="E86" s="24">
        <v>0.08</v>
      </c>
      <c r="F86" s="50">
        <v>0.92</v>
      </c>
      <c r="I86" s="19"/>
      <c r="K86" s="14" t="b">
        <v>0</v>
      </c>
      <c r="L86" s="14" t="e">
        <v>#REF!</v>
      </c>
      <c r="M86" s="14" t="e">
        <v>#REF!</v>
      </c>
      <c r="N86" s="14" t="e">
        <v>#REF!</v>
      </c>
      <c r="O86" s="14" t="e">
        <v>#REF!</v>
      </c>
      <c r="P86" s="14" t="e">
        <v>#REF!</v>
      </c>
      <c r="Q86" s="14" t="e">
        <v>#REF!</v>
      </c>
      <c r="R86" s="14" t="e">
        <v>#REF!</v>
      </c>
      <c r="S86" s="14" t="e">
        <v>#REF!</v>
      </c>
      <c r="T86" s="14" t="e">
        <v>#REF!</v>
      </c>
      <c r="U86" s="14" t="e">
        <v>#REF!</v>
      </c>
      <c r="V86" s="14" t="e">
        <v>#REF!</v>
      </c>
      <c r="W86" s="14" t="b">
        <v>1</v>
      </c>
      <c r="X86" s="14" t="e">
        <v>#REF!</v>
      </c>
    </row>
    <row r="87" spans="1:24" ht="12.75" customHeight="1" x14ac:dyDescent="0.25">
      <c r="A87" s="13">
        <v>17</v>
      </c>
      <c r="C87" s="3" t="s">
        <v>72</v>
      </c>
      <c r="D87" s="20">
        <v>600</v>
      </c>
      <c r="E87" s="24">
        <v>0.12</v>
      </c>
      <c r="F87" s="50">
        <v>0.88</v>
      </c>
      <c r="I87" s="19"/>
      <c r="K87" s="14" t="b">
        <v>1</v>
      </c>
      <c r="L87" s="14" t="e">
        <v>#REF!</v>
      </c>
      <c r="M87" s="14" t="e">
        <v>#REF!</v>
      </c>
      <c r="N87" s="14" t="e">
        <v>#REF!</v>
      </c>
      <c r="O87" s="14" t="e">
        <v>#REF!</v>
      </c>
      <c r="P87" s="14" t="e">
        <v>#REF!</v>
      </c>
      <c r="Q87" s="14" t="e">
        <v>#REF!</v>
      </c>
      <c r="R87" s="14" t="e">
        <v>#REF!</v>
      </c>
      <c r="S87" s="14" t="e">
        <v>#REF!</v>
      </c>
      <c r="T87" s="14" t="e">
        <v>#REF!</v>
      </c>
      <c r="U87" s="14" t="e">
        <v>#REF!</v>
      </c>
      <c r="V87" s="14" t="e">
        <v>#REF!</v>
      </c>
      <c r="W87" s="14" t="b">
        <v>1</v>
      </c>
      <c r="X87" s="14" t="e">
        <v>#REF!</v>
      </c>
    </row>
    <row r="88" spans="1:24" ht="12.75" customHeight="1" x14ac:dyDescent="0.25">
      <c r="A88" s="13">
        <v>17</v>
      </c>
      <c r="C88" s="3" t="s">
        <v>83</v>
      </c>
      <c r="D88" s="20">
        <v>63</v>
      </c>
      <c r="E88" s="24">
        <v>0.14000000000000001</v>
      </c>
      <c r="F88" s="50">
        <v>0.86</v>
      </c>
      <c r="I88" s="19"/>
      <c r="K88" s="14" t="b">
        <v>1</v>
      </c>
      <c r="L88" s="14" t="e">
        <v>#REF!</v>
      </c>
      <c r="M88" s="14" t="e">
        <v>#REF!</v>
      </c>
      <c r="N88" s="14" t="e">
        <v>#REF!</v>
      </c>
      <c r="O88" s="14" t="e">
        <v>#REF!</v>
      </c>
      <c r="P88" s="14" t="e">
        <v>#REF!</v>
      </c>
      <c r="Q88" s="14" t="e">
        <v>#REF!</v>
      </c>
      <c r="R88" s="14" t="e">
        <v>#REF!</v>
      </c>
      <c r="S88" s="14" t="e">
        <v>#REF!</v>
      </c>
      <c r="T88" s="14" t="e">
        <v>#REF!</v>
      </c>
      <c r="U88" s="14" t="e">
        <v>#REF!</v>
      </c>
      <c r="V88" s="14" t="e">
        <v>#REF!</v>
      </c>
      <c r="W88" s="14" t="b">
        <v>0</v>
      </c>
      <c r="X88" s="14" t="e">
        <v>#REF!</v>
      </c>
    </row>
    <row r="89" spans="1:24" ht="12.75" customHeight="1" x14ac:dyDescent="0.25">
      <c r="C89" s="10" t="s">
        <v>85</v>
      </c>
      <c r="D89" s="23"/>
      <c r="E89" s="24"/>
      <c r="F89" s="50"/>
      <c r="I89" s="19"/>
    </row>
    <row r="90" spans="1:24" ht="12.75" customHeight="1" x14ac:dyDescent="0.25">
      <c r="A90" s="13">
        <v>17</v>
      </c>
      <c r="C90" s="3" t="s">
        <v>70</v>
      </c>
      <c r="D90" s="20">
        <v>120</v>
      </c>
      <c r="E90" s="24">
        <v>0.2</v>
      </c>
      <c r="F90" s="50">
        <v>0.8</v>
      </c>
      <c r="I90" s="19"/>
      <c r="K90" s="14" t="b">
        <v>1</v>
      </c>
      <c r="L90" s="14" t="e">
        <v>#REF!</v>
      </c>
      <c r="M90" s="14" t="e">
        <v>#REF!</v>
      </c>
      <c r="N90" s="14" t="e">
        <v>#REF!</v>
      </c>
      <c r="O90" s="14" t="e">
        <v>#REF!</v>
      </c>
      <c r="P90" s="14" t="e">
        <v>#REF!</v>
      </c>
      <c r="Q90" s="14" t="e">
        <v>#REF!</v>
      </c>
      <c r="R90" s="14" t="e">
        <v>#REF!</v>
      </c>
      <c r="S90" s="14" t="e">
        <v>#REF!</v>
      </c>
      <c r="T90" s="14" t="e">
        <v>#REF!</v>
      </c>
      <c r="U90" s="14" t="e">
        <v>#REF!</v>
      </c>
      <c r="V90" s="14" t="e">
        <v>#REF!</v>
      </c>
      <c r="W90" s="14" t="b">
        <v>0</v>
      </c>
      <c r="X90" s="14" t="e">
        <v>#REF!</v>
      </c>
    </row>
    <row r="91" spans="1:24" ht="12.75" customHeight="1" x14ac:dyDescent="0.25">
      <c r="A91" s="13">
        <v>17</v>
      </c>
      <c r="C91" s="3" t="s">
        <v>71</v>
      </c>
      <c r="D91" s="20">
        <v>802</v>
      </c>
      <c r="E91" s="24">
        <v>0.12</v>
      </c>
      <c r="F91" s="50">
        <v>0.88</v>
      </c>
      <c r="I91" s="19"/>
      <c r="K91" s="14" t="b">
        <v>1</v>
      </c>
      <c r="L91" s="14" t="e">
        <v>#REF!</v>
      </c>
      <c r="M91" s="14" t="e">
        <v>#REF!</v>
      </c>
      <c r="N91" s="14" t="e">
        <v>#REF!</v>
      </c>
      <c r="O91" s="14" t="e">
        <v>#REF!</v>
      </c>
      <c r="P91" s="14" t="e">
        <v>#REF!</v>
      </c>
      <c r="Q91" s="14" t="e">
        <v>#REF!</v>
      </c>
      <c r="R91" s="14" t="e">
        <v>#REF!</v>
      </c>
      <c r="S91" s="14" t="e">
        <v>#REF!</v>
      </c>
      <c r="T91" s="14" t="e">
        <v>#REF!</v>
      </c>
      <c r="U91" s="14" t="e">
        <v>#REF!</v>
      </c>
      <c r="V91" s="14" t="e">
        <v>#REF!</v>
      </c>
      <c r="W91" s="14" t="b">
        <v>1</v>
      </c>
      <c r="X91" s="14" t="e">
        <v>#REF!</v>
      </c>
    </row>
    <row r="92" spans="1:24" ht="12.75" customHeight="1" x14ac:dyDescent="0.25">
      <c r="A92" s="13">
        <v>17</v>
      </c>
      <c r="C92" s="3" t="s">
        <v>72</v>
      </c>
      <c r="D92" s="20">
        <v>1255</v>
      </c>
      <c r="E92" s="24">
        <v>0.06</v>
      </c>
      <c r="F92" s="50">
        <v>0.94</v>
      </c>
      <c r="I92" s="19"/>
      <c r="K92" s="14" t="b">
        <v>0</v>
      </c>
      <c r="L92" s="14" t="e">
        <v>#REF!</v>
      </c>
      <c r="M92" s="14" t="e">
        <v>#REF!</v>
      </c>
      <c r="N92" s="14" t="e">
        <v>#REF!</v>
      </c>
      <c r="O92" s="14" t="e">
        <v>#REF!</v>
      </c>
      <c r="P92" s="14" t="e">
        <v>#REF!</v>
      </c>
      <c r="Q92" s="14" t="e">
        <v>#REF!</v>
      </c>
      <c r="R92" s="14" t="e">
        <v>#REF!</v>
      </c>
      <c r="S92" s="14" t="e">
        <v>#REF!</v>
      </c>
      <c r="T92" s="14" t="e">
        <v>#REF!</v>
      </c>
      <c r="U92" s="14" t="e">
        <v>#REF!</v>
      </c>
      <c r="V92" s="14" t="e">
        <v>#REF!</v>
      </c>
      <c r="W92" s="14" t="b">
        <v>1</v>
      </c>
      <c r="X92" s="14" t="e">
        <v>#REF!</v>
      </c>
    </row>
    <row r="93" spans="1:24" ht="12.75" customHeight="1" x14ac:dyDescent="0.25">
      <c r="C93" s="10" t="s">
        <v>84</v>
      </c>
      <c r="D93" s="23"/>
      <c r="E93" s="24"/>
      <c r="F93" s="50"/>
      <c r="I93" s="19"/>
    </row>
    <row r="94" spans="1:24" ht="12.75" customHeight="1" x14ac:dyDescent="0.25">
      <c r="A94" s="13">
        <v>17</v>
      </c>
      <c r="C94" s="3" t="s">
        <v>22</v>
      </c>
      <c r="D94" s="20">
        <v>1482</v>
      </c>
      <c r="E94" s="24">
        <v>0.12</v>
      </c>
      <c r="F94" s="50">
        <v>0.88</v>
      </c>
      <c r="I94" s="19"/>
      <c r="K94" s="14" t="b">
        <v>1</v>
      </c>
      <c r="L94" s="14" t="e">
        <v>#REF!</v>
      </c>
      <c r="M94" s="14" t="e">
        <v>#REF!</v>
      </c>
      <c r="N94" s="14" t="e">
        <v>#REF!</v>
      </c>
      <c r="O94" s="14" t="e">
        <v>#REF!</v>
      </c>
      <c r="P94" s="14" t="e">
        <v>#REF!</v>
      </c>
      <c r="Q94" s="14" t="e">
        <v>#REF!</v>
      </c>
      <c r="R94" s="14" t="e">
        <v>#REF!</v>
      </c>
      <c r="S94" s="14" t="e">
        <v>#REF!</v>
      </c>
      <c r="T94" s="14" t="e">
        <v>#REF!</v>
      </c>
      <c r="U94" s="14" t="e">
        <v>#REF!</v>
      </c>
      <c r="V94" s="14" t="e">
        <v>#REF!</v>
      </c>
      <c r="W94" s="14" t="b">
        <v>1</v>
      </c>
      <c r="X94" s="14" t="e">
        <v>#REF!</v>
      </c>
    </row>
    <row r="95" spans="1:24" ht="12.75" customHeight="1" x14ac:dyDescent="0.25">
      <c r="A95" s="13">
        <v>17</v>
      </c>
      <c r="C95" s="3" t="s">
        <v>12</v>
      </c>
      <c r="D95" s="20">
        <v>695</v>
      </c>
      <c r="E95" s="24">
        <v>0.03</v>
      </c>
      <c r="F95" s="50">
        <v>0.97</v>
      </c>
      <c r="I95" s="19"/>
      <c r="K95" s="14" t="b">
        <v>0</v>
      </c>
      <c r="L95" s="14" t="e">
        <v>#REF!</v>
      </c>
      <c r="M95" s="14" t="e">
        <v>#REF!</v>
      </c>
      <c r="N95" s="14" t="e">
        <v>#REF!</v>
      </c>
      <c r="O95" s="14" t="e">
        <v>#REF!</v>
      </c>
      <c r="P95" s="14" t="e">
        <v>#REF!</v>
      </c>
      <c r="Q95" s="14" t="e">
        <v>#REF!</v>
      </c>
      <c r="R95" s="14" t="e">
        <v>#REF!</v>
      </c>
      <c r="S95" s="14" t="e">
        <v>#REF!</v>
      </c>
      <c r="T95" s="14" t="e">
        <v>#REF!</v>
      </c>
      <c r="U95" s="14" t="e">
        <v>#REF!</v>
      </c>
      <c r="V95" s="14" t="e">
        <v>#REF!</v>
      </c>
      <c r="W95" s="14" t="b">
        <v>1</v>
      </c>
      <c r="X95" s="14" t="e">
        <v>#REF!</v>
      </c>
    </row>
    <row r="96" spans="1:24" ht="12.75" customHeight="1" x14ac:dyDescent="0.25">
      <c r="C96" s="52" t="s">
        <v>89</v>
      </c>
      <c r="D96" s="23"/>
      <c r="E96" s="24"/>
      <c r="F96" s="50"/>
      <c r="I96" s="19"/>
    </row>
    <row r="97" spans="1:35" ht="12.75" customHeight="1" x14ac:dyDescent="0.25">
      <c r="A97" s="13">
        <v>17</v>
      </c>
      <c r="C97" s="3" t="s">
        <v>22</v>
      </c>
      <c r="D97" s="20">
        <v>1177</v>
      </c>
      <c r="E97" s="24">
        <v>0.13</v>
      </c>
      <c r="F97" s="50">
        <v>0.87</v>
      </c>
      <c r="I97" s="19"/>
      <c r="K97" s="14" t="b">
        <v>1</v>
      </c>
      <c r="L97" s="14" t="e">
        <v>#REF!</v>
      </c>
      <c r="M97" s="14" t="e">
        <v>#REF!</v>
      </c>
      <c r="N97" s="14" t="e">
        <v>#REF!</v>
      </c>
      <c r="O97" s="14" t="e">
        <v>#REF!</v>
      </c>
      <c r="P97" s="14" t="e">
        <v>#REF!</v>
      </c>
      <c r="Q97" s="14" t="e">
        <v>#REF!</v>
      </c>
      <c r="R97" s="14" t="e">
        <v>#REF!</v>
      </c>
      <c r="S97" s="14" t="e">
        <v>#REF!</v>
      </c>
      <c r="T97" s="14" t="e">
        <v>#REF!</v>
      </c>
      <c r="U97" s="14" t="e">
        <v>#REF!</v>
      </c>
      <c r="V97" s="14" t="e">
        <v>#REF!</v>
      </c>
      <c r="W97" s="14" t="b">
        <v>1</v>
      </c>
      <c r="X97" s="14" t="e">
        <v>#REF!</v>
      </c>
    </row>
    <row r="98" spans="1:35" ht="12.75" customHeight="1" x14ac:dyDescent="0.25">
      <c r="A98" s="13">
        <v>17</v>
      </c>
      <c r="C98" s="3" t="s">
        <v>12</v>
      </c>
      <c r="D98" s="20">
        <v>1000</v>
      </c>
      <c r="E98" s="24">
        <v>0.03</v>
      </c>
      <c r="F98" s="50">
        <v>0.97</v>
      </c>
      <c r="I98" s="19"/>
      <c r="K98" s="14" t="b">
        <v>0</v>
      </c>
      <c r="L98" s="14" t="e">
        <v>#REF!</v>
      </c>
      <c r="M98" s="14" t="e">
        <v>#REF!</v>
      </c>
      <c r="N98" s="14" t="e">
        <v>#REF!</v>
      </c>
      <c r="O98" s="14" t="e">
        <v>#REF!</v>
      </c>
      <c r="P98" s="14" t="e">
        <v>#REF!</v>
      </c>
      <c r="Q98" s="14" t="e">
        <v>#REF!</v>
      </c>
      <c r="R98" s="14" t="e">
        <v>#REF!</v>
      </c>
      <c r="S98" s="14" t="e">
        <v>#REF!</v>
      </c>
      <c r="T98" s="14" t="e">
        <v>#REF!</v>
      </c>
      <c r="U98" s="14" t="e">
        <v>#REF!</v>
      </c>
      <c r="V98" s="14" t="e">
        <v>#REF!</v>
      </c>
      <c r="W98" s="14" t="b">
        <v>1</v>
      </c>
      <c r="X98" s="14" t="e">
        <v>#REF!</v>
      </c>
    </row>
    <row r="99" spans="1:35" ht="12.75" customHeight="1" x14ac:dyDescent="0.25">
      <c r="C99" s="10" t="s">
        <v>90</v>
      </c>
      <c r="D99" s="23"/>
      <c r="E99" s="24"/>
      <c r="F99" s="50"/>
      <c r="I99" s="19"/>
    </row>
    <row r="100" spans="1:35" ht="12.75" customHeight="1" x14ac:dyDescent="0.25">
      <c r="A100" s="13">
        <v>17</v>
      </c>
      <c r="C100" s="3" t="s">
        <v>22</v>
      </c>
      <c r="D100" s="20">
        <v>1055</v>
      </c>
      <c r="E100" s="24">
        <v>0.18</v>
      </c>
      <c r="F100" s="50">
        <v>0.82</v>
      </c>
      <c r="I100" s="19"/>
      <c r="K100" s="14" t="b">
        <v>1</v>
      </c>
      <c r="L100" s="14" t="e">
        <v>#REF!</v>
      </c>
      <c r="M100" s="14" t="e">
        <v>#REF!</v>
      </c>
      <c r="N100" s="14" t="e">
        <v>#REF!</v>
      </c>
      <c r="O100" s="14" t="e">
        <v>#REF!</v>
      </c>
      <c r="P100" s="14" t="e">
        <v>#REF!</v>
      </c>
      <c r="Q100" s="14" t="e">
        <v>#REF!</v>
      </c>
      <c r="R100" s="14" t="e">
        <v>#REF!</v>
      </c>
      <c r="S100" s="14" t="e">
        <v>#REF!</v>
      </c>
      <c r="T100" s="14" t="e">
        <v>#REF!</v>
      </c>
      <c r="U100" s="14" t="e">
        <v>#REF!</v>
      </c>
      <c r="V100" s="14" t="e">
        <v>#REF!</v>
      </c>
      <c r="W100" s="14" t="b">
        <v>0</v>
      </c>
      <c r="X100" s="14" t="e">
        <v>#REF!</v>
      </c>
    </row>
    <row r="101" spans="1:35" ht="12.75" customHeight="1" x14ac:dyDescent="0.25">
      <c r="A101" s="13">
        <v>17</v>
      </c>
      <c r="C101" s="3" t="s">
        <v>12</v>
      </c>
      <c r="D101" s="20">
        <v>1122</v>
      </c>
      <c r="E101" s="24"/>
      <c r="F101" s="50">
        <v>1</v>
      </c>
      <c r="I101" s="19"/>
      <c r="K101" s="14" t="b">
        <v>0</v>
      </c>
      <c r="L101" s="14" t="e">
        <v>#REF!</v>
      </c>
      <c r="M101" s="14" t="e">
        <v>#REF!</v>
      </c>
      <c r="N101" s="14" t="e">
        <v>#REF!</v>
      </c>
      <c r="O101" s="14" t="e">
        <v>#REF!</v>
      </c>
      <c r="P101" s="14" t="e">
        <v>#REF!</v>
      </c>
      <c r="Q101" s="14" t="e">
        <v>#REF!</v>
      </c>
      <c r="R101" s="14" t="e">
        <v>#REF!</v>
      </c>
      <c r="S101" s="14" t="e">
        <v>#REF!</v>
      </c>
      <c r="T101" s="14" t="e">
        <v>#REF!</v>
      </c>
      <c r="U101" s="14" t="e">
        <v>#REF!</v>
      </c>
      <c r="V101" s="14" t="e">
        <v>#REF!</v>
      </c>
      <c r="W101" s="14" t="b">
        <v>1</v>
      </c>
      <c r="X101" s="14" t="e">
        <v>#REF!</v>
      </c>
    </row>
    <row r="102" spans="1:35" ht="12.75" customHeight="1" x14ac:dyDescent="0.25">
      <c r="C102" s="52" t="s">
        <v>91</v>
      </c>
      <c r="D102" s="23"/>
      <c r="E102" s="24"/>
      <c r="F102" s="50"/>
      <c r="I102" s="19"/>
    </row>
    <row r="103" spans="1:35" ht="12.75" customHeight="1" x14ac:dyDescent="0.25">
      <c r="A103" s="13">
        <v>18</v>
      </c>
      <c r="C103" s="3" t="s">
        <v>87</v>
      </c>
      <c r="D103" s="20">
        <v>247</v>
      </c>
      <c r="E103" s="24">
        <v>0.17</v>
      </c>
      <c r="F103" s="50">
        <v>0.83</v>
      </c>
      <c r="I103" s="19"/>
      <c r="K103" s="14" t="b">
        <v>1</v>
      </c>
      <c r="L103" s="14" t="e">
        <v>#REF!</v>
      </c>
      <c r="M103" s="14" t="e">
        <v>#REF!</v>
      </c>
      <c r="N103" s="14" t="e">
        <v>#REF!</v>
      </c>
      <c r="O103" s="14" t="e">
        <v>#REF!</v>
      </c>
      <c r="P103" s="14" t="e">
        <v>#REF!</v>
      </c>
      <c r="Q103" s="14" t="e">
        <v>#REF!</v>
      </c>
      <c r="R103" s="14" t="e">
        <v>#REF!</v>
      </c>
      <c r="S103" s="14" t="e">
        <v>#REF!</v>
      </c>
      <c r="T103" s="14" t="e">
        <v>#REF!</v>
      </c>
      <c r="U103" s="14" t="e">
        <v>#REF!</v>
      </c>
      <c r="V103" s="14" t="e">
        <v>#REF!</v>
      </c>
      <c r="W103" s="14" t="b">
        <v>0</v>
      </c>
      <c r="X103" s="14" t="e">
        <v>#REF!</v>
      </c>
    </row>
    <row r="104" spans="1:35" ht="12.75" customHeight="1" x14ac:dyDescent="0.25">
      <c r="A104" s="13">
        <v>18</v>
      </c>
      <c r="C104" s="3" t="s">
        <v>79</v>
      </c>
      <c r="D104" s="20">
        <v>457</v>
      </c>
      <c r="E104" s="24">
        <v>0.1</v>
      </c>
      <c r="F104" s="50">
        <v>0.9</v>
      </c>
      <c r="I104" s="19"/>
      <c r="K104" s="14" t="b">
        <v>0</v>
      </c>
      <c r="L104" s="14" t="e">
        <v>#REF!</v>
      </c>
      <c r="M104" s="14" t="e">
        <v>#REF!</v>
      </c>
      <c r="N104" s="14" t="e">
        <v>#REF!</v>
      </c>
      <c r="O104" s="14" t="e">
        <v>#REF!</v>
      </c>
      <c r="P104" s="14" t="e">
        <v>#REF!</v>
      </c>
      <c r="Q104" s="14" t="e">
        <v>#REF!</v>
      </c>
      <c r="R104" s="14" t="e">
        <v>#REF!</v>
      </c>
      <c r="S104" s="14" t="e">
        <v>#REF!</v>
      </c>
      <c r="T104" s="14" t="e">
        <v>#REF!</v>
      </c>
      <c r="U104" s="14" t="e">
        <v>#REF!</v>
      </c>
      <c r="V104" s="14" t="e">
        <v>#REF!</v>
      </c>
      <c r="W104" s="14" t="b">
        <v>1</v>
      </c>
      <c r="X104" s="14" t="e">
        <v>#REF!</v>
      </c>
    </row>
    <row r="105" spans="1:35" ht="12.75" customHeight="1" x14ac:dyDescent="0.25">
      <c r="A105" s="13">
        <v>18</v>
      </c>
      <c r="C105" s="3" t="s">
        <v>79</v>
      </c>
      <c r="D105" s="20">
        <v>923</v>
      </c>
      <c r="E105" s="24">
        <v>0.08</v>
      </c>
      <c r="F105" s="50">
        <v>0.92</v>
      </c>
      <c r="I105" s="19"/>
      <c r="K105" s="14" t="b">
        <v>0</v>
      </c>
      <c r="L105" s="14" t="e">
        <v>#REF!</v>
      </c>
      <c r="M105" s="14" t="e">
        <v>#REF!</v>
      </c>
      <c r="N105" s="14" t="e">
        <v>#REF!</v>
      </c>
      <c r="O105" s="14" t="e">
        <v>#REF!</v>
      </c>
      <c r="P105" s="14" t="e">
        <v>#REF!</v>
      </c>
      <c r="Q105" s="14" t="e">
        <v>#REF!</v>
      </c>
      <c r="R105" s="14" t="e">
        <v>#REF!</v>
      </c>
      <c r="S105" s="14" t="e">
        <v>#REF!</v>
      </c>
      <c r="T105" s="14" t="e">
        <v>#REF!</v>
      </c>
      <c r="U105" s="14" t="e">
        <v>#REF!</v>
      </c>
      <c r="V105" s="14" t="e">
        <v>#REF!</v>
      </c>
      <c r="W105" s="14" t="b">
        <v>1</v>
      </c>
      <c r="X105" s="14" t="e">
        <v>#REF!</v>
      </c>
    </row>
    <row r="106" spans="1:35" ht="12.75" customHeight="1" x14ac:dyDescent="0.25">
      <c r="A106" s="13">
        <v>18</v>
      </c>
      <c r="C106" s="3" t="s">
        <v>88</v>
      </c>
      <c r="D106" s="27">
        <v>550</v>
      </c>
      <c r="E106" s="28">
        <v>0.05</v>
      </c>
      <c r="F106" s="51">
        <v>0.95</v>
      </c>
      <c r="I106" s="19"/>
      <c r="K106" s="14" t="b">
        <v>0</v>
      </c>
      <c r="L106" s="14" t="e">
        <v>#REF!</v>
      </c>
      <c r="M106" s="14" t="e">
        <v>#REF!</v>
      </c>
      <c r="N106" s="14" t="e">
        <v>#REF!</v>
      </c>
      <c r="O106" s="14" t="e">
        <v>#REF!</v>
      </c>
      <c r="P106" s="14" t="e">
        <v>#REF!</v>
      </c>
      <c r="Q106" s="14" t="e">
        <v>#REF!</v>
      </c>
      <c r="R106" s="14" t="e">
        <v>#REF!</v>
      </c>
      <c r="S106" s="14" t="e">
        <v>#REF!</v>
      </c>
      <c r="T106" s="14" t="e">
        <v>#REF!</v>
      </c>
      <c r="U106" s="14" t="e">
        <v>#REF!</v>
      </c>
      <c r="V106" s="14" t="e">
        <v>#REF!</v>
      </c>
      <c r="W106" s="14" t="b">
        <v>1</v>
      </c>
      <c r="X106" s="14" t="e">
        <v>#REF!</v>
      </c>
      <c r="AD106" s="26"/>
      <c r="AE106" s="26"/>
      <c r="AF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G111" s="3"/>
    </row>
    <row r="112" spans="1:35" x14ac:dyDescent="0.25">
      <c r="G112" s="3"/>
    </row>
    <row r="113" spans="7:7" x14ac:dyDescent="0.25">
      <c r="G113" s="3"/>
    </row>
    <row r="114" spans="7:7" x14ac:dyDescent="0.25">
      <c r="G114" s="3"/>
    </row>
    <row r="115" spans="7:7" x14ac:dyDescent="0.25">
      <c r="G115" s="3"/>
    </row>
    <row r="116" spans="7:7" x14ac:dyDescent="0.25">
      <c r="G116" s="3"/>
    </row>
    <row r="117" spans="7:7" x14ac:dyDescent="0.25">
      <c r="G117" s="3"/>
    </row>
    <row r="118" spans="7:7" x14ac:dyDescent="0.25">
      <c r="G118" s="3"/>
    </row>
    <row r="119" spans="7:7" x14ac:dyDescent="0.25">
      <c r="G119" s="3"/>
    </row>
    <row r="120" spans="7:7" x14ac:dyDescent="0.25">
      <c r="G120" s="3"/>
    </row>
    <row r="121" spans="7:7" x14ac:dyDescent="0.25">
      <c r="G121" s="3"/>
    </row>
    <row r="122" spans="7:7" x14ac:dyDescent="0.25">
      <c r="G122" s="3"/>
    </row>
    <row r="123" spans="7:7" x14ac:dyDescent="0.25">
      <c r="G123" s="3"/>
    </row>
    <row r="124" spans="7:7" x14ac:dyDescent="0.25">
      <c r="G124" s="3"/>
    </row>
    <row r="125" spans="7:7" x14ac:dyDescent="0.25">
      <c r="G125" s="3"/>
    </row>
    <row r="126" spans="7:7" x14ac:dyDescent="0.25">
      <c r="G126" s="3"/>
    </row>
    <row r="127" spans="7:7" x14ac:dyDescent="0.25">
      <c r="G127" s="3"/>
    </row>
    <row r="128" spans="7:7" x14ac:dyDescent="0.25">
      <c r="G128" s="3"/>
    </row>
    <row r="129" spans="7:7" x14ac:dyDescent="0.25">
      <c r="G129" s="3"/>
    </row>
    <row r="130" spans="7:7" x14ac:dyDescent="0.25">
      <c r="G130" s="3"/>
    </row>
    <row r="131" spans="7:7" x14ac:dyDescent="0.25">
      <c r="G131" s="3"/>
    </row>
    <row r="132" spans="7:7" x14ac:dyDescent="0.25">
      <c r="G132" s="3"/>
    </row>
    <row r="133" spans="7:7" x14ac:dyDescent="0.25">
      <c r="G133" s="3"/>
    </row>
    <row r="134" spans="7:7" x14ac:dyDescent="0.25">
      <c r="G134" s="3"/>
    </row>
    <row r="135" spans="7:7" x14ac:dyDescent="0.25">
      <c r="G135" s="3"/>
    </row>
    <row r="136" spans="7:7" x14ac:dyDescent="0.25">
      <c r="G136" s="3"/>
    </row>
    <row r="137" spans="7:7" x14ac:dyDescent="0.25">
      <c r="G137" s="3"/>
    </row>
    <row r="138" spans="7:7" x14ac:dyDescent="0.25">
      <c r="G138" s="3"/>
    </row>
    <row r="139" spans="7:7" x14ac:dyDescent="0.25">
      <c r="G139" s="3"/>
    </row>
    <row r="140" spans="7:7" x14ac:dyDescent="0.25">
      <c r="G140" s="3"/>
    </row>
    <row r="141" spans="7:7" x14ac:dyDescent="0.25">
      <c r="G141" s="3"/>
    </row>
    <row r="142" spans="7:7" x14ac:dyDescent="0.25">
      <c r="G142" s="3"/>
    </row>
    <row r="143" spans="7:7" x14ac:dyDescent="0.25">
      <c r="G143" s="3"/>
    </row>
    <row r="144" spans="7:7" x14ac:dyDescent="0.25">
      <c r="G144" s="3"/>
    </row>
    <row r="145" spans="7:7" x14ac:dyDescent="0.25">
      <c r="G145" s="3"/>
    </row>
    <row r="146" spans="7:7" x14ac:dyDescent="0.25">
      <c r="G146" s="3"/>
    </row>
    <row r="147" spans="7:7" x14ac:dyDescent="0.25">
      <c r="G147" s="3"/>
    </row>
    <row r="148" spans="7:7" x14ac:dyDescent="0.25">
      <c r="G148" s="3"/>
    </row>
    <row r="149" spans="7:7" x14ac:dyDescent="0.25">
      <c r="G149" s="3"/>
    </row>
    <row r="150" spans="7:7" x14ac:dyDescent="0.25">
      <c r="G150" s="3"/>
    </row>
    <row r="151" spans="7:7" x14ac:dyDescent="0.25">
      <c r="G151" s="3"/>
    </row>
    <row r="152" spans="7:7" x14ac:dyDescent="0.25">
      <c r="G152" s="3"/>
    </row>
    <row r="153" spans="7:7" x14ac:dyDescent="0.25">
      <c r="G153" s="3"/>
    </row>
    <row r="154" spans="7:7" x14ac:dyDescent="0.25">
      <c r="G154" s="3"/>
    </row>
    <row r="155" spans="7:7" x14ac:dyDescent="0.25">
      <c r="G155" s="3"/>
    </row>
    <row r="156" spans="7:7" x14ac:dyDescent="0.25">
      <c r="G156" s="3"/>
    </row>
    <row r="157" spans="7:7" x14ac:dyDescent="0.25">
      <c r="G157" s="3"/>
    </row>
    <row r="158" spans="7:7" x14ac:dyDescent="0.25">
      <c r="G158" s="3"/>
    </row>
    <row r="159" spans="7:7" x14ac:dyDescent="0.25">
      <c r="G159" s="3"/>
    </row>
    <row r="160" spans="7:7" x14ac:dyDescent="0.25">
      <c r="G160" s="3"/>
    </row>
    <row r="161" spans="7:7" x14ac:dyDescent="0.25">
      <c r="G161" s="3"/>
    </row>
    <row r="162" spans="7:7" x14ac:dyDescent="0.25">
      <c r="G162" s="3"/>
    </row>
    <row r="163" spans="7:7" x14ac:dyDescent="0.25">
      <c r="G163" s="3"/>
    </row>
    <row r="164" spans="7:7" x14ac:dyDescent="0.25">
      <c r="G164" s="3"/>
    </row>
    <row r="165" spans="7:7" x14ac:dyDescent="0.25">
      <c r="G165" s="3"/>
    </row>
    <row r="166" spans="7:7" x14ac:dyDescent="0.25">
      <c r="G166" s="3"/>
    </row>
    <row r="167" spans="7:7" x14ac:dyDescent="0.25">
      <c r="G167" s="3"/>
    </row>
    <row r="168" spans="7:7" x14ac:dyDescent="0.25">
      <c r="G168" s="3"/>
    </row>
    <row r="169" spans="7:7" x14ac:dyDescent="0.25">
      <c r="G169" s="3"/>
    </row>
    <row r="170" spans="7:7" x14ac:dyDescent="0.25">
      <c r="G170" s="3"/>
    </row>
    <row r="171" spans="7:7" x14ac:dyDescent="0.25">
      <c r="G171" s="3"/>
    </row>
    <row r="172" spans="7:7" x14ac:dyDescent="0.25">
      <c r="G172" s="3"/>
    </row>
    <row r="173" spans="7:7" x14ac:dyDescent="0.25">
      <c r="G173" s="3"/>
    </row>
    <row r="174" spans="7:7" x14ac:dyDescent="0.25">
      <c r="G174" s="3"/>
    </row>
    <row r="175" spans="7:7" x14ac:dyDescent="0.25">
      <c r="G175" s="3"/>
    </row>
    <row r="176" spans="7:7" x14ac:dyDescent="0.25">
      <c r="G176" s="3"/>
    </row>
    <row r="177" spans="7:7" x14ac:dyDescent="0.25">
      <c r="G177" s="3"/>
    </row>
    <row r="178" spans="7:7" x14ac:dyDescent="0.25">
      <c r="G178" s="3"/>
    </row>
    <row r="179" spans="7:7" x14ac:dyDescent="0.25">
      <c r="G179" s="3"/>
    </row>
    <row r="180" spans="7:7" x14ac:dyDescent="0.25">
      <c r="G180" s="3"/>
    </row>
    <row r="181" spans="7:7" x14ac:dyDescent="0.25">
      <c r="G181" s="3"/>
    </row>
    <row r="182" spans="7:7" x14ac:dyDescent="0.25">
      <c r="G182" s="3"/>
    </row>
    <row r="183" spans="7:7" x14ac:dyDescent="0.25">
      <c r="G183" s="3"/>
    </row>
    <row r="184" spans="7:7" x14ac:dyDescent="0.25">
      <c r="G184" s="3"/>
    </row>
    <row r="185" spans="7:7" x14ac:dyDescent="0.25">
      <c r="G185" s="3"/>
    </row>
    <row r="186" spans="7:7" x14ac:dyDescent="0.25">
      <c r="G186" s="3"/>
    </row>
    <row r="187" spans="7:7" x14ac:dyDescent="0.25">
      <c r="G187" s="3"/>
    </row>
    <row r="188" spans="7:7" x14ac:dyDescent="0.25">
      <c r="G188" s="3"/>
    </row>
    <row r="189" spans="7:7" x14ac:dyDescent="0.25">
      <c r="G189" s="3"/>
    </row>
    <row r="190" spans="7:7" x14ac:dyDescent="0.25">
      <c r="G190" s="3"/>
    </row>
    <row r="191" spans="7:7" x14ac:dyDescent="0.25">
      <c r="G191" s="3"/>
    </row>
    <row r="192" spans="7:7" x14ac:dyDescent="0.25">
      <c r="G192" s="3"/>
    </row>
    <row r="193" spans="7:7" x14ac:dyDescent="0.25">
      <c r="G193" s="3"/>
    </row>
    <row r="194" spans="7:7" x14ac:dyDescent="0.25">
      <c r="G194" s="3"/>
    </row>
    <row r="195" spans="7:7" x14ac:dyDescent="0.25">
      <c r="G195" s="3"/>
    </row>
    <row r="196" spans="7:7" x14ac:dyDescent="0.25">
      <c r="G196" s="3"/>
    </row>
    <row r="197" spans="7:7" x14ac:dyDescent="0.25">
      <c r="G197" s="3"/>
    </row>
    <row r="198" spans="7:7" x14ac:dyDescent="0.25">
      <c r="G198" s="3"/>
    </row>
    <row r="199" spans="7:7" x14ac:dyDescent="0.25">
      <c r="G199" s="3"/>
    </row>
    <row r="200" spans="7:7" x14ac:dyDescent="0.25">
      <c r="G200" s="3"/>
    </row>
    <row r="201" spans="7:7" x14ac:dyDescent="0.25">
      <c r="G201" s="3"/>
    </row>
    <row r="202" spans="7:7" x14ac:dyDescent="0.25">
      <c r="G202" s="3"/>
    </row>
    <row r="203" spans="7:7" x14ac:dyDescent="0.25">
      <c r="G203" s="3"/>
    </row>
    <row r="204" spans="7:7" x14ac:dyDescent="0.25">
      <c r="G204" s="3"/>
    </row>
    <row r="205" spans="7:7" x14ac:dyDescent="0.25">
      <c r="G205" s="3"/>
    </row>
    <row r="206" spans="7:7" x14ac:dyDescent="0.25">
      <c r="G206" s="3"/>
    </row>
    <row r="207" spans="7:7" x14ac:dyDescent="0.25">
      <c r="G207" s="3"/>
    </row>
    <row r="208" spans="7:7" x14ac:dyDescent="0.25">
      <c r="G208" s="3"/>
    </row>
    <row r="209" spans="7:7" x14ac:dyDescent="0.25">
      <c r="G209" s="3"/>
    </row>
    <row r="210" spans="7:7" x14ac:dyDescent="0.25">
      <c r="G210" s="3"/>
    </row>
    <row r="211" spans="7:7" x14ac:dyDescent="0.25">
      <c r="G211" s="3"/>
    </row>
    <row r="212" spans="7:7" x14ac:dyDescent="0.25">
      <c r="G212" s="3"/>
    </row>
    <row r="213" spans="7:7" x14ac:dyDescent="0.25">
      <c r="G213" s="3"/>
    </row>
    <row r="214" spans="7:7" x14ac:dyDescent="0.25">
      <c r="G214" s="3"/>
    </row>
    <row r="215" spans="7:7" x14ac:dyDescent="0.25">
      <c r="G215" s="3"/>
    </row>
    <row r="216" spans="7:7" x14ac:dyDescent="0.25">
      <c r="G216" s="3"/>
    </row>
    <row r="217" spans="7:7" x14ac:dyDescent="0.25">
      <c r="G217" s="3"/>
    </row>
    <row r="218" spans="7:7" x14ac:dyDescent="0.25">
      <c r="G218" s="3"/>
    </row>
    <row r="219" spans="7:7" x14ac:dyDescent="0.25">
      <c r="G219" s="3"/>
    </row>
    <row r="220" spans="7:7" x14ac:dyDescent="0.25">
      <c r="G220" s="3"/>
    </row>
    <row r="221" spans="7:7" x14ac:dyDescent="0.25">
      <c r="G221" s="3"/>
    </row>
    <row r="222" spans="7:7" x14ac:dyDescent="0.25">
      <c r="G222" s="3"/>
    </row>
    <row r="223" spans="7:7" x14ac:dyDescent="0.25">
      <c r="G223" s="3"/>
    </row>
    <row r="224" spans="7:7" x14ac:dyDescent="0.25">
      <c r="G224" s="3"/>
    </row>
    <row r="225" spans="7:7" x14ac:dyDescent="0.25">
      <c r="G225" s="3"/>
    </row>
    <row r="226" spans="7:7" x14ac:dyDescent="0.25">
      <c r="G226" s="3"/>
    </row>
    <row r="227" spans="7:7" x14ac:dyDescent="0.25">
      <c r="G227" s="3"/>
    </row>
    <row r="228" spans="7:7" x14ac:dyDescent="0.25">
      <c r="G228" s="3"/>
    </row>
    <row r="229" spans="7:7" x14ac:dyDescent="0.25">
      <c r="G229" s="3"/>
    </row>
    <row r="230" spans="7:7" x14ac:dyDescent="0.25">
      <c r="G230" s="3"/>
    </row>
    <row r="231" spans="7:7" x14ac:dyDescent="0.25">
      <c r="G231" s="3"/>
    </row>
    <row r="232" spans="7:7" x14ac:dyDescent="0.25">
      <c r="G232" s="3"/>
    </row>
    <row r="233" spans="7:7" x14ac:dyDescent="0.25">
      <c r="G233" s="3"/>
    </row>
    <row r="234" spans="7:7" x14ac:dyDescent="0.25">
      <c r="G234" s="3"/>
    </row>
    <row r="235" spans="7:7" x14ac:dyDescent="0.25">
      <c r="G235" s="3"/>
    </row>
    <row r="236" spans="7:7" x14ac:dyDescent="0.25">
      <c r="G236" s="3"/>
    </row>
    <row r="237" spans="7:7" x14ac:dyDescent="0.25">
      <c r="G237" s="3"/>
    </row>
    <row r="238" spans="7:7" x14ac:dyDescent="0.25">
      <c r="G238" s="3"/>
    </row>
    <row r="239" spans="7:7" x14ac:dyDescent="0.25">
      <c r="G239" s="3"/>
    </row>
    <row r="240" spans="7:7" x14ac:dyDescent="0.25">
      <c r="G240" s="3"/>
    </row>
    <row r="241" spans="7:7" x14ac:dyDescent="0.25">
      <c r="G241" s="3"/>
    </row>
    <row r="242" spans="7:7" x14ac:dyDescent="0.25">
      <c r="G242" s="3"/>
    </row>
    <row r="243" spans="7:7" x14ac:dyDescent="0.25">
      <c r="G243" s="3"/>
    </row>
    <row r="244" spans="7:7" x14ac:dyDescent="0.25">
      <c r="G244" s="3"/>
    </row>
    <row r="245" spans="7:7" x14ac:dyDescent="0.25">
      <c r="G245" s="3"/>
    </row>
    <row r="246" spans="7:7" x14ac:dyDescent="0.25">
      <c r="G246" s="3"/>
    </row>
    <row r="247" spans="7:7" x14ac:dyDescent="0.25">
      <c r="G247" s="3"/>
    </row>
    <row r="248" spans="7:7" x14ac:dyDescent="0.25">
      <c r="G248" s="3"/>
    </row>
    <row r="249" spans="7:7" x14ac:dyDescent="0.25">
      <c r="G249" s="3"/>
    </row>
    <row r="250" spans="7:7" x14ac:dyDescent="0.25">
      <c r="G250" s="3"/>
    </row>
    <row r="251" spans="7:7" x14ac:dyDescent="0.25">
      <c r="G251" s="3"/>
    </row>
    <row r="252" spans="7:7" x14ac:dyDescent="0.25">
      <c r="G252" s="3"/>
    </row>
    <row r="253" spans="7:7" x14ac:dyDescent="0.25">
      <c r="G253" s="3"/>
    </row>
    <row r="254" spans="7:7" x14ac:dyDescent="0.25">
      <c r="G254" s="3"/>
    </row>
    <row r="255" spans="7:7" x14ac:dyDescent="0.25">
      <c r="G255" s="3"/>
    </row>
    <row r="256" spans="7:7" x14ac:dyDescent="0.25">
      <c r="G256" s="3"/>
    </row>
    <row r="257" spans="7:7" x14ac:dyDescent="0.25">
      <c r="G257" s="3"/>
    </row>
    <row r="258" spans="7:7" x14ac:dyDescent="0.25">
      <c r="G258" s="3"/>
    </row>
    <row r="259" spans="7:7" x14ac:dyDescent="0.25">
      <c r="G259" s="3"/>
    </row>
    <row r="260" spans="7:7" x14ac:dyDescent="0.25">
      <c r="G260" s="3"/>
    </row>
    <row r="261" spans="7:7" x14ac:dyDescent="0.25">
      <c r="G261" s="3"/>
    </row>
    <row r="262" spans="7:7" x14ac:dyDescent="0.25">
      <c r="G262" s="3"/>
    </row>
    <row r="263" spans="7:7" x14ac:dyDescent="0.25">
      <c r="G263" s="3"/>
    </row>
    <row r="264" spans="7:7" x14ac:dyDescent="0.25">
      <c r="G264" s="3"/>
    </row>
    <row r="265" spans="7:7" x14ac:dyDescent="0.25">
      <c r="G265" s="3"/>
    </row>
    <row r="266" spans="7:7" x14ac:dyDescent="0.25">
      <c r="G266" s="3"/>
    </row>
    <row r="267" spans="7:7" x14ac:dyDescent="0.25">
      <c r="G267" s="3"/>
    </row>
  </sheetData>
  <conditionalFormatting sqref="E13 E22 E25 E28 E32 E38 E43 E50 E53 E68 E71 E75 E80 E102">
    <cfRule type="expression" dxfId="218" priority="16">
      <formula>H13=TRUE</formula>
    </cfRule>
  </conditionalFormatting>
  <conditionalFormatting sqref="E35">
    <cfRule type="expression" dxfId="217" priority="9">
      <formula>H35=TRUE</formula>
    </cfRule>
  </conditionalFormatting>
  <conditionalFormatting sqref="E60">
    <cfRule type="expression" dxfId="216" priority="8">
      <formula>H60=TRUE</formula>
    </cfRule>
  </conditionalFormatting>
  <conditionalFormatting sqref="E64">
    <cfRule type="expression" dxfId="215" priority="7">
      <formula>H64=TRUE</formula>
    </cfRule>
  </conditionalFormatting>
  <conditionalFormatting sqref="E84">
    <cfRule type="expression" dxfId="214" priority="6">
      <formula>H84=TRUE</formula>
    </cfRule>
  </conditionalFormatting>
  <conditionalFormatting sqref="E89">
    <cfRule type="expression" dxfId="213" priority="5">
      <formula>H89=TRUE</formula>
    </cfRule>
  </conditionalFormatting>
  <conditionalFormatting sqref="E93">
    <cfRule type="expression" dxfId="212" priority="4">
      <formula>H93=TRUE</formula>
    </cfRule>
  </conditionalFormatting>
  <conditionalFormatting sqref="E96">
    <cfRule type="expression" dxfId="211" priority="3">
      <formula>H96=TRUE</formula>
    </cfRule>
  </conditionalFormatting>
  <conditionalFormatting sqref="E99">
    <cfRule type="expression" dxfId="210" priority="2">
      <formula>H99=TRUE</formula>
    </cfRule>
  </conditionalFormatting>
  <conditionalFormatting sqref="E112:E142">
    <cfRule type="expression" dxfId="209" priority="13">
      <formula>H112=TRUE</formula>
    </cfRule>
  </conditionalFormatting>
  <conditionalFormatting sqref="E154:E195">
    <cfRule type="expression" dxfId="208" priority="15">
      <formula>H154=TRUE</formula>
    </cfRule>
  </conditionalFormatting>
  <conditionalFormatting sqref="E207:E248">
    <cfRule type="expression" dxfId="207" priority="14">
      <formula>H207=TRUE</formula>
    </cfRule>
  </conditionalFormatting>
  <conditionalFormatting sqref="F11:F12 F29:F31 F33:F34 F36:F37 F51:F52 F65:F67 F69:F70 F72:F74 F81:F83 F94:F95 F97:F98 F100:F101 F14:F21 F23:F24 F26:F27 F39:F42 F44:F49 F54:F59 F61:F63 F76:F79 F85:F88 F90:F92 F103:F106">
    <cfRule type="expression" dxfId="206" priority="10">
      <formula>W11=TRUE</formula>
    </cfRule>
  </conditionalFormatting>
  <conditionalFormatting sqref="F13 F22 F25 F28 F32 F43 F50 F53 F71 F75 F80 F102 F112:F142 F35 F38 F60 F64 F68 F84 F89 F93 F96 F99 F154:F195 F207:F248">
    <cfRule type="expression" dxfId="205" priority="11">
      <formula>U13=TRUE</formula>
    </cfRule>
  </conditionalFormatting>
  <conditionalFormatting sqref="G110:G267">
    <cfRule type="expression" dxfId="204" priority="12">
      <formula>W110=TRUE</formula>
    </cfRule>
  </conditionalFormatting>
  <conditionalFormatting sqref="I8:I106">
    <cfRule type="cellIs" dxfId="203" priority="1" operator="notEqual">
      <formula>1</formula>
    </cfRule>
  </conditionalFormatting>
  <conditionalFormatting sqref="E11:E12 E29:E31 E33:E34 E36:E37 E51:E52 E65:E67 E69:E70 E72:E74 E81:E83 E94:E95 E97:E98 E100:E101 E14:E21 E23:E24 E26:E27 E39:E42 E44:E49 E54:E59 E61:E63 E76:E79 E85:E88 E90:E92 E103:E106">
    <cfRule type="expression" dxfId="202" priority="17">
      <formula>K11=TRUE</formula>
    </cfRule>
  </conditionalFormatting>
  <pageMargins left="0.7" right="0.7" top="0.75" bottom="0.75" header="0.3" footer="0.3"/>
  <pageSetup paperSize="9" orientation="portrait" verticalDpi="0" r:id="rId1"/>
  <drawing r:id="rId2"/>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sheetPr codeName="Worksheet____120"/>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9.42578125" style="3" customWidth="1"/>
    <col min="6" max="6" width="15.140625" style="3" customWidth="1"/>
    <col min="7" max="7" width="15.28515625" style="3" customWidth="1"/>
    <col min="8" max="8" width="19.7109375" style="3" customWidth="1"/>
    <col min="9"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299</v>
      </c>
      <c r="D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300</v>
      </c>
      <c r="F7" s="6" t="s">
        <v>301</v>
      </c>
      <c r="G7" s="6" t="s">
        <v>302</v>
      </c>
      <c r="H7" s="6" t="s">
        <v>303</v>
      </c>
      <c r="I7" s="6" t="s">
        <v>304</v>
      </c>
    </row>
    <row r="8" spans="1:35" x14ac:dyDescent="0.25">
      <c r="C8" s="7" t="s">
        <v>0</v>
      </c>
      <c r="D8" s="8">
        <v>2177</v>
      </c>
      <c r="E8" s="18">
        <v>0.3</v>
      </c>
      <c r="F8" s="18">
        <v>0.13</v>
      </c>
      <c r="G8" s="18">
        <v>7.0000000000000007E-2</v>
      </c>
      <c r="H8" s="18">
        <v>7.0000000000000007E-2</v>
      </c>
      <c r="I8" s="18">
        <v>0.12</v>
      </c>
      <c r="L8" s="19"/>
    </row>
    <row r="9" spans="1:35" ht="12.75" customHeight="1" x14ac:dyDescent="0.25">
      <c r="C9" s="9" t="s">
        <v>1</v>
      </c>
      <c r="D9" s="20">
        <v>1056</v>
      </c>
      <c r="E9" s="64">
        <v>0.62</v>
      </c>
      <c r="F9" s="65">
        <v>0.27</v>
      </c>
      <c r="G9" s="65">
        <v>0.14000000000000001</v>
      </c>
      <c r="H9" s="65">
        <v>0.14000000000000001</v>
      </c>
      <c r="I9" s="66">
        <v>0.25</v>
      </c>
      <c r="L9" s="19"/>
    </row>
    <row r="10" spans="1:35" ht="12.75" customHeight="1" x14ac:dyDescent="0.25">
      <c r="C10" s="10" t="s">
        <v>26</v>
      </c>
      <c r="D10" s="23"/>
      <c r="E10" s="23"/>
      <c r="I10" s="49"/>
    </row>
    <row r="11" spans="1:35" ht="12.75" customHeight="1" x14ac:dyDescent="0.25">
      <c r="A11" s="13">
        <v>1</v>
      </c>
      <c r="C11" s="3" t="s">
        <v>27</v>
      </c>
      <c r="D11" s="20">
        <v>459</v>
      </c>
      <c r="E11" s="24">
        <v>0.61</v>
      </c>
      <c r="F11" s="25">
        <v>0.3</v>
      </c>
      <c r="G11" s="25">
        <v>0.17</v>
      </c>
      <c r="H11" s="25">
        <v>0.19</v>
      </c>
      <c r="I11" s="50">
        <v>0.18</v>
      </c>
      <c r="L11" s="19"/>
      <c r="N11" s="14" t="b">
        <v>0</v>
      </c>
      <c r="O11" s="14" t="b">
        <v>0</v>
      </c>
      <c r="P11" s="14" t="b">
        <v>0</v>
      </c>
      <c r="Q11" s="14" t="b">
        <v>1</v>
      </c>
      <c r="R11" s="14" t="e">
        <v>#REF!</v>
      </c>
      <c r="S11" s="14" t="e">
        <v>#REF!</v>
      </c>
      <c r="T11" s="14" t="e">
        <v>#REF!</v>
      </c>
      <c r="U11" s="14" t="e">
        <v>#REF!</v>
      </c>
      <c r="V11" s="14" t="e">
        <v>#REF!</v>
      </c>
      <c r="W11" s="14" t="e">
        <v>#REF!</v>
      </c>
      <c r="X11" s="14" t="e">
        <v>#REF!</v>
      </c>
      <c r="Y11" s="14" t="e">
        <v>#REF!</v>
      </c>
      <c r="Z11" s="14" t="b">
        <v>0</v>
      </c>
      <c r="AA11" s="14" t="e">
        <v>#REF!</v>
      </c>
    </row>
    <row r="12" spans="1:35" ht="12.75" customHeight="1" x14ac:dyDescent="0.25">
      <c r="A12" s="13">
        <v>1</v>
      </c>
      <c r="C12" s="3" t="s">
        <v>28</v>
      </c>
      <c r="D12" s="20">
        <v>597</v>
      </c>
      <c r="E12" s="24">
        <v>0.63</v>
      </c>
      <c r="F12" s="25">
        <v>0.24</v>
      </c>
      <c r="G12" s="25">
        <v>0.12</v>
      </c>
      <c r="H12" s="25">
        <v>0.11</v>
      </c>
      <c r="I12" s="50">
        <v>0.30000000000000004</v>
      </c>
      <c r="L12" s="19"/>
      <c r="N12" s="14" t="b">
        <v>0</v>
      </c>
      <c r="O12" s="14" t="b">
        <v>0</v>
      </c>
      <c r="P12" s="14" t="b">
        <v>0</v>
      </c>
      <c r="Q12" s="14" t="b">
        <v>0</v>
      </c>
      <c r="R12" s="14" t="e">
        <v>#REF!</v>
      </c>
      <c r="S12" s="14" t="e">
        <v>#REF!</v>
      </c>
      <c r="T12" s="14" t="e">
        <v>#REF!</v>
      </c>
      <c r="U12" s="14" t="e">
        <v>#REF!</v>
      </c>
      <c r="V12" s="14" t="e">
        <v>#REF!</v>
      </c>
      <c r="W12" s="14" t="e">
        <v>#REF!</v>
      </c>
      <c r="X12" s="14" t="e">
        <v>#REF!</v>
      </c>
      <c r="Y12" s="14" t="e">
        <v>#REF!</v>
      </c>
      <c r="Z12" s="14" t="b">
        <v>1</v>
      </c>
      <c r="AA12" s="14" t="e">
        <v>#REF!</v>
      </c>
    </row>
    <row r="13" spans="1:35" ht="12.75" customHeight="1" x14ac:dyDescent="0.25">
      <c r="C13" s="10" t="s">
        <v>29</v>
      </c>
      <c r="D13" s="23"/>
      <c r="E13" s="24"/>
      <c r="F13" s="25"/>
      <c r="G13" s="25"/>
      <c r="H13" s="25"/>
      <c r="I13" s="50"/>
      <c r="L13" s="19"/>
    </row>
    <row r="14" spans="1:35" ht="12.75" customHeight="1" x14ac:dyDescent="0.25">
      <c r="A14" s="13">
        <v>2</v>
      </c>
      <c r="C14" s="3" t="s">
        <v>30</v>
      </c>
      <c r="D14" s="20">
        <v>155</v>
      </c>
      <c r="E14" s="24">
        <v>0.79</v>
      </c>
      <c r="F14" s="25">
        <v>0.43</v>
      </c>
      <c r="G14" s="25">
        <v>0.2</v>
      </c>
      <c r="H14" s="25">
        <v>0.21</v>
      </c>
      <c r="I14" s="50">
        <v>0.15</v>
      </c>
      <c r="L14" s="19"/>
      <c r="N14" s="14" t="b">
        <v>1</v>
      </c>
      <c r="O14" s="14" t="b">
        <v>1</v>
      </c>
      <c r="P14" s="14" t="b">
        <v>1</v>
      </c>
      <c r="Q14" s="14" t="b">
        <v>1</v>
      </c>
      <c r="R14" s="14" t="e">
        <v>#REF!</v>
      </c>
      <c r="S14" s="14" t="e">
        <v>#REF!</v>
      </c>
      <c r="T14" s="14" t="e">
        <v>#REF!</v>
      </c>
      <c r="U14" s="14" t="e">
        <v>#REF!</v>
      </c>
      <c r="V14" s="14" t="e">
        <v>#REF!</v>
      </c>
      <c r="W14" s="14" t="e">
        <v>#REF!</v>
      </c>
      <c r="X14" s="14" t="e">
        <v>#REF!</v>
      </c>
      <c r="Y14" s="14" t="e">
        <v>#REF!</v>
      </c>
      <c r="Z14" s="14" t="b">
        <v>0</v>
      </c>
      <c r="AA14" s="14" t="e">
        <v>#REF!</v>
      </c>
    </row>
    <row r="15" spans="1:35" ht="12.75" customHeight="1" x14ac:dyDescent="0.25">
      <c r="A15" s="13">
        <v>2</v>
      </c>
      <c r="C15" s="3" t="s">
        <v>31</v>
      </c>
      <c r="D15" s="20">
        <v>168</v>
      </c>
      <c r="E15" s="24">
        <v>0.73</v>
      </c>
      <c r="F15" s="25">
        <v>0.42</v>
      </c>
      <c r="G15" s="25">
        <v>0.18</v>
      </c>
      <c r="H15" s="25">
        <v>0.17</v>
      </c>
      <c r="I15" s="50">
        <v>0.31</v>
      </c>
      <c r="L15" s="19"/>
      <c r="N15" s="14" t="b">
        <v>1</v>
      </c>
      <c r="O15" s="14" t="b">
        <v>1</v>
      </c>
      <c r="P15" s="14" t="b">
        <v>1</v>
      </c>
      <c r="Q15" s="14" t="b">
        <v>1</v>
      </c>
      <c r="R15" s="14" t="e">
        <v>#REF!</v>
      </c>
      <c r="S15" s="14" t="e">
        <v>#REF!</v>
      </c>
      <c r="T15" s="14" t="e">
        <v>#REF!</v>
      </c>
      <c r="U15" s="14" t="e">
        <v>#REF!</v>
      </c>
      <c r="V15" s="14" t="e">
        <v>#REF!</v>
      </c>
      <c r="W15" s="14" t="e">
        <v>#REF!</v>
      </c>
      <c r="X15" s="14" t="e">
        <v>#REF!</v>
      </c>
      <c r="Y15" s="14" t="e">
        <v>#REF!</v>
      </c>
      <c r="Z15" s="14" t="b">
        <v>1</v>
      </c>
      <c r="AA15" s="14" t="e">
        <v>#REF!</v>
      </c>
    </row>
    <row r="16" spans="1:35" ht="12.75" customHeight="1" x14ac:dyDescent="0.25">
      <c r="A16" s="13">
        <v>2</v>
      </c>
      <c r="C16" s="3" t="s">
        <v>32</v>
      </c>
      <c r="D16" s="20">
        <v>187</v>
      </c>
      <c r="E16" s="24">
        <v>0.63</v>
      </c>
      <c r="F16" s="25">
        <v>0.24</v>
      </c>
      <c r="G16" s="25">
        <v>0.12</v>
      </c>
      <c r="H16" s="25">
        <v>0.16</v>
      </c>
      <c r="I16" s="50">
        <v>0.25</v>
      </c>
      <c r="L16" s="19"/>
      <c r="N16" s="14" t="b">
        <v>1</v>
      </c>
      <c r="O16" s="14" t="b">
        <v>1</v>
      </c>
      <c r="P16" s="14" t="b">
        <v>0</v>
      </c>
      <c r="Q16" s="14" t="b">
        <v>1</v>
      </c>
      <c r="R16" s="14" t="e">
        <v>#REF!</v>
      </c>
      <c r="S16" s="14" t="e">
        <v>#REF!</v>
      </c>
      <c r="T16" s="14" t="e">
        <v>#REF!</v>
      </c>
      <c r="U16" s="14" t="e">
        <v>#REF!</v>
      </c>
      <c r="V16" s="14" t="e">
        <v>#REF!</v>
      </c>
      <c r="W16" s="14" t="e">
        <v>#REF!</v>
      </c>
      <c r="X16" s="14" t="e">
        <v>#REF!</v>
      </c>
      <c r="Y16" s="14" t="e">
        <v>#REF!</v>
      </c>
      <c r="Z16" s="14" t="b">
        <v>1</v>
      </c>
      <c r="AA16" s="14" t="e">
        <v>#REF!</v>
      </c>
    </row>
    <row r="17" spans="1:27" ht="12.75" customHeight="1" x14ac:dyDescent="0.25">
      <c r="A17" s="13">
        <v>2</v>
      </c>
      <c r="C17" s="3" t="s">
        <v>33</v>
      </c>
      <c r="D17" s="20">
        <v>184</v>
      </c>
      <c r="E17" s="24">
        <v>0.59</v>
      </c>
      <c r="F17" s="25">
        <v>0.24</v>
      </c>
      <c r="G17" s="25">
        <v>0.16</v>
      </c>
      <c r="H17" s="25">
        <v>0.17</v>
      </c>
      <c r="I17" s="50">
        <v>0.26</v>
      </c>
      <c r="L17" s="19"/>
      <c r="N17" s="14" t="b">
        <v>1</v>
      </c>
      <c r="O17" s="14" t="b">
        <v>1</v>
      </c>
      <c r="P17" s="14" t="b">
        <v>1</v>
      </c>
      <c r="Q17" s="14" t="b">
        <v>1</v>
      </c>
      <c r="R17" s="14" t="e">
        <v>#REF!</v>
      </c>
      <c r="S17" s="14" t="e">
        <v>#REF!</v>
      </c>
      <c r="T17" s="14" t="e">
        <v>#REF!</v>
      </c>
      <c r="U17" s="14" t="e">
        <v>#REF!</v>
      </c>
      <c r="V17" s="14" t="e">
        <v>#REF!</v>
      </c>
      <c r="W17" s="14" t="e">
        <v>#REF!</v>
      </c>
      <c r="X17" s="14" t="e">
        <v>#REF!</v>
      </c>
      <c r="Y17" s="14" t="e">
        <v>#REF!</v>
      </c>
      <c r="Z17" s="14" t="b">
        <v>1</v>
      </c>
      <c r="AA17" s="14" t="e">
        <v>#REF!</v>
      </c>
    </row>
    <row r="18" spans="1:27" ht="12.75" customHeight="1" x14ac:dyDescent="0.25">
      <c r="A18" s="13">
        <v>2</v>
      </c>
      <c r="C18" s="3" t="s">
        <v>34</v>
      </c>
      <c r="D18" s="20">
        <v>168</v>
      </c>
      <c r="E18" s="24">
        <v>0.6</v>
      </c>
      <c r="F18" s="25">
        <v>0.21</v>
      </c>
      <c r="G18" s="25">
        <v>0.1</v>
      </c>
      <c r="H18" s="25">
        <v>0.11</v>
      </c>
      <c r="I18" s="50">
        <v>0.22000000000000003</v>
      </c>
      <c r="L18" s="19"/>
      <c r="N18" s="14" t="b">
        <v>1</v>
      </c>
      <c r="O18" s="14" t="b">
        <v>1</v>
      </c>
      <c r="P18" s="14" t="b">
        <v>0</v>
      </c>
      <c r="Q18" s="14" t="b">
        <v>1</v>
      </c>
      <c r="R18" s="14" t="e">
        <v>#REF!</v>
      </c>
      <c r="S18" s="14" t="e">
        <v>#REF!</v>
      </c>
      <c r="T18" s="14" t="e">
        <v>#REF!</v>
      </c>
      <c r="U18" s="14" t="e">
        <v>#REF!</v>
      </c>
      <c r="V18" s="14" t="e">
        <v>#REF!</v>
      </c>
      <c r="W18" s="14" t="e">
        <v>#REF!</v>
      </c>
      <c r="X18" s="14" t="e">
        <v>#REF!</v>
      </c>
      <c r="Y18" s="14" t="e">
        <v>#REF!</v>
      </c>
      <c r="Z18" s="14" t="b">
        <v>1</v>
      </c>
      <c r="AA18" s="14" t="e">
        <v>#REF!</v>
      </c>
    </row>
    <row r="19" spans="1:27" ht="12.75" customHeight="1" x14ac:dyDescent="0.25">
      <c r="A19" s="13">
        <v>2</v>
      </c>
      <c r="C19" s="3" t="s">
        <v>35</v>
      </c>
      <c r="D19" s="20">
        <v>71</v>
      </c>
      <c r="E19" s="24">
        <v>0.49</v>
      </c>
      <c r="F19" s="25">
        <v>0.11</v>
      </c>
      <c r="G19" s="25">
        <v>0.1</v>
      </c>
      <c r="H19" s="25">
        <v>0.08</v>
      </c>
      <c r="I19" s="50">
        <v>0.37</v>
      </c>
      <c r="L19" s="19"/>
      <c r="N19" s="14" t="b">
        <v>1</v>
      </c>
      <c r="O19" s="14" t="b">
        <v>0</v>
      </c>
      <c r="P19" s="14" t="b">
        <v>0</v>
      </c>
      <c r="Q19" s="14" t="b">
        <v>0</v>
      </c>
      <c r="R19" s="14" t="e">
        <v>#REF!</v>
      </c>
      <c r="S19" s="14" t="e">
        <v>#REF!</v>
      </c>
      <c r="T19" s="14" t="e">
        <v>#REF!</v>
      </c>
      <c r="U19" s="14" t="e">
        <v>#REF!</v>
      </c>
      <c r="V19" s="14" t="e">
        <v>#REF!</v>
      </c>
      <c r="W19" s="14" t="e">
        <v>#REF!</v>
      </c>
      <c r="X19" s="14" t="e">
        <v>#REF!</v>
      </c>
      <c r="Y19" s="14" t="e">
        <v>#REF!</v>
      </c>
      <c r="Z19" s="14" t="b">
        <v>1</v>
      </c>
      <c r="AA19" s="14" t="e">
        <v>#REF!</v>
      </c>
    </row>
    <row r="20" spans="1:27" ht="12.75" customHeight="1" x14ac:dyDescent="0.25">
      <c r="A20" s="13">
        <v>2</v>
      </c>
      <c r="C20" s="3" t="s">
        <v>36</v>
      </c>
      <c r="D20" s="20">
        <v>69</v>
      </c>
      <c r="E20" s="24">
        <v>0.38</v>
      </c>
      <c r="F20" s="25">
        <v>0.12</v>
      </c>
      <c r="G20" s="25">
        <v>0.09</v>
      </c>
      <c r="H20" s="25">
        <v>0.03</v>
      </c>
      <c r="I20" s="50">
        <v>0.25</v>
      </c>
      <c r="L20" s="19"/>
      <c r="N20" s="14" t="b">
        <v>0</v>
      </c>
      <c r="O20" s="14" t="b">
        <v>0</v>
      </c>
      <c r="P20" s="14" t="b">
        <v>0</v>
      </c>
      <c r="Q20" s="14" t="b">
        <v>0</v>
      </c>
      <c r="R20" s="14" t="e">
        <v>#REF!</v>
      </c>
      <c r="S20" s="14" t="e">
        <v>#REF!</v>
      </c>
      <c r="T20" s="14" t="e">
        <v>#REF!</v>
      </c>
      <c r="U20" s="14" t="e">
        <v>#REF!</v>
      </c>
      <c r="V20" s="14" t="e">
        <v>#REF!</v>
      </c>
      <c r="W20" s="14" t="e">
        <v>#REF!</v>
      </c>
      <c r="X20" s="14" t="e">
        <v>#REF!</v>
      </c>
      <c r="Y20" s="14" t="e">
        <v>#REF!</v>
      </c>
      <c r="Z20" s="14" t="b">
        <v>1</v>
      </c>
      <c r="AA20" s="14" t="e">
        <v>#REF!</v>
      </c>
    </row>
    <row r="21" spans="1:27" ht="12.75" customHeight="1" x14ac:dyDescent="0.25">
      <c r="A21" s="13">
        <v>2</v>
      </c>
      <c r="C21" s="3" t="s">
        <v>37</v>
      </c>
      <c r="D21" s="20">
        <v>54</v>
      </c>
      <c r="E21" s="24">
        <v>0.46</v>
      </c>
      <c r="F21" s="25">
        <v>0.06</v>
      </c>
      <c r="G21" s="25">
        <v>7.0000000000000007E-2</v>
      </c>
      <c r="H21" s="25">
        <v>0.04</v>
      </c>
      <c r="I21" s="50">
        <v>0.28000000000000003</v>
      </c>
      <c r="L21" s="19"/>
      <c r="N21" s="14" t="b">
        <v>1</v>
      </c>
      <c r="O21" s="14" t="b">
        <v>0</v>
      </c>
      <c r="P21" s="14" t="b">
        <v>0</v>
      </c>
      <c r="Q21" s="14" t="b">
        <v>0</v>
      </c>
      <c r="R21" s="14" t="e">
        <v>#REF!</v>
      </c>
      <c r="S21" s="14" t="e">
        <v>#REF!</v>
      </c>
      <c r="T21" s="14" t="e">
        <v>#REF!</v>
      </c>
      <c r="U21" s="14" t="e">
        <v>#REF!</v>
      </c>
      <c r="V21" s="14" t="e">
        <v>#REF!</v>
      </c>
      <c r="W21" s="14" t="e">
        <v>#REF!</v>
      </c>
      <c r="X21" s="14" t="e">
        <v>#REF!</v>
      </c>
      <c r="Y21" s="14" t="e">
        <v>#REF!</v>
      </c>
      <c r="Z21" s="14" t="b">
        <v>1</v>
      </c>
      <c r="AA21" s="14" t="e">
        <v>#REF!</v>
      </c>
    </row>
    <row r="22" spans="1:27" ht="12.75" customHeight="1" x14ac:dyDescent="0.25">
      <c r="C22" s="10" t="s">
        <v>38</v>
      </c>
      <c r="D22" s="23"/>
      <c r="E22" s="24"/>
      <c r="F22" s="25"/>
      <c r="G22" s="25"/>
      <c r="H22" s="25"/>
      <c r="I22" s="50"/>
      <c r="L22" s="19"/>
    </row>
    <row r="23" spans="1:27" ht="12.75" customHeight="1" x14ac:dyDescent="0.25">
      <c r="A23" s="13">
        <v>3</v>
      </c>
      <c r="C23" s="3" t="s">
        <v>39</v>
      </c>
      <c r="D23" s="20">
        <v>862</v>
      </c>
      <c r="E23" s="24">
        <v>0.66</v>
      </c>
      <c r="F23" s="25">
        <v>0.31</v>
      </c>
      <c r="G23" s="25">
        <v>0.15</v>
      </c>
      <c r="H23" s="25">
        <v>0.16</v>
      </c>
      <c r="I23" s="50">
        <v>0.23</v>
      </c>
      <c r="L23" s="19"/>
      <c r="N23" s="14" t="b">
        <v>1</v>
      </c>
      <c r="O23" s="14" t="b">
        <v>1</v>
      </c>
      <c r="P23" s="14" t="b">
        <v>0</v>
      </c>
      <c r="Q23" s="14" t="b">
        <v>1</v>
      </c>
      <c r="R23" s="14" t="e">
        <v>#REF!</v>
      </c>
      <c r="S23" s="14" t="e">
        <v>#REF!</v>
      </c>
      <c r="T23" s="14" t="e">
        <v>#REF!</v>
      </c>
      <c r="U23" s="14" t="e">
        <v>#REF!</v>
      </c>
      <c r="V23" s="14" t="e">
        <v>#REF!</v>
      </c>
      <c r="W23" s="14" t="e">
        <v>#REF!</v>
      </c>
      <c r="X23" s="14" t="e">
        <v>#REF!</v>
      </c>
      <c r="Y23" s="14" t="e">
        <v>#REF!</v>
      </c>
      <c r="Z23" s="14" t="b">
        <v>0</v>
      </c>
      <c r="AA23" s="14" t="e">
        <v>#REF!</v>
      </c>
    </row>
    <row r="24" spans="1:27" ht="12.75" customHeight="1" x14ac:dyDescent="0.25">
      <c r="A24" s="13">
        <v>3</v>
      </c>
      <c r="C24" s="3" t="s">
        <v>40</v>
      </c>
      <c r="D24" s="20">
        <v>194</v>
      </c>
      <c r="E24" s="24">
        <v>0.44</v>
      </c>
      <c r="F24" s="25">
        <v>0.1</v>
      </c>
      <c r="G24" s="25">
        <v>0.09</v>
      </c>
      <c r="H24" s="25">
        <v>0.05</v>
      </c>
      <c r="I24" s="50">
        <v>0.31000000000000005</v>
      </c>
      <c r="L24" s="19"/>
      <c r="N24" s="14" t="b">
        <v>0</v>
      </c>
      <c r="O24" s="14" t="b">
        <v>0</v>
      </c>
      <c r="P24" s="14" t="b">
        <v>0</v>
      </c>
      <c r="Q24" s="14" t="b">
        <v>0</v>
      </c>
      <c r="R24" s="14" t="e">
        <v>#REF!</v>
      </c>
      <c r="S24" s="14" t="e">
        <v>#REF!</v>
      </c>
      <c r="T24" s="14" t="e">
        <v>#REF!</v>
      </c>
      <c r="U24" s="14" t="e">
        <v>#REF!</v>
      </c>
      <c r="V24" s="14" t="e">
        <v>#REF!</v>
      </c>
      <c r="W24" s="14" t="e">
        <v>#REF!</v>
      </c>
      <c r="X24" s="14" t="e">
        <v>#REF!</v>
      </c>
      <c r="Y24" s="14" t="e">
        <v>#REF!</v>
      </c>
      <c r="Z24" s="14" t="b">
        <v>1</v>
      </c>
      <c r="AA24" s="14" t="e">
        <v>#REF!</v>
      </c>
    </row>
    <row r="25" spans="1:27" ht="12.75" customHeight="1" x14ac:dyDescent="0.25">
      <c r="C25" s="10" t="s">
        <v>41</v>
      </c>
      <c r="D25" s="23"/>
      <c r="E25" s="24"/>
      <c r="F25" s="25"/>
      <c r="G25" s="25"/>
      <c r="H25" s="25"/>
      <c r="I25" s="50"/>
      <c r="L25" s="19"/>
    </row>
    <row r="26" spans="1:27" ht="12.75" customHeight="1" x14ac:dyDescent="0.25">
      <c r="A26" s="13">
        <v>4</v>
      </c>
      <c r="C26" s="3" t="s">
        <v>42</v>
      </c>
      <c r="D26" s="20">
        <v>359</v>
      </c>
      <c r="E26" s="24">
        <v>0.68</v>
      </c>
      <c r="F26" s="25">
        <v>0.32</v>
      </c>
      <c r="G26" s="25">
        <v>0.2</v>
      </c>
      <c r="H26" s="25">
        <v>0.24</v>
      </c>
      <c r="I26" s="50">
        <v>0.21000000000000002</v>
      </c>
      <c r="L26" s="19"/>
      <c r="N26" s="14" t="b">
        <v>1</v>
      </c>
      <c r="O26" s="14" t="b">
        <v>1</v>
      </c>
      <c r="P26" s="14" t="b">
        <v>1</v>
      </c>
      <c r="Q26" s="14" t="b">
        <v>1</v>
      </c>
      <c r="R26" s="14" t="e">
        <v>#REF!</v>
      </c>
      <c r="S26" s="14" t="e">
        <v>#REF!</v>
      </c>
      <c r="T26" s="14" t="e">
        <v>#REF!</v>
      </c>
      <c r="U26" s="14" t="e">
        <v>#REF!</v>
      </c>
      <c r="V26" s="14" t="e">
        <v>#REF!</v>
      </c>
      <c r="W26" s="14" t="e">
        <v>#REF!</v>
      </c>
      <c r="X26" s="14" t="e">
        <v>#REF!</v>
      </c>
      <c r="Y26" s="14" t="e">
        <v>#REF!</v>
      </c>
      <c r="Z26" s="14" t="b">
        <v>0</v>
      </c>
      <c r="AA26" s="14" t="e">
        <v>#REF!</v>
      </c>
    </row>
    <row r="27" spans="1:27" ht="12.75" customHeight="1" x14ac:dyDescent="0.25">
      <c r="A27" s="13">
        <v>4</v>
      </c>
      <c r="C27" s="3" t="s">
        <v>43</v>
      </c>
      <c r="D27" s="20">
        <v>697</v>
      </c>
      <c r="E27" s="24">
        <v>0.59</v>
      </c>
      <c r="F27" s="25">
        <v>0.24</v>
      </c>
      <c r="G27" s="25">
        <v>0.11</v>
      </c>
      <c r="H27" s="25">
        <v>0.09</v>
      </c>
      <c r="I27" s="50">
        <v>0.27</v>
      </c>
      <c r="L27" s="19"/>
      <c r="N27" s="14" t="b">
        <v>0</v>
      </c>
      <c r="O27" s="14" t="b">
        <v>0</v>
      </c>
      <c r="P27" s="14" t="b">
        <v>0</v>
      </c>
      <c r="Q27" s="14" t="b">
        <v>0</v>
      </c>
      <c r="R27" s="14" t="e">
        <v>#REF!</v>
      </c>
      <c r="S27" s="14" t="e">
        <v>#REF!</v>
      </c>
      <c r="T27" s="14" t="e">
        <v>#REF!</v>
      </c>
      <c r="U27" s="14" t="e">
        <v>#REF!</v>
      </c>
      <c r="V27" s="14" t="e">
        <v>#REF!</v>
      </c>
      <c r="W27" s="14" t="e">
        <v>#REF!</v>
      </c>
      <c r="X27" s="14" t="e">
        <v>#REF!</v>
      </c>
      <c r="Y27" s="14" t="e">
        <v>#REF!</v>
      </c>
      <c r="Z27" s="14" t="b">
        <v>0</v>
      </c>
      <c r="AA27" s="14" t="e">
        <v>#REF!</v>
      </c>
    </row>
    <row r="28" spans="1:27" ht="12.75" customHeight="1" x14ac:dyDescent="0.25">
      <c r="C28" s="10" t="s">
        <v>44</v>
      </c>
      <c r="D28" s="23"/>
      <c r="E28" s="24"/>
      <c r="F28" s="25"/>
      <c r="G28" s="25"/>
      <c r="H28" s="25"/>
      <c r="I28" s="50"/>
      <c r="L28" s="19"/>
    </row>
    <row r="29" spans="1:27" ht="12.75" customHeight="1" x14ac:dyDescent="0.25">
      <c r="A29" s="13">
        <v>5</v>
      </c>
      <c r="C29" s="3" t="s">
        <v>45</v>
      </c>
      <c r="D29" s="20">
        <v>599</v>
      </c>
      <c r="E29" s="24">
        <v>0.65</v>
      </c>
      <c r="F29" s="25">
        <v>0.28999999999999998</v>
      </c>
      <c r="G29" s="25">
        <v>0.17</v>
      </c>
      <c r="H29" s="25">
        <v>0.19</v>
      </c>
      <c r="I29" s="50">
        <v>0.24000000000000002</v>
      </c>
      <c r="L29" s="19"/>
      <c r="N29" s="14" t="b">
        <v>1</v>
      </c>
      <c r="O29" s="14" t="b">
        <v>0</v>
      </c>
      <c r="P29" s="14" t="b">
        <v>1</v>
      </c>
      <c r="Q29" s="14" t="b">
        <v>1</v>
      </c>
      <c r="R29" s="14" t="e">
        <v>#REF!</v>
      </c>
      <c r="S29" s="14" t="e">
        <v>#REF!</v>
      </c>
      <c r="T29" s="14" t="e">
        <v>#REF!</v>
      </c>
      <c r="U29" s="14" t="e">
        <v>#REF!</v>
      </c>
      <c r="V29" s="14" t="e">
        <v>#REF!</v>
      </c>
      <c r="W29" s="14" t="e">
        <v>#REF!</v>
      </c>
      <c r="X29" s="14" t="e">
        <v>#REF!</v>
      </c>
      <c r="Y29" s="14" t="e">
        <v>#REF!</v>
      </c>
      <c r="Z29" s="14" t="b">
        <v>0</v>
      </c>
      <c r="AA29" s="14" t="e">
        <v>#REF!</v>
      </c>
    </row>
    <row r="30" spans="1:27" ht="12.75" customHeight="1" x14ac:dyDescent="0.25">
      <c r="A30" s="13">
        <v>5</v>
      </c>
      <c r="C30" s="3" t="s">
        <v>46</v>
      </c>
      <c r="D30" s="20">
        <v>318</v>
      </c>
      <c r="E30" s="24">
        <v>0.56000000000000005</v>
      </c>
      <c r="F30" s="25">
        <v>0.23</v>
      </c>
      <c r="G30" s="25">
        <v>0.1</v>
      </c>
      <c r="H30" s="25">
        <v>0.1</v>
      </c>
      <c r="I30" s="50">
        <v>0.21</v>
      </c>
      <c r="L30" s="19"/>
      <c r="N30" s="14" t="b">
        <v>0</v>
      </c>
      <c r="O30" s="14" t="b">
        <v>0</v>
      </c>
      <c r="P30" s="14" t="b">
        <v>0</v>
      </c>
      <c r="Q30" s="14" t="b">
        <v>0</v>
      </c>
      <c r="R30" s="14" t="e">
        <v>#REF!</v>
      </c>
      <c r="S30" s="14" t="e">
        <v>#REF!</v>
      </c>
      <c r="T30" s="14" t="e">
        <v>#REF!</v>
      </c>
      <c r="U30" s="14" t="e">
        <v>#REF!</v>
      </c>
      <c r="V30" s="14" t="e">
        <v>#REF!</v>
      </c>
      <c r="W30" s="14" t="e">
        <v>#REF!</v>
      </c>
      <c r="X30" s="14" t="e">
        <v>#REF!</v>
      </c>
      <c r="Y30" s="14" t="e">
        <v>#REF!</v>
      </c>
      <c r="Z30" s="14" t="b">
        <v>0</v>
      </c>
      <c r="AA30" s="14" t="e">
        <v>#REF!</v>
      </c>
    </row>
    <row r="31" spans="1:27" ht="12.75" customHeight="1" x14ac:dyDescent="0.25">
      <c r="A31" s="13">
        <v>5</v>
      </c>
      <c r="C31" s="3" t="s">
        <v>47</v>
      </c>
      <c r="D31" s="20">
        <v>139</v>
      </c>
      <c r="E31" s="24">
        <v>0.63</v>
      </c>
      <c r="F31" s="25">
        <v>0.27</v>
      </c>
      <c r="G31" s="25">
        <v>0.08</v>
      </c>
      <c r="H31" s="25">
        <v>0.05</v>
      </c>
      <c r="I31" s="50">
        <v>0.35</v>
      </c>
      <c r="L31" s="19"/>
      <c r="N31" s="14" t="b">
        <v>1</v>
      </c>
      <c r="O31" s="14" t="b">
        <v>0</v>
      </c>
      <c r="P31" s="14" t="b">
        <v>0</v>
      </c>
      <c r="Q31" s="14" t="b">
        <v>0</v>
      </c>
      <c r="R31" s="14" t="e">
        <v>#REF!</v>
      </c>
      <c r="S31" s="14" t="e">
        <v>#REF!</v>
      </c>
      <c r="T31" s="14" t="e">
        <v>#REF!</v>
      </c>
      <c r="U31" s="14" t="e">
        <v>#REF!</v>
      </c>
      <c r="V31" s="14" t="e">
        <v>#REF!</v>
      </c>
      <c r="W31" s="14" t="e">
        <v>#REF!</v>
      </c>
      <c r="X31" s="14" t="e">
        <v>#REF!</v>
      </c>
      <c r="Y31" s="14" t="e">
        <v>#REF!</v>
      </c>
      <c r="Z31" s="14" t="b">
        <v>1</v>
      </c>
      <c r="AA31" s="14" t="e">
        <v>#REF!</v>
      </c>
    </row>
    <row r="32" spans="1:27" ht="12.75" customHeight="1" x14ac:dyDescent="0.25">
      <c r="C32" s="10" t="s">
        <v>48</v>
      </c>
      <c r="D32" s="23"/>
      <c r="E32" s="24"/>
      <c r="F32" s="25"/>
      <c r="G32" s="25"/>
      <c r="H32" s="25"/>
      <c r="I32" s="50"/>
      <c r="L32" s="19"/>
    </row>
    <row r="33" spans="1:27" ht="12.75" customHeight="1" x14ac:dyDescent="0.25">
      <c r="A33" s="13">
        <v>6</v>
      </c>
      <c r="C33" s="3" t="s">
        <v>49</v>
      </c>
      <c r="D33" s="20">
        <v>865</v>
      </c>
      <c r="E33" s="24">
        <v>0.64</v>
      </c>
      <c r="F33" s="25">
        <v>0.28999999999999998</v>
      </c>
      <c r="G33" s="25">
        <v>0.15</v>
      </c>
      <c r="H33" s="25">
        <v>0.16</v>
      </c>
      <c r="I33" s="50">
        <v>0.26</v>
      </c>
      <c r="L33" s="19"/>
      <c r="N33" s="14" t="b">
        <v>1</v>
      </c>
      <c r="O33" s="14" t="b">
        <v>1</v>
      </c>
      <c r="P33" s="14" t="b">
        <v>1</v>
      </c>
      <c r="Q33" s="14" t="b">
        <v>1</v>
      </c>
      <c r="R33" s="14" t="e">
        <v>#REF!</v>
      </c>
      <c r="S33" s="14" t="e">
        <v>#REF!</v>
      </c>
      <c r="T33" s="14" t="e">
        <v>#REF!</v>
      </c>
      <c r="U33" s="14" t="e">
        <v>#REF!</v>
      </c>
      <c r="V33" s="14" t="e">
        <v>#REF!</v>
      </c>
      <c r="W33" s="14" t="e">
        <v>#REF!</v>
      </c>
      <c r="X33" s="14" t="e">
        <v>#REF!</v>
      </c>
      <c r="Y33" s="14" t="e">
        <v>#REF!</v>
      </c>
      <c r="Z33" s="14" t="b">
        <v>1</v>
      </c>
      <c r="AA33" s="14" t="e">
        <v>#REF!</v>
      </c>
    </row>
    <row r="34" spans="1:27" ht="12.75" customHeight="1" x14ac:dyDescent="0.25">
      <c r="A34" s="13">
        <v>6</v>
      </c>
      <c r="C34" s="3" t="s">
        <v>50</v>
      </c>
      <c r="D34" s="20">
        <v>191</v>
      </c>
      <c r="E34" s="24">
        <v>0.55000000000000004</v>
      </c>
      <c r="F34" s="25">
        <v>0.16</v>
      </c>
      <c r="G34" s="25">
        <v>0.08</v>
      </c>
      <c r="H34" s="25">
        <v>0.08</v>
      </c>
      <c r="I34" s="50">
        <v>0.19000000000000003</v>
      </c>
      <c r="L34" s="19"/>
      <c r="N34" s="14" t="b">
        <v>0</v>
      </c>
      <c r="O34" s="14" t="b">
        <v>0</v>
      </c>
      <c r="P34" s="14" t="b">
        <v>0</v>
      </c>
      <c r="Q34" s="14" t="b">
        <v>0</v>
      </c>
      <c r="R34" s="14" t="e">
        <v>#REF!</v>
      </c>
      <c r="S34" s="14" t="e">
        <v>#REF!</v>
      </c>
      <c r="T34" s="14" t="e">
        <v>#REF!</v>
      </c>
      <c r="U34" s="14" t="e">
        <v>#REF!</v>
      </c>
      <c r="V34" s="14" t="e">
        <v>#REF!</v>
      </c>
      <c r="W34" s="14" t="e">
        <v>#REF!</v>
      </c>
      <c r="X34" s="14" t="e">
        <v>#REF!</v>
      </c>
      <c r="Y34" s="14" t="e">
        <v>#REF!</v>
      </c>
      <c r="Z34" s="14" t="b">
        <v>0</v>
      </c>
      <c r="AA34" s="14" t="e">
        <v>#REF!</v>
      </c>
    </row>
    <row r="35" spans="1:27" ht="12.75" customHeight="1" x14ac:dyDescent="0.25">
      <c r="C35" s="10" t="s">
        <v>13</v>
      </c>
      <c r="D35" s="23"/>
      <c r="E35" s="24"/>
      <c r="F35" s="25"/>
      <c r="G35" s="25"/>
      <c r="H35" s="25"/>
      <c r="I35" s="50"/>
      <c r="L35" s="19"/>
    </row>
    <row r="36" spans="1:27" ht="12.75" customHeight="1" x14ac:dyDescent="0.25">
      <c r="A36" s="13">
        <v>7</v>
      </c>
      <c r="C36" s="3" t="s">
        <v>3</v>
      </c>
      <c r="D36" s="20">
        <v>554</v>
      </c>
      <c r="E36" s="24">
        <v>0.6</v>
      </c>
      <c r="F36" s="25">
        <v>0.23</v>
      </c>
      <c r="G36" s="25">
        <v>0.1</v>
      </c>
      <c r="H36" s="25">
        <v>0.09</v>
      </c>
      <c r="I36" s="50">
        <v>0.24999999999999997</v>
      </c>
      <c r="L36" s="19"/>
      <c r="N36" s="14" t="b">
        <v>0</v>
      </c>
      <c r="O36" s="14" t="b">
        <v>0</v>
      </c>
      <c r="P36" s="14" t="b">
        <v>0</v>
      </c>
      <c r="Q36" s="14" t="b">
        <v>0</v>
      </c>
      <c r="R36" s="14" t="e">
        <v>#REF!</v>
      </c>
      <c r="S36" s="14" t="e">
        <v>#REF!</v>
      </c>
      <c r="T36" s="14" t="e">
        <v>#REF!</v>
      </c>
      <c r="U36" s="14" t="e">
        <v>#REF!</v>
      </c>
      <c r="V36" s="14" t="e">
        <v>#REF!</v>
      </c>
      <c r="W36" s="14" t="e">
        <v>#REF!</v>
      </c>
      <c r="X36" s="14" t="e">
        <v>#REF!</v>
      </c>
      <c r="Y36" s="14" t="e">
        <v>#REF!</v>
      </c>
      <c r="Z36" s="14" t="b">
        <v>0</v>
      </c>
      <c r="AA36" s="14" t="e">
        <v>#REF!</v>
      </c>
    </row>
    <row r="37" spans="1:27" ht="12.75" customHeight="1" x14ac:dyDescent="0.25">
      <c r="A37" s="13">
        <v>7</v>
      </c>
      <c r="C37" s="3" t="s">
        <v>4</v>
      </c>
      <c r="D37" s="20">
        <v>502</v>
      </c>
      <c r="E37" s="24">
        <v>0.65</v>
      </c>
      <c r="F37" s="25">
        <v>0.31</v>
      </c>
      <c r="G37" s="25">
        <v>0.18</v>
      </c>
      <c r="H37" s="25">
        <v>0.21</v>
      </c>
      <c r="I37" s="50">
        <v>0.25</v>
      </c>
      <c r="L37" s="19"/>
      <c r="N37" s="14" t="b">
        <v>0</v>
      </c>
      <c r="O37" s="14" t="b">
        <v>1</v>
      </c>
      <c r="P37" s="14" t="b">
        <v>1</v>
      </c>
      <c r="Q37" s="14" t="b">
        <v>1</v>
      </c>
      <c r="R37" s="14" t="e">
        <v>#REF!</v>
      </c>
      <c r="S37" s="14" t="e">
        <v>#REF!</v>
      </c>
      <c r="T37" s="14" t="e">
        <v>#REF!</v>
      </c>
      <c r="U37" s="14" t="e">
        <v>#REF!</v>
      </c>
      <c r="V37" s="14" t="e">
        <v>#REF!</v>
      </c>
      <c r="W37" s="14" t="e">
        <v>#REF!</v>
      </c>
      <c r="X37" s="14" t="e">
        <v>#REF!</v>
      </c>
      <c r="Y37" s="14" t="e">
        <v>#REF!</v>
      </c>
      <c r="Z37" s="14" t="b">
        <v>0</v>
      </c>
      <c r="AA37" s="14" t="e">
        <v>#REF!</v>
      </c>
    </row>
    <row r="38" spans="1:27" ht="12.75" customHeight="1" x14ac:dyDescent="0.25">
      <c r="C38" s="10" t="s">
        <v>6</v>
      </c>
      <c r="D38" s="23"/>
      <c r="E38" s="24"/>
      <c r="F38" s="25"/>
      <c r="G38" s="25"/>
      <c r="H38" s="25"/>
      <c r="I38" s="50"/>
      <c r="L38" s="19"/>
    </row>
    <row r="39" spans="1:27" ht="12.75" customHeight="1" x14ac:dyDescent="0.25">
      <c r="A39" s="13">
        <v>8</v>
      </c>
      <c r="C39" s="3" t="s">
        <v>8</v>
      </c>
      <c r="D39" s="20">
        <v>232</v>
      </c>
      <c r="E39" s="24">
        <v>0.57999999999999996</v>
      </c>
      <c r="F39" s="25">
        <v>0.27</v>
      </c>
      <c r="G39" s="25">
        <v>0.1</v>
      </c>
      <c r="H39" s="25">
        <v>0.17</v>
      </c>
      <c r="I39" s="50">
        <v>0.22</v>
      </c>
      <c r="L39" s="19"/>
      <c r="N39" s="14" t="b">
        <v>0</v>
      </c>
      <c r="O39" s="14" t="b">
        <v>0</v>
      </c>
      <c r="P39" s="14" t="b">
        <v>0</v>
      </c>
      <c r="Q39" s="14" t="b">
        <v>1</v>
      </c>
      <c r="R39" s="14" t="e">
        <v>#REF!</v>
      </c>
      <c r="S39" s="14" t="e">
        <v>#REF!</v>
      </c>
      <c r="T39" s="14" t="e">
        <v>#REF!</v>
      </c>
      <c r="U39" s="14" t="e">
        <v>#REF!</v>
      </c>
      <c r="V39" s="14" t="e">
        <v>#REF!</v>
      </c>
      <c r="W39" s="14" t="e">
        <v>#REF!</v>
      </c>
      <c r="X39" s="14" t="e">
        <v>#REF!</v>
      </c>
      <c r="Y39" s="14" t="e">
        <v>#REF!</v>
      </c>
      <c r="Z39" s="14" t="b">
        <v>0</v>
      </c>
      <c r="AA39" s="14" t="e">
        <v>#REF!</v>
      </c>
    </row>
    <row r="40" spans="1:27" ht="12.75" customHeight="1" x14ac:dyDescent="0.25">
      <c r="A40" s="13">
        <v>8</v>
      </c>
      <c r="C40" s="3" t="s">
        <v>9</v>
      </c>
      <c r="D40" s="20">
        <v>329</v>
      </c>
      <c r="E40" s="24">
        <v>0.65</v>
      </c>
      <c r="F40" s="25">
        <v>0.27</v>
      </c>
      <c r="G40" s="25">
        <v>0.16</v>
      </c>
      <c r="H40" s="25">
        <v>0.16</v>
      </c>
      <c r="I40" s="50">
        <v>0.25</v>
      </c>
      <c r="L40" s="19"/>
      <c r="N40" s="14" t="b">
        <v>1</v>
      </c>
      <c r="O40" s="14" t="b">
        <v>0</v>
      </c>
      <c r="P40" s="14" t="b">
        <v>0</v>
      </c>
      <c r="Q40" s="14" t="b">
        <v>1</v>
      </c>
      <c r="R40" s="14" t="e">
        <v>#REF!</v>
      </c>
      <c r="S40" s="14" t="e">
        <v>#REF!</v>
      </c>
      <c r="T40" s="14" t="e">
        <v>#REF!</v>
      </c>
      <c r="U40" s="14" t="e">
        <v>#REF!</v>
      </c>
      <c r="V40" s="14" t="e">
        <v>#REF!</v>
      </c>
      <c r="W40" s="14" t="e">
        <v>#REF!</v>
      </c>
      <c r="X40" s="14" t="e">
        <v>#REF!</v>
      </c>
      <c r="Y40" s="14" t="e">
        <v>#REF!</v>
      </c>
      <c r="Z40" s="14" t="b">
        <v>0</v>
      </c>
      <c r="AA40" s="14" t="e">
        <v>#REF!</v>
      </c>
    </row>
    <row r="41" spans="1:27" ht="12.75" customHeight="1" x14ac:dyDescent="0.25">
      <c r="A41" s="13">
        <v>8</v>
      </c>
      <c r="C41" s="3" t="s">
        <v>10</v>
      </c>
      <c r="D41" s="20">
        <v>134</v>
      </c>
      <c r="E41" s="24">
        <v>0.63</v>
      </c>
      <c r="F41" s="25">
        <v>0.26</v>
      </c>
      <c r="G41" s="25">
        <v>0.16</v>
      </c>
      <c r="H41" s="25">
        <v>0.17</v>
      </c>
      <c r="I41" s="50">
        <v>0.22</v>
      </c>
      <c r="L41" s="19"/>
      <c r="N41" s="14" t="b">
        <v>0</v>
      </c>
      <c r="O41" s="14" t="b">
        <v>0</v>
      </c>
      <c r="P41" s="14" t="b">
        <v>0</v>
      </c>
      <c r="Q41" s="14" t="b">
        <v>1</v>
      </c>
      <c r="R41" s="14" t="e">
        <v>#REF!</v>
      </c>
      <c r="S41" s="14" t="e">
        <v>#REF!</v>
      </c>
      <c r="T41" s="14" t="e">
        <v>#REF!</v>
      </c>
      <c r="U41" s="14" t="e">
        <v>#REF!</v>
      </c>
      <c r="V41" s="14" t="e">
        <v>#REF!</v>
      </c>
      <c r="W41" s="14" t="e">
        <v>#REF!</v>
      </c>
      <c r="X41" s="14" t="e">
        <v>#REF!</v>
      </c>
      <c r="Y41" s="14" t="e">
        <v>#REF!</v>
      </c>
      <c r="Z41" s="14" t="b">
        <v>0</v>
      </c>
      <c r="AA41" s="14" t="e">
        <v>#REF!</v>
      </c>
    </row>
    <row r="42" spans="1:27" ht="12.75" customHeight="1" x14ac:dyDescent="0.25">
      <c r="A42" s="13">
        <v>8</v>
      </c>
      <c r="C42" s="3" t="s">
        <v>11</v>
      </c>
      <c r="D42" s="20">
        <v>361</v>
      </c>
      <c r="E42" s="24">
        <v>0.62</v>
      </c>
      <c r="F42" s="25">
        <v>0.26</v>
      </c>
      <c r="G42" s="25">
        <v>0.13</v>
      </c>
      <c r="H42" s="25">
        <v>0.09</v>
      </c>
      <c r="I42" s="50">
        <v>0.30000000000000004</v>
      </c>
      <c r="L42" s="19"/>
      <c r="N42" s="14" t="b">
        <v>0</v>
      </c>
      <c r="O42" s="14" t="b">
        <v>0</v>
      </c>
      <c r="P42" s="14" t="b">
        <v>0</v>
      </c>
      <c r="Q42" s="14" t="b">
        <v>0</v>
      </c>
      <c r="R42" s="14" t="e">
        <v>#REF!</v>
      </c>
      <c r="S42" s="14" t="e">
        <v>#REF!</v>
      </c>
      <c r="T42" s="14" t="e">
        <v>#REF!</v>
      </c>
      <c r="U42" s="14" t="e">
        <v>#REF!</v>
      </c>
      <c r="V42" s="14" t="e">
        <v>#REF!</v>
      </c>
      <c r="W42" s="14" t="e">
        <v>#REF!</v>
      </c>
      <c r="X42" s="14" t="e">
        <v>#REF!</v>
      </c>
      <c r="Y42" s="14" t="e">
        <v>#REF!</v>
      </c>
      <c r="Z42" s="14" t="b">
        <v>1</v>
      </c>
      <c r="AA42" s="14" t="e">
        <v>#REF!</v>
      </c>
    </row>
    <row r="43" spans="1:27" ht="12.75" customHeight="1" x14ac:dyDescent="0.25">
      <c r="C43" s="10" t="s">
        <v>7</v>
      </c>
      <c r="D43" s="23"/>
      <c r="E43" s="24"/>
      <c r="F43" s="25"/>
      <c r="G43" s="25"/>
      <c r="H43" s="25"/>
      <c r="I43" s="50"/>
      <c r="L43" s="19"/>
    </row>
    <row r="44" spans="1:27" ht="12.75" customHeight="1" x14ac:dyDescent="0.25">
      <c r="A44" s="13">
        <v>9</v>
      </c>
      <c r="C44" s="3" t="s">
        <v>51</v>
      </c>
      <c r="D44" s="20">
        <v>931</v>
      </c>
      <c r="E44" s="24">
        <v>0.62</v>
      </c>
      <c r="F44" s="25">
        <v>0.28000000000000003</v>
      </c>
      <c r="G44" s="25">
        <v>0.14000000000000001</v>
      </c>
      <c r="H44" s="25">
        <v>0.15</v>
      </c>
      <c r="I44" s="50">
        <v>0.25</v>
      </c>
      <c r="L44" s="19"/>
      <c r="N44" s="14" t="b">
        <v>1</v>
      </c>
      <c r="O44" s="14" t="b">
        <v>1</v>
      </c>
      <c r="P44" s="14" t="b">
        <v>1</v>
      </c>
      <c r="Q44" s="14" t="b">
        <v>1</v>
      </c>
      <c r="R44" s="14" t="e">
        <v>#REF!</v>
      </c>
      <c r="S44" s="14" t="e">
        <v>#REF!</v>
      </c>
      <c r="T44" s="14" t="e">
        <v>#REF!</v>
      </c>
      <c r="U44" s="14" t="e">
        <v>#REF!</v>
      </c>
      <c r="V44" s="14" t="e">
        <v>#REF!</v>
      </c>
      <c r="W44" s="14" t="e">
        <v>#REF!</v>
      </c>
      <c r="X44" s="14" t="e">
        <v>#REF!</v>
      </c>
      <c r="Y44" s="14" t="e">
        <v>#REF!</v>
      </c>
      <c r="Z44" s="14" t="b">
        <v>1</v>
      </c>
      <c r="AA44" s="14" t="e">
        <v>#REF!</v>
      </c>
    </row>
    <row r="45" spans="1:27" ht="12.75" customHeight="1" x14ac:dyDescent="0.25">
      <c r="A45" s="13">
        <v>9</v>
      </c>
      <c r="C45" s="3" t="s">
        <v>52</v>
      </c>
      <c r="D45" s="20">
        <v>22</v>
      </c>
      <c r="E45" s="24">
        <v>0.59</v>
      </c>
      <c r="F45" s="25">
        <v>0.14000000000000001</v>
      </c>
      <c r="G45" s="25">
        <v>0.05</v>
      </c>
      <c r="H45" s="25">
        <v>0.05</v>
      </c>
      <c r="I45" s="50">
        <v>0.23</v>
      </c>
      <c r="L45" s="19"/>
      <c r="N45" s="14" t="b">
        <v>0</v>
      </c>
      <c r="O45" s="14" t="b">
        <v>0</v>
      </c>
      <c r="P45" s="14" t="b">
        <v>0</v>
      </c>
      <c r="Q45" s="14" t="b">
        <v>0</v>
      </c>
      <c r="R45" s="14" t="e">
        <v>#REF!</v>
      </c>
      <c r="S45" s="14" t="e">
        <v>#REF!</v>
      </c>
      <c r="T45" s="14" t="e">
        <v>#REF!</v>
      </c>
      <c r="U45" s="14" t="e">
        <v>#REF!</v>
      </c>
      <c r="V45" s="14" t="e">
        <v>#REF!</v>
      </c>
      <c r="W45" s="14" t="e">
        <v>#REF!</v>
      </c>
      <c r="X45" s="14" t="e">
        <v>#REF!</v>
      </c>
      <c r="Y45" s="14" t="e">
        <v>#REF!</v>
      </c>
      <c r="Z45" s="14" t="b">
        <v>1</v>
      </c>
      <c r="AA45" s="14" t="e">
        <v>#REF!</v>
      </c>
    </row>
    <row r="46" spans="1:27" ht="12.75" customHeight="1" x14ac:dyDescent="0.25">
      <c r="A46" s="13">
        <v>9</v>
      </c>
      <c r="C46" s="3" t="s">
        <v>53</v>
      </c>
      <c r="D46" s="20">
        <v>34</v>
      </c>
      <c r="E46" s="24">
        <v>0.53</v>
      </c>
      <c r="F46" s="25">
        <v>0.09</v>
      </c>
      <c r="G46" s="25">
        <v>0.09</v>
      </c>
      <c r="H46" s="25">
        <v>0.09</v>
      </c>
      <c r="I46" s="50">
        <v>0.18</v>
      </c>
      <c r="L46" s="19"/>
      <c r="N46" s="14" t="b">
        <v>0</v>
      </c>
      <c r="O46" s="14" t="b">
        <v>0</v>
      </c>
      <c r="P46" s="14" t="b">
        <v>0</v>
      </c>
      <c r="Q46" s="14" t="b">
        <v>0</v>
      </c>
      <c r="R46" s="14" t="e">
        <v>#REF!</v>
      </c>
      <c r="S46" s="14" t="e">
        <v>#REF!</v>
      </c>
      <c r="T46" s="14" t="e">
        <v>#REF!</v>
      </c>
      <c r="U46" s="14" t="e">
        <v>#REF!</v>
      </c>
      <c r="V46" s="14" t="e">
        <v>#REF!</v>
      </c>
      <c r="W46" s="14" t="e">
        <v>#REF!</v>
      </c>
      <c r="X46" s="14" t="e">
        <v>#REF!</v>
      </c>
      <c r="Y46" s="14" t="e">
        <v>#REF!</v>
      </c>
      <c r="Z46" s="14" t="b">
        <v>1</v>
      </c>
      <c r="AA46" s="14" t="e">
        <v>#REF!</v>
      </c>
    </row>
    <row r="47" spans="1:27" ht="12.75" customHeight="1" x14ac:dyDescent="0.25">
      <c r="A47" s="13">
        <v>9</v>
      </c>
      <c r="C47" s="3" t="s">
        <v>54</v>
      </c>
      <c r="D47" s="20">
        <v>33</v>
      </c>
      <c r="E47" s="24">
        <v>0.61</v>
      </c>
      <c r="F47" s="25">
        <v>0.27</v>
      </c>
      <c r="G47" s="25">
        <v>0.18</v>
      </c>
      <c r="H47" s="25">
        <v>0.09</v>
      </c>
      <c r="I47" s="50">
        <v>0.09</v>
      </c>
      <c r="L47" s="19"/>
      <c r="N47" s="14" t="b">
        <v>1</v>
      </c>
      <c r="O47" s="14" t="b">
        <v>1</v>
      </c>
      <c r="P47" s="14" t="b">
        <v>1</v>
      </c>
      <c r="Q47" s="14" t="b">
        <v>0</v>
      </c>
      <c r="R47" s="14" t="e">
        <v>#REF!</v>
      </c>
      <c r="S47" s="14" t="e">
        <v>#REF!</v>
      </c>
      <c r="T47" s="14" t="e">
        <v>#REF!</v>
      </c>
      <c r="U47" s="14" t="e">
        <v>#REF!</v>
      </c>
      <c r="V47" s="14" t="e">
        <v>#REF!</v>
      </c>
      <c r="W47" s="14" t="e">
        <v>#REF!</v>
      </c>
      <c r="X47" s="14" t="e">
        <v>#REF!</v>
      </c>
      <c r="Y47" s="14" t="e">
        <v>#REF!</v>
      </c>
      <c r="Z47" s="14" t="b">
        <v>0</v>
      </c>
      <c r="AA47" s="14" t="e">
        <v>#REF!</v>
      </c>
    </row>
    <row r="48" spans="1:27" ht="12.75" customHeight="1" x14ac:dyDescent="0.25">
      <c r="A48" s="13">
        <v>9</v>
      </c>
      <c r="C48" s="3" t="s">
        <v>55</v>
      </c>
      <c r="D48" s="20">
        <v>24</v>
      </c>
      <c r="E48" s="24">
        <v>0.71</v>
      </c>
      <c r="F48" s="25">
        <v>0.17</v>
      </c>
      <c r="G48" s="25">
        <v>0.17</v>
      </c>
      <c r="H48" s="25"/>
      <c r="I48" s="50">
        <v>0.28999999999999998</v>
      </c>
      <c r="L48" s="19"/>
      <c r="N48" s="14" t="b">
        <v>1</v>
      </c>
      <c r="O48" s="14" t="b">
        <v>1</v>
      </c>
      <c r="P48" s="14" t="b">
        <v>1</v>
      </c>
      <c r="Q48" s="14" t="b">
        <v>0</v>
      </c>
      <c r="R48" s="14" t="e">
        <v>#REF!</v>
      </c>
      <c r="S48" s="14" t="e">
        <v>#REF!</v>
      </c>
      <c r="T48" s="14" t="e">
        <v>#REF!</v>
      </c>
      <c r="U48" s="14" t="e">
        <v>#REF!</v>
      </c>
      <c r="V48" s="14" t="e">
        <v>#REF!</v>
      </c>
      <c r="W48" s="14" t="e">
        <v>#REF!</v>
      </c>
      <c r="X48" s="14" t="e">
        <v>#REF!</v>
      </c>
      <c r="Y48" s="14" t="e">
        <v>#REF!</v>
      </c>
      <c r="Z48" s="14" t="b">
        <v>1</v>
      </c>
      <c r="AA48" s="14" t="e">
        <v>#REF!</v>
      </c>
    </row>
    <row r="49" spans="1:27" ht="12.75" customHeight="1" x14ac:dyDescent="0.25">
      <c r="A49" s="13">
        <v>9</v>
      </c>
      <c r="C49" s="3" t="s">
        <v>56</v>
      </c>
      <c r="D49" s="20">
        <v>12</v>
      </c>
      <c r="E49" s="24">
        <v>0.67</v>
      </c>
      <c r="F49" s="25">
        <v>0.17</v>
      </c>
      <c r="G49" s="25">
        <v>0.42</v>
      </c>
      <c r="H49" s="25">
        <v>0.25</v>
      </c>
      <c r="I49" s="50">
        <v>0.25</v>
      </c>
      <c r="L49" s="19"/>
      <c r="N49" s="14" t="b">
        <v>1</v>
      </c>
      <c r="O49" s="14" t="b">
        <v>1</v>
      </c>
      <c r="P49" s="14" t="b">
        <v>1</v>
      </c>
      <c r="Q49" s="14" t="b">
        <v>1</v>
      </c>
      <c r="R49" s="14" t="e">
        <v>#REF!</v>
      </c>
      <c r="S49" s="14" t="e">
        <v>#REF!</v>
      </c>
      <c r="T49" s="14" t="e">
        <v>#REF!</v>
      </c>
      <c r="U49" s="14" t="e">
        <v>#REF!</v>
      </c>
      <c r="V49" s="14" t="e">
        <v>#REF!</v>
      </c>
      <c r="W49" s="14" t="e">
        <v>#REF!</v>
      </c>
      <c r="X49" s="14" t="e">
        <v>#REF!</v>
      </c>
      <c r="Y49" s="14" t="e">
        <v>#REF!</v>
      </c>
      <c r="Z49" s="14" t="b">
        <v>1</v>
      </c>
      <c r="AA49" s="14" t="e">
        <v>#REF!</v>
      </c>
    </row>
    <row r="50" spans="1:27" ht="12.75" customHeight="1" x14ac:dyDescent="0.25">
      <c r="C50" s="10" t="s">
        <v>57</v>
      </c>
      <c r="D50" s="23"/>
      <c r="E50" s="24"/>
      <c r="F50" s="25"/>
      <c r="G50" s="25"/>
      <c r="H50" s="25"/>
      <c r="I50" s="50"/>
      <c r="L50" s="19"/>
    </row>
    <row r="51" spans="1:27" ht="12.75" customHeight="1" x14ac:dyDescent="0.25">
      <c r="A51" s="13">
        <v>10</v>
      </c>
      <c r="C51" s="3" t="s">
        <v>22</v>
      </c>
      <c r="D51" s="20">
        <v>58</v>
      </c>
      <c r="E51" s="24">
        <v>0.88</v>
      </c>
      <c r="F51" s="25">
        <v>0.41</v>
      </c>
      <c r="G51" s="25">
        <v>0.43</v>
      </c>
      <c r="H51" s="25">
        <v>0.43</v>
      </c>
      <c r="I51" s="50">
        <v>0.12000000000000001</v>
      </c>
      <c r="L51" s="19"/>
      <c r="N51" s="14" t="b">
        <v>1</v>
      </c>
      <c r="O51" s="14" t="b">
        <v>1</v>
      </c>
      <c r="P51" s="14" t="b">
        <v>1</v>
      </c>
      <c r="Q51" s="14" t="b">
        <v>1</v>
      </c>
      <c r="R51" s="14" t="e">
        <v>#REF!</v>
      </c>
      <c r="S51" s="14" t="e">
        <v>#REF!</v>
      </c>
      <c r="T51" s="14" t="e">
        <v>#REF!</v>
      </c>
      <c r="U51" s="14" t="e">
        <v>#REF!</v>
      </c>
      <c r="V51" s="14" t="e">
        <v>#REF!</v>
      </c>
      <c r="W51" s="14" t="e">
        <v>#REF!</v>
      </c>
      <c r="X51" s="14" t="e">
        <v>#REF!</v>
      </c>
      <c r="Y51" s="14" t="e">
        <v>#REF!</v>
      </c>
      <c r="Z51" s="14" t="b">
        <v>0</v>
      </c>
      <c r="AA51" s="14" t="e">
        <v>#REF!</v>
      </c>
    </row>
    <row r="52" spans="1:27" ht="12.75" customHeight="1" x14ac:dyDescent="0.25">
      <c r="A52" s="13">
        <v>10</v>
      </c>
      <c r="C52" s="3" t="s">
        <v>12</v>
      </c>
      <c r="D52" s="20">
        <v>998</v>
      </c>
      <c r="E52" s="24">
        <v>0.61</v>
      </c>
      <c r="F52" s="25">
        <v>0.26</v>
      </c>
      <c r="G52" s="25">
        <v>0.12</v>
      </c>
      <c r="H52" s="25">
        <v>0.13</v>
      </c>
      <c r="I52" s="50">
        <v>0.25</v>
      </c>
      <c r="L52" s="19"/>
      <c r="N52" s="14" t="b">
        <v>0</v>
      </c>
      <c r="O52" s="14" t="b">
        <v>0</v>
      </c>
      <c r="P52" s="14" t="b">
        <v>0</v>
      </c>
      <c r="Q52" s="14" t="b">
        <v>0</v>
      </c>
      <c r="R52" s="14" t="e">
        <v>#REF!</v>
      </c>
      <c r="S52" s="14" t="e">
        <v>#REF!</v>
      </c>
      <c r="T52" s="14" t="e">
        <v>#REF!</v>
      </c>
      <c r="U52" s="14" t="e">
        <v>#REF!</v>
      </c>
      <c r="V52" s="14" t="e">
        <v>#REF!</v>
      </c>
      <c r="W52" s="14" t="e">
        <v>#REF!</v>
      </c>
      <c r="X52" s="14" t="e">
        <v>#REF!</v>
      </c>
      <c r="Y52" s="14" t="e">
        <v>#REF!</v>
      </c>
      <c r="Z52" s="14" t="b">
        <v>1</v>
      </c>
      <c r="AA52" s="14" t="e">
        <v>#REF!</v>
      </c>
    </row>
    <row r="53" spans="1:27" ht="12.75" customHeight="1" x14ac:dyDescent="0.25">
      <c r="C53" s="10" t="s">
        <v>58</v>
      </c>
      <c r="D53" s="23"/>
      <c r="E53" s="24"/>
      <c r="F53" s="25"/>
      <c r="G53" s="25"/>
      <c r="H53" s="25"/>
      <c r="I53" s="50"/>
      <c r="L53" s="19"/>
    </row>
    <row r="54" spans="1:27" ht="12.75" customHeight="1" x14ac:dyDescent="0.25">
      <c r="A54" s="13">
        <v>11</v>
      </c>
      <c r="C54" s="3" t="s">
        <v>59</v>
      </c>
      <c r="D54" s="20">
        <v>60</v>
      </c>
      <c r="E54" s="24">
        <v>0.72</v>
      </c>
      <c r="F54" s="25">
        <v>0.5</v>
      </c>
      <c r="G54" s="25">
        <v>0.3</v>
      </c>
      <c r="H54" s="25">
        <v>0.33</v>
      </c>
      <c r="I54" s="50">
        <v>0.13</v>
      </c>
      <c r="L54" s="19"/>
      <c r="N54" s="14" t="b">
        <v>1</v>
      </c>
      <c r="O54" s="14" t="b">
        <v>1</v>
      </c>
      <c r="P54" s="14" t="b">
        <v>1</v>
      </c>
      <c r="Q54" s="14" t="b">
        <v>1</v>
      </c>
      <c r="R54" s="14" t="e">
        <v>#REF!</v>
      </c>
      <c r="S54" s="14" t="e">
        <v>#REF!</v>
      </c>
      <c r="T54" s="14" t="e">
        <v>#REF!</v>
      </c>
      <c r="U54" s="14" t="e">
        <v>#REF!</v>
      </c>
      <c r="V54" s="14" t="e">
        <v>#REF!</v>
      </c>
      <c r="W54" s="14" t="e">
        <v>#REF!</v>
      </c>
      <c r="X54" s="14" t="e">
        <v>#REF!</v>
      </c>
      <c r="Y54" s="14" t="e">
        <v>#REF!</v>
      </c>
      <c r="Z54" s="14" t="b">
        <v>0</v>
      </c>
      <c r="AA54" s="14" t="e">
        <v>#REF!</v>
      </c>
    </row>
    <row r="55" spans="1:27" ht="12.75" customHeight="1" x14ac:dyDescent="0.25">
      <c r="A55" s="13">
        <v>11</v>
      </c>
      <c r="C55" s="3" t="s">
        <v>60</v>
      </c>
      <c r="D55" s="20">
        <v>109</v>
      </c>
      <c r="E55" s="24">
        <v>0.65</v>
      </c>
      <c r="F55" s="25">
        <v>0.28000000000000003</v>
      </c>
      <c r="G55" s="25">
        <v>0.14000000000000001</v>
      </c>
      <c r="H55" s="25">
        <v>0.17</v>
      </c>
      <c r="I55" s="50">
        <v>0.34</v>
      </c>
      <c r="L55" s="19"/>
      <c r="N55" s="14" t="b">
        <v>1</v>
      </c>
      <c r="O55" s="14" t="b">
        <v>0</v>
      </c>
      <c r="P55" s="14" t="b">
        <v>0</v>
      </c>
      <c r="Q55" s="14" t="b">
        <v>0</v>
      </c>
      <c r="R55" s="14" t="e">
        <v>#REF!</v>
      </c>
      <c r="S55" s="14" t="e">
        <v>#REF!</v>
      </c>
      <c r="T55" s="14" t="e">
        <v>#REF!</v>
      </c>
      <c r="U55" s="14" t="e">
        <v>#REF!</v>
      </c>
      <c r="V55" s="14" t="e">
        <v>#REF!</v>
      </c>
      <c r="W55" s="14" t="e">
        <v>#REF!</v>
      </c>
      <c r="X55" s="14" t="e">
        <v>#REF!</v>
      </c>
      <c r="Y55" s="14" t="e">
        <v>#REF!</v>
      </c>
      <c r="Z55" s="14" t="b">
        <v>1</v>
      </c>
      <c r="AA55" s="14" t="e">
        <v>#REF!</v>
      </c>
    </row>
    <row r="56" spans="1:27" ht="12.75" customHeight="1" x14ac:dyDescent="0.25">
      <c r="A56" s="13">
        <v>11</v>
      </c>
      <c r="C56" s="3" t="s">
        <v>61</v>
      </c>
      <c r="D56" s="20">
        <v>73</v>
      </c>
      <c r="E56" s="24">
        <v>0.75</v>
      </c>
      <c r="F56" s="25">
        <v>0.34</v>
      </c>
      <c r="G56" s="25">
        <v>0.19</v>
      </c>
      <c r="H56" s="25">
        <v>0.21</v>
      </c>
      <c r="I56" s="50">
        <v>0.16</v>
      </c>
      <c r="L56" s="19"/>
      <c r="N56" s="14" t="b">
        <v>1</v>
      </c>
      <c r="O56" s="14" t="b">
        <v>1</v>
      </c>
      <c r="P56" s="14" t="b">
        <v>1</v>
      </c>
      <c r="Q56" s="14" t="b">
        <v>1</v>
      </c>
      <c r="R56" s="14" t="e">
        <v>#REF!</v>
      </c>
      <c r="S56" s="14" t="e">
        <v>#REF!</v>
      </c>
      <c r="T56" s="14" t="e">
        <v>#REF!</v>
      </c>
      <c r="U56" s="14" t="e">
        <v>#REF!</v>
      </c>
      <c r="V56" s="14" t="e">
        <v>#REF!</v>
      </c>
      <c r="W56" s="14" t="e">
        <v>#REF!</v>
      </c>
      <c r="X56" s="14" t="e">
        <v>#REF!</v>
      </c>
      <c r="Y56" s="14" t="e">
        <v>#REF!</v>
      </c>
      <c r="Z56" s="14" t="b">
        <v>0</v>
      </c>
      <c r="AA56" s="14" t="e">
        <v>#REF!</v>
      </c>
    </row>
    <row r="57" spans="1:27" ht="12.75" customHeight="1" x14ac:dyDescent="0.25">
      <c r="A57" s="13">
        <v>11</v>
      </c>
      <c r="C57" s="3" t="s">
        <v>62</v>
      </c>
      <c r="D57" s="20">
        <v>32</v>
      </c>
      <c r="E57" s="24">
        <v>0.53</v>
      </c>
      <c r="F57" s="25">
        <v>0.38</v>
      </c>
      <c r="G57" s="25">
        <v>0.25</v>
      </c>
      <c r="H57" s="25">
        <v>0.31</v>
      </c>
      <c r="I57" s="50">
        <v>0.31000000000000005</v>
      </c>
      <c r="L57" s="19"/>
      <c r="N57" s="14" t="b">
        <v>0</v>
      </c>
      <c r="O57" s="14" t="b">
        <v>1</v>
      </c>
      <c r="P57" s="14" t="b">
        <v>1</v>
      </c>
      <c r="Q57" s="14" t="b">
        <v>1</v>
      </c>
      <c r="R57" s="14" t="e">
        <v>#REF!</v>
      </c>
      <c r="S57" s="14" t="e">
        <v>#REF!</v>
      </c>
      <c r="T57" s="14" t="e">
        <v>#REF!</v>
      </c>
      <c r="U57" s="14" t="e">
        <v>#REF!</v>
      </c>
      <c r="V57" s="14" t="e">
        <v>#REF!</v>
      </c>
      <c r="W57" s="14" t="e">
        <v>#REF!</v>
      </c>
      <c r="X57" s="14" t="e">
        <v>#REF!</v>
      </c>
      <c r="Y57" s="14" t="e">
        <v>#REF!</v>
      </c>
      <c r="Z57" s="14" t="b">
        <v>1</v>
      </c>
      <c r="AA57" s="14" t="e">
        <v>#REF!</v>
      </c>
    </row>
    <row r="58" spans="1:27" ht="12.75" customHeight="1" x14ac:dyDescent="0.25">
      <c r="A58" s="13">
        <v>11</v>
      </c>
      <c r="C58" s="3" t="s">
        <v>63</v>
      </c>
      <c r="D58" s="20">
        <v>677</v>
      </c>
      <c r="E58" s="24">
        <v>0.6</v>
      </c>
      <c r="F58" s="25">
        <v>0.25</v>
      </c>
      <c r="G58" s="25">
        <v>0.12</v>
      </c>
      <c r="H58" s="25">
        <v>0.12</v>
      </c>
      <c r="I58" s="50">
        <v>0.23</v>
      </c>
      <c r="L58" s="19"/>
      <c r="N58" s="14" t="b">
        <v>1</v>
      </c>
      <c r="O58" s="14" t="b">
        <v>0</v>
      </c>
      <c r="P58" s="14" t="b">
        <v>0</v>
      </c>
      <c r="Q58" s="14" t="b">
        <v>0</v>
      </c>
      <c r="R58" s="14" t="e">
        <v>#REF!</v>
      </c>
      <c r="S58" s="14" t="e">
        <v>#REF!</v>
      </c>
      <c r="T58" s="14" t="e">
        <v>#REF!</v>
      </c>
      <c r="U58" s="14" t="e">
        <v>#REF!</v>
      </c>
      <c r="V58" s="14" t="e">
        <v>#REF!</v>
      </c>
      <c r="W58" s="14" t="e">
        <v>#REF!</v>
      </c>
      <c r="X58" s="14" t="e">
        <v>#REF!</v>
      </c>
      <c r="Y58" s="14" t="e">
        <v>#REF!</v>
      </c>
      <c r="Z58" s="14" t="b">
        <v>1</v>
      </c>
      <c r="AA58" s="14" t="e">
        <v>#REF!</v>
      </c>
    </row>
    <row r="59" spans="1:27" ht="12.75" customHeight="1" x14ac:dyDescent="0.25">
      <c r="A59" s="13">
        <v>11</v>
      </c>
      <c r="C59" s="3" t="s">
        <v>64</v>
      </c>
      <c r="D59" s="20">
        <v>155</v>
      </c>
      <c r="E59" s="24">
        <v>0.66</v>
      </c>
      <c r="F59" s="25">
        <v>0.26</v>
      </c>
      <c r="G59" s="25">
        <v>0.14000000000000001</v>
      </c>
      <c r="H59" s="25">
        <v>0.13</v>
      </c>
      <c r="I59" s="50">
        <v>0.27</v>
      </c>
      <c r="L59" s="19"/>
      <c r="N59" s="14" t="b">
        <v>1</v>
      </c>
      <c r="O59" s="14" t="b">
        <v>0</v>
      </c>
      <c r="P59" s="14" t="b">
        <v>0</v>
      </c>
      <c r="Q59" s="14" t="b">
        <v>0</v>
      </c>
      <c r="R59" s="14" t="e">
        <v>#REF!</v>
      </c>
      <c r="S59" s="14" t="e">
        <v>#REF!</v>
      </c>
      <c r="T59" s="14" t="e">
        <v>#REF!</v>
      </c>
      <c r="U59" s="14" t="e">
        <v>#REF!</v>
      </c>
      <c r="V59" s="14" t="e">
        <v>#REF!</v>
      </c>
      <c r="W59" s="14" t="e">
        <v>#REF!</v>
      </c>
      <c r="X59" s="14" t="e">
        <v>#REF!</v>
      </c>
      <c r="Y59" s="14" t="e">
        <v>#REF!</v>
      </c>
      <c r="Z59" s="14" t="b">
        <v>1</v>
      </c>
      <c r="AA59" s="14" t="e">
        <v>#REF!</v>
      </c>
    </row>
    <row r="60" spans="1:27" ht="12.75" customHeight="1" x14ac:dyDescent="0.25">
      <c r="C60" s="10" t="s">
        <v>65</v>
      </c>
      <c r="D60" s="23"/>
      <c r="E60" s="24"/>
      <c r="F60" s="25"/>
      <c r="G60" s="25"/>
      <c r="H60" s="25"/>
      <c r="I60" s="50"/>
      <c r="L60" s="19"/>
    </row>
    <row r="61" spans="1:27" ht="12.75" customHeight="1" x14ac:dyDescent="0.25">
      <c r="A61" s="13">
        <v>12</v>
      </c>
      <c r="C61" s="3" t="s">
        <v>66</v>
      </c>
      <c r="D61" s="20">
        <v>54</v>
      </c>
      <c r="E61" s="24">
        <v>0.69</v>
      </c>
      <c r="F61" s="25">
        <v>0.28000000000000003</v>
      </c>
      <c r="G61" s="25">
        <v>0.13</v>
      </c>
      <c r="H61" s="25">
        <v>0.13</v>
      </c>
      <c r="I61" s="50">
        <v>0.20999999999999996</v>
      </c>
      <c r="L61" s="19"/>
      <c r="N61" s="14" t="b">
        <v>1</v>
      </c>
      <c r="O61" s="14" t="b">
        <v>0</v>
      </c>
      <c r="P61" s="14" t="b">
        <v>0</v>
      </c>
      <c r="Q61" s="14" t="b">
        <v>0</v>
      </c>
      <c r="R61" s="14" t="e">
        <v>#REF!</v>
      </c>
      <c r="S61" s="14" t="e">
        <v>#REF!</v>
      </c>
      <c r="T61" s="14" t="e">
        <v>#REF!</v>
      </c>
      <c r="U61" s="14" t="e">
        <v>#REF!</v>
      </c>
      <c r="V61" s="14" t="e">
        <v>#REF!</v>
      </c>
      <c r="W61" s="14" t="e">
        <v>#REF!</v>
      </c>
      <c r="X61" s="14" t="e">
        <v>#REF!</v>
      </c>
      <c r="Y61" s="14" t="e">
        <v>#REF!</v>
      </c>
      <c r="Z61" s="14" t="b">
        <v>0</v>
      </c>
      <c r="AA61" s="14" t="e">
        <v>#REF!</v>
      </c>
    </row>
    <row r="62" spans="1:27" ht="12.75" customHeight="1" x14ac:dyDescent="0.25">
      <c r="A62" s="13">
        <v>12</v>
      </c>
      <c r="C62" s="3" t="s">
        <v>67</v>
      </c>
      <c r="D62" s="20">
        <v>246</v>
      </c>
      <c r="E62" s="24">
        <v>0.56999999999999995</v>
      </c>
      <c r="F62" s="25">
        <v>0.26</v>
      </c>
      <c r="G62" s="25">
        <v>0.17</v>
      </c>
      <c r="H62" s="25">
        <v>0.15</v>
      </c>
      <c r="I62" s="50">
        <v>0.28000000000000003</v>
      </c>
      <c r="L62" s="19"/>
      <c r="N62" s="14" t="b">
        <v>0</v>
      </c>
      <c r="O62" s="14" t="b">
        <v>0</v>
      </c>
      <c r="P62" s="14" t="b">
        <v>0</v>
      </c>
      <c r="Q62" s="14" t="b">
        <v>0</v>
      </c>
      <c r="R62" s="14" t="e">
        <v>#REF!</v>
      </c>
      <c r="S62" s="14" t="e">
        <v>#REF!</v>
      </c>
      <c r="T62" s="14" t="e">
        <v>#REF!</v>
      </c>
      <c r="U62" s="14" t="e">
        <v>#REF!</v>
      </c>
      <c r="V62" s="14" t="e">
        <v>#REF!</v>
      </c>
      <c r="W62" s="14" t="e">
        <v>#REF!</v>
      </c>
      <c r="X62" s="14" t="e">
        <v>#REF!</v>
      </c>
      <c r="Y62" s="14" t="e">
        <v>#REF!</v>
      </c>
      <c r="Z62" s="14" t="b">
        <v>1</v>
      </c>
      <c r="AA62" s="14" t="e">
        <v>#REF!</v>
      </c>
    </row>
    <row r="63" spans="1:27" ht="12.75" customHeight="1" x14ac:dyDescent="0.25">
      <c r="A63" s="13">
        <v>12</v>
      </c>
      <c r="C63" s="3" t="s">
        <v>68</v>
      </c>
      <c r="D63" s="20">
        <v>756</v>
      </c>
      <c r="E63" s="24">
        <v>0.63</v>
      </c>
      <c r="F63" s="25">
        <v>0.27</v>
      </c>
      <c r="G63" s="25">
        <v>0.13</v>
      </c>
      <c r="H63" s="25">
        <v>0.14000000000000001</v>
      </c>
      <c r="I63" s="50">
        <v>0.24</v>
      </c>
      <c r="L63" s="19"/>
      <c r="N63" s="14" t="b">
        <v>0</v>
      </c>
      <c r="O63" s="14" t="b">
        <v>0</v>
      </c>
      <c r="P63" s="14" t="b">
        <v>0</v>
      </c>
      <c r="Q63" s="14" t="b">
        <v>0</v>
      </c>
      <c r="R63" s="14" t="e">
        <v>#REF!</v>
      </c>
      <c r="S63" s="14" t="e">
        <v>#REF!</v>
      </c>
      <c r="T63" s="14" t="e">
        <v>#REF!</v>
      </c>
      <c r="U63" s="14" t="e">
        <v>#REF!</v>
      </c>
      <c r="V63" s="14" t="e">
        <v>#REF!</v>
      </c>
      <c r="W63" s="14" t="e">
        <v>#REF!</v>
      </c>
      <c r="X63" s="14" t="e">
        <v>#REF!</v>
      </c>
      <c r="Y63" s="14" t="e">
        <v>#REF!</v>
      </c>
      <c r="Z63" s="14" t="b">
        <v>0</v>
      </c>
      <c r="AA63" s="14" t="e">
        <v>#REF!</v>
      </c>
    </row>
    <row r="64" spans="1:27" ht="12.75" customHeight="1" x14ac:dyDescent="0.25">
      <c r="C64" s="10" t="s">
        <v>73</v>
      </c>
      <c r="D64" s="23"/>
      <c r="E64" s="24"/>
      <c r="F64" s="25"/>
      <c r="G64" s="25"/>
      <c r="H64" s="25"/>
      <c r="I64" s="50"/>
      <c r="L64" s="19"/>
    </row>
    <row r="65" spans="1:27" ht="12.75" customHeight="1" x14ac:dyDescent="0.25">
      <c r="A65" s="13">
        <v>13</v>
      </c>
      <c r="C65" s="3" t="s">
        <v>70</v>
      </c>
      <c r="D65" s="20">
        <v>75</v>
      </c>
      <c r="E65" s="24">
        <v>0.55000000000000004</v>
      </c>
      <c r="F65" s="25">
        <v>0.2</v>
      </c>
      <c r="G65" s="25">
        <v>0.12</v>
      </c>
      <c r="H65" s="25">
        <v>0.11</v>
      </c>
      <c r="I65" s="50">
        <v>0.22</v>
      </c>
      <c r="L65" s="19"/>
      <c r="N65" s="14" t="b">
        <v>0</v>
      </c>
      <c r="O65" s="14" t="b">
        <v>0</v>
      </c>
      <c r="P65" s="14" t="b">
        <v>0</v>
      </c>
      <c r="Q65" s="14" t="b">
        <v>0</v>
      </c>
      <c r="R65" s="14" t="e">
        <v>#REF!</v>
      </c>
      <c r="S65" s="14" t="e">
        <v>#REF!</v>
      </c>
      <c r="T65" s="14" t="e">
        <v>#REF!</v>
      </c>
      <c r="U65" s="14" t="e">
        <v>#REF!</v>
      </c>
      <c r="V65" s="14" t="e">
        <v>#REF!</v>
      </c>
      <c r="W65" s="14" t="e">
        <v>#REF!</v>
      </c>
      <c r="X65" s="14" t="e">
        <v>#REF!</v>
      </c>
      <c r="Y65" s="14" t="e">
        <v>#REF!</v>
      </c>
      <c r="Z65" s="14" t="b">
        <v>0</v>
      </c>
      <c r="AA65" s="14" t="e">
        <v>#REF!</v>
      </c>
    </row>
    <row r="66" spans="1:27" ht="12.75" customHeight="1" x14ac:dyDescent="0.25">
      <c r="A66" s="13">
        <v>13</v>
      </c>
      <c r="C66" s="3" t="s">
        <v>71</v>
      </c>
      <c r="D66" s="20">
        <v>389</v>
      </c>
      <c r="E66" s="24">
        <v>0.64</v>
      </c>
      <c r="F66" s="25">
        <v>0.28999999999999998</v>
      </c>
      <c r="G66" s="25">
        <v>0.16</v>
      </c>
      <c r="H66" s="25">
        <v>0.15</v>
      </c>
      <c r="I66" s="50">
        <v>0.17</v>
      </c>
      <c r="L66" s="19"/>
      <c r="N66" s="14" t="b">
        <v>1</v>
      </c>
      <c r="O66" s="14" t="b">
        <v>1</v>
      </c>
      <c r="P66" s="14" t="b">
        <v>0</v>
      </c>
      <c r="Q66" s="14" t="b">
        <v>0</v>
      </c>
      <c r="R66" s="14" t="e">
        <v>#REF!</v>
      </c>
      <c r="S66" s="14" t="e">
        <v>#REF!</v>
      </c>
      <c r="T66" s="14" t="e">
        <v>#REF!</v>
      </c>
      <c r="U66" s="14" t="e">
        <v>#REF!</v>
      </c>
      <c r="V66" s="14" t="e">
        <v>#REF!</v>
      </c>
      <c r="W66" s="14" t="e">
        <v>#REF!</v>
      </c>
      <c r="X66" s="14" t="e">
        <v>#REF!</v>
      </c>
      <c r="Y66" s="14" t="e">
        <v>#REF!</v>
      </c>
      <c r="Z66" s="14" t="b">
        <v>0</v>
      </c>
      <c r="AA66" s="14" t="e">
        <v>#REF!</v>
      </c>
    </row>
    <row r="67" spans="1:27" ht="12.75" customHeight="1" x14ac:dyDescent="0.25">
      <c r="A67" s="13">
        <v>13</v>
      </c>
      <c r="C67" s="3" t="s">
        <v>72</v>
      </c>
      <c r="D67" s="20">
        <v>592</v>
      </c>
      <c r="E67" s="24">
        <v>0.62</v>
      </c>
      <c r="F67" s="25">
        <v>0.26</v>
      </c>
      <c r="G67" s="25">
        <v>0.13</v>
      </c>
      <c r="H67" s="25">
        <v>0.14000000000000001</v>
      </c>
      <c r="I67" s="50">
        <v>0.31000000000000005</v>
      </c>
      <c r="L67" s="19"/>
      <c r="N67" s="14" t="b">
        <v>1</v>
      </c>
      <c r="O67" s="14" t="b">
        <v>0</v>
      </c>
      <c r="P67" s="14" t="b">
        <v>0</v>
      </c>
      <c r="Q67" s="14" t="b">
        <v>0</v>
      </c>
      <c r="R67" s="14" t="e">
        <v>#REF!</v>
      </c>
      <c r="S67" s="14" t="e">
        <v>#REF!</v>
      </c>
      <c r="T67" s="14" t="e">
        <v>#REF!</v>
      </c>
      <c r="U67" s="14" t="e">
        <v>#REF!</v>
      </c>
      <c r="V67" s="14" t="e">
        <v>#REF!</v>
      </c>
      <c r="W67" s="14" t="e">
        <v>#REF!</v>
      </c>
      <c r="X67" s="14" t="e">
        <v>#REF!</v>
      </c>
      <c r="Y67" s="14" t="e">
        <v>#REF!</v>
      </c>
      <c r="Z67" s="14" t="b">
        <v>1</v>
      </c>
      <c r="AA67" s="14" t="e">
        <v>#REF!</v>
      </c>
    </row>
    <row r="68" spans="1:27" ht="12.75" customHeight="1" x14ac:dyDescent="0.25">
      <c r="C68" s="10" t="s">
        <v>74</v>
      </c>
      <c r="D68" s="23"/>
      <c r="E68" s="24"/>
      <c r="F68" s="25"/>
      <c r="G68" s="25"/>
      <c r="H68" s="25"/>
      <c r="I68" s="50"/>
      <c r="L68" s="19"/>
    </row>
    <row r="69" spans="1:27" ht="12.75" customHeight="1" x14ac:dyDescent="0.25">
      <c r="A69" s="13">
        <v>14</v>
      </c>
      <c r="C69" s="3" t="s">
        <v>22</v>
      </c>
      <c r="D69" s="20">
        <v>400</v>
      </c>
      <c r="E69" s="24">
        <v>0.62</v>
      </c>
      <c r="F69" s="25">
        <v>0.26</v>
      </c>
      <c r="G69" s="25">
        <v>0.15</v>
      </c>
      <c r="H69" s="25">
        <v>0.16</v>
      </c>
      <c r="I69" s="50">
        <v>0.29000000000000004</v>
      </c>
      <c r="L69" s="19"/>
      <c r="N69" s="14" t="b">
        <v>0</v>
      </c>
      <c r="O69" s="14" t="b">
        <v>0</v>
      </c>
      <c r="P69" s="14" t="b">
        <v>0</v>
      </c>
      <c r="Q69" s="14" t="b">
        <v>0</v>
      </c>
      <c r="R69" s="14" t="e">
        <v>#REF!</v>
      </c>
      <c r="S69" s="14" t="e">
        <v>#REF!</v>
      </c>
      <c r="T69" s="14" t="e">
        <v>#REF!</v>
      </c>
      <c r="U69" s="14" t="e">
        <v>#REF!</v>
      </c>
      <c r="V69" s="14" t="e">
        <v>#REF!</v>
      </c>
      <c r="W69" s="14" t="e">
        <v>#REF!</v>
      </c>
      <c r="X69" s="14" t="e">
        <v>#REF!</v>
      </c>
      <c r="Y69" s="14" t="e">
        <v>#REF!</v>
      </c>
      <c r="Z69" s="14" t="b">
        <v>0</v>
      </c>
      <c r="AA69" s="14" t="e">
        <v>#REF!</v>
      </c>
    </row>
    <row r="70" spans="1:27" ht="12.75" customHeight="1" x14ac:dyDescent="0.25">
      <c r="A70" s="13">
        <v>14</v>
      </c>
      <c r="C70" s="3" t="s">
        <v>12</v>
      </c>
      <c r="D70" s="20">
        <v>656</v>
      </c>
      <c r="E70" s="24">
        <v>0.62</v>
      </c>
      <c r="F70" s="25">
        <v>0.27</v>
      </c>
      <c r="G70" s="25">
        <v>0.13</v>
      </c>
      <c r="H70" s="25">
        <v>0.13</v>
      </c>
      <c r="I70" s="50">
        <v>0.23</v>
      </c>
      <c r="L70" s="19"/>
      <c r="N70" s="14" t="b">
        <v>0</v>
      </c>
      <c r="O70" s="14" t="b">
        <v>0</v>
      </c>
      <c r="P70" s="14" t="b">
        <v>0</v>
      </c>
      <c r="Q70" s="14" t="b">
        <v>0</v>
      </c>
      <c r="R70" s="14" t="e">
        <v>#REF!</v>
      </c>
      <c r="S70" s="14" t="e">
        <v>#REF!</v>
      </c>
      <c r="T70" s="14" t="e">
        <v>#REF!</v>
      </c>
      <c r="U70" s="14" t="e">
        <v>#REF!</v>
      </c>
      <c r="V70" s="14" t="e">
        <v>#REF!</v>
      </c>
      <c r="W70" s="14" t="e">
        <v>#REF!</v>
      </c>
      <c r="X70" s="14" t="e">
        <v>#REF!</v>
      </c>
      <c r="Y70" s="14" t="e">
        <v>#REF!</v>
      </c>
      <c r="Z70" s="14" t="b">
        <v>0</v>
      </c>
      <c r="AA70" s="14" t="e">
        <v>#REF!</v>
      </c>
    </row>
    <row r="71" spans="1:27" ht="12.75" customHeight="1" x14ac:dyDescent="0.25">
      <c r="C71" s="10" t="s">
        <v>75</v>
      </c>
      <c r="D71" s="23"/>
      <c r="E71" s="24"/>
      <c r="F71" s="25"/>
      <c r="G71" s="25"/>
      <c r="H71" s="25"/>
      <c r="I71" s="50"/>
      <c r="L71" s="19"/>
    </row>
    <row r="72" spans="1:27" ht="12.75" customHeight="1" x14ac:dyDescent="0.25">
      <c r="A72" s="13">
        <v>15</v>
      </c>
      <c r="C72" s="3" t="s">
        <v>76</v>
      </c>
      <c r="D72" s="20">
        <v>128</v>
      </c>
      <c r="E72" s="24">
        <v>0.7</v>
      </c>
      <c r="F72" s="25">
        <v>0.32</v>
      </c>
      <c r="G72" s="25">
        <v>0.28000000000000003</v>
      </c>
      <c r="H72" s="25">
        <v>0.27</v>
      </c>
      <c r="I72" s="50">
        <v>0.18</v>
      </c>
      <c r="L72" s="19"/>
      <c r="N72" s="14" t="b">
        <v>1</v>
      </c>
      <c r="O72" s="14" t="b">
        <v>1</v>
      </c>
      <c r="P72" s="14" t="b">
        <v>1</v>
      </c>
      <c r="Q72" s="14" t="b">
        <v>1</v>
      </c>
      <c r="R72" s="14" t="e">
        <v>#REF!</v>
      </c>
      <c r="S72" s="14" t="e">
        <v>#REF!</v>
      </c>
      <c r="T72" s="14" t="e">
        <v>#REF!</v>
      </c>
      <c r="U72" s="14" t="e">
        <v>#REF!</v>
      </c>
      <c r="V72" s="14" t="e">
        <v>#REF!</v>
      </c>
      <c r="W72" s="14" t="e">
        <v>#REF!</v>
      </c>
      <c r="X72" s="14" t="e">
        <v>#REF!</v>
      </c>
      <c r="Y72" s="14" t="e">
        <v>#REF!</v>
      </c>
      <c r="Z72" s="14" t="b">
        <v>0</v>
      </c>
      <c r="AA72" s="14" t="e">
        <v>#REF!</v>
      </c>
    </row>
    <row r="73" spans="1:27" ht="12.75" customHeight="1" x14ac:dyDescent="0.25">
      <c r="A73" s="13">
        <v>15</v>
      </c>
      <c r="C73" s="3" t="s">
        <v>77</v>
      </c>
      <c r="D73" s="20">
        <v>344</v>
      </c>
      <c r="E73" s="24">
        <v>0.63</v>
      </c>
      <c r="F73" s="25">
        <v>0.33</v>
      </c>
      <c r="G73" s="25">
        <v>0.14000000000000001</v>
      </c>
      <c r="H73" s="25">
        <v>0.19</v>
      </c>
      <c r="I73" s="50">
        <v>0.19</v>
      </c>
      <c r="L73" s="19"/>
      <c r="N73" s="14" t="b">
        <v>0</v>
      </c>
      <c r="O73" s="14" t="b">
        <v>1</v>
      </c>
      <c r="P73" s="14" t="b">
        <v>0</v>
      </c>
      <c r="Q73" s="14" t="b">
        <v>1</v>
      </c>
      <c r="R73" s="14" t="e">
        <v>#REF!</v>
      </c>
      <c r="S73" s="14" t="e">
        <v>#REF!</v>
      </c>
      <c r="T73" s="14" t="e">
        <v>#REF!</v>
      </c>
      <c r="U73" s="14" t="e">
        <v>#REF!</v>
      </c>
      <c r="V73" s="14" t="e">
        <v>#REF!</v>
      </c>
      <c r="W73" s="14" t="e">
        <v>#REF!</v>
      </c>
      <c r="X73" s="14" t="e">
        <v>#REF!</v>
      </c>
      <c r="Y73" s="14" t="e">
        <v>#REF!</v>
      </c>
      <c r="Z73" s="14" t="b">
        <v>0</v>
      </c>
      <c r="AA73" s="14" t="e">
        <v>#REF!</v>
      </c>
    </row>
    <row r="74" spans="1:27" ht="12.75" customHeight="1" x14ac:dyDescent="0.25">
      <c r="A74" s="13">
        <v>15</v>
      </c>
      <c r="C74" s="3" t="s">
        <v>78</v>
      </c>
      <c r="D74" s="20">
        <v>581</v>
      </c>
      <c r="E74" s="24">
        <v>0.6</v>
      </c>
      <c r="F74" s="25">
        <v>0.22</v>
      </c>
      <c r="G74" s="25">
        <v>0.11</v>
      </c>
      <c r="H74" s="25">
        <v>0.09</v>
      </c>
      <c r="I74" s="50">
        <v>0.29000000000000004</v>
      </c>
      <c r="L74" s="19"/>
      <c r="N74" s="14" t="b">
        <v>0</v>
      </c>
      <c r="O74" s="14" t="b">
        <v>0</v>
      </c>
      <c r="P74" s="14" t="b">
        <v>0</v>
      </c>
      <c r="Q74" s="14" t="b">
        <v>0</v>
      </c>
      <c r="R74" s="14" t="e">
        <v>#REF!</v>
      </c>
      <c r="S74" s="14" t="e">
        <v>#REF!</v>
      </c>
      <c r="T74" s="14" t="e">
        <v>#REF!</v>
      </c>
      <c r="U74" s="14" t="e">
        <v>#REF!</v>
      </c>
      <c r="V74" s="14" t="e">
        <v>#REF!</v>
      </c>
      <c r="W74" s="14" t="e">
        <v>#REF!</v>
      </c>
      <c r="X74" s="14" t="e">
        <v>#REF!</v>
      </c>
      <c r="Y74" s="14" t="e">
        <v>#REF!</v>
      </c>
      <c r="Z74" s="14" t="b">
        <v>1</v>
      </c>
      <c r="AA74" s="14" t="e">
        <v>#REF!</v>
      </c>
    </row>
    <row r="75" spans="1:27" ht="12.75" customHeight="1" x14ac:dyDescent="0.25">
      <c r="C75" s="10" t="s">
        <v>81</v>
      </c>
      <c r="D75" s="23"/>
      <c r="E75" s="24"/>
      <c r="F75" s="25"/>
      <c r="G75" s="25"/>
      <c r="H75" s="25"/>
      <c r="I75" s="50"/>
      <c r="L75" s="19"/>
    </row>
    <row r="76" spans="1:27" ht="12.75" customHeight="1" x14ac:dyDescent="0.25">
      <c r="A76" s="13">
        <v>16</v>
      </c>
      <c r="C76" s="3" t="s">
        <v>76</v>
      </c>
      <c r="D76" s="20">
        <v>55</v>
      </c>
      <c r="E76" s="24">
        <v>0.38</v>
      </c>
      <c r="F76" s="25">
        <v>0.2</v>
      </c>
      <c r="G76" s="25">
        <v>0.15</v>
      </c>
      <c r="H76" s="25">
        <v>0.15</v>
      </c>
      <c r="I76" s="50">
        <v>0.39999999999999997</v>
      </c>
      <c r="L76" s="19"/>
      <c r="N76" s="14" t="b">
        <v>0</v>
      </c>
      <c r="O76" s="14" t="b">
        <v>0</v>
      </c>
      <c r="P76" s="14" t="b">
        <v>0</v>
      </c>
      <c r="Q76" s="14" t="b">
        <v>1</v>
      </c>
      <c r="R76" s="14" t="e">
        <v>#REF!</v>
      </c>
      <c r="S76" s="14" t="e">
        <v>#REF!</v>
      </c>
      <c r="T76" s="14" t="e">
        <v>#REF!</v>
      </c>
      <c r="U76" s="14" t="e">
        <v>#REF!</v>
      </c>
      <c r="V76" s="14" t="e">
        <v>#REF!</v>
      </c>
      <c r="W76" s="14" t="e">
        <v>#REF!</v>
      </c>
      <c r="X76" s="14" t="e">
        <v>#REF!</v>
      </c>
      <c r="Y76" s="14" t="e">
        <v>#REF!</v>
      </c>
      <c r="Z76" s="14" t="b">
        <v>1</v>
      </c>
      <c r="AA76" s="14" t="e">
        <v>#REF!</v>
      </c>
    </row>
    <row r="77" spans="1:27" ht="12.75" customHeight="1" x14ac:dyDescent="0.25">
      <c r="A77" s="13">
        <v>16</v>
      </c>
      <c r="C77" s="3" t="s">
        <v>79</v>
      </c>
      <c r="D77" s="20">
        <v>119</v>
      </c>
      <c r="E77" s="24">
        <v>0.55000000000000004</v>
      </c>
      <c r="F77" s="25">
        <v>0.25</v>
      </c>
      <c r="G77" s="25">
        <v>0.09</v>
      </c>
      <c r="H77" s="25">
        <v>0.08</v>
      </c>
      <c r="I77" s="50">
        <v>0.31</v>
      </c>
      <c r="L77" s="19"/>
      <c r="N77" s="14" t="b">
        <v>1</v>
      </c>
      <c r="O77" s="14" t="b">
        <v>0</v>
      </c>
      <c r="P77" s="14" t="b">
        <v>0</v>
      </c>
      <c r="Q77" s="14" t="b">
        <v>0</v>
      </c>
      <c r="R77" s="14" t="e">
        <v>#REF!</v>
      </c>
      <c r="S77" s="14" t="e">
        <v>#REF!</v>
      </c>
      <c r="T77" s="14" t="e">
        <v>#REF!</v>
      </c>
      <c r="U77" s="14" t="e">
        <v>#REF!</v>
      </c>
      <c r="V77" s="14" t="e">
        <v>#REF!</v>
      </c>
      <c r="W77" s="14" t="e">
        <v>#REF!</v>
      </c>
      <c r="X77" s="14" t="e">
        <v>#REF!</v>
      </c>
      <c r="Y77" s="14" t="e">
        <v>#REF!</v>
      </c>
      <c r="Z77" s="14" t="b">
        <v>1</v>
      </c>
      <c r="AA77" s="14" t="e">
        <v>#REF!</v>
      </c>
    </row>
    <row r="78" spans="1:27" ht="12.75" customHeight="1" x14ac:dyDescent="0.25">
      <c r="A78" s="13">
        <v>16</v>
      </c>
      <c r="C78" s="3" t="s">
        <v>78</v>
      </c>
      <c r="D78" s="20">
        <v>771</v>
      </c>
      <c r="E78" s="24">
        <v>0.66</v>
      </c>
      <c r="F78" s="25">
        <v>0.28000000000000003</v>
      </c>
      <c r="G78" s="25">
        <v>0.14000000000000001</v>
      </c>
      <c r="H78" s="25">
        <v>0.16</v>
      </c>
      <c r="I78" s="50">
        <v>0.23</v>
      </c>
      <c r="L78" s="19"/>
      <c r="N78" s="14" t="b">
        <v>1</v>
      </c>
      <c r="O78" s="14" t="b">
        <v>1</v>
      </c>
      <c r="P78" s="14" t="b">
        <v>0</v>
      </c>
      <c r="Q78" s="14" t="b">
        <v>1</v>
      </c>
      <c r="R78" s="14" t="e">
        <v>#REF!</v>
      </c>
      <c r="S78" s="14" t="e">
        <v>#REF!</v>
      </c>
      <c r="T78" s="14" t="e">
        <v>#REF!</v>
      </c>
      <c r="U78" s="14" t="e">
        <v>#REF!</v>
      </c>
      <c r="V78" s="14" t="e">
        <v>#REF!</v>
      </c>
      <c r="W78" s="14" t="e">
        <v>#REF!</v>
      </c>
      <c r="X78" s="14" t="e">
        <v>#REF!</v>
      </c>
      <c r="Y78" s="14" t="e">
        <v>#REF!</v>
      </c>
      <c r="Z78" s="14" t="b">
        <v>0</v>
      </c>
      <c r="AA78" s="14" t="e">
        <v>#REF!</v>
      </c>
    </row>
    <row r="79" spans="1:27" ht="12.75" customHeight="1" x14ac:dyDescent="0.25">
      <c r="A79" s="13">
        <v>16</v>
      </c>
      <c r="C79" s="3" t="s">
        <v>80</v>
      </c>
      <c r="D79" s="20">
        <v>111</v>
      </c>
      <c r="E79" s="24">
        <v>0.57999999999999996</v>
      </c>
      <c r="F79" s="25">
        <v>0.23</v>
      </c>
      <c r="G79" s="25">
        <v>0.14000000000000001</v>
      </c>
      <c r="H79" s="25">
        <v>0.1</v>
      </c>
      <c r="I79" s="50">
        <v>0.19</v>
      </c>
      <c r="L79" s="19"/>
      <c r="N79" s="14" t="b">
        <v>1</v>
      </c>
      <c r="O79" s="14" t="b">
        <v>0</v>
      </c>
      <c r="P79" s="14" t="b">
        <v>0</v>
      </c>
      <c r="Q79" s="14" t="b">
        <v>0</v>
      </c>
      <c r="R79" s="14" t="e">
        <v>#REF!</v>
      </c>
      <c r="S79" s="14" t="e">
        <v>#REF!</v>
      </c>
      <c r="T79" s="14" t="e">
        <v>#REF!</v>
      </c>
      <c r="U79" s="14" t="e">
        <v>#REF!</v>
      </c>
      <c r="V79" s="14" t="e">
        <v>#REF!</v>
      </c>
      <c r="W79" s="14" t="e">
        <v>#REF!</v>
      </c>
      <c r="X79" s="14" t="e">
        <v>#REF!</v>
      </c>
      <c r="Y79" s="14" t="e">
        <v>#REF!</v>
      </c>
      <c r="Z79" s="14" t="b">
        <v>0</v>
      </c>
      <c r="AA79" s="14" t="e">
        <v>#REF!</v>
      </c>
    </row>
    <row r="80" spans="1:27" ht="12.75" customHeight="1" x14ac:dyDescent="0.25">
      <c r="C80" s="10" t="s">
        <v>82</v>
      </c>
      <c r="D80" s="23"/>
      <c r="E80" s="24"/>
      <c r="F80" s="25"/>
      <c r="G80" s="25"/>
      <c r="H80" s="25"/>
      <c r="I80" s="50"/>
      <c r="L80" s="19"/>
    </row>
    <row r="81" spans="1:27" ht="12.75" customHeight="1" x14ac:dyDescent="0.25">
      <c r="A81" s="13">
        <v>17</v>
      </c>
      <c r="C81" s="3" t="s">
        <v>70</v>
      </c>
      <c r="D81" s="20">
        <v>64</v>
      </c>
      <c r="E81" s="24">
        <v>0.59</v>
      </c>
      <c r="F81" s="25">
        <v>0.3</v>
      </c>
      <c r="G81" s="25">
        <v>0.19</v>
      </c>
      <c r="H81" s="25">
        <v>0.23</v>
      </c>
      <c r="I81" s="50">
        <v>0.21</v>
      </c>
      <c r="L81" s="19"/>
      <c r="N81" s="14" t="b">
        <v>0</v>
      </c>
      <c r="O81" s="14" t="b">
        <v>1</v>
      </c>
      <c r="P81" s="14" t="b">
        <v>1</v>
      </c>
      <c r="Q81" s="14" t="b">
        <v>1</v>
      </c>
      <c r="R81" s="14" t="e">
        <v>#REF!</v>
      </c>
      <c r="S81" s="14" t="e">
        <v>#REF!</v>
      </c>
      <c r="T81" s="14" t="e">
        <v>#REF!</v>
      </c>
      <c r="U81" s="14" t="e">
        <v>#REF!</v>
      </c>
      <c r="V81" s="14" t="e">
        <v>#REF!</v>
      </c>
      <c r="W81" s="14" t="e">
        <v>#REF!</v>
      </c>
      <c r="X81" s="14" t="e">
        <v>#REF!</v>
      </c>
      <c r="Y81" s="14" t="e">
        <v>#REF!</v>
      </c>
      <c r="Z81" s="14" t="b">
        <v>0</v>
      </c>
      <c r="AA81" s="14" t="e">
        <v>#REF!</v>
      </c>
    </row>
    <row r="82" spans="1:27" ht="12.75" customHeight="1" x14ac:dyDescent="0.25">
      <c r="A82" s="13">
        <v>17</v>
      </c>
      <c r="C82" s="3" t="s">
        <v>71</v>
      </c>
      <c r="D82" s="20">
        <v>439</v>
      </c>
      <c r="E82" s="24">
        <v>0.56999999999999995</v>
      </c>
      <c r="F82" s="25">
        <v>0.23</v>
      </c>
      <c r="G82" s="25">
        <v>0.13</v>
      </c>
      <c r="H82" s="25">
        <v>0.12</v>
      </c>
      <c r="I82" s="50">
        <v>0.29000000000000004</v>
      </c>
      <c r="L82" s="19"/>
      <c r="N82" s="14" t="b">
        <v>0</v>
      </c>
      <c r="O82" s="14" t="b">
        <v>0</v>
      </c>
      <c r="P82" s="14" t="b">
        <v>0</v>
      </c>
      <c r="Q82" s="14" t="b">
        <v>0</v>
      </c>
      <c r="R82" s="14" t="e">
        <v>#REF!</v>
      </c>
      <c r="S82" s="14" t="e">
        <v>#REF!</v>
      </c>
      <c r="T82" s="14" t="e">
        <v>#REF!</v>
      </c>
      <c r="U82" s="14" t="e">
        <v>#REF!</v>
      </c>
      <c r="V82" s="14" t="e">
        <v>#REF!</v>
      </c>
      <c r="W82" s="14" t="e">
        <v>#REF!</v>
      </c>
      <c r="X82" s="14" t="e">
        <v>#REF!</v>
      </c>
      <c r="Y82" s="14" t="e">
        <v>#REF!</v>
      </c>
      <c r="Z82" s="14" t="b">
        <v>1</v>
      </c>
      <c r="AA82" s="14" t="e">
        <v>#REF!</v>
      </c>
    </row>
    <row r="83" spans="1:27" ht="12.75" customHeight="1" x14ac:dyDescent="0.25">
      <c r="A83" s="13">
        <v>17</v>
      </c>
      <c r="C83" s="3" t="s">
        <v>72</v>
      </c>
      <c r="D83" s="20">
        <v>553</v>
      </c>
      <c r="E83" s="24">
        <v>0.67</v>
      </c>
      <c r="F83" s="25">
        <v>0.28999999999999998</v>
      </c>
      <c r="G83" s="25">
        <v>0.14000000000000001</v>
      </c>
      <c r="H83" s="25">
        <v>0.15</v>
      </c>
      <c r="I83" s="50">
        <v>0.22</v>
      </c>
      <c r="L83" s="19"/>
      <c r="N83" s="14" t="b">
        <v>1</v>
      </c>
      <c r="O83" s="14" t="b">
        <v>1</v>
      </c>
      <c r="P83" s="14" t="b">
        <v>0</v>
      </c>
      <c r="Q83" s="14" t="b">
        <v>0</v>
      </c>
      <c r="R83" s="14" t="e">
        <v>#REF!</v>
      </c>
      <c r="S83" s="14" t="e">
        <v>#REF!</v>
      </c>
      <c r="T83" s="14" t="e">
        <v>#REF!</v>
      </c>
      <c r="U83" s="14" t="e">
        <v>#REF!</v>
      </c>
      <c r="V83" s="14" t="e">
        <v>#REF!</v>
      </c>
      <c r="W83" s="14" t="e">
        <v>#REF!</v>
      </c>
      <c r="X83" s="14" t="e">
        <v>#REF!</v>
      </c>
      <c r="Y83" s="14" t="e">
        <v>#REF!</v>
      </c>
      <c r="Z83" s="14" t="b">
        <v>0</v>
      </c>
      <c r="AA83" s="14" t="e">
        <v>#REF!</v>
      </c>
    </row>
    <row r="84" spans="1:27" ht="12.75" customHeight="1" x14ac:dyDescent="0.25">
      <c r="C84" s="10" t="s">
        <v>86</v>
      </c>
      <c r="D84" s="23"/>
      <c r="E84" s="24"/>
      <c r="F84" s="25"/>
      <c r="G84" s="25"/>
      <c r="H84" s="25"/>
      <c r="I84" s="50"/>
      <c r="L84" s="19"/>
    </row>
    <row r="85" spans="1:27" ht="12.75" customHeight="1" x14ac:dyDescent="0.25">
      <c r="A85" s="13">
        <v>17</v>
      </c>
      <c r="C85" s="3" t="s">
        <v>70</v>
      </c>
      <c r="D85" s="20">
        <v>224</v>
      </c>
      <c r="E85" s="24">
        <v>0.7</v>
      </c>
      <c r="F85" s="25">
        <v>0.32</v>
      </c>
      <c r="G85" s="25">
        <v>0.19</v>
      </c>
      <c r="H85" s="25">
        <v>0.22</v>
      </c>
      <c r="I85" s="50">
        <v>0.17</v>
      </c>
      <c r="L85" s="19"/>
      <c r="N85" s="14" t="b">
        <v>1</v>
      </c>
      <c r="O85" s="14" t="b">
        <v>1</v>
      </c>
      <c r="P85" s="14" t="b">
        <v>1</v>
      </c>
      <c r="Q85" s="14" t="b">
        <v>1</v>
      </c>
      <c r="R85" s="14" t="e">
        <v>#REF!</v>
      </c>
      <c r="S85" s="14" t="e">
        <v>#REF!</v>
      </c>
      <c r="T85" s="14" t="e">
        <v>#REF!</v>
      </c>
      <c r="U85" s="14" t="e">
        <v>#REF!</v>
      </c>
      <c r="V85" s="14" t="e">
        <v>#REF!</v>
      </c>
      <c r="W85" s="14" t="e">
        <v>#REF!</v>
      </c>
      <c r="X85" s="14" t="e">
        <v>#REF!</v>
      </c>
      <c r="Y85" s="14" t="e">
        <v>#REF!</v>
      </c>
      <c r="Z85" s="14" t="b">
        <v>0</v>
      </c>
      <c r="AA85" s="14" t="e">
        <v>#REF!</v>
      </c>
    </row>
    <row r="86" spans="1:27" ht="12.75" customHeight="1" x14ac:dyDescent="0.25">
      <c r="A86" s="13">
        <v>17</v>
      </c>
      <c r="C86" s="3" t="s">
        <v>71</v>
      </c>
      <c r="D86" s="20">
        <v>415</v>
      </c>
      <c r="E86" s="24">
        <v>0.63</v>
      </c>
      <c r="F86" s="25">
        <v>0.28999999999999998</v>
      </c>
      <c r="G86" s="25">
        <v>0.11</v>
      </c>
      <c r="H86" s="25">
        <v>0.13</v>
      </c>
      <c r="I86" s="50">
        <v>0.23</v>
      </c>
      <c r="L86" s="19"/>
      <c r="N86" s="14" t="b">
        <v>1</v>
      </c>
      <c r="O86" s="14" t="b">
        <v>1</v>
      </c>
      <c r="P86" s="14" t="b">
        <v>0</v>
      </c>
      <c r="Q86" s="14" t="b">
        <v>0</v>
      </c>
      <c r="R86" s="14" t="e">
        <v>#REF!</v>
      </c>
      <c r="S86" s="14" t="e">
        <v>#REF!</v>
      </c>
      <c r="T86" s="14" t="e">
        <v>#REF!</v>
      </c>
      <c r="U86" s="14" t="e">
        <v>#REF!</v>
      </c>
      <c r="V86" s="14" t="e">
        <v>#REF!</v>
      </c>
      <c r="W86" s="14" t="e">
        <v>#REF!</v>
      </c>
      <c r="X86" s="14" t="e">
        <v>#REF!</v>
      </c>
      <c r="Y86" s="14" t="e">
        <v>#REF!</v>
      </c>
      <c r="Z86" s="14" t="b">
        <v>1</v>
      </c>
      <c r="AA86" s="14" t="e">
        <v>#REF!</v>
      </c>
    </row>
    <row r="87" spans="1:27" ht="12.75" customHeight="1" x14ac:dyDescent="0.25">
      <c r="A87" s="13">
        <v>17</v>
      </c>
      <c r="C87" s="3" t="s">
        <v>72</v>
      </c>
      <c r="D87" s="20">
        <v>393</v>
      </c>
      <c r="E87" s="24">
        <v>0.56000000000000005</v>
      </c>
      <c r="F87" s="25">
        <v>0.2</v>
      </c>
      <c r="G87" s="25">
        <v>0.13</v>
      </c>
      <c r="H87" s="25">
        <v>0.1</v>
      </c>
      <c r="I87" s="50">
        <v>0.32</v>
      </c>
      <c r="L87" s="19"/>
      <c r="N87" s="14" t="b">
        <v>0</v>
      </c>
      <c r="O87" s="14" t="b">
        <v>0</v>
      </c>
      <c r="P87" s="14" t="b">
        <v>0</v>
      </c>
      <c r="Q87" s="14" t="b">
        <v>0</v>
      </c>
      <c r="R87" s="14" t="e">
        <v>#REF!</v>
      </c>
      <c r="S87" s="14" t="e">
        <v>#REF!</v>
      </c>
      <c r="T87" s="14" t="e">
        <v>#REF!</v>
      </c>
      <c r="U87" s="14" t="e">
        <v>#REF!</v>
      </c>
      <c r="V87" s="14" t="e">
        <v>#REF!</v>
      </c>
      <c r="W87" s="14" t="e">
        <v>#REF!</v>
      </c>
      <c r="X87" s="14" t="e">
        <v>#REF!</v>
      </c>
      <c r="Y87" s="14" t="e">
        <v>#REF!</v>
      </c>
      <c r="Z87" s="14" t="b">
        <v>1</v>
      </c>
      <c r="AA87" s="14" t="e">
        <v>#REF!</v>
      </c>
    </row>
    <row r="88" spans="1:27" ht="12.75" customHeight="1" x14ac:dyDescent="0.25">
      <c r="A88" s="13">
        <v>17</v>
      </c>
      <c r="C88" s="3" t="s">
        <v>83</v>
      </c>
      <c r="D88" s="20">
        <v>24</v>
      </c>
      <c r="E88" s="24">
        <v>0.71</v>
      </c>
      <c r="F88" s="25">
        <v>0.57999999999999996</v>
      </c>
      <c r="G88" s="25">
        <v>0.38</v>
      </c>
      <c r="H88" s="25">
        <v>0.38</v>
      </c>
      <c r="I88" s="50">
        <v>0.17</v>
      </c>
      <c r="L88" s="19"/>
      <c r="N88" s="14" t="b">
        <v>1</v>
      </c>
      <c r="O88" s="14" t="b">
        <v>1</v>
      </c>
      <c r="P88" s="14" t="b">
        <v>1</v>
      </c>
      <c r="Q88" s="14" t="b">
        <v>1</v>
      </c>
      <c r="R88" s="14" t="e">
        <v>#REF!</v>
      </c>
      <c r="S88" s="14" t="e">
        <v>#REF!</v>
      </c>
      <c r="T88" s="14" t="e">
        <v>#REF!</v>
      </c>
      <c r="U88" s="14" t="e">
        <v>#REF!</v>
      </c>
      <c r="V88" s="14" t="e">
        <v>#REF!</v>
      </c>
      <c r="W88" s="14" t="e">
        <v>#REF!</v>
      </c>
      <c r="X88" s="14" t="e">
        <v>#REF!</v>
      </c>
      <c r="Y88" s="14" t="e">
        <v>#REF!</v>
      </c>
      <c r="Z88" s="14" t="b">
        <v>0</v>
      </c>
      <c r="AA88" s="14" t="e">
        <v>#REF!</v>
      </c>
    </row>
    <row r="89" spans="1:27" ht="12.75" customHeight="1" x14ac:dyDescent="0.25">
      <c r="C89" s="10" t="s">
        <v>85</v>
      </c>
      <c r="D89" s="23"/>
      <c r="E89" s="24"/>
      <c r="F89" s="25"/>
      <c r="G89" s="25"/>
      <c r="H89" s="25"/>
      <c r="I89" s="50"/>
      <c r="L89" s="19"/>
    </row>
    <row r="90" spans="1:27" ht="12.75" customHeight="1" x14ac:dyDescent="0.25">
      <c r="A90" s="13">
        <v>17</v>
      </c>
      <c r="C90" s="3" t="s">
        <v>70</v>
      </c>
      <c r="D90" s="20">
        <v>87</v>
      </c>
      <c r="E90" s="24">
        <v>0.54</v>
      </c>
      <c r="F90" s="25">
        <v>0.18</v>
      </c>
      <c r="G90" s="25">
        <v>0.24</v>
      </c>
      <c r="H90" s="25">
        <v>0.16</v>
      </c>
      <c r="I90" s="50">
        <v>0.19</v>
      </c>
      <c r="L90" s="19"/>
      <c r="N90" s="14" t="b">
        <v>0</v>
      </c>
      <c r="O90" s="14" t="b">
        <v>0</v>
      </c>
      <c r="P90" s="14" t="b">
        <v>1</v>
      </c>
      <c r="Q90" s="14" t="b">
        <v>1</v>
      </c>
      <c r="R90" s="14" t="e">
        <v>#REF!</v>
      </c>
      <c r="S90" s="14" t="e">
        <v>#REF!</v>
      </c>
      <c r="T90" s="14" t="e">
        <v>#REF!</v>
      </c>
      <c r="U90" s="14" t="e">
        <v>#REF!</v>
      </c>
      <c r="V90" s="14" t="e">
        <v>#REF!</v>
      </c>
      <c r="W90" s="14" t="e">
        <v>#REF!</v>
      </c>
      <c r="X90" s="14" t="e">
        <v>#REF!</v>
      </c>
      <c r="Y90" s="14" t="e">
        <v>#REF!</v>
      </c>
      <c r="Z90" s="14" t="b">
        <v>0</v>
      </c>
      <c r="AA90" s="14" t="e">
        <v>#REF!</v>
      </c>
    </row>
    <row r="91" spans="1:27" ht="12.75" customHeight="1" x14ac:dyDescent="0.25">
      <c r="A91" s="13">
        <v>17</v>
      </c>
      <c r="C91" s="3" t="s">
        <v>71</v>
      </c>
      <c r="D91" s="20">
        <v>493</v>
      </c>
      <c r="E91" s="24">
        <v>0.57999999999999996</v>
      </c>
      <c r="F91" s="25">
        <v>0.24</v>
      </c>
      <c r="G91" s="25">
        <v>0.1</v>
      </c>
      <c r="H91" s="25">
        <v>0.12</v>
      </c>
      <c r="I91" s="50">
        <v>0.29000000000000004</v>
      </c>
      <c r="L91" s="19"/>
      <c r="N91" s="14" t="b">
        <v>0</v>
      </c>
      <c r="O91" s="14" t="b">
        <v>0</v>
      </c>
      <c r="P91" s="14" t="b">
        <v>0</v>
      </c>
      <c r="Q91" s="14" t="b">
        <v>0</v>
      </c>
      <c r="R91" s="14" t="e">
        <v>#REF!</v>
      </c>
      <c r="S91" s="14" t="e">
        <v>#REF!</v>
      </c>
      <c r="T91" s="14" t="e">
        <v>#REF!</v>
      </c>
      <c r="U91" s="14" t="e">
        <v>#REF!</v>
      </c>
      <c r="V91" s="14" t="e">
        <v>#REF!</v>
      </c>
      <c r="W91" s="14" t="e">
        <v>#REF!</v>
      </c>
      <c r="X91" s="14" t="e">
        <v>#REF!</v>
      </c>
      <c r="Y91" s="14" t="e">
        <v>#REF!</v>
      </c>
      <c r="Z91" s="14" t="b">
        <v>1</v>
      </c>
      <c r="AA91" s="14" t="e">
        <v>#REF!</v>
      </c>
    </row>
    <row r="92" spans="1:27" ht="12.75" customHeight="1" x14ac:dyDescent="0.25">
      <c r="A92" s="13">
        <v>17</v>
      </c>
      <c r="C92" s="3" t="s">
        <v>72</v>
      </c>
      <c r="D92" s="20">
        <v>476</v>
      </c>
      <c r="E92" s="24">
        <v>0.68</v>
      </c>
      <c r="F92" s="25">
        <v>0.32</v>
      </c>
      <c r="G92" s="25">
        <v>0.16</v>
      </c>
      <c r="H92" s="25">
        <v>0.17</v>
      </c>
      <c r="I92" s="50">
        <v>0.21000000000000002</v>
      </c>
      <c r="L92" s="19"/>
      <c r="N92" s="14" t="b">
        <v>1</v>
      </c>
      <c r="O92" s="14" t="b">
        <v>1</v>
      </c>
      <c r="P92" s="14" t="b">
        <v>0</v>
      </c>
      <c r="Q92" s="14" t="b">
        <v>1</v>
      </c>
      <c r="R92" s="14" t="e">
        <v>#REF!</v>
      </c>
      <c r="S92" s="14" t="e">
        <v>#REF!</v>
      </c>
      <c r="T92" s="14" t="e">
        <v>#REF!</v>
      </c>
      <c r="U92" s="14" t="e">
        <v>#REF!</v>
      </c>
      <c r="V92" s="14" t="e">
        <v>#REF!</v>
      </c>
      <c r="W92" s="14" t="e">
        <v>#REF!</v>
      </c>
      <c r="X92" s="14" t="e">
        <v>#REF!</v>
      </c>
      <c r="Y92" s="14" t="e">
        <v>#REF!</v>
      </c>
      <c r="Z92" s="14" t="b">
        <v>0</v>
      </c>
      <c r="AA92" s="14" t="e">
        <v>#REF!</v>
      </c>
    </row>
    <row r="93" spans="1:27" ht="12.75" customHeight="1" x14ac:dyDescent="0.25">
      <c r="C93" s="10" t="s">
        <v>84</v>
      </c>
      <c r="D93" s="23"/>
      <c r="E93" s="24"/>
      <c r="F93" s="25"/>
      <c r="G93" s="25"/>
      <c r="H93" s="25"/>
      <c r="I93" s="50"/>
      <c r="L93" s="19"/>
    </row>
    <row r="94" spans="1:27" ht="12.75" customHeight="1" x14ac:dyDescent="0.25">
      <c r="A94" s="13">
        <v>17</v>
      </c>
      <c r="C94" s="3" t="s">
        <v>22</v>
      </c>
      <c r="D94" s="20">
        <v>895</v>
      </c>
      <c r="E94" s="24">
        <v>0.63</v>
      </c>
      <c r="F94" s="25">
        <v>0.28000000000000003</v>
      </c>
      <c r="G94" s="25">
        <v>0.14000000000000001</v>
      </c>
      <c r="H94" s="25">
        <v>0.15</v>
      </c>
      <c r="I94" s="50">
        <v>0.25</v>
      </c>
      <c r="L94" s="19"/>
      <c r="N94" s="14" t="b">
        <v>1</v>
      </c>
      <c r="O94" s="14" t="b">
        <v>1</v>
      </c>
      <c r="P94" s="14" t="b">
        <v>0</v>
      </c>
      <c r="Q94" s="14" t="b">
        <v>0</v>
      </c>
      <c r="R94" s="14" t="e">
        <v>#REF!</v>
      </c>
      <c r="S94" s="14" t="e">
        <v>#REF!</v>
      </c>
      <c r="T94" s="14" t="e">
        <v>#REF!</v>
      </c>
      <c r="U94" s="14" t="e">
        <v>#REF!</v>
      </c>
      <c r="V94" s="14" t="e">
        <v>#REF!</v>
      </c>
      <c r="W94" s="14" t="e">
        <v>#REF!</v>
      </c>
      <c r="X94" s="14" t="e">
        <v>#REF!</v>
      </c>
      <c r="Y94" s="14" t="e">
        <v>#REF!</v>
      </c>
      <c r="Z94" s="14" t="b">
        <v>1</v>
      </c>
      <c r="AA94" s="14" t="e">
        <v>#REF!</v>
      </c>
    </row>
    <row r="95" spans="1:27" ht="12.75" customHeight="1" x14ac:dyDescent="0.25">
      <c r="A95" s="13">
        <v>17</v>
      </c>
      <c r="C95" s="3" t="s">
        <v>12</v>
      </c>
      <c r="D95" s="20">
        <v>161</v>
      </c>
      <c r="E95" s="24">
        <v>0.56999999999999995</v>
      </c>
      <c r="F95" s="25">
        <v>0.2</v>
      </c>
      <c r="G95" s="25">
        <v>0.11</v>
      </c>
      <c r="H95" s="25">
        <v>0.09</v>
      </c>
      <c r="I95" s="50">
        <v>0.16</v>
      </c>
      <c r="L95" s="19"/>
      <c r="N95" s="14" t="b">
        <v>0</v>
      </c>
      <c r="O95" s="14" t="b">
        <v>0</v>
      </c>
      <c r="P95" s="14" t="b">
        <v>0</v>
      </c>
      <c r="Q95" s="14" t="b">
        <v>0</v>
      </c>
      <c r="R95" s="14" t="e">
        <v>#REF!</v>
      </c>
      <c r="S95" s="14" t="e">
        <v>#REF!</v>
      </c>
      <c r="T95" s="14" t="e">
        <v>#REF!</v>
      </c>
      <c r="U95" s="14" t="e">
        <v>#REF!</v>
      </c>
      <c r="V95" s="14" t="e">
        <v>#REF!</v>
      </c>
      <c r="W95" s="14" t="e">
        <v>#REF!</v>
      </c>
      <c r="X95" s="14" t="e">
        <v>#REF!</v>
      </c>
      <c r="Y95" s="14" t="e">
        <v>#REF!</v>
      </c>
      <c r="Z95" s="14" t="b">
        <v>0</v>
      </c>
      <c r="AA95" s="14" t="e">
        <v>#REF!</v>
      </c>
    </row>
    <row r="96" spans="1:27" ht="12.75" customHeight="1" x14ac:dyDescent="0.25">
      <c r="C96" s="52" t="s">
        <v>89</v>
      </c>
      <c r="D96" s="23"/>
      <c r="E96" s="24"/>
      <c r="F96" s="25"/>
      <c r="G96" s="25"/>
      <c r="H96" s="25"/>
      <c r="I96" s="50"/>
      <c r="L96" s="19"/>
    </row>
    <row r="97" spans="1:35" ht="12.75" customHeight="1" x14ac:dyDescent="0.25">
      <c r="A97" s="13">
        <v>17</v>
      </c>
      <c r="C97" s="3" t="s">
        <v>22</v>
      </c>
      <c r="D97" s="20">
        <v>774</v>
      </c>
      <c r="E97" s="24">
        <v>0.63</v>
      </c>
      <c r="F97" s="25">
        <v>0.28000000000000003</v>
      </c>
      <c r="G97" s="25">
        <v>0.14000000000000001</v>
      </c>
      <c r="H97" s="25">
        <v>0.16</v>
      </c>
      <c r="I97" s="50">
        <v>0.27</v>
      </c>
      <c r="L97" s="19"/>
      <c r="N97" s="14" t="b">
        <v>1</v>
      </c>
      <c r="O97" s="14" t="b">
        <v>1</v>
      </c>
      <c r="P97" s="14" t="b">
        <v>0</v>
      </c>
      <c r="Q97" s="14" t="b">
        <v>1</v>
      </c>
      <c r="R97" s="14" t="e">
        <v>#REF!</v>
      </c>
      <c r="S97" s="14" t="e">
        <v>#REF!</v>
      </c>
      <c r="T97" s="14" t="e">
        <v>#REF!</v>
      </c>
      <c r="U97" s="14" t="e">
        <v>#REF!</v>
      </c>
      <c r="V97" s="14" t="e">
        <v>#REF!</v>
      </c>
      <c r="W97" s="14" t="e">
        <v>#REF!</v>
      </c>
      <c r="X97" s="14" t="e">
        <v>#REF!</v>
      </c>
      <c r="Y97" s="14" t="e">
        <v>#REF!</v>
      </c>
      <c r="Z97" s="14" t="b">
        <v>1</v>
      </c>
      <c r="AA97" s="14" t="e">
        <v>#REF!</v>
      </c>
    </row>
    <row r="98" spans="1:35" ht="12.75" customHeight="1" x14ac:dyDescent="0.25">
      <c r="A98" s="13">
        <v>17</v>
      </c>
      <c r="C98" s="3" t="s">
        <v>12</v>
      </c>
      <c r="D98" s="20">
        <v>282</v>
      </c>
      <c r="E98" s="24">
        <v>0.6</v>
      </c>
      <c r="F98" s="25">
        <v>0.22</v>
      </c>
      <c r="G98" s="25">
        <v>0.12</v>
      </c>
      <c r="H98" s="25">
        <v>0.1</v>
      </c>
      <c r="I98" s="50">
        <v>0.17</v>
      </c>
      <c r="L98" s="19"/>
      <c r="N98" s="14" t="b">
        <v>0</v>
      </c>
      <c r="O98" s="14" t="b">
        <v>0</v>
      </c>
      <c r="P98" s="14" t="b">
        <v>0</v>
      </c>
      <c r="Q98" s="14" t="b">
        <v>0</v>
      </c>
      <c r="R98" s="14" t="e">
        <v>#REF!</v>
      </c>
      <c r="S98" s="14" t="e">
        <v>#REF!</v>
      </c>
      <c r="T98" s="14" t="e">
        <v>#REF!</v>
      </c>
      <c r="U98" s="14" t="e">
        <v>#REF!</v>
      </c>
      <c r="V98" s="14" t="e">
        <v>#REF!</v>
      </c>
      <c r="W98" s="14" t="e">
        <v>#REF!</v>
      </c>
      <c r="X98" s="14" t="e">
        <v>#REF!</v>
      </c>
      <c r="Y98" s="14" t="e">
        <v>#REF!</v>
      </c>
      <c r="Z98" s="14" t="b">
        <v>0</v>
      </c>
      <c r="AA98" s="14" t="e">
        <v>#REF!</v>
      </c>
    </row>
    <row r="99" spans="1:35" ht="12.75" customHeight="1" x14ac:dyDescent="0.25">
      <c r="C99" s="10" t="s">
        <v>90</v>
      </c>
      <c r="D99" s="23"/>
      <c r="E99" s="24"/>
      <c r="F99" s="25"/>
      <c r="G99" s="25"/>
      <c r="H99" s="25"/>
      <c r="I99" s="50"/>
      <c r="L99" s="19"/>
    </row>
    <row r="100" spans="1:35" ht="12.75" customHeight="1" x14ac:dyDescent="0.25">
      <c r="A100" s="13">
        <v>17</v>
      </c>
      <c r="C100" s="3" t="s">
        <v>22</v>
      </c>
      <c r="D100" s="20">
        <v>1055</v>
      </c>
      <c r="E100" s="24">
        <v>0.62</v>
      </c>
      <c r="F100" s="25">
        <v>0.27</v>
      </c>
      <c r="G100" s="25">
        <v>0.14000000000000001</v>
      </c>
      <c r="H100" s="25">
        <v>0.14000000000000001</v>
      </c>
      <c r="I100" s="50">
        <v>0.24</v>
      </c>
      <c r="L100" s="19"/>
      <c r="N100" s="14" t="b">
        <v>1</v>
      </c>
      <c r="O100" s="14" t="b">
        <v>1</v>
      </c>
      <c r="P100" s="14" t="b">
        <v>0</v>
      </c>
      <c r="Q100" s="14" t="b">
        <v>0</v>
      </c>
      <c r="R100" s="14" t="e">
        <v>#REF!</v>
      </c>
      <c r="S100" s="14" t="e">
        <v>#REF!</v>
      </c>
      <c r="T100" s="14" t="e">
        <v>#REF!</v>
      </c>
      <c r="U100" s="14" t="e">
        <v>#REF!</v>
      </c>
      <c r="V100" s="14" t="e">
        <v>#REF!</v>
      </c>
      <c r="W100" s="14" t="e">
        <v>#REF!</v>
      </c>
      <c r="X100" s="14" t="e">
        <v>#REF!</v>
      </c>
      <c r="Y100" s="14" t="e">
        <v>#REF!</v>
      </c>
      <c r="Z100" s="14" t="b">
        <v>1</v>
      </c>
      <c r="AA100" s="14" t="e">
        <v>#REF!</v>
      </c>
    </row>
    <row r="101" spans="1:35" ht="12.75" customHeight="1" x14ac:dyDescent="0.25">
      <c r="A101" s="13">
        <v>17</v>
      </c>
      <c r="C101" s="3" t="s">
        <v>12</v>
      </c>
      <c r="D101" s="20">
        <v>1</v>
      </c>
      <c r="E101" s="24"/>
      <c r="F101" s="25"/>
      <c r="G101" s="25"/>
      <c r="H101" s="25"/>
      <c r="I101" s="50">
        <v>0</v>
      </c>
      <c r="L101" s="19"/>
      <c r="N101" s="14" t="b">
        <v>0</v>
      </c>
      <c r="O101" s="14" t="b">
        <v>0</v>
      </c>
      <c r="P101" s="14" t="b">
        <v>0</v>
      </c>
      <c r="Q101" s="14" t="b">
        <v>0</v>
      </c>
      <c r="R101" s="14" t="e">
        <v>#REF!</v>
      </c>
      <c r="S101" s="14" t="e">
        <v>#REF!</v>
      </c>
      <c r="T101" s="14" t="e">
        <v>#REF!</v>
      </c>
      <c r="U101" s="14" t="e">
        <v>#REF!</v>
      </c>
      <c r="V101" s="14" t="e">
        <v>#REF!</v>
      </c>
      <c r="W101" s="14" t="e">
        <v>#REF!</v>
      </c>
      <c r="X101" s="14" t="e">
        <v>#REF!</v>
      </c>
      <c r="Y101" s="14" t="e">
        <v>#REF!</v>
      </c>
      <c r="Z101" s="14" t="b">
        <v>0</v>
      </c>
      <c r="AA101" s="14" t="e">
        <v>#REF!</v>
      </c>
    </row>
    <row r="102" spans="1:35" ht="12.75" customHeight="1" x14ac:dyDescent="0.25">
      <c r="C102" s="52" t="s">
        <v>91</v>
      </c>
      <c r="D102" s="23"/>
      <c r="E102" s="24"/>
      <c r="F102" s="25"/>
      <c r="G102" s="25"/>
      <c r="H102" s="25"/>
      <c r="I102" s="50"/>
      <c r="L102" s="19"/>
    </row>
    <row r="103" spans="1:35" ht="12.75" customHeight="1" x14ac:dyDescent="0.25">
      <c r="A103" s="13">
        <v>18</v>
      </c>
      <c r="C103" s="3" t="s">
        <v>87</v>
      </c>
      <c r="D103" s="20">
        <v>137</v>
      </c>
      <c r="E103" s="24">
        <v>0.55000000000000004</v>
      </c>
      <c r="F103" s="25">
        <v>0.18</v>
      </c>
      <c r="G103" s="25">
        <v>0.15</v>
      </c>
      <c r="H103" s="25">
        <v>0.18</v>
      </c>
      <c r="I103" s="50">
        <v>0.24000000000000005</v>
      </c>
      <c r="L103" s="19"/>
      <c r="N103" s="14" t="b">
        <v>0</v>
      </c>
      <c r="O103" s="14" t="b">
        <v>0</v>
      </c>
      <c r="P103" s="14" t="b">
        <v>0</v>
      </c>
      <c r="Q103" s="14" t="b">
        <v>1</v>
      </c>
      <c r="R103" s="14" t="e">
        <v>#REF!</v>
      </c>
      <c r="S103" s="14" t="e">
        <v>#REF!</v>
      </c>
      <c r="T103" s="14" t="e">
        <v>#REF!</v>
      </c>
      <c r="U103" s="14" t="e">
        <v>#REF!</v>
      </c>
      <c r="V103" s="14" t="e">
        <v>#REF!</v>
      </c>
      <c r="W103" s="14" t="e">
        <v>#REF!</v>
      </c>
      <c r="X103" s="14" t="e">
        <v>#REF!</v>
      </c>
      <c r="Y103" s="14" t="e">
        <v>#REF!</v>
      </c>
      <c r="Z103" s="14" t="b">
        <v>0</v>
      </c>
      <c r="AA103" s="14" t="e">
        <v>#REF!</v>
      </c>
    </row>
    <row r="104" spans="1:35" ht="12.75" customHeight="1" x14ac:dyDescent="0.25">
      <c r="A104" s="13">
        <v>18</v>
      </c>
      <c r="C104" s="3" t="s">
        <v>79</v>
      </c>
      <c r="D104" s="20">
        <v>285</v>
      </c>
      <c r="E104" s="24">
        <v>0.62</v>
      </c>
      <c r="F104" s="25">
        <v>0.28999999999999998</v>
      </c>
      <c r="G104" s="25">
        <v>0.12</v>
      </c>
      <c r="H104" s="25">
        <v>0.11</v>
      </c>
      <c r="I104" s="50">
        <v>0.28000000000000003</v>
      </c>
      <c r="L104" s="19"/>
      <c r="N104" s="14" t="b">
        <v>1</v>
      </c>
      <c r="O104" s="14" t="b">
        <v>1</v>
      </c>
      <c r="P104" s="14" t="b">
        <v>0</v>
      </c>
      <c r="Q104" s="14" t="b">
        <v>0</v>
      </c>
      <c r="R104" s="14" t="e">
        <v>#REF!</v>
      </c>
      <c r="S104" s="14" t="e">
        <v>#REF!</v>
      </c>
      <c r="T104" s="14" t="e">
        <v>#REF!</v>
      </c>
      <c r="U104" s="14" t="e">
        <v>#REF!</v>
      </c>
      <c r="V104" s="14" t="e">
        <v>#REF!</v>
      </c>
      <c r="W104" s="14" t="e">
        <v>#REF!</v>
      </c>
      <c r="X104" s="14" t="e">
        <v>#REF!</v>
      </c>
      <c r="Y104" s="14" t="e">
        <v>#REF!</v>
      </c>
      <c r="Z104" s="14" t="b">
        <v>0</v>
      </c>
      <c r="AA104" s="14" t="e">
        <v>#REF!</v>
      </c>
    </row>
    <row r="105" spans="1:35" ht="12.75" customHeight="1" x14ac:dyDescent="0.25">
      <c r="A105" s="13">
        <v>18</v>
      </c>
      <c r="C105" s="3" t="s">
        <v>79</v>
      </c>
      <c r="D105" s="20">
        <v>430</v>
      </c>
      <c r="E105" s="24">
        <v>0.67</v>
      </c>
      <c r="F105" s="25">
        <v>0.3</v>
      </c>
      <c r="G105" s="25">
        <v>0.17</v>
      </c>
      <c r="H105" s="25">
        <v>0.17</v>
      </c>
      <c r="I105" s="50">
        <v>0.23</v>
      </c>
      <c r="L105" s="19"/>
      <c r="N105" s="14" t="b">
        <v>1</v>
      </c>
      <c r="O105" s="14" t="b">
        <v>1</v>
      </c>
      <c r="P105" s="14" t="b">
        <v>1</v>
      </c>
      <c r="Q105" s="14" t="b">
        <v>1</v>
      </c>
      <c r="R105" s="14" t="e">
        <v>#REF!</v>
      </c>
      <c r="S105" s="14" t="e">
        <v>#REF!</v>
      </c>
      <c r="T105" s="14" t="e">
        <v>#REF!</v>
      </c>
      <c r="U105" s="14" t="e">
        <v>#REF!</v>
      </c>
      <c r="V105" s="14" t="e">
        <v>#REF!</v>
      </c>
      <c r="W105" s="14" t="e">
        <v>#REF!</v>
      </c>
      <c r="X105" s="14" t="e">
        <v>#REF!</v>
      </c>
      <c r="Y105" s="14" t="e">
        <v>#REF!</v>
      </c>
      <c r="Z105" s="14" t="b">
        <v>0</v>
      </c>
      <c r="AA105" s="14" t="e">
        <v>#REF!</v>
      </c>
    </row>
    <row r="106" spans="1:35" ht="12.75" customHeight="1" x14ac:dyDescent="0.25">
      <c r="A106" s="13">
        <v>18</v>
      </c>
      <c r="C106" s="3" t="s">
        <v>88</v>
      </c>
      <c r="D106" s="27">
        <v>204</v>
      </c>
      <c r="E106" s="28">
        <v>0.55000000000000004</v>
      </c>
      <c r="F106" s="29">
        <v>0.22</v>
      </c>
      <c r="G106" s="29">
        <v>0.09</v>
      </c>
      <c r="H106" s="29">
        <v>0.1</v>
      </c>
      <c r="I106" s="51">
        <v>0.26</v>
      </c>
      <c r="L106" s="19"/>
      <c r="N106" s="14" t="b">
        <v>0</v>
      </c>
      <c r="O106" s="14" t="b">
        <v>0</v>
      </c>
      <c r="P106" s="14" t="b">
        <v>0</v>
      </c>
      <c r="Q106" s="14" t="b">
        <v>0</v>
      </c>
      <c r="R106" s="14" t="e">
        <v>#REF!</v>
      </c>
      <c r="S106" s="14" t="e">
        <v>#REF!</v>
      </c>
      <c r="T106" s="14" t="e">
        <v>#REF!</v>
      </c>
      <c r="U106" s="14" t="e">
        <v>#REF!</v>
      </c>
      <c r="V106" s="14" t="e">
        <v>#REF!</v>
      </c>
      <c r="W106" s="14" t="e">
        <v>#REF!</v>
      </c>
      <c r="X106" s="14" t="e">
        <v>#REF!</v>
      </c>
      <c r="Y106" s="14" t="e">
        <v>#REF!</v>
      </c>
      <c r="Z106" s="14" t="b">
        <v>0</v>
      </c>
      <c r="AA106" s="14" t="e">
        <v>#REF!</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38 E43 E50 E53 E68 E71 E75 E80 E102">
    <cfRule type="expression" dxfId="201" priority="42">
      <formula>K13=TRUE</formula>
    </cfRule>
  </conditionalFormatting>
  <conditionalFormatting sqref="E35">
    <cfRule type="expression" dxfId="200" priority="29">
      <formula>K35=TRUE</formula>
    </cfRule>
  </conditionalFormatting>
  <conditionalFormatting sqref="E60">
    <cfRule type="expression" dxfId="199" priority="26">
      <formula>K60=TRUE</formula>
    </cfRule>
  </conditionalFormatting>
  <conditionalFormatting sqref="E64">
    <cfRule type="expression" dxfId="198" priority="18">
      <formula>K64=TRUE</formula>
    </cfRule>
  </conditionalFormatting>
  <conditionalFormatting sqref="E84">
    <cfRule type="expression" dxfId="197" priority="15">
      <formula>K84=TRUE</formula>
    </cfRule>
  </conditionalFormatting>
  <conditionalFormatting sqref="E89">
    <cfRule type="expression" dxfId="196" priority="13">
      <formula>K89=TRUE</formula>
    </cfRule>
  </conditionalFormatting>
  <conditionalFormatting sqref="E93">
    <cfRule type="expression" dxfId="195" priority="10">
      <formula>K93=TRUE</formula>
    </cfRule>
  </conditionalFormatting>
  <conditionalFormatting sqref="E96">
    <cfRule type="expression" dxfId="194" priority="8">
      <formula>K96=TRUE</formula>
    </cfRule>
  </conditionalFormatting>
  <conditionalFormatting sqref="E99">
    <cfRule type="expression" dxfId="193" priority="5">
      <formula>K99=TRUE</formula>
    </cfRule>
  </conditionalFormatting>
  <conditionalFormatting sqref="E112:E142">
    <cfRule type="expression" dxfId="192" priority="39">
      <formula>K112=TRUE</formula>
    </cfRule>
  </conditionalFormatting>
  <conditionalFormatting sqref="E154:E195">
    <cfRule type="expression" dxfId="191" priority="41">
      <formula>K154=TRUE</formula>
    </cfRule>
  </conditionalFormatting>
  <conditionalFormatting sqref="E207:E248">
    <cfRule type="expression" dxfId="190" priority="40">
      <formula>K207=TRUE</formula>
    </cfRule>
  </conditionalFormatting>
  <conditionalFormatting sqref="I11:I12 I29:I31 I33:I34 I36:I37 I51:I52 I65:I67 I69:I70 I72:I74 I81:I83 I94:I95 I97:I98 I100:I101 I14:I21 I23:I24 I26:I27 I39:I42 I44:I49 I54:I59 I61:I63 I76:I79 I85:I88 I90:I92 I103:I106">
    <cfRule type="expression" dxfId="189" priority="30">
      <formula>Z11=TRUE</formula>
    </cfRule>
  </conditionalFormatting>
  <conditionalFormatting sqref="I13 I22 I25 I28 I32 I43 I50 I53 I71 I75 I80 I102 I112:I142 I35 I38 I60 I64 I68 I84 I89 I93 I96 I99 I154:I195 I207:I248">
    <cfRule type="expression" dxfId="188" priority="32">
      <formula>X13=TRUE</formula>
    </cfRule>
  </conditionalFormatting>
  <conditionalFormatting sqref="J111:J267">
    <cfRule type="expression" dxfId="187" priority="37">
      <formula>Z111=TRUE</formula>
    </cfRule>
  </conditionalFormatting>
  <conditionalFormatting sqref="L8:L106">
    <cfRule type="cellIs" dxfId="186" priority="2" operator="notEqual">
      <formula>1</formula>
    </cfRule>
  </conditionalFormatting>
  <conditionalFormatting sqref="E11:H12 E29:H31 E33:H34 E36:H37 E51:H52 E65:H67 E69:H70 E72:H74 E81:H83 E94:H95 E97:H98 E100:H101 E14:H21 E23:H24 E26:H27 E39:H42 E44:H49 E54:H59 E61:H63 E76:H79 E85:H88 E90:H92 E103:H106">
    <cfRule type="expression" dxfId="185" priority="1028">
      <formula>N11=TRUE</formula>
    </cfRule>
  </conditionalFormatting>
  <conditionalFormatting sqref="F13:H13 F22:H22 F25:H25 F28:H28 F32:H32 F43:H43 F50:H50 F53:H53 F71:H71 F75:H75 F80:H80 F102:H102 F112:H142 F35:H35 F38:H38 F60:H60 F64:H64 F68:H68 F84:H84 F89:H89 F93:H93 F96:H96 F99:H99 F154:H195 F207:H248">
    <cfRule type="expression" dxfId="184" priority="1074">
      <formula>M13=TRUE</formula>
    </cfRule>
  </conditionalFormatting>
  <conditionalFormatting sqref="G110">
    <cfRule type="expression" dxfId="183" priority="1">
      <formula>W110=TRUE</formula>
    </cfRule>
  </conditionalFormatting>
  <pageMargins left="0.7" right="0.7" top="0.75" bottom="0.75" header="0.3" footer="0.3"/>
  <pageSetup paperSize="9" orientation="portrait" verticalDpi="0" r:id="rId1"/>
  <drawing r:id="rId2"/>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sheetPr codeName="Worksheet____121"/>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0.28515625" style="3" customWidth="1"/>
    <col min="8"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309</v>
      </c>
      <c r="D4" s="4"/>
      <c r="I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305</v>
      </c>
      <c r="F7" s="6" t="s">
        <v>306</v>
      </c>
      <c r="G7" s="6" t="s">
        <v>307</v>
      </c>
      <c r="H7" s="6" t="s">
        <v>308</v>
      </c>
      <c r="I7" s="6" t="s">
        <v>21</v>
      </c>
    </row>
    <row r="8" spans="1:35" x14ac:dyDescent="0.25">
      <c r="C8" s="7" t="s">
        <v>0</v>
      </c>
      <c r="D8" s="8">
        <v>2177</v>
      </c>
      <c r="E8" s="18">
        <v>0.01</v>
      </c>
      <c r="F8" s="18">
        <v>0.02</v>
      </c>
      <c r="G8" s="18">
        <v>0.1</v>
      </c>
      <c r="H8" s="18">
        <v>0.17</v>
      </c>
      <c r="I8" s="33"/>
      <c r="L8" s="19"/>
    </row>
    <row r="9" spans="1:35" ht="12.75" customHeight="1" x14ac:dyDescent="0.25">
      <c r="C9" s="9" t="s">
        <v>1</v>
      </c>
      <c r="D9" s="20">
        <v>656</v>
      </c>
      <c r="E9" s="64">
        <v>0.04</v>
      </c>
      <c r="F9" s="65">
        <v>0.08</v>
      </c>
      <c r="G9" s="65">
        <v>0.32</v>
      </c>
      <c r="H9" s="65">
        <v>0.56000000000000005</v>
      </c>
      <c r="I9" s="67">
        <v>3.4</v>
      </c>
      <c r="L9" s="19"/>
    </row>
    <row r="10" spans="1:35" ht="12.75" customHeight="1" x14ac:dyDescent="0.25">
      <c r="C10" s="10" t="s">
        <v>26</v>
      </c>
      <c r="D10" s="23"/>
      <c r="E10" s="23"/>
      <c r="I10" s="35"/>
    </row>
    <row r="11" spans="1:35" ht="12.75" customHeight="1" x14ac:dyDescent="0.25">
      <c r="A11" s="13">
        <v>1</v>
      </c>
      <c r="C11" s="3" t="s">
        <v>27</v>
      </c>
      <c r="D11" s="20">
        <v>279</v>
      </c>
      <c r="E11" s="24">
        <v>0.06</v>
      </c>
      <c r="F11" s="25">
        <v>0.08</v>
      </c>
      <c r="G11" s="25">
        <v>0.32</v>
      </c>
      <c r="H11" s="25">
        <v>0.54</v>
      </c>
      <c r="I11" s="36">
        <v>3.3</v>
      </c>
      <c r="L11" s="19"/>
      <c r="N11" s="14" t="b">
        <v>0</v>
      </c>
      <c r="O11" s="14" t="b">
        <v>0</v>
      </c>
      <c r="P11" s="14" t="b">
        <v>0</v>
      </c>
      <c r="Q11" s="14" t="e">
        <v>#REF!</v>
      </c>
      <c r="R11" s="14" t="e">
        <v>#REF!</v>
      </c>
      <c r="S11" s="14" t="e">
        <v>#REF!</v>
      </c>
      <c r="T11" s="14" t="e">
        <v>#REF!</v>
      </c>
      <c r="U11" s="14" t="e">
        <v>#REF!</v>
      </c>
      <c r="V11" s="14" t="e">
        <v>#REF!</v>
      </c>
      <c r="W11" s="14" t="e">
        <v>#REF!</v>
      </c>
      <c r="X11" s="14" t="e">
        <v>#REF!</v>
      </c>
      <c r="Y11" s="14" t="e">
        <v>#REF!</v>
      </c>
      <c r="Z11" s="14" t="b">
        <v>0</v>
      </c>
      <c r="AA11" s="14" t="b">
        <v>0</v>
      </c>
    </row>
    <row r="12" spans="1:35" ht="12.75" customHeight="1" x14ac:dyDescent="0.25">
      <c r="A12" s="13">
        <v>1</v>
      </c>
      <c r="C12" s="3" t="s">
        <v>28</v>
      </c>
      <c r="D12" s="20">
        <v>377</v>
      </c>
      <c r="E12" s="24">
        <v>0.03</v>
      </c>
      <c r="F12" s="25">
        <v>0.08</v>
      </c>
      <c r="G12" s="25">
        <v>0.33</v>
      </c>
      <c r="H12" s="25">
        <v>0.56000000000000005</v>
      </c>
      <c r="I12" s="36">
        <v>3.4</v>
      </c>
      <c r="L12" s="19"/>
      <c r="N12" s="14" t="b">
        <v>0</v>
      </c>
      <c r="O12" s="14" t="b">
        <v>0</v>
      </c>
      <c r="P12" s="14" t="b">
        <v>0</v>
      </c>
      <c r="Q12" s="14" t="e">
        <v>#REF!</v>
      </c>
      <c r="R12" s="14" t="e">
        <v>#REF!</v>
      </c>
      <c r="S12" s="14" t="e">
        <v>#REF!</v>
      </c>
      <c r="T12" s="14" t="e">
        <v>#REF!</v>
      </c>
      <c r="U12" s="14" t="e">
        <v>#REF!</v>
      </c>
      <c r="V12" s="14" t="e">
        <v>#REF!</v>
      </c>
      <c r="W12" s="14" t="e">
        <v>#REF!</v>
      </c>
      <c r="X12" s="14" t="e">
        <v>#REF!</v>
      </c>
      <c r="Y12" s="14" t="e">
        <v>#REF!</v>
      </c>
      <c r="Z12" s="14" t="b">
        <v>0</v>
      </c>
      <c r="AA12" s="14" t="b">
        <v>1</v>
      </c>
    </row>
    <row r="13" spans="1:35" ht="12.75" customHeight="1" x14ac:dyDescent="0.25">
      <c r="C13" s="10" t="s">
        <v>29</v>
      </c>
      <c r="D13" s="23"/>
      <c r="E13" s="24"/>
      <c r="F13" s="25"/>
      <c r="G13" s="25"/>
      <c r="H13" s="25"/>
      <c r="I13" s="36"/>
      <c r="L13" s="19"/>
    </row>
    <row r="14" spans="1:35" ht="12.75" customHeight="1" x14ac:dyDescent="0.25">
      <c r="A14" s="13">
        <v>2</v>
      </c>
      <c r="C14" s="3" t="s">
        <v>30</v>
      </c>
      <c r="D14" s="20">
        <v>122</v>
      </c>
      <c r="E14" s="24">
        <v>0.04</v>
      </c>
      <c r="F14" s="25">
        <v>0.09</v>
      </c>
      <c r="G14" s="25">
        <v>0.28000000000000003</v>
      </c>
      <c r="H14" s="25">
        <v>0.59</v>
      </c>
      <c r="I14" s="36">
        <v>3.4</v>
      </c>
      <c r="L14" s="19"/>
      <c r="N14" s="14" t="b">
        <v>0</v>
      </c>
      <c r="O14" s="14" t="b">
        <v>0</v>
      </c>
      <c r="P14" s="14" t="b">
        <v>0</v>
      </c>
      <c r="Q14" s="14" t="e">
        <v>#REF!</v>
      </c>
      <c r="R14" s="14" t="e">
        <v>#REF!</v>
      </c>
      <c r="S14" s="14" t="e">
        <v>#REF!</v>
      </c>
      <c r="T14" s="14" t="e">
        <v>#REF!</v>
      </c>
      <c r="U14" s="14" t="e">
        <v>#REF!</v>
      </c>
      <c r="V14" s="14" t="e">
        <v>#REF!</v>
      </c>
      <c r="W14" s="14" t="e">
        <v>#REF!</v>
      </c>
      <c r="X14" s="14" t="e">
        <v>#REF!</v>
      </c>
      <c r="Y14" s="14" t="e">
        <v>#REF!</v>
      </c>
      <c r="Z14" s="14" t="b">
        <v>1</v>
      </c>
      <c r="AA14" s="14" t="b">
        <v>1</v>
      </c>
    </row>
    <row r="15" spans="1:35" ht="12.75" customHeight="1" x14ac:dyDescent="0.25">
      <c r="A15" s="13">
        <v>2</v>
      </c>
      <c r="C15" s="3" t="s">
        <v>31</v>
      </c>
      <c r="D15" s="20">
        <v>122</v>
      </c>
      <c r="E15" s="24">
        <v>7.0000000000000007E-2</v>
      </c>
      <c r="F15" s="25">
        <v>0.1</v>
      </c>
      <c r="G15" s="25">
        <v>0.34</v>
      </c>
      <c r="H15" s="25">
        <v>0.5</v>
      </c>
      <c r="I15" s="36">
        <v>3.3</v>
      </c>
      <c r="L15" s="19"/>
      <c r="N15" s="14" t="b">
        <v>0</v>
      </c>
      <c r="O15" s="14" t="b">
        <v>0</v>
      </c>
      <c r="P15" s="14" t="b">
        <v>1</v>
      </c>
      <c r="Q15" s="14" t="e">
        <v>#REF!</v>
      </c>
      <c r="R15" s="14" t="e">
        <v>#REF!</v>
      </c>
      <c r="S15" s="14" t="e">
        <v>#REF!</v>
      </c>
      <c r="T15" s="14" t="e">
        <v>#REF!</v>
      </c>
      <c r="U15" s="14" t="e">
        <v>#REF!</v>
      </c>
      <c r="V15" s="14" t="e">
        <v>#REF!</v>
      </c>
      <c r="W15" s="14" t="e">
        <v>#REF!</v>
      </c>
      <c r="X15" s="14" t="e">
        <v>#REF!</v>
      </c>
      <c r="Y15" s="14" t="e">
        <v>#REF!</v>
      </c>
      <c r="Z15" s="14" t="b">
        <v>0</v>
      </c>
      <c r="AA15" s="14" t="b">
        <v>0</v>
      </c>
    </row>
    <row r="16" spans="1:35" ht="12.75" customHeight="1" x14ac:dyDescent="0.25">
      <c r="A16" s="13">
        <v>2</v>
      </c>
      <c r="C16" s="3" t="s">
        <v>32</v>
      </c>
      <c r="D16" s="20">
        <v>117</v>
      </c>
      <c r="E16" s="24">
        <v>0.03</v>
      </c>
      <c r="F16" s="25">
        <v>0.1</v>
      </c>
      <c r="G16" s="25">
        <v>0.33</v>
      </c>
      <c r="H16" s="25">
        <v>0.53</v>
      </c>
      <c r="I16" s="36">
        <v>3.4</v>
      </c>
      <c r="L16" s="19"/>
      <c r="N16" s="14" t="b">
        <v>0</v>
      </c>
      <c r="O16" s="14" t="b">
        <v>0</v>
      </c>
      <c r="P16" s="14" t="b">
        <v>1</v>
      </c>
      <c r="Q16" s="14" t="e">
        <v>#REF!</v>
      </c>
      <c r="R16" s="14" t="e">
        <v>#REF!</v>
      </c>
      <c r="S16" s="14" t="e">
        <v>#REF!</v>
      </c>
      <c r="T16" s="14" t="e">
        <v>#REF!</v>
      </c>
      <c r="U16" s="14" t="e">
        <v>#REF!</v>
      </c>
      <c r="V16" s="14" t="e">
        <v>#REF!</v>
      </c>
      <c r="W16" s="14" t="e">
        <v>#REF!</v>
      </c>
      <c r="X16" s="14" t="e">
        <v>#REF!</v>
      </c>
      <c r="Y16" s="14" t="e">
        <v>#REF!</v>
      </c>
      <c r="Z16" s="14" t="b">
        <v>0</v>
      </c>
      <c r="AA16" s="14" t="b">
        <v>1</v>
      </c>
    </row>
    <row r="17" spans="1:27" ht="12.75" customHeight="1" x14ac:dyDescent="0.25">
      <c r="A17" s="13">
        <v>2</v>
      </c>
      <c r="C17" s="3" t="s">
        <v>33</v>
      </c>
      <c r="D17" s="20">
        <v>109</v>
      </c>
      <c r="E17" s="24">
        <v>7.0000000000000007E-2</v>
      </c>
      <c r="F17" s="25">
        <v>0.06</v>
      </c>
      <c r="G17" s="25">
        <v>0.33</v>
      </c>
      <c r="H17" s="25">
        <v>0.54</v>
      </c>
      <c r="I17" s="36">
        <v>3.3</v>
      </c>
      <c r="L17" s="19"/>
      <c r="N17" s="14" t="b">
        <v>0</v>
      </c>
      <c r="O17" s="14" t="b">
        <v>0</v>
      </c>
      <c r="P17" s="14" t="b">
        <v>1</v>
      </c>
      <c r="Q17" s="14" t="e">
        <v>#REF!</v>
      </c>
      <c r="R17" s="14" t="e">
        <v>#REF!</v>
      </c>
      <c r="S17" s="14" t="e">
        <v>#REF!</v>
      </c>
      <c r="T17" s="14" t="e">
        <v>#REF!</v>
      </c>
      <c r="U17" s="14" t="e">
        <v>#REF!</v>
      </c>
      <c r="V17" s="14" t="e">
        <v>#REF!</v>
      </c>
      <c r="W17" s="14" t="e">
        <v>#REF!</v>
      </c>
      <c r="X17" s="14" t="e">
        <v>#REF!</v>
      </c>
      <c r="Y17" s="14" t="e">
        <v>#REF!</v>
      </c>
      <c r="Z17" s="14" t="b">
        <v>0</v>
      </c>
      <c r="AA17" s="14" t="b">
        <v>0</v>
      </c>
    </row>
    <row r="18" spans="1:27" ht="12.75" customHeight="1" x14ac:dyDescent="0.25">
      <c r="A18" s="13">
        <v>2</v>
      </c>
      <c r="C18" s="3" t="s">
        <v>34</v>
      </c>
      <c r="D18" s="20">
        <v>100</v>
      </c>
      <c r="E18" s="24">
        <v>0.03</v>
      </c>
      <c r="F18" s="25">
        <v>0.05</v>
      </c>
      <c r="G18" s="25">
        <v>0.35</v>
      </c>
      <c r="H18" s="25">
        <v>0.56999999999999995</v>
      </c>
      <c r="I18" s="36">
        <v>3.5</v>
      </c>
      <c r="L18" s="19"/>
      <c r="N18" s="14" t="b">
        <v>0</v>
      </c>
      <c r="O18" s="14" t="b">
        <v>0</v>
      </c>
      <c r="P18" s="14" t="b">
        <v>1</v>
      </c>
      <c r="Q18" s="14" t="e">
        <v>#REF!</v>
      </c>
      <c r="R18" s="14" t="e">
        <v>#REF!</v>
      </c>
      <c r="S18" s="14" t="e">
        <v>#REF!</v>
      </c>
      <c r="T18" s="14" t="e">
        <v>#REF!</v>
      </c>
      <c r="U18" s="14" t="e">
        <v>#REF!</v>
      </c>
      <c r="V18" s="14" t="e">
        <v>#REF!</v>
      </c>
      <c r="W18" s="14" t="e">
        <v>#REF!</v>
      </c>
      <c r="X18" s="14" t="e">
        <v>#REF!</v>
      </c>
      <c r="Y18" s="14" t="e">
        <v>#REF!</v>
      </c>
      <c r="Z18" s="14" t="b">
        <v>1</v>
      </c>
      <c r="AA18" s="14" t="b">
        <v>1</v>
      </c>
    </row>
    <row r="19" spans="1:27" ht="12.75" customHeight="1" x14ac:dyDescent="0.25">
      <c r="A19" s="13">
        <v>2</v>
      </c>
      <c r="C19" s="3" t="s">
        <v>35</v>
      </c>
      <c r="D19" s="20">
        <v>35</v>
      </c>
      <c r="E19" s="24"/>
      <c r="F19" s="25">
        <v>0.11</v>
      </c>
      <c r="G19" s="25">
        <v>0.4</v>
      </c>
      <c r="H19" s="25">
        <v>0.49</v>
      </c>
      <c r="I19" s="36">
        <v>3.4</v>
      </c>
      <c r="L19" s="19"/>
      <c r="N19" s="14" t="b">
        <v>0</v>
      </c>
      <c r="O19" s="14" t="b">
        <v>0</v>
      </c>
      <c r="P19" s="14" t="b">
        <v>1</v>
      </c>
      <c r="Q19" s="14" t="e">
        <v>#REF!</v>
      </c>
      <c r="R19" s="14" t="e">
        <v>#REF!</v>
      </c>
      <c r="S19" s="14" t="e">
        <v>#REF!</v>
      </c>
      <c r="T19" s="14" t="e">
        <v>#REF!</v>
      </c>
      <c r="U19" s="14" t="e">
        <v>#REF!</v>
      </c>
      <c r="V19" s="14" t="e">
        <v>#REF!</v>
      </c>
      <c r="W19" s="14" t="e">
        <v>#REF!</v>
      </c>
      <c r="X19" s="14" t="e">
        <v>#REF!</v>
      </c>
      <c r="Y19" s="14" t="e">
        <v>#REF!</v>
      </c>
      <c r="Z19" s="14" t="b">
        <v>0</v>
      </c>
      <c r="AA19" s="14" t="b">
        <v>1</v>
      </c>
    </row>
    <row r="20" spans="1:27" ht="12.75" customHeight="1" x14ac:dyDescent="0.25">
      <c r="A20" s="13">
        <v>2</v>
      </c>
      <c r="C20" s="3" t="s">
        <v>36</v>
      </c>
      <c r="D20" s="20">
        <v>26</v>
      </c>
      <c r="E20" s="24"/>
      <c r="F20" s="25">
        <v>0.08</v>
      </c>
      <c r="G20" s="25">
        <v>0.23</v>
      </c>
      <c r="H20" s="25">
        <v>0.69</v>
      </c>
      <c r="I20" s="36">
        <v>3.6</v>
      </c>
      <c r="L20" s="19"/>
      <c r="N20" s="14" t="b">
        <v>0</v>
      </c>
      <c r="O20" s="14" t="b">
        <v>0</v>
      </c>
      <c r="P20" s="14" t="b">
        <v>0</v>
      </c>
      <c r="Q20" s="14" t="e">
        <v>#REF!</v>
      </c>
      <c r="R20" s="14" t="e">
        <v>#REF!</v>
      </c>
      <c r="S20" s="14" t="e">
        <v>#REF!</v>
      </c>
      <c r="T20" s="14" t="e">
        <v>#REF!</v>
      </c>
      <c r="U20" s="14" t="e">
        <v>#REF!</v>
      </c>
      <c r="V20" s="14" t="e">
        <v>#REF!</v>
      </c>
      <c r="W20" s="14" t="e">
        <v>#REF!</v>
      </c>
      <c r="X20" s="14" t="e">
        <v>#REF!</v>
      </c>
      <c r="Y20" s="14" t="e">
        <v>#REF!</v>
      </c>
      <c r="Z20" s="14" t="b">
        <v>1</v>
      </c>
      <c r="AA20" s="14" t="b">
        <v>1</v>
      </c>
    </row>
    <row r="21" spans="1:27" ht="12.75" customHeight="1" x14ac:dyDescent="0.25">
      <c r="A21" s="13">
        <v>2</v>
      </c>
      <c r="C21" s="3" t="s">
        <v>37</v>
      </c>
      <c r="D21" s="20">
        <v>25</v>
      </c>
      <c r="E21" s="24">
        <v>0.04</v>
      </c>
      <c r="F21" s="25"/>
      <c r="G21" s="25">
        <v>0.24</v>
      </c>
      <c r="H21" s="25">
        <v>0.72</v>
      </c>
      <c r="I21" s="36">
        <v>3.6</v>
      </c>
      <c r="L21" s="19"/>
      <c r="N21" s="14" t="b">
        <v>0</v>
      </c>
      <c r="O21" s="14" t="b">
        <v>0</v>
      </c>
      <c r="P21" s="14" t="b">
        <v>0</v>
      </c>
      <c r="Q21" s="14" t="e">
        <v>#REF!</v>
      </c>
      <c r="R21" s="14" t="e">
        <v>#REF!</v>
      </c>
      <c r="S21" s="14" t="e">
        <v>#REF!</v>
      </c>
      <c r="T21" s="14" t="e">
        <v>#REF!</v>
      </c>
      <c r="U21" s="14" t="e">
        <v>#REF!</v>
      </c>
      <c r="V21" s="14" t="e">
        <v>#REF!</v>
      </c>
      <c r="W21" s="14" t="e">
        <v>#REF!</v>
      </c>
      <c r="X21" s="14" t="e">
        <v>#REF!</v>
      </c>
      <c r="Y21" s="14" t="e">
        <v>#REF!</v>
      </c>
      <c r="Z21" s="14" t="b">
        <v>1</v>
      </c>
      <c r="AA21" s="14" t="b">
        <v>1</v>
      </c>
    </row>
    <row r="22" spans="1:27" ht="12.75" customHeight="1" x14ac:dyDescent="0.25">
      <c r="C22" s="10" t="s">
        <v>38</v>
      </c>
      <c r="D22" s="23"/>
      <c r="E22" s="24"/>
      <c r="F22" s="25"/>
      <c r="G22" s="25"/>
      <c r="H22" s="25"/>
      <c r="I22" s="36"/>
      <c r="L22" s="19"/>
    </row>
    <row r="23" spans="1:27" ht="12.75" customHeight="1" x14ac:dyDescent="0.25">
      <c r="A23" s="13">
        <v>3</v>
      </c>
      <c r="C23" s="3" t="s">
        <v>39</v>
      </c>
      <c r="D23" s="20">
        <v>570</v>
      </c>
      <c r="E23" s="24">
        <v>0.05</v>
      </c>
      <c r="F23" s="25">
        <v>0.08</v>
      </c>
      <c r="G23" s="25">
        <v>0.32</v>
      </c>
      <c r="H23" s="25">
        <v>0.55000000000000004</v>
      </c>
      <c r="I23" s="36">
        <v>3.4</v>
      </c>
      <c r="L23" s="19"/>
      <c r="N23" s="14" t="b">
        <v>0</v>
      </c>
      <c r="O23" s="14" t="b">
        <v>0</v>
      </c>
      <c r="P23" s="14" t="b">
        <v>0</v>
      </c>
      <c r="Q23" s="14" t="e">
        <v>#REF!</v>
      </c>
      <c r="R23" s="14" t="e">
        <v>#REF!</v>
      </c>
      <c r="S23" s="14" t="e">
        <v>#REF!</v>
      </c>
      <c r="T23" s="14" t="e">
        <v>#REF!</v>
      </c>
      <c r="U23" s="14" t="e">
        <v>#REF!</v>
      </c>
      <c r="V23" s="14" t="e">
        <v>#REF!</v>
      </c>
      <c r="W23" s="14" t="e">
        <v>#REF!</v>
      </c>
      <c r="X23" s="14" t="e">
        <v>#REF!</v>
      </c>
      <c r="Y23" s="14" t="e">
        <v>#REF!</v>
      </c>
      <c r="Z23" s="14" t="b">
        <v>0</v>
      </c>
      <c r="AA23" s="14" t="b">
        <v>0</v>
      </c>
    </row>
    <row r="24" spans="1:27" ht="12.75" customHeight="1" x14ac:dyDescent="0.25">
      <c r="A24" s="13">
        <v>3</v>
      </c>
      <c r="C24" s="3" t="s">
        <v>40</v>
      </c>
      <c r="D24" s="20">
        <v>86</v>
      </c>
      <c r="E24" s="24">
        <v>0.01</v>
      </c>
      <c r="F24" s="25">
        <v>7.0000000000000007E-2</v>
      </c>
      <c r="G24" s="25">
        <v>0.3</v>
      </c>
      <c r="H24" s="25">
        <v>0.62</v>
      </c>
      <c r="I24" s="36">
        <v>3.5</v>
      </c>
      <c r="L24" s="19"/>
      <c r="N24" s="14" t="b">
        <v>0</v>
      </c>
      <c r="O24" s="14" t="b">
        <v>0</v>
      </c>
      <c r="P24" s="14" t="b">
        <v>0</v>
      </c>
      <c r="Q24" s="14" t="e">
        <v>#REF!</v>
      </c>
      <c r="R24" s="14" t="e">
        <v>#REF!</v>
      </c>
      <c r="S24" s="14" t="e">
        <v>#REF!</v>
      </c>
      <c r="T24" s="14" t="e">
        <v>#REF!</v>
      </c>
      <c r="U24" s="14" t="e">
        <v>#REF!</v>
      </c>
      <c r="V24" s="14" t="e">
        <v>#REF!</v>
      </c>
      <c r="W24" s="14" t="e">
        <v>#REF!</v>
      </c>
      <c r="X24" s="14" t="e">
        <v>#REF!</v>
      </c>
      <c r="Y24" s="14" t="e">
        <v>#REF!</v>
      </c>
      <c r="Z24" s="14" t="b">
        <v>1</v>
      </c>
      <c r="AA24" s="14" t="b">
        <v>1</v>
      </c>
    </row>
    <row r="25" spans="1:27" ht="12.75" customHeight="1" x14ac:dyDescent="0.25">
      <c r="C25" s="10" t="s">
        <v>41</v>
      </c>
      <c r="D25" s="23"/>
      <c r="E25" s="24"/>
      <c r="F25" s="25"/>
      <c r="G25" s="25"/>
      <c r="H25" s="25"/>
      <c r="I25" s="36"/>
      <c r="L25" s="19"/>
    </row>
    <row r="26" spans="1:27" ht="12.75" customHeight="1" x14ac:dyDescent="0.25">
      <c r="A26" s="13">
        <v>4</v>
      </c>
      <c r="C26" s="3" t="s">
        <v>42</v>
      </c>
      <c r="D26" s="20">
        <v>244</v>
      </c>
      <c r="E26" s="24">
        <v>0.08</v>
      </c>
      <c r="F26" s="25">
        <v>0.1</v>
      </c>
      <c r="G26" s="25">
        <v>0.27</v>
      </c>
      <c r="H26" s="25">
        <v>0.54</v>
      </c>
      <c r="I26" s="36">
        <v>3.3</v>
      </c>
      <c r="L26" s="19"/>
      <c r="N26" s="14" t="b">
        <v>0</v>
      </c>
      <c r="O26" s="14" t="b">
        <v>0</v>
      </c>
      <c r="P26" s="14" t="b">
        <v>0</v>
      </c>
      <c r="Q26" s="14" t="e">
        <v>#REF!</v>
      </c>
      <c r="R26" s="14" t="e">
        <v>#REF!</v>
      </c>
      <c r="S26" s="14" t="e">
        <v>#REF!</v>
      </c>
      <c r="T26" s="14" t="e">
        <v>#REF!</v>
      </c>
      <c r="U26" s="14" t="e">
        <v>#REF!</v>
      </c>
      <c r="V26" s="14" t="e">
        <v>#REF!</v>
      </c>
      <c r="W26" s="14" t="e">
        <v>#REF!</v>
      </c>
      <c r="X26" s="14" t="e">
        <v>#REF!</v>
      </c>
      <c r="Y26" s="14" t="e">
        <v>#REF!</v>
      </c>
      <c r="Z26" s="14" t="b">
        <v>0</v>
      </c>
      <c r="AA26" s="14" t="b">
        <v>0</v>
      </c>
    </row>
    <row r="27" spans="1:27" ht="12.75" customHeight="1" x14ac:dyDescent="0.25">
      <c r="A27" s="13">
        <v>4</v>
      </c>
      <c r="C27" s="3" t="s">
        <v>43</v>
      </c>
      <c r="D27" s="20">
        <v>412</v>
      </c>
      <c r="E27" s="24">
        <v>0.02</v>
      </c>
      <c r="F27" s="25">
        <v>7.0000000000000007E-2</v>
      </c>
      <c r="G27" s="25">
        <v>0.35</v>
      </c>
      <c r="H27" s="25">
        <v>0.56000000000000005</v>
      </c>
      <c r="I27" s="36">
        <v>3.5</v>
      </c>
      <c r="L27" s="19"/>
      <c r="N27" s="14" t="b">
        <v>0</v>
      </c>
      <c r="O27" s="14" t="b">
        <v>0</v>
      </c>
      <c r="P27" s="14" t="b">
        <v>1</v>
      </c>
      <c r="Q27" s="14" t="e">
        <v>#REF!</v>
      </c>
      <c r="R27" s="14" t="e">
        <v>#REF!</v>
      </c>
      <c r="S27" s="14" t="e">
        <v>#REF!</v>
      </c>
      <c r="T27" s="14" t="e">
        <v>#REF!</v>
      </c>
      <c r="U27" s="14" t="e">
        <v>#REF!</v>
      </c>
      <c r="V27" s="14" t="e">
        <v>#REF!</v>
      </c>
      <c r="W27" s="14" t="e">
        <v>#REF!</v>
      </c>
      <c r="X27" s="14" t="e">
        <v>#REF!</v>
      </c>
      <c r="Y27" s="14" t="e">
        <v>#REF!</v>
      </c>
      <c r="Z27" s="14" t="b">
        <v>0</v>
      </c>
      <c r="AA27" s="14" t="b">
        <v>1</v>
      </c>
    </row>
    <row r="28" spans="1:27" ht="12.75" customHeight="1" x14ac:dyDescent="0.25">
      <c r="C28" s="10" t="s">
        <v>44</v>
      </c>
      <c r="D28" s="23"/>
      <c r="E28" s="24"/>
      <c r="F28" s="25"/>
      <c r="G28" s="25"/>
      <c r="H28" s="25"/>
      <c r="I28" s="36"/>
      <c r="L28" s="19"/>
    </row>
    <row r="29" spans="1:27" ht="12.75" customHeight="1" x14ac:dyDescent="0.25">
      <c r="A29" s="13">
        <v>5</v>
      </c>
      <c r="C29" s="3" t="s">
        <v>45</v>
      </c>
      <c r="D29" s="20">
        <v>391</v>
      </c>
      <c r="E29" s="24">
        <v>0.06</v>
      </c>
      <c r="F29" s="25">
        <v>0.09</v>
      </c>
      <c r="G29" s="25">
        <v>0.3</v>
      </c>
      <c r="H29" s="25">
        <v>0.55000000000000004</v>
      </c>
      <c r="I29" s="36">
        <v>3.3</v>
      </c>
      <c r="L29" s="19"/>
      <c r="N29" s="14" t="b">
        <v>0</v>
      </c>
      <c r="O29" s="14" t="b">
        <v>0</v>
      </c>
      <c r="P29" s="14" t="b">
        <v>0</v>
      </c>
      <c r="Q29" s="14" t="e">
        <v>#REF!</v>
      </c>
      <c r="R29" s="14" t="e">
        <v>#REF!</v>
      </c>
      <c r="S29" s="14" t="e">
        <v>#REF!</v>
      </c>
      <c r="T29" s="14" t="e">
        <v>#REF!</v>
      </c>
      <c r="U29" s="14" t="e">
        <v>#REF!</v>
      </c>
      <c r="V29" s="14" t="e">
        <v>#REF!</v>
      </c>
      <c r="W29" s="14" t="e">
        <v>#REF!</v>
      </c>
      <c r="X29" s="14" t="e">
        <v>#REF!</v>
      </c>
      <c r="Y29" s="14" t="e">
        <v>#REF!</v>
      </c>
      <c r="Z29" s="14" t="b">
        <v>0</v>
      </c>
      <c r="AA29" s="14" t="b">
        <v>0</v>
      </c>
    </row>
    <row r="30" spans="1:27" ht="12.75" customHeight="1" x14ac:dyDescent="0.25">
      <c r="A30" s="13">
        <v>5</v>
      </c>
      <c r="C30" s="3" t="s">
        <v>46</v>
      </c>
      <c r="D30" s="20">
        <v>177</v>
      </c>
      <c r="E30" s="24">
        <v>0.02</v>
      </c>
      <c r="F30" s="25">
        <v>0.06</v>
      </c>
      <c r="G30" s="25">
        <v>0.37</v>
      </c>
      <c r="H30" s="25">
        <v>0.55000000000000004</v>
      </c>
      <c r="I30" s="36">
        <v>3.5</v>
      </c>
      <c r="L30" s="19"/>
      <c r="N30" s="14" t="b">
        <v>0</v>
      </c>
      <c r="O30" s="14" t="b">
        <v>0</v>
      </c>
      <c r="P30" s="14" t="b">
        <v>1</v>
      </c>
      <c r="Q30" s="14" t="e">
        <v>#REF!</v>
      </c>
      <c r="R30" s="14" t="e">
        <v>#REF!</v>
      </c>
      <c r="S30" s="14" t="e">
        <v>#REF!</v>
      </c>
      <c r="T30" s="14" t="e">
        <v>#REF!</v>
      </c>
      <c r="U30" s="14" t="e">
        <v>#REF!</v>
      </c>
      <c r="V30" s="14" t="e">
        <v>#REF!</v>
      </c>
      <c r="W30" s="14" t="e">
        <v>#REF!</v>
      </c>
      <c r="X30" s="14" t="e">
        <v>#REF!</v>
      </c>
      <c r="Y30" s="14" t="e">
        <v>#REF!</v>
      </c>
      <c r="Z30" s="14" t="b">
        <v>0</v>
      </c>
      <c r="AA30" s="14" t="b">
        <v>1</v>
      </c>
    </row>
    <row r="31" spans="1:27" ht="12.75" customHeight="1" x14ac:dyDescent="0.25">
      <c r="A31" s="13">
        <v>5</v>
      </c>
      <c r="C31" s="3" t="s">
        <v>47</v>
      </c>
      <c r="D31" s="20">
        <v>88</v>
      </c>
      <c r="E31" s="24">
        <v>0.02</v>
      </c>
      <c r="F31" s="25">
        <v>0.06</v>
      </c>
      <c r="G31" s="25">
        <v>0.34</v>
      </c>
      <c r="H31" s="25">
        <v>0.57999999999999996</v>
      </c>
      <c r="I31" s="36">
        <v>3.5</v>
      </c>
      <c r="L31" s="19"/>
      <c r="N31" s="14" t="b">
        <v>0</v>
      </c>
      <c r="O31" s="14" t="b">
        <v>0</v>
      </c>
      <c r="P31" s="14" t="b">
        <v>0</v>
      </c>
      <c r="Q31" s="14" t="e">
        <v>#REF!</v>
      </c>
      <c r="R31" s="14" t="e">
        <v>#REF!</v>
      </c>
      <c r="S31" s="14" t="e">
        <v>#REF!</v>
      </c>
      <c r="T31" s="14" t="e">
        <v>#REF!</v>
      </c>
      <c r="U31" s="14" t="e">
        <v>#REF!</v>
      </c>
      <c r="V31" s="14" t="e">
        <v>#REF!</v>
      </c>
      <c r="W31" s="14" t="e">
        <v>#REF!</v>
      </c>
      <c r="X31" s="14" t="e">
        <v>#REF!</v>
      </c>
      <c r="Y31" s="14" t="e">
        <v>#REF!</v>
      </c>
      <c r="Z31" s="14" t="b">
        <v>0</v>
      </c>
      <c r="AA31" s="14" t="b">
        <v>1</v>
      </c>
    </row>
    <row r="32" spans="1:27" ht="12.75" customHeight="1" x14ac:dyDescent="0.25">
      <c r="C32" s="10" t="s">
        <v>48</v>
      </c>
      <c r="D32" s="23"/>
      <c r="E32" s="24"/>
      <c r="F32" s="25"/>
      <c r="G32" s="25"/>
      <c r="H32" s="25"/>
      <c r="I32" s="36"/>
      <c r="L32" s="19"/>
    </row>
    <row r="33" spans="1:27" ht="12.75" customHeight="1" x14ac:dyDescent="0.25">
      <c r="A33" s="13">
        <v>6</v>
      </c>
      <c r="C33" s="3" t="s">
        <v>49</v>
      </c>
      <c r="D33" s="20">
        <v>551</v>
      </c>
      <c r="E33" s="24">
        <v>0.05</v>
      </c>
      <c r="F33" s="25">
        <v>0.08</v>
      </c>
      <c r="G33" s="25">
        <v>0.31</v>
      </c>
      <c r="H33" s="25">
        <v>0.56000000000000005</v>
      </c>
      <c r="I33" s="36">
        <v>3.4</v>
      </c>
      <c r="L33" s="19"/>
      <c r="N33" s="14" t="b">
        <v>0</v>
      </c>
      <c r="O33" s="14" t="b">
        <v>0</v>
      </c>
      <c r="P33" s="14" t="b">
        <v>0</v>
      </c>
      <c r="Q33" s="14" t="e">
        <v>#REF!</v>
      </c>
      <c r="R33" s="14" t="e">
        <v>#REF!</v>
      </c>
      <c r="S33" s="14" t="e">
        <v>#REF!</v>
      </c>
      <c r="T33" s="14" t="e">
        <v>#REF!</v>
      </c>
      <c r="U33" s="14" t="e">
        <v>#REF!</v>
      </c>
      <c r="V33" s="14" t="e">
        <v>#REF!</v>
      </c>
      <c r="W33" s="14" t="e">
        <v>#REF!</v>
      </c>
      <c r="X33" s="14" t="e">
        <v>#REF!</v>
      </c>
      <c r="Y33" s="14" t="e">
        <v>#REF!</v>
      </c>
      <c r="Z33" s="14" t="b">
        <v>0</v>
      </c>
      <c r="AA33" s="14" t="b">
        <v>0</v>
      </c>
    </row>
    <row r="34" spans="1:27" ht="12.75" customHeight="1" x14ac:dyDescent="0.25">
      <c r="A34" s="13">
        <v>6</v>
      </c>
      <c r="C34" s="3" t="s">
        <v>50</v>
      </c>
      <c r="D34" s="20">
        <v>105</v>
      </c>
      <c r="E34" s="24">
        <v>0.02</v>
      </c>
      <c r="F34" s="25">
        <v>0.06</v>
      </c>
      <c r="G34" s="25">
        <v>0.4</v>
      </c>
      <c r="H34" s="25">
        <v>0.52</v>
      </c>
      <c r="I34" s="36">
        <v>3.4</v>
      </c>
      <c r="L34" s="19"/>
      <c r="N34" s="14" t="b">
        <v>0</v>
      </c>
      <c r="O34" s="14" t="b">
        <v>0</v>
      </c>
      <c r="P34" s="14" t="b">
        <v>1</v>
      </c>
      <c r="Q34" s="14" t="e">
        <v>#REF!</v>
      </c>
      <c r="R34" s="14" t="e">
        <v>#REF!</v>
      </c>
      <c r="S34" s="14" t="e">
        <v>#REF!</v>
      </c>
      <c r="T34" s="14" t="e">
        <v>#REF!</v>
      </c>
      <c r="U34" s="14" t="e">
        <v>#REF!</v>
      </c>
      <c r="V34" s="14" t="e">
        <v>#REF!</v>
      </c>
      <c r="W34" s="14" t="e">
        <v>#REF!</v>
      </c>
      <c r="X34" s="14" t="e">
        <v>#REF!</v>
      </c>
      <c r="Y34" s="14" t="e">
        <v>#REF!</v>
      </c>
      <c r="Z34" s="14" t="b">
        <v>0</v>
      </c>
      <c r="AA34" s="14" t="b">
        <v>0</v>
      </c>
    </row>
    <row r="35" spans="1:27" ht="12.75" customHeight="1" x14ac:dyDescent="0.25">
      <c r="C35" s="10" t="s">
        <v>13</v>
      </c>
      <c r="D35" s="23"/>
      <c r="E35" s="24"/>
      <c r="F35" s="25"/>
      <c r="G35" s="25"/>
      <c r="H35" s="25"/>
      <c r="I35" s="36"/>
      <c r="L35" s="19"/>
    </row>
    <row r="36" spans="1:27" ht="12.75" customHeight="1" x14ac:dyDescent="0.25">
      <c r="A36" s="13">
        <v>7</v>
      </c>
      <c r="C36" s="3" t="s">
        <v>3</v>
      </c>
      <c r="D36" s="20">
        <v>331</v>
      </c>
      <c r="E36" s="24">
        <v>0.02</v>
      </c>
      <c r="F36" s="25">
        <v>0.05</v>
      </c>
      <c r="G36" s="25">
        <v>0.38</v>
      </c>
      <c r="H36" s="25">
        <v>0.54</v>
      </c>
      <c r="I36" s="36">
        <v>3.4</v>
      </c>
      <c r="L36" s="19"/>
      <c r="N36" s="14" t="b">
        <v>0</v>
      </c>
      <c r="O36" s="14" t="b">
        <v>0</v>
      </c>
      <c r="P36" s="14" t="b">
        <v>1</v>
      </c>
      <c r="Q36" s="14" t="e">
        <v>#REF!</v>
      </c>
      <c r="R36" s="14" t="e">
        <v>#REF!</v>
      </c>
      <c r="S36" s="14" t="e">
        <v>#REF!</v>
      </c>
      <c r="T36" s="14" t="e">
        <v>#REF!</v>
      </c>
      <c r="U36" s="14" t="e">
        <v>#REF!</v>
      </c>
      <c r="V36" s="14" t="e">
        <v>#REF!</v>
      </c>
      <c r="W36" s="14" t="e">
        <v>#REF!</v>
      </c>
      <c r="X36" s="14" t="e">
        <v>#REF!</v>
      </c>
      <c r="Y36" s="14" t="e">
        <v>#REF!</v>
      </c>
      <c r="Z36" s="14" t="b">
        <v>0</v>
      </c>
      <c r="AA36" s="14" t="b">
        <v>1</v>
      </c>
    </row>
    <row r="37" spans="1:27" ht="12.75" customHeight="1" x14ac:dyDescent="0.25">
      <c r="A37" s="13">
        <v>7</v>
      </c>
      <c r="C37" s="3" t="s">
        <v>4</v>
      </c>
      <c r="D37" s="20">
        <v>325</v>
      </c>
      <c r="E37" s="24">
        <v>7.0000000000000007E-2</v>
      </c>
      <c r="F37" s="25">
        <v>0.1</v>
      </c>
      <c r="G37" s="25">
        <v>0.26</v>
      </c>
      <c r="H37" s="25">
        <v>0.56999999999999995</v>
      </c>
      <c r="I37" s="36">
        <v>3.3</v>
      </c>
      <c r="L37" s="19"/>
      <c r="N37" s="14" t="b">
        <v>0</v>
      </c>
      <c r="O37" s="14" t="b">
        <v>0</v>
      </c>
      <c r="P37" s="14" t="b">
        <v>0</v>
      </c>
      <c r="Q37" s="14" t="e">
        <v>#REF!</v>
      </c>
      <c r="R37" s="14" t="e">
        <v>#REF!</v>
      </c>
      <c r="S37" s="14" t="e">
        <v>#REF!</v>
      </c>
      <c r="T37" s="14" t="e">
        <v>#REF!</v>
      </c>
      <c r="U37" s="14" t="e">
        <v>#REF!</v>
      </c>
      <c r="V37" s="14" t="e">
        <v>#REF!</v>
      </c>
      <c r="W37" s="14" t="e">
        <v>#REF!</v>
      </c>
      <c r="X37" s="14" t="e">
        <v>#REF!</v>
      </c>
      <c r="Y37" s="14" t="e">
        <v>#REF!</v>
      </c>
      <c r="Z37" s="14" t="b">
        <v>0</v>
      </c>
      <c r="AA37" s="14" t="b">
        <v>0</v>
      </c>
    </row>
    <row r="38" spans="1:27" ht="12.75" customHeight="1" x14ac:dyDescent="0.25">
      <c r="C38" s="10" t="s">
        <v>6</v>
      </c>
      <c r="D38" s="23"/>
      <c r="E38" s="24"/>
      <c r="F38" s="25"/>
      <c r="G38" s="25"/>
      <c r="H38" s="25"/>
      <c r="I38" s="36"/>
      <c r="L38" s="19"/>
    </row>
    <row r="39" spans="1:27" ht="12.75" customHeight="1" x14ac:dyDescent="0.25">
      <c r="A39" s="13">
        <v>8</v>
      </c>
      <c r="C39" s="3" t="s">
        <v>8</v>
      </c>
      <c r="D39" s="20">
        <v>135</v>
      </c>
      <c r="E39" s="24">
        <v>0.04</v>
      </c>
      <c r="F39" s="25">
        <v>0.08</v>
      </c>
      <c r="G39" s="25">
        <v>0.32</v>
      </c>
      <c r="H39" s="25">
        <v>0.56000000000000005</v>
      </c>
      <c r="I39" s="36">
        <v>3.4</v>
      </c>
      <c r="L39" s="19"/>
      <c r="N39" s="14" t="b">
        <v>0</v>
      </c>
      <c r="O39" s="14" t="b">
        <v>0</v>
      </c>
      <c r="P39" s="14" t="b">
        <v>0</v>
      </c>
      <c r="Q39" s="14" t="e">
        <v>#REF!</v>
      </c>
      <c r="R39" s="14" t="e">
        <v>#REF!</v>
      </c>
      <c r="S39" s="14" t="e">
        <v>#REF!</v>
      </c>
      <c r="T39" s="14" t="e">
        <v>#REF!</v>
      </c>
      <c r="U39" s="14" t="e">
        <v>#REF!</v>
      </c>
      <c r="V39" s="14" t="e">
        <v>#REF!</v>
      </c>
      <c r="W39" s="14" t="e">
        <v>#REF!</v>
      </c>
      <c r="X39" s="14" t="e">
        <v>#REF!</v>
      </c>
      <c r="Y39" s="14" t="e">
        <v>#REF!</v>
      </c>
      <c r="Z39" s="14" t="b">
        <v>0</v>
      </c>
      <c r="AA39" s="14" t="b">
        <v>1</v>
      </c>
    </row>
    <row r="40" spans="1:27" ht="12.75" customHeight="1" x14ac:dyDescent="0.25">
      <c r="A40" s="13">
        <v>8</v>
      </c>
      <c r="C40" s="3" t="s">
        <v>9</v>
      </c>
      <c r="D40" s="20">
        <v>214</v>
      </c>
      <c r="E40" s="24">
        <v>7.0000000000000007E-2</v>
      </c>
      <c r="F40" s="25">
        <v>0.09</v>
      </c>
      <c r="G40" s="25">
        <v>0.28999999999999998</v>
      </c>
      <c r="H40" s="25">
        <v>0.55000000000000004</v>
      </c>
      <c r="I40" s="36">
        <v>3.3</v>
      </c>
      <c r="L40" s="19"/>
      <c r="N40" s="14" t="b">
        <v>0</v>
      </c>
      <c r="O40" s="14" t="b">
        <v>0</v>
      </c>
      <c r="P40" s="14" t="b">
        <v>0</v>
      </c>
      <c r="Q40" s="14" t="e">
        <v>#REF!</v>
      </c>
      <c r="R40" s="14" t="e">
        <v>#REF!</v>
      </c>
      <c r="S40" s="14" t="e">
        <v>#REF!</v>
      </c>
      <c r="T40" s="14" t="e">
        <v>#REF!</v>
      </c>
      <c r="U40" s="14" t="e">
        <v>#REF!</v>
      </c>
      <c r="V40" s="14" t="e">
        <v>#REF!</v>
      </c>
      <c r="W40" s="14" t="e">
        <v>#REF!</v>
      </c>
      <c r="X40" s="14" t="e">
        <v>#REF!</v>
      </c>
      <c r="Y40" s="14" t="e">
        <v>#REF!</v>
      </c>
      <c r="Z40" s="14" t="b">
        <v>0</v>
      </c>
      <c r="AA40" s="14" t="b">
        <v>0</v>
      </c>
    </row>
    <row r="41" spans="1:27" ht="12.75" customHeight="1" x14ac:dyDescent="0.25">
      <c r="A41" s="13">
        <v>8</v>
      </c>
      <c r="C41" s="3" t="s">
        <v>10</v>
      </c>
      <c r="D41" s="20">
        <v>84</v>
      </c>
      <c r="E41" s="24">
        <v>0.05</v>
      </c>
      <c r="F41" s="25">
        <v>0.08</v>
      </c>
      <c r="G41" s="25">
        <v>0.35</v>
      </c>
      <c r="H41" s="25">
        <v>0.52</v>
      </c>
      <c r="I41" s="36">
        <v>3.3</v>
      </c>
      <c r="L41" s="19"/>
      <c r="N41" s="14" t="b">
        <v>0</v>
      </c>
      <c r="O41" s="14" t="b">
        <v>0</v>
      </c>
      <c r="P41" s="14" t="b">
        <v>0</v>
      </c>
      <c r="Q41" s="14" t="e">
        <v>#REF!</v>
      </c>
      <c r="R41" s="14" t="e">
        <v>#REF!</v>
      </c>
      <c r="S41" s="14" t="e">
        <v>#REF!</v>
      </c>
      <c r="T41" s="14" t="e">
        <v>#REF!</v>
      </c>
      <c r="U41" s="14" t="e">
        <v>#REF!</v>
      </c>
      <c r="V41" s="14" t="e">
        <v>#REF!</v>
      </c>
      <c r="W41" s="14" t="e">
        <v>#REF!</v>
      </c>
      <c r="X41" s="14" t="e">
        <v>#REF!</v>
      </c>
      <c r="Y41" s="14" t="e">
        <v>#REF!</v>
      </c>
      <c r="Z41" s="14" t="b">
        <v>0</v>
      </c>
      <c r="AA41" s="14" t="b">
        <v>0</v>
      </c>
    </row>
    <row r="42" spans="1:27" ht="12.75" customHeight="1" x14ac:dyDescent="0.25">
      <c r="A42" s="13">
        <v>8</v>
      </c>
      <c r="C42" s="3" t="s">
        <v>11</v>
      </c>
      <c r="D42" s="20">
        <v>223</v>
      </c>
      <c r="E42" s="24">
        <v>0.03</v>
      </c>
      <c r="F42" s="25">
        <v>0.06</v>
      </c>
      <c r="G42" s="25">
        <v>0.35</v>
      </c>
      <c r="H42" s="25">
        <v>0.56999999999999995</v>
      </c>
      <c r="I42" s="36">
        <v>3.4</v>
      </c>
      <c r="L42" s="19"/>
      <c r="N42" s="14" t="b">
        <v>0</v>
      </c>
      <c r="O42" s="14" t="b">
        <v>0</v>
      </c>
      <c r="P42" s="14" t="b">
        <v>0</v>
      </c>
      <c r="Q42" s="14" t="e">
        <v>#REF!</v>
      </c>
      <c r="R42" s="14" t="e">
        <v>#REF!</v>
      </c>
      <c r="S42" s="14" t="e">
        <v>#REF!</v>
      </c>
      <c r="T42" s="14" t="e">
        <v>#REF!</v>
      </c>
      <c r="U42" s="14" t="e">
        <v>#REF!</v>
      </c>
      <c r="V42" s="14" t="e">
        <v>#REF!</v>
      </c>
      <c r="W42" s="14" t="e">
        <v>#REF!</v>
      </c>
      <c r="X42" s="14" t="e">
        <v>#REF!</v>
      </c>
      <c r="Y42" s="14" t="e">
        <v>#REF!</v>
      </c>
      <c r="Z42" s="14" t="b">
        <v>0</v>
      </c>
      <c r="AA42" s="14" t="b">
        <v>1</v>
      </c>
    </row>
    <row r="43" spans="1:27" ht="12.75" customHeight="1" x14ac:dyDescent="0.25">
      <c r="C43" s="10" t="s">
        <v>7</v>
      </c>
      <c r="D43" s="23"/>
      <c r="E43" s="24"/>
      <c r="F43" s="25"/>
      <c r="G43" s="25"/>
      <c r="H43" s="25"/>
      <c r="I43" s="36"/>
      <c r="L43" s="19"/>
    </row>
    <row r="44" spans="1:27" ht="12.75" customHeight="1" x14ac:dyDescent="0.25">
      <c r="A44" s="13">
        <v>9</v>
      </c>
      <c r="C44" s="3" t="s">
        <v>51</v>
      </c>
      <c r="D44" s="20">
        <v>580</v>
      </c>
      <c r="E44" s="24">
        <v>0.05</v>
      </c>
      <c r="F44" s="25">
        <v>0.08</v>
      </c>
      <c r="G44" s="25">
        <v>0.32</v>
      </c>
      <c r="H44" s="25">
        <v>0.56000000000000005</v>
      </c>
      <c r="I44" s="36">
        <v>3.4</v>
      </c>
      <c r="L44" s="19"/>
      <c r="N44" s="14" t="b">
        <v>0</v>
      </c>
      <c r="O44" s="14" t="b">
        <v>0</v>
      </c>
      <c r="P44" s="14" t="b">
        <v>1</v>
      </c>
      <c r="Q44" s="14" t="e">
        <v>#REF!</v>
      </c>
      <c r="R44" s="14" t="e">
        <v>#REF!</v>
      </c>
      <c r="S44" s="14" t="e">
        <v>#REF!</v>
      </c>
      <c r="T44" s="14" t="e">
        <v>#REF!</v>
      </c>
      <c r="U44" s="14" t="e">
        <v>#REF!</v>
      </c>
      <c r="V44" s="14" t="e">
        <v>#REF!</v>
      </c>
      <c r="W44" s="14" t="e">
        <v>#REF!</v>
      </c>
      <c r="X44" s="14" t="e">
        <v>#REF!</v>
      </c>
      <c r="Y44" s="14" t="e">
        <v>#REF!</v>
      </c>
      <c r="Z44" s="14" t="b">
        <v>1</v>
      </c>
      <c r="AA44" s="14" t="b">
        <v>1</v>
      </c>
    </row>
    <row r="45" spans="1:27" ht="12.75" customHeight="1" x14ac:dyDescent="0.25">
      <c r="A45" s="13">
        <v>9</v>
      </c>
      <c r="C45" s="3" t="s">
        <v>52</v>
      </c>
      <c r="D45" s="20">
        <v>13</v>
      </c>
      <c r="E45" s="24"/>
      <c r="F45" s="25">
        <v>0.08</v>
      </c>
      <c r="G45" s="25">
        <v>0.38</v>
      </c>
      <c r="H45" s="25">
        <v>0.54</v>
      </c>
      <c r="I45" s="36">
        <v>3.5</v>
      </c>
      <c r="L45" s="19"/>
      <c r="N45" s="14" t="b">
        <v>0</v>
      </c>
      <c r="O45" s="14" t="b">
        <v>0</v>
      </c>
      <c r="P45" s="14" t="b">
        <v>1</v>
      </c>
      <c r="Q45" s="14" t="e">
        <v>#REF!</v>
      </c>
      <c r="R45" s="14" t="e">
        <v>#REF!</v>
      </c>
      <c r="S45" s="14" t="e">
        <v>#REF!</v>
      </c>
      <c r="T45" s="14" t="e">
        <v>#REF!</v>
      </c>
      <c r="U45" s="14" t="e">
        <v>#REF!</v>
      </c>
      <c r="V45" s="14" t="e">
        <v>#REF!</v>
      </c>
      <c r="W45" s="14" t="e">
        <v>#REF!</v>
      </c>
      <c r="X45" s="14" t="e">
        <v>#REF!</v>
      </c>
      <c r="Y45" s="14" t="e">
        <v>#REF!</v>
      </c>
      <c r="Z45" s="14" t="b">
        <v>1</v>
      </c>
      <c r="AA45" s="14" t="b">
        <v>1</v>
      </c>
    </row>
    <row r="46" spans="1:27" ht="12.75" customHeight="1" x14ac:dyDescent="0.25">
      <c r="A46" s="13">
        <v>9</v>
      </c>
      <c r="C46" s="3" t="s">
        <v>53</v>
      </c>
      <c r="D46" s="20">
        <v>18</v>
      </c>
      <c r="E46" s="24"/>
      <c r="F46" s="25">
        <v>0.17</v>
      </c>
      <c r="G46" s="25">
        <v>0.28000000000000003</v>
      </c>
      <c r="H46" s="25">
        <v>0.56000000000000005</v>
      </c>
      <c r="I46" s="36">
        <v>3.4</v>
      </c>
      <c r="L46" s="19"/>
      <c r="N46" s="14" t="b">
        <v>0</v>
      </c>
      <c r="O46" s="14" t="b">
        <v>1</v>
      </c>
      <c r="P46" s="14" t="b">
        <v>0</v>
      </c>
      <c r="Q46" s="14" t="e">
        <v>#REF!</v>
      </c>
      <c r="R46" s="14" t="e">
        <v>#REF!</v>
      </c>
      <c r="S46" s="14" t="e">
        <v>#REF!</v>
      </c>
      <c r="T46" s="14" t="e">
        <v>#REF!</v>
      </c>
      <c r="U46" s="14" t="e">
        <v>#REF!</v>
      </c>
      <c r="V46" s="14" t="e">
        <v>#REF!</v>
      </c>
      <c r="W46" s="14" t="e">
        <v>#REF!</v>
      </c>
      <c r="X46" s="14" t="e">
        <v>#REF!</v>
      </c>
      <c r="Y46" s="14" t="e">
        <v>#REF!</v>
      </c>
      <c r="Z46" s="14" t="b">
        <v>1</v>
      </c>
      <c r="AA46" s="14" t="b">
        <v>1</v>
      </c>
    </row>
    <row r="47" spans="1:27" ht="12.75" customHeight="1" x14ac:dyDescent="0.25">
      <c r="A47" s="13">
        <v>9</v>
      </c>
      <c r="C47" s="3" t="s">
        <v>54</v>
      </c>
      <c r="D47" s="20">
        <v>20</v>
      </c>
      <c r="E47" s="24"/>
      <c r="F47" s="25"/>
      <c r="G47" s="25">
        <v>0.35</v>
      </c>
      <c r="H47" s="25">
        <v>0.65</v>
      </c>
      <c r="I47" s="36">
        <v>3.7</v>
      </c>
      <c r="L47" s="19"/>
      <c r="N47" s="14" t="b">
        <v>0</v>
      </c>
      <c r="O47" s="14" t="b">
        <v>0</v>
      </c>
      <c r="P47" s="14" t="b">
        <v>1</v>
      </c>
      <c r="Q47" s="14" t="e">
        <v>#REF!</v>
      </c>
      <c r="R47" s="14" t="e">
        <v>#REF!</v>
      </c>
      <c r="S47" s="14" t="e">
        <v>#REF!</v>
      </c>
      <c r="T47" s="14" t="e">
        <v>#REF!</v>
      </c>
      <c r="U47" s="14" t="e">
        <v>#REF!</v>
      </c>
      <c r="V47" s="14" t="e">
        <v>#REF!</v>
      </c>
      <c r="W47" s="14" t="e">
        <v>#REF!</v>
      </c>
      <c r="X47" s="14" t="e">
        <v>#REF!</v>
      </c>
      <c r="Y47" s="14" t="e">
        <v>#REF!</v>
      </c>
      <c r="Z47" s="14" t="b">
        <v>1</v>
      </c>
      <c r="AA47" s="14" t="b">
        <v>1</v>
      </c>
    </row>
    <row r="48" spans="1:27" ht="12.75" customHeight="1" x14ac:dyDescent="0.25">
      <c r="A48" s="13">
        <v>9</v>
      </c>
      <c r="C48" s="3" t="s">
        <v>55</v>
      </c>
      <c r="D48" s="20">
        <v>17</v>
      </c>
      <c r="E48" s="24"/>
      <c r="F48" s="25">
        <v>0.12</v>
      </c>
      <c r="G48" s="25">
        <v>0.47</v>
      </c>
      <c r="H48" s="25">
        <v>0.41</v>
      </c>
      <c r="I48" s="36">
        <v>3.3</v>
      </c>
      <c r="L48" s="19"/>
      <c r="N48" s="14" t="b">
        <v>0</v>
      </c>
      <c r="O48" s="14" t="b">
        <v>0</v>
      </c>
      <c r="P48" s="14" t="b">
        <v>1</v>
      </c>
      <c r="Q48" s="14" t="e">
        <v>#REF!</v>
      </c>
      <c r="R48" s="14" t="e">
        <v>#REF!</v>
      </c>
      <c r="S48" s="14" t="e">
        <v>#REF!</v>
      </c>
      <c r="T48" s="14" t="e">
        <v>#REF!</v>
      </c>
      <c r="U48" s="14" t="e">
        <v>#REF!</v>
      </c>
      <c r="V48" s="14" t="e">
        <v>#REF!</v>
      </c>
      <c r="W48" s="14" t="e">
        <v>#REF!</v>
      </c>
      <c r="X48" s="14" t="e">
        <v>#REF!</v>
      </c>
      <c r="Y48" s="14" t="e">
        <v>#REF!</v>
      </c>
      <c r="Z48" s="14" t="b">
        <v>0</v>
      </c>
      <c r="AA48" s="14" t="b">
        <v>0</v>
      </c>
    </row>
    <row r="49" spans="1:27" ht="12.75" customHeight="1" x14ac:dyDescent="0.25">
      <c r="A49" s="13">
        <v>9</v>
      </c>
      <c r="C49" s="3" t="s">
        <v>56</v>
      </c>
      <c r="D49" s="20">
        <v>8</v>
      </c>
      <c r="E49" s="24"/>
      <c r="F49" s="25">
        <v>0.25</v>
      </c>
      <c r="G49" s="25">
        <v>0.25</v>
      </c>
      <c r="H49" s="25">
        <v>0.5</v>
      </c>
      <c r="I49" s="36">
        <v>3.3</v>
      </c>
      <c r="L49" s="19"/>
      <c r="N49" s="14" t="b">
        <v>0</v>
      </c>
      <c r="O49" s="14" t="b">
        <v>1</v>
      </c>
      <c r="P49" s="14" t="b">
        <v>0</v>
      </c>
      <c r="Q49" s="14" t="e">
        <v>#REF!</v>
      </c>
      <c r="R49" s="14" t="e">
        <v>#REF!</v>
      </c>
      <c r="S49" s="14" t="e">
        <v>#REF!</v>
      </c>
      <c r="T49" s="14" t="e">
        <v>#REF!</v>
      </c>
      <c r="U49" s="14" t="e">
        <v>#REF!</v>
      </c>
      <c r="V49" s="14" t="e">
        <v>#REF!</v>
      </c>
      <c r="W49" s="14" t="e">
        <v>#REF!</v>
      </c>
      <c r="X49" s="14" t="e">
        <v>#REF!</v>
      </c>
      <c r="Y49" s="14" t="e">
        <v>#REF!</v>
      </c>
      <c r="Z49" s="14" t="b">
        <v>1</v>
      </c>
      <c r="AA49" s="14" t="b">
        <v>0</v>
      </c>
    </row>
    <row r="50" spans="1:27" ht="12.75" customHeight="1" x14ac:dyDescent="0.25">
      <c r="C50" s="10" t="s">
        <v>57</v>
      </c>
      <c r="D50" s="23"/>
      <c r="E50" s="24"/>
      <c r="F50" s="25"/>
      <c r="G50" s="25"/>
      <c r="H50" s="25"/>
      <c r="I50" s="36"/>
      <c r="L50" s="19"/>
    </row>
    <row r="51" spans="1:27" ht="12.75" customHeight="1" x14ac:dyDescent="0.25">
      <c r="A51" s="13">
        <v>10</v>
      </c>
      <c r="C51" s="3" t="s">
        <v>22</v>
      </c>
      <c r="D51" s="20">
        <v>51</v>
      </c>
      <c r="E51" s="24">
        <v>0.18</v>
      </c>
      <c r="F51" s="25">
        <v>0.2</v>
      </c>
      <c r="G51" s="25">
        <v>0.22</v>
      </c>
      <c r="H51" s="25">
        <v>0.41</v>
      </c>
      <c r="I51" s="36">
        <v>2.9</v>
      </c>
      <c r="L51" s="19"/>
      <c r="N51" s="14" t="b">
        <v>1</v>
      </c>
      <c r="O51" s="14" t="b">
        <v>1</v>
      </c>
      <c r="P51" s="14" t="b">
        <v>0</v>
      </c>
      <c r="Q51" s="14" t="e">
        <v>#REF!</v>
      </c>
      <c r="R51" s="14" t="e">
        <v>#REF!</v>
      </c>
      <c r="S51" s="14" t="e">
        <v>#REF!</v>
      </c>
      <c r="T51" s="14" t="e">
        <v>#REF!</v>
      </c>
      <c r="U51" s="14" t="e">
        <v>#REF!</v>
      </c>
      <c r="V51" s="14" t="e">
        <v>#REF!</v>
      </c>
      <c r="W51" s="14" t="e">
        <v>#REF!</v>
      </c>
      <c r="X51" s="14" t="e">
        <v>#REF!</v>
      </c>
      <c r="Y51" s="14" t="e">
        <v>#REF!</v>
      </c>
      <c r="Z51" s="14" t="b">
        <v>0</v>
      </c>
      <c r="AA51" s="14" t="b">
        <v>0</v>
      </c>
    </row>
    <row r="52" spans="1:27" ht="12.75" customHeight="1" x14ac:dyDescent="0.25">
      <c r="A52" s="13">
        <v>10</v>
      </c>
      <c r="C52" s="3" t="s">
        <v>12</v>
      </c>
      <c r="D52" s="20">
        <v>605</v>
      </c>
      <c r="E52" s="24">
        <v>0.03</v>
      </c>
      <c r="F52" s="25">
        <v>7.0000000000000007E-2</v>
      </c>
      <c r="G52" s="25">
        <v>0.33</v>
      </c>
      <c r="H52" s="25">
        <v>0.56999999999999995</v>
      </c>
      <c r="I52" s="36">
        <v>3.4</v>
      </c>
      <c r="L52" s="19"/>
      <c r="N52" s="14" t="b">
        <v>0</v>
      </c>
      <c r="O52" s="14" t="b">
        <v>0</v>
      </c>
      <c r="P52" s="14" t="b">
        <v>1</v>
      </c>
      <c r="Q52" s="14" t="e">
        <v>#REF!</v>
      </c>
      <c r="R52" s="14" t="e">
        <v>#REF!</v>
      </c>
      <c r="S52" s="14" t="e">
        <v>#REF!</v>
      </c>
      <c r="T52" s="14" t="e">
        <v>#REF!</v>
      </c>
      <c r="U52" s="14" t="e">
        <v>#REF!</v>
      </c>
      <c r="V52" s="14" t="e">
        <v>#REF!</v>
      </c>
      <c r="W52" s="14" t="e">
        <v>#REF!</v>
      </c>
      <c r="X52" s="14" t="e">
        <v>#REF!</v>
      </c>
      <c r="Y52" s="14" t="e">
        <v>#REF!</v>
      </c>
      <c r="Z52" s="14" t="b">
        <v>1</v>
      </c>
      <c r="AA52" s="14" t="b">
        <v>1</v>
      </c>
    </row>
    <row r="53" spans="1:27" ht="12.75" customHeight="1" x14ac:dyDescent="0.25">
      <c r="C53" s="10" t="s">
        <v>58</v>
      </c>
      <c r="D53" s="23"/>
      <c r="E53" s="24"/>
      <c r="F53" s="25"/>
      <c r="G53" s="25"/>
      <c r="H53" s="25"/>
      <c r="I53" s="36"/>
      <c r="L53" s="19"/>
    </row>
    <row r="54" spans="1:27" ht="12.75" customHeight="1" x14ac:dyDescent="0.25">
      <c r="A54" s="13">
        <v>11</v>
      </c>
      <c r="C54" s="3" t="s">
        <v>59</v>
      </c>
      <c r="D54" s="20">
        <v>43</v>
      </c>
      <c r="E54" s="24">
        <v>0.05</v>
      </c>
      <c r="F54" s="25">
        <v>0.16</v>
      </c>
      <c r="G54" s="25">
        <v>0.26</v>
      </c>
      <c r="H54" s="25">
        <v>0.53</v>
      </c>
      <c r="I54" s="36">
        <v>3.3</v>
      </c>
      <c r="L54" s="19"/>
      <c r="N54" s="14" t="b">
        <v>0</v>
      </c>
      <c r="O54" s="14" t="b">
        <v>1</v>
      </c>
      <c r="P54" s="14" t="b">
        <v>0</v>
      </c>
      <c r="Q54" s="14" t="e">
        <v>#REF!</v>
      </c>
      <c r="R54" s="14" t="e">
        <v>#REF!</v>
      </c>
      <c r="S54" s="14" t="e">
        <v>#REF!</v>
      </c>
      <c r="T54" s="14" t="e">
        <v>#REF!</v>
      </c>
      <c r="U54" s="14" t="e">
        <v>#REF!</v>
      </c>
      <c r="V54" s="14" t="e">
        <v>#REF!</v>
      </c>
      <c r="W54" s="14" t="e">
        <v>#REF!</v>
      </c>
      <c r="X54" s="14" t="e">
        <v>#REF!</v>
      </c>
      <c r="Y54" s="14" t="e">
        <v>#REF!</v>
      </c>
      <c r="Z54" s="14" t="b">
        <v>1</v>
      </c>
      <c r="AA54" s="14" t="b">
        <v>1</v>
      </c>
    </row>
    <row r="55" spans="1:27" ht="12.75" customHeight="1" x14ac:dyDescent="0.25">
      <c r="A55" s="13">
        <v>11</v>
      </c>
      <c r="C55" s="3" t="s">
        <v>60</v>
      </c>
      <c r="D55" s="20">
        <v>71</v>
      </c>
      <c r="E55" s="24">
        <v>7.0000000000000007E-2</v>
      </c>
      <c r="F55" s="25">
        <v>0.13</v>
      </c>
      <c r="G55" s="25">
        <v>0.28000000000000003</v>
      </c>
      <c r="H55" s="25">
        <v>0.52</v>
      </c>
      <c r="I55" s="36">
        <v>3.3</v>
      </c>
      <c r="L55" s="19"/>
      <c r="N55" s="14" t="b">
        <v>0</v>
      </c>
      <c r="O55" s="14" t="b">
        <v>1</v>
      </c>
      <c r="P55" s="14" t="b">
        <v>0</v>
      </c>
      <c r="Q55" s="14" t="e">
        <v>#REF!</v>
      </c>
      <c r="R55" s="14" t="e">
        <v>#REF!</v>
      </c>
      <c r="S55" s="14" t="e">
        <v>#REF!</v>
      </c>
      <c r="T55" s="14" t="e">
        <v>#REF!</v>
      </c>
      <c r="U55" s="14" t="e">
        <v>#REF!</v>
      </c>
      <c r="V55" s="14" t="e">
        <v>#REF!</v>
      </c>
      <c r="W55" s="14" t="e">
        <v>#REF!</v>
      </c>
      <c r="X55" s="14" t="e">
        <v>#REF!</v>
      </c>
      <c r="Y55" s="14" t="e">
        <v>#REF!</v>
      </c>
      <c r="Z55" s="14" t="b">
        <v>1</v>
      </c>
      <c r="AA55" s="14" t="b">
        <v>1</v>
      </c>
    </row>
    <row r="56" spans="1:27" ht="12.75" customHeight="1" x14ac:dyDescent="0.25">
      <c r="A56" s="13">
        <v>11</v>
      </c>
      <c r="C56" s="3" t="s">
        <v>61</v>
      </c>
      <c r="D56" s="20">
        <v>55</v>
      </c>
      <c r="E56" s="24">
        <v>7.0000000000000007E-2</v>
      </c>
      <c r="F56" s="25">
        <v>0.13</v>
      </c>
      <c r="G56" s="25">
        <v>0.35</v>
      </c>
      <c r="H56" s="25">
        <v>0.45</v>
      </c>
      <c r="I56" s="36">
        <v>3.2</v>
      </c>
      <c r="L56" s="19"/>
      <c r="N56" s="14" t="b">
        <v>0</v>
      </c>
      <c r="O56" s="14" t="b">
        <v>1</v>
      </c>
      <c r="P56" s="14" t="b">
        <v>1</v>
      </c>
      <c r="Q56" s="14" t="e">
        <v>#REF!</v>
      </c>
      <c r="R56" s="14" t="e">
        <v>#REF!</v>
      </c>
      <c r="S56" s="14" t="e">
        <v>#REF!</v>
      </c>
      <c r="T56" s="14" t="e">
        <v>#REF!</v>
      </c>
      <c r="U56" s="14" t="e">
        <v>#REF!</v>
      </c>
      <c r="V56" s="14" t="e">
        <v>#REF!</v>
      </c>
      <c r="W56" s="14" t="e">
        <v>#REF!</v>
      </c>
      <c r="X56" s="14" t="e">
        <v>#REF!</v>
      </c>
      <c r="Y56" s="14" t="e">
        <v>#REF!</v>
      </c>
      <c r="Z56" s="14" t="b">
        <v>1</v>
      </c>
      <c r="AA56" s="14" t="b">
        <v>1</v>
      </c>
    </row>
    <row r="57" spans="1:27" ht="12.75" customHeight="1" x14ac:dyDescent="0.25">
      <c r="A57" s="13">
        <v>11</v>
      </c>
      <c r="C57" s="3" t="s">
        <v>62</v>
      </c>
      <c r="D57" s="20">
        <v>17</v>
      </c>
      <c r="E57" s="24">
        <v>0.12</v>
      </c>
      <c r="F57" s="25">
        <v>0.24</v>
      </c>
      <c r="G57" s="25">
        <v>0.28999999999999998</v>
      </c>
      <c r="H57" s="25">
        <v>0.35</v>
      </c>
      <c r="I57" s="36">
        <v>2.9</v>
      </c>
      <c r="L57" s="19"/>
      <c r="N57" s="14" t="b">
        <v>1</v>
      </c>
      <c r="O57" s="14" t="b">
        <v>1</v>
      </c>
      <c r="P57" s="14" t="b">
        <v>0</v>
      </c>
      <c r="Q57" s="14" t="e">
        <v>#REF!</v>
      </c>
      <c r="R57" s="14" t="e">
        <v>#REF!</v>
      </c>
      <c r="S57" s="14" t="e">
        <v>#REF!</v>
      </c>
      <c r="T57" s="14" t="e">
        <v>#REF!</v>
      </c>
      <c r="U57" s="14" t="e">
        <v>#REF!</v>
      </c>
      <c r="V57" s="14" t="e">
        <v>#REF!</v>
      </c>
      <c r="W57" s="14" t="e">
        <v>#REF!</v>
      </c>
      <c r="X57" s="14" t="e">
        <v>#REF!</v>
      </c>
      <c r="Y57" s="14" t="e">
        <v>#REF!</v>
      </c>
      <c r="Z57" s="14" t="b">
        <v>0</v>
      </c>
      <c r="AA57" s="14" t="b">
        <v>0</v>
      </c>
    </row>
    <row r="58" spans="1:27" ht="12.75" customHeight="1" x14ac:dyDescent="0.25">
      <c r="A58" s="13">
        <v>11</v>
      </c>
      <c r="C58" s="3" t="s">
        <v>63</v>
      </c>
      <c r="D58" s="20">
        <v>404</v>
      </c>
      <c r="E58" s="24">
        <v>0.03</v>
      </c>
      <c r="F58" s="25">
        <v>0.06</v>
      </c>
      <c r="G58" s="25">
        <v>0.33</v>
      </c>
      <c r="H58" s="25">
        <v>0.56999999999999995</v>
      </c>
      <c r="I58" s="36">
        <v>3.4</v>
      </c>
      <c r="L58" s="19"/>
      <c r="N58" s="14" t="b">
        <v>0</v>
      </c>
      <c r="O58" s="14" t="b">
        <v>0</v>
      </c>
      <c r="P58" s="14" t="b">
        <v>1</v>
      </c>
      <c r="Q58" s="14" t="e">
        <v>#REF!</v>
      </c>
      <c r="R58" s="14" t="e">
        <v>#REF!</v>
      </c>
      <c r="S58" s="14" t="e">
        <v>#REF!</v>
      </c>
      <c r="T58" s="14" t="e">
        <v>#REF!</v>
      </c>
      <c r="U58" s="14" t="e">
        <v>#REF!</v>
      </c>
      <c r="V58" s="14" t="e">
        <v>#REF!</v>
      </c>
      <c r="W58" s="14" t="e">
        <v>#REF!</v>
      </c>
      <c r="X58" s="14" t="e">
        <v>#REF!</v>
      </c>
      <c r="Y58" s="14" t="e">
        <v>#REF!</v>
      </c>
      <c r="Z58" s="14" t="b">
        <v>1</v>
      </c>
      <c r="AA58" s="14" t="b">
        <v>1</v>
      </c>
    </row>
    <row r="59" spans="1:27" ht="12.75" customHeight="1" x14ac:dyDescent="0.25">
      <c r="A59" s="13">
        <v>11</v>
      </c>
      <c r="C59" s="3" t="s">
        <v>64</v>
      </c>
      <c r="D59" s="20">
        <v>102</v>
      </c>
      <c r="E59" s="24">
        <v>0.04</v>
      </c>
      <c r="F59" s="25">
        <v>0.09</v>
      </c>
      <c r="G59" s="25">
        <v>0.33</v>
      </c>
      <c r="H59" s="25">
        <v>0.54</v>
      </c>
      <c r="I59" s="36">
        <v>3.4</v>
      </c>
      <c r="L59" s="19"/>
      <c r="N59" s="14" t="b">
        <v>0</v>
      </c>
      <c r="O59" s="14" t="b">
        <v>0</v>
      </c>
      <c r="P59" s="14" t="b">
        <v>1</v>
      </c>
      <c r="Q59" s="14" t="e">
        <v>#REF!</v>
      </c>
      <c r="R59" s="14" t="e">
        <v>#REF!</v>
      </c>
      <c r="S59" s="14" t="e">
        <v>#REF!</v>
      </c>
      <c r="T59" s="14" t="e">
        <v>#REF!</v>
      </c>
      <c r="U59" s="14" t="e">
        <v>#REF!</v>
      </c>
      <c r="V59" s="14" t="e">
        <v>#REF!</v>
      </c>
      <c r="W59" s="14" t="e">
        <v>#REF!</v>
      </c>
      <c r="X59" s="14" t="e">
        <v>#REF!</v>
      </c>
      <c r="Y59" s="14" t="e">
        <v>#REF!</v>
      </c>
      <c r="Z59" s="14" t="b">
        <v>1</v>
      </c>
      <c r="AA59" s="14" t="b">
        <v>1</v>
      </c>
    </row>
    <row r="60" spans="1:27" ht="12.75" customHeight="1" x14ac:dyDescent="0.25">
      <c r="C60" s="10" t="s">
        <v>65</v>
      </c>
      <c r="D60" s="23"/>
      <c r="E60" s="24"/>
      <c r="F60" s="25"/>
      <c r="G60" s="25"/>
      <c r="H60" s="25"/>
      <c r="I60" s="36"/>
      <c r="L60" s="19"/>
    </row>
    <row r="61" spans="1:27" ht="12.75" customHeight="1" x14ac:dyDescent="0.25">
      <c r="A61" s="13">
        <v>12</v>
      </c>
      <c r="C61" s="3" t="s">
        <v>66</v>
      </c>
      <c r="D61" s="20">
        <v>37</v>
      </c>
      <c r="E61" s="24"/>
      <c r="F61" s="25">
        <v>0.14000000000000001</v>
      </c>
      <c r="G61" s="25">
        <v>0.38</v>
      </c>
      <c r="H61" s="25">
        <v>0.49</v>
      </c>
      <c r="I61" s="36">
        <v>3.4</v>
      </c>
      <c r="L61" s="19"/>
      <c r="N61" s="14" t="b">
        <v>0</v>
      </c>
      <c r="O61" s="14" t="b">
        <v>1</v>
      </c>
      <c r="P61" s="14" t="b">
        <v>1</v>
      </c>
      <c r="Q61" s="14" t="e">
        <v>#REF!</v>
      </c>
      <c r="R61" s="14" t="e">
        <v>#REF!</v>
      </c>
      <c r="S61" s="14" t="e">
        <v>#REF!</v>
      </c>
      <c r="T61" s="14" t="e">
        <v>#REF!</v>
      </c>
      <c r="U61" s="14" t="e">
        <v>#REF!</v>
      </c>
      <c r="V61" s="14" t="e">
        <v>#REF!</v>
      </c>
      <c r="W61" s="14" t="e">
        <v>#REF!</v>
      </c>
      <c r="X61" s="14" t="e">
        <v>#REF!</v>
      </c>
      <c r="Y61" s="14" t="e">
        <v>#REF!</v>
      </c>
      <c r="Z61" s="14" t="b">
        <v>1</v>
      </c>
      <c r="AA61" s="14" t="b">
        <v>1</v>
      </c>
    </row>
    <row r="62" spans="1:27" ht="12.75" customHeight="1" x14ac:dyDescent="0.25">
      <c r="A62" s="13">
        <v>12</v>
      </c>
      <c r="C62" s="3" t="s">
        <v>67</v>
      </c>
      <c r="D62" s="20">
        <v>140</v>
      </c>
      <c r="E62" s="24">
        <v>0.09</v>
      </c>
      <c r="F62" s="25">
        <v>0.13</v>
      </c>
      <c r="G62" s="25">
        <v>0.36</v>
      </c>
      <c r="H62" s="25">
        <v>0.42</v>
      </c>
      <c r="I62" s="36">
        <v>3.1</v>
      </c>
      <c r="L62" s="19"/>
      <c r="N62" s="14" t="b">
        <v>0</v>
      </c>
      <c r="O62" s="14" t="b">
        <v>1</v>
      </c>
      <c r="P62" s="14" t="b">
        <v>0</v>
      </c>
      <c r="Q62" s="14" t="e">
        <v>#REF!</v>
      </c>
      <c r="R62" s="14" t="e">
        <v>#REF!</v>
      </c>
      <c r="S62" s="14" t="e">
        <v>#REF!</v>
      </c>
      <c r="T62" s="14" t="e">
        <v>#REF!</v>
      </c>
      <c r="U62" s="14" t="e">
        <v>#REF!</v>
      </c>
      <c r="V62" s="14" t="e">
        <v>#REF!</v>
      </c>
      <c r="W62" s="14" t="e">
        <v>#REF!</v>
      </c>
      <c r="X62" s="14" t="e">
        <v>#REF!</v>
      </c>
      <c r="Y62" s="14" t="e">
        <v>#REF!</v>
      </c>
      <c r="Z62" s="14" t="b">
        <v>0</v>
      </c>
      <c r="AA62" s="14" t="b">
        <v>0</v>
      </c>
    </row>
    <row r="63" spans="1:27" ht="12.75" customHeight="1" x14ac:dyDescent="0.25">
      <c r="A63" s="13">
        <v>12</v>
      </c>
      <c r="C63" s="3" t="s">
        <v>68</v>
      </c>
      <c r="D63" s="20">
        <v>479</v>
      </c>
      <c r="E63" s="24">
        <v>0.04</v>
      </c>
      <c r="F63" s="25">
        <v>0.06</v>
      </c>
      <c r="G63" s="25">
        <v>0.3</v>
      </c>
      <c r="H63" s="25">
        <v>0.6</v>
      </c>
      <c r="I63" s="36">
        <v>3.5</v>
      </c>
      <c r="L63" s="19"/>
      <c r="N63" s="14" t="b">
        <v>0</v>
      </c>
      <c r="O63" s="14" t="b">
        <v>0</v>
      </c>
      <c r="P63" s="14" t="b">
        <v>0</v>
      </c>
      <c r="Q63" s="14" t="e">
        <v>#REF!</v>
      </c>
      <c r="R63" s="14" t="e">
        <v>#REF!</v>
      </c>
      <c r="S63" s="14" t="e">
        <v>#REF!</v>
      </c>
      <c r="T63" s="14" t="e">
        <v>#REF!</v>
      </c>
      <c r="U63" s="14" t="e">
        <v>#REF!</v>
      </c>
      <c r="V63" s="14" t="e">
        <v>#REF!</v>
      </c>
      <c r="W63" s="14" t="e">
        <v>#REF!</v>
      </c>
      <c r="X63" s="14" t="e">
        <v>#REF!</v>
      </c>
      <c r="Y63" s="14" t="e">
        <v>#REF!</v>
      </c>
      <c r="Z63" s="14" t="b">
        <v>1</v>
      </c>
      <c r="AA63" s="14" t="b">
        <v>1</v>
      </c>
    </row>
    <row r="64" spans="1:27" ht="12.75" customHeight="1" x14ac:dyDescent="0.25">
      <c r="C64" s="10" t="s">
        <v>73</v>
      </c>
      <c r="D64" s="23"/>
      <c r="E64" s="24"/>
      <c r="F64" s="25"/>
      <c r="G64" s="25"/>
      <c r="H64" s="25"/>
      <c r="I64" s="36"/>
      <c r="L64" s="19"/>
    </row>
    <row r="65" spans="1:27" ht="12.75" customHeight="1" x14ac:dyDescent="0.25">
      <c r="A65" s="13">
        <v>13</v>
      </c>
      <c r="C65" s="3" t="s">
        <v>70</v>
      </c>
      <c r="D65" s="20">
        <v>41</v>
      </c>
      <c r="E65" s="24">
        <v>7.0000000000000007E-2</v>
      </c>
      <c r="F65" s="25">
        <v>0.05</v>
      </c>
      <c r="G65" s="25">
        <v>0.22</v>
      </c>
      <c r="H65" s="25">
        <v>0.66</v>
      </c>
      <c r="I65" s="36">
        <v>3.5</v>
      </c>
      <c r="L65" s="19"/>
      <c r="N65" s="14" t="b">
        <v>0</v>
      </c>
      <c r="O65" s="14" t="b">
        <v>0</v>
      </c>
      <c r="P65" s="14" t="b">
        <v>0</v>
      </c>
      <c r="Q65" s="14" t="e">
        <v>#REF!</v>
      </c>
      <c r="R65" s="14" t="e">
        <v>#REF!</v>
      </c>
      <c r="S65" s="14" t="e">
        <v>#REF!</v>
      </c>
      <c r="T65" s="14" t="e">
        <v>#REF!</v>
      </c>
      <c r="U65" s="14" t="e">
        <v>#REF!</v>
      </c>
      <c r="V65" s="14" t="e">
        <v>#REF!</v>
      </c>
      <c r="W65" s="14" t="e">
        <v>#REF!</v>
      </c>
      <c r="X65" s="14" t="e">
        <v>#REF!</v>
      </c>
      <c r="Y65" s="14" t="e">
        <v>#REF!</v>
      </c>
      <c r="Z65" s="14" t="b">
        <v>1</v>
      </c>
      <c r="AA65" s="14" t="b">
        <v>1</v>
      </c>
    </row>
    <row r="66" spans="1:27" ht="12.75" customHeight="1" x14ac:dyDescent="0.25">
      <c r="A66" s="13">
        <v>13</v>
      </c>
      <c r="C66" s="3" t="s">
        <v>71</v>
      </c>
      <c r="D66" s="20">
        <v>249</v>
      </c>
      <c r="E66" s="24">
        <v>0.04</v>
      </c>
      <c r="F66" s="25">
        <v>0.1</v>
      </c>
      <c r="G66" s="25">
        <v>0.31</v>
      </c>
      <c r="H66" s="25">
        <v>0.55000000000000004</v>
      </c>
      <c r="I66" s="36">
        <v>3.4</v>
      </c>
      <c r="L66" s="19"/>
      <c r="N66" s="14" t="b">
        <v>0</v>
      </c>
      <c r="O66" s="14" t="b">
        <v>0</v>
      </c>
      <c r="P66" s="14" t="b">
        <v>1</v>
      </c>
      <c r="Q66" s="14" t="e">
        <v>#REF!</v>
      </c>
      <c r="R66" s="14" t="e">
        <v>#REF!</v>
      </c>
      <c r="S66" s="14" t="e">
        <v>#REF!</v>
      </c>
      <c r="T66" s="14" t="e">
        <v>#REF!</v>
      </c>
      <c r="U66" s="14" t="e">
        <v>#REF!</v>
      </c>
      <c r="V66" s="14" t="e">
        <v>#REF!</v>
      </c>
      <c r="W66" s="14" t="e">
        <v>#REF!</v>
      </c>
      <c r="X66" s="14" t="e">
        <v>#REF!</v>
      </c>
      <c r="Y66" s="14" t="e">
        <v>#REF!</v>
      </c>
      <c r="Z66" s="14" t="b">
        <v>0</v>
      </c>
      <c r="AA66" s="14" t="b">
        <v>0</v>
      </c>
    </row>
    <row r="67" spans="1:27" ht="12.75" customHeight="1" x14ac:dyDescent="0.25">
      <c r="A67" s="13">
        <v>13</v>
      </c>
      <c r="C67" s="3" t="s">
        <v>72</v>
      </c>
      <c r="D67" s="20">
        <v>366</v>
      </c>
      <c r="E67" s="24">
        <v>0.05</v>
      </c>
      <c r="F67" s="25">
        <v>7.0000000000000007E-2</v>
      </c>
      <c r="G67" s="25">
        <v>0.34</v>
      </c>
      <c r="H67" s="25">
        <v>0.55000000000000004</v>
      </c>
      <c r="I67" s="36">
        <v>3.4</v>
      </c>
      <c r="L67" s="19"/>
      <c r="N67" s="14" t="b">
        <v>0</v>
      </c>
      <c r="O67" s="14" t="b">
        <v>0</v>
      </c>
      <c r="P67" s="14" t="b">
        <v>1</v>
      </c>
      <c r="Q67" s="14" t="e">
        <v>#REF!</v>
      </c>
      <c r="R67" s="14" t="e">
        <v>#REF!</v>
      </c>
      <c r="S67" s="14" t="e">
        <v>#REF!</v>
      </c>
      <c r="T67" s="14" t="e">
        <v>#REF!</v>
      </c>
      <c r="U67" s="14" t="e">
        <v>#REF!</v>
      </c>
      <c r="V67" s="14" t="e">
        <v>#REF!</v>
      </c>
      <c r="W67" s="14" t="e">
        <v>#REF!</v>
      </c>
      <c r="X67" s="14" t="e">
        <v>#REF!</v>
      </c>
      <c r="Y67" s="14" t="e">
        <v>#REF!</v>
      </c>
      <c r="Z67" s="14" t="b">
        <v>0</v>
      </c>
      <c r="AA67" s="14" t="b">
        <v>0</v>
      </c>
    </row>
    <row r="68" spans="1:27" ht="12.75" customHeight="1" x14ac:dyDescent="0.25">
      <c r="C68" s="10" t="s">
        <v>74</v>
      </c>
      <c r="D68" s="23"/>
      <c r="E68" s="24"/>
      <c r="F68" s="25"/>
      <c r="G68" s="25"/>
      <c r="H68" s="25"/>
      <c r="I68" s="36"/>
      <c r="L68" s="19"/>
    </row>
    <row r="69" spans="1:27" ht="12.75" customHeight="1" x14ac:dyDescent="0.25">
      <c r="A69" s="13">
        <v>14</v>
      </c>
      <c r="C69" s="3" t="s">
        <v>22</v>
      </c>
      <c r="D69" s="20">
        <v>247</v>
      </c>
      <c r="E69" s="24">
        <v>0.06</v>
      </c>
      <c r="F69" s="25">
        <v>0.1</v>
      </c>
      <c r="G69" s="25">
        <v>0.28000000000000003</v>
      </c>
      <c r="H69" s="25">
        <v>0.56000000000000005</v>
      </c>
      <c r="I69" s="36">
        <v>3.3</v>
      </c>
      <c r="L69" s="19"/>
      <c r="N69" s="14" t="b">
        <v>0</v>
      </c>
      <c r="O69" s="14" t="b">
        <v>0</v>
      </c>
      <c r="P69" s="14" t="b">
        <v>0</v>
      </c>
      <c r="Q69" s="14" t="e">
        <v>#REF!</v>
      </c>
      <c r="R69" s="14" t="e">
        <v>#REF!</v>
      </c>
      <c r="S69" s="14" t="e">
        <v>#REF!</v>
      </c>
      <c r="T69" s="14" t="e">
        <v>#REF!</v>
      </c>
      <c r="U69" s="14" t="e">
        <v>#REF!</v>
      </c>
      <c r="V69" s="14" t="e">
        <v>#REF!</v>
      </c>
      <c r="W69" s="14" t="e">
        <v>#REF!</v>
      </c>
      <c r="X69" s="14" t="e">
        <v>#REF!</v>
      </c>
      <c r="Y69" s="14" t="e">
        <v>#REF!</v>
      </c>
      <c r="Z69" s="14" t="b">
        <v>0</v>
      </c>
      <c r="AA69" s="14" t="b">
        <v>0</v>
      </c>
    </row>
    <row r="70" spans="1:27" ht="12.75" customHeight="1" x14ac:dyDescent="0.25">
      <c r="A70" s="13">
        <v>14</v>
      </c>
      <c r="C70" s="3" t="s">
        <v>12</v>
      </c>
      <c r="D70" s="20">
        <v>409</v>
      </c>
      <c r="E70" s="24">
        <v>0.04</v>
      </c>
      <c r="F70" s="25">
        <v>7.0000000000000007E-2</v>
      </c>
      <c r="G70" s="25">
        <v>0.35</v>
      </c>
      <c r="H70" s="25">
        <v>0.55000000000000004</v>
      </c>
      <c r="I70" s="36">
        <v>3.4</v>
      </c>
      <c r="L70" s="19"/>
      <c r="N70" s="14" t="b">
        <v>0</v>
      </c>
      <c r="O70" s="14" t="b">
        <v>0</v>
      </c>
      <c r="P70" s="14" t="b">
        <v>1</v>
      </c>
      <c r="Q70" s="14" t="e">
        <v>#REF!</v>
      </c>
      <c r="R70" s="14" t="e">
        <v>#REF!</v>
      </c>
      <c r="S70" s="14" t="e">
        <v>#REF!</v>
      </c>
      <c r="T70" s="14" t="e">
        <v>#REF!</v>
      </c>
      <c r="U70" s="14" t="e">
        <v>#REF!</v>
      </c>
      <c r="V70" s="14" t="e">
        <v>#REF!</v>
      </c>
      <c r="W70" s="14" t="e">
        <v>#REF!</v>
      </c>
      <c r="X70" s="14" t="e">
        <v>#REF!</v>
      </c>
      <c r="Y70" s="14" t="e">
        <v>#REF!</v>
      </c>
      <c r="Z70" s="14" t="b">
        <v>0</v>
      </c>
      <c r="AA70" s="14" t="b">
        <v>1</v>
      </c>
    </row>
    <row r="71" spans="1:27" ht="12.75" customHeight="1" x14ac:dyDescent="0.25">
      <c r="C71" s="10" t="s">
        <v>75</v>
      </c>
      <c r="D71" s="23"/>
      <c r="E71" s="24"/>
      <c r="F71" s="25"/>
      <c r="G71" s="25"/>
      <c r="H71" s="25"/>
      <c r="I71" s="36"/>
      <c r="L71" s="19"/>
    </row>
    <row r="72" spans="1:27" ht="12.75" customHeight="1" x14ac:dyDescent="0.25">
      <c r="A72" s="13">
        <v>15</v>
      </c>
      <c r="C72" s="3" t="s">
        <v>76</v>
      </c>
      <c r="D72" s="20">
        <v>89</v>
      </c>
      <c r="E72" s="24">
        <v>0.12</v>
      </c>
      <c r="F72" s="25">
        <v>0.12</v>
      </c>
      <c r="G72" s="25">
        <v>0.27</v>
      </c>
      <c r="H72" s="25">
        <v>0.48</v>
      </c>
      <c r="I72" s="36">
        <v>3.1</v>
      </c>
      <c r="L72" s="19"/>
      <c r="N72" s="14" t="b">
        <v>1</v>
      </c>
      <c r="O72" s="14" t="b">
        <v>0</v>
      </c>
      <c r="P72" s="14" t="b">
        <v>0</v>
      </c>
      <c r="Q72" s="14" t="e">
        <v>#REF!</v>
      </c>
      <c r="R72" s="14" t="e">
        <v>#REF!</v>
      </c>
      <c r="S72" s="14" t="e">
        <v>#REF!</v>
      </c>
      <c r="T72" s="14" t="e">
        <v>#REF!</v>
      </c>
      <c r="U72" s="14" t="e">
        <v>#REF!</v>
      </c>
      <c r="V72" s="14" t="e">
        <v>#REF!</v>
      </c>
      <c r="W72" s="14" t="e">
        <v>#REF!</v>
      </c>
      <c r="X72" s="14" t="e">
        <v>#REF!</v>
      </c>
      <c r="Y72" s="14" t="e">
        <v>#REF!</v>
      </c>
      <c r="Z72" s="14" t="b">
        <v>0</v>
      </c>
      <c r="AA72" s="14" t="b">
        <v>0</v>
      </c>
    </row>
    <row r="73" spans="1:27" ht="12.75" customHeight="1" x14ac:dyDescent="0.25">
      <c r="A73" s="13">
        <v>15</v>
      </c>
      <c r="C73" s="3" t="s">
        <v>77</v>
      </c>
      <c r="D73" s="20">
        <v>218</v>
      </c>
      <c r="E73" s="24">
        <v>0.05</v>
      </c>
      <c r="F73" s="25">
        <v>0.08</v>
      </c>
      <c r="G73" s="25">
        <v>0.32</v>
      </c>
      <c r="H73" s="25">
        <v>0.56000000000000005</v>
      </c>
      <c r="I73" s="36">
        <v>3.4</v>
      </c>
      <c r="L73" s="19"/>
      <c r="N73" s="14" t="b">
        <v>0</v>
      </c>
      <c r="O73" s="14" t="b">
        <v>0</v>
      </c>
      <c r="P73" s="14" t="b">
        <v>0</v>
      </c>
      <c r="Q73" s="14" t="e">
        <v>#REF!</v>
      </c>
      <c r="R73" s="14" t="e">
        <v>#REF!</v>
      </c>
      <c r="S73" s="14" t="e">
        <v>#REF!</v>
      </c>
      <c r="T73" s="14" t="e">
        <v>#REF!</v>
      </c>
      <c r="U73" s="14" t="e">
        <v>#REF!</v>
      </c>
      <c r="V73" s="14" t="e">
        <v>#REF!</v>
      </c>
      <c r="W73" s="14" t="e">
        <v>#REF!</v>
      </c>
      <c r="X73" s="14" t="e">
        <v>#REF!</v>
      </c>
      <c r="Y73" s="14" t="e">
        <v>#REF!</v>
      </c>
      <c r="Z73" s="14" t="b">
        <v>1</v>
      </c>
      <c r="AA73" s="14" t="b">
        <v>1</v>
      </c>
    </row>
    <row r="74" spans="1:27" ht="12.75" customHeight="1" x14ac:dyDescent="0.25">
      <c r="A74" s="13">
        <v>15</v>
      </c>
      <c r="C74" s="3" t="s">
        <v>78</v>
      </c>
      <c r="D74" s="20">
        <v>348</v>
      </c>
      <c r="E74" s="24">
        <v>0.02</v>
      </c>
      <c r="F74" s="25">
        <v>7.0000000000000007E-2</v>
      </c>
      <c r="G74" s="25">
        <v>0.34</v>
      </c>
      <c r="H74" s="25">
        <v>0.56999999999999995</v>
      </c>
      <c r="I74" s="36">
        <v>3.5</v>
      </c>
      <c r="L74" s="19"/>
      <c r="N74" s="14" t="b">
        <v>0</v>
      </c>
      <c r="O74" s="14" t="b">
        <v>0</v>
      </c>
      <c r="P74" s="14" t="b">
        <v>1</v>
      </c>
      <c r="Q74" s="14" t="e">
        <v>#REF!</v>
      </c>
      <c r="R74" s="14" t="e">
        <v>#REF!</v>
      </c>
      <c r="S74" s="14" t="e">
        <v>#REF!</v>
      </c>
      <c r="T74" s="14" t="e">
        <v>#REF!</v>
      </c>
      <c r="U74" s="14" t="e">
        <v>#REF!</v>
      </c>
      <c r="V74" s="14" t="e">
        <v>#REF!</v>
      </c>
      <c r="W74" s="14" t="e">
        <v>#REF!</v>
      </c>
      <c r="X74" s="14" t="e">
        <v>#REF!</v>
      </c>
      <c r="Y74" s="14" t="e">
        <v>#REF!</v>
      </c>
      <c r="Z74" s="14" t="b">
        <v>1</v>
      </c>
      <c r="AA74" s="14" t="b">
        <v>1</v>
      </c>
    </row>
    <row r="75" spans="1:27" ht="12.75" customHeight="1" x14ac:dyDescent="0.25">
      <c r="C75" s="10" t="s">
        <v>81</v>
      </c>
      <c r="D75" s="23"/>
      <c r="E75" s="24"/>
      <c r="F75" s="25"/>
      <c r="G75" s="25"/>
      <c r="H75" s="25"/>
      <c r="I75" s="36"/>
      <c r="L75" s="19"/>
    </row>
    <row r="76" spans="1:27" ht="12.75" customHeight="1" x14ac:dyDescent="0.25">
      <c r="A76" s="13">
        <v>16</v>
      </c>
      <c r="C76" s="3" t="s">
        <v>76</v>
      </c>
      <c r="D76" s="20">
        <v>21</v>
      </c>
      <c r="E76" s="24">
        <v>0.1</v>
      </c>
      <c r="F76" s="25">
        <v>0.28999999999999998</v>
      </c>
      <c r="G76" s="25">
        <v>0.28999999999999998</v>
      </c>
      <c r="H76" s="25">
        <v>0.33</v>
      </c>
      <c r="I76" s="36">
        <v>2.9</v>
      </c>
      <c r="L76" s="19"/>
      <c r="N76" s="14" t="b">
        <v>0</v>
      </c>
      <c r="O76" s="14" t="b">
        <v>1</v>
      </c>
      <c r="P76" s="14" t="b">
        <v>0</v>
      </c>
      <c r="Q76" s="14" t="e">
        <v>#REF!</v>
      </c>
      <c r="R76" s="14" t="e">
        <v>#REF!</v>
      </c>
      <c r="S76" s="14" t="e">
        <v>#REF!</v>
      </c>
      <c r="T76" s="14" t="e">
        <v>#REF!</v>
      </c>
      <c r="U76" s="14" t="e">
        <v>#REF!</v>
      </c>
      <c r="V76" s="14" t="e">
        <v>#REF!</v>
      </c>
      <c r="W76" s="14" t="e">
        <v>#REF!</v>
      </c>
      <c r="X76" s="14" t="e">
        <v>#REF!</v>
      </c>
      <c r="Y76" s="14" t="e">
        <v>#REF!</v>
      </c>
      <c r="Z76" s="14" t="b">
        <v>0</v>
      </c>
      <c r="AA76" s="14" t="b">
        <v>0</v>
      </c>
    </row>
    <row r="77" spans="1:27" ht="12.75" customHeight="1" x14ac:dyDescent="0.25">
      <c r="A77" s="13">
        <v>16</v>
      </c>
      <c r="C77" s="3" t="s">
        <v>79</v>
      </c>
      <c r="D77" s="20">
        <v>65</v>
      </c>
      <c r="E77" s="24">
        <v>0.06</v>
      </c>
      <c r="F77" s="25">
        <v>0.14000000000000001</v>
      </c>
      <c r="G77" s="25">
        <v>0.35</v>
      </c>
      <c r="H77" s="25">
        <v>0.45</v>
      </c>
      <c r="I77" s="36">
        <v>3.2</v>
      </c>
      <c r="L77" s="19"/>
      <c r="N77" s="14" t="b">
        <v>0</v>
      </c>
      <c r="O77" s="14" t="b">
        <v>1</v>
      </c>
      <c r="P77" s="14" t="b">
        <v>0</v>
      </c>
      <c r="Q77" s="14" t="e">
        <v>#REF!</v>
      </c>
      <c r="R77" s="14" t="e">
        <v>#REF!</v>
      </c>
      <c r="S77" s="14" t="e">
        <v>#REF!</v>
      </c>
      <c r="T77" s="14" t="e">
        <v>#REF!</v>
      </c>
      <c r="U77" s="14" t="e">
        <v>#REF!</v>
      </c>
      <c r="V77" s="14" t="e">
        <v>#REF!</v>
      </c>
      <c r="W77" s="14" t="e">
        <v>#REF!</v>
      </c>
      <c r="X77" s="14" t="e">
        <v>#REF!</v>
      </c>
      <c r="Y77" s="14" t="e">
        <v>#REF!</v>
      </c>
      <c r="Z77" s="14" t="b">
        <v>1</v>
      </c>
      <c r="AA77" s="14" t="b">
        <v>1</v>
      </c>
    </row>
    <row r="78" spans="1:27" ht="12.75" customHeight="1" x14ac:dyDescent="0.25">
      <c r="A78" s="13">
        <v>16</v>
      </c>
      <c r="C78" s="3" t="s">
        <v>78</v>
      </c>
      <c r="D78" s="20">
        <v>506</v>
      </c>
      <c r="E78" s="24">
        <v>0.04</v>
      </c>
      <c r="F78" s="25">
        <v>0.05</v>
      </c>
      <c r="G78" s="25">
        <v>0.32</v>
      </c>
      <c r="H78" s="25">
        <v>0.59</v>
      </c>
      <c r="I78" s="36">
        <v>3.5</v>
      </c>
      <c r="L78" s="19"/>
      <c r="N78" s="14" t="b">
        <v>0</v>
      </c>
      <c r="O78" s="14" t="b">
        <v>0</v>
      </c>
      <c r="P78" s="14" t="b">
        <v>0</v>
      </c>
      <c r="Q78" s="14" t="e">
        <v>#REF!</v>
      </c>
      <c r="R78" s="14" t="e">
        <v>#REF!</v>
      </c>
      <c r="S78" s="14" t="e">
        <v>#REF!</v>
      </c>
      <c r="T78" s="14" t="e">
        <v>#REF!</v>
      </c>
      <c r="U78" s="14" t="e">
        <v>#REF!</v>
      </c>
      <c r="V78" s="14" t="e">
        <v>#REF!</v>
      </c>
      <c r="W78" s="14" t="e">
        <v>#REF!</v>
      </c>
      <c r="X78" s="14" t="e">
        <v>#REF!</v>
      </c>
      <c r="Y78" s="14" t="e">
        <v>#REF!</v>
      </c>
      <c r="Z78" s="14" t="b">
        <v>1</v>
      </c>
      <c r="AA78" s="14" t="b">
        <v>1</v>
      </c>
    </row>
    <row r="79" spans="1:27" ht="12.75" customHeight="1" x14ac:dyDescent="0.25">
      <c r="A79" s="13">
        <v>16</v>
      </c>
      <c r="C79" s="3" t="s">
        <v>80</v>
      </c>
      <c r="D79" s="20">
        <v>64</v>
      </c>
      <c r="E79" s="24">
        <v>0.03</v>
      </c>
      <c r="F79" s="25">
        <v>0.16</v>
      </c>
      <c r="G79" s="25">
        <v>0.34</v>
      </c>
      <c r="H79" s="25">
        <v>0.47</v>
      </c>
      <c r="I79" s="36">
        <v>3.3</v>
      </c>
      <c r="L79" s="19"/>
      <c r="N79" s="14" t="b">
        <v>0</v>
      </c>
      <c r="O79" s="14" t="b">
        <v>1</v>
      </c>
      <c r="P79" s="14" t="b">
        <v>0</v>
      </c>
      <c r="Q79" s="14" t="e">
        <v>#REF!</v>
      </c>
      <c r="R79" s="14" t="e">
        <v>#REF!</v>
      </c>
      <c r="S79" s="14" t="e">
        <v>#REF!</v>
      </c>
      <c r="T79" s="14" t="e">
        <v>#REF!</v>
      </c>
      <c r="U79" s="14" t="e">
        <v>#REF!</v>
      </c>
      <c r="V79" s="14" t="e">
        <v>#REF!</v>
      </c>
      <c r="W79" s="14" t="e">
        <v>#REF!</v>
      </c>
      <c r="X79" s="14" t="e">
        <v>#REF!</v>
      </c>
      <c r="Y79" s="14" t="e">
        <v>#REF!</v>
      </c>
      <c r="Z79" s="14" t="b">
        <v>1</v>
      </c>
      <c r="AA79" s="14" t="b">
        <v>1</v>
      </c>
    </row>
    <row r="80" spans="1:27" ht="12.75" customHeight="1" x14ac:dyDescent="0.25">
      <c r="C80" s="10" t="s">
        <v>82</v>
      </c>
      <c r="D80" s="23"/>
      <c r="E80" s="24"/>
      <c r="F80" s="25"/>
      <c r="G80" s="25"/>
      <c r="H80" s="25"/>
      <c r="I80" s="36"/>
      <c r="L80" s="19"/>
    </row>
    <row r="81" spans="1:27" ht="12.75" customHeight="1" x14ac:dyDescent="0.25">
      <c r="A81" s="13">
        <v>17</v>
      </c>
      <c r="C81" s="3" t="s">
        <v>70</v>
      </c>
      <c r="D81" s="20">
        <v>38</v>
      </c>
      <c r="E81" s="24">
        <v>0.18</v>
      </c>
      <c r="F81" s="25">
        <v>0.08</v>
      </c>
      <c r="G81" s="25">
        <v>0.28999999999999998</v>
      </c>
      <c r="H81" s="25">
        <v>0.45</v>
      </c>
      <c r="I81" s="36">
        <v>3</v>
      </c>
      <c r="L81" s="19"/>
      <c r="N81" s="14" t="b">
        <v>1</v>
      </c>
      <c r="O81" s="14" t="b">
        <v>0</v>
      </c>
      <c r="P81" s="14" t="b">
        <v>1</v>
      </c>
      <c r="Q81" s="14" t="e">
        <v>#REF!</v>
      </c>
      <c r="R81" s="14" t="e">
        <v>#REF!</v>
      </c>
      <c r="S81" s="14" t="e">
        <v>#REF!</v>
      </c>
      <c r="T81" s="14" t="e">
        <v>#REF!</v>
      </c>
      <c r="U81" s="14" t="e">
        <v>#REF!</v>
      </c>
      <c r="V81" s="14" t="e">
        <v>#REF!</v>
      </c>
      <c r="W81" s="14" t="e">
        <v>#REF!</v>
      </c>
      <c r="X81" s="14" t="e">
        <v>#REF!</v>
      </c>
      <c r="Y81" s="14" t="e">
        <v>#REF!</v>
      </c>
      <c r="Z81" s="14" t="b">
        <v>0</v>
      </c>
      <c r="AA81" s="14" t="b">
        <v>0</v>
      </c>
    </row>
    <row r="82" spans="1:27" ht="12.75" customHeight="1" x14ac:dyDescent="0.25">
      <c r="A82" s="13">
        <v>17</v>
      </c>
      <c r="C82" s="3" t="s">
        <v>71</v>
      </c>
      <c r="D82" s="20">
        <v>249</v>
      </c>
      <c r="E82" s="24">
        <v>0.03</v>
      </c>
      <c r="F82" s="25">
        <v>0.13</v>
      </c>
      <c r="G82" s="25">
        <v>0.41</v>
      </c>
      <c r="H82" s="25">
        <v>0.43</v>
      </c>
      <c r="I82" s="36">
        <v>3.2</v>
      </c>
      <c r="L82" s="19"/>
      <c r="N82" s="14" t="b">
        <v>0</v>
      </c>
      <c r="O82" s="14" t="b">
        <v>1</v>
      </c>
      <c r="P82" s="14" t="b">
        <v>1</v>
      </c>
      <c r="Q82" s="14" t="e">
        <v>#REF!</v>
      </c>
      <c r="R82" s="14" t="e">
        <v>#REF!</v>
      </c>
      <c r="S82" s="14" t="e">
        <v>#REF!</v>
      </c>
      <c r="T82" s="14" t="e">
        <v>#REF!</v>
      </c>
      <c r="U82" s="14" t="e">
        <v>#REF!</v>
      </c>
      <c r="V82" s="14" t="e">
        <v>#REF!</v>
      </c>
      <c r="W82" s="14" t="e">
        <v>#REF!</v>
      </c>
      <c r="X82" s="14" t="e">
        <v>#REF!</v>
      </c>
      <c r="Y82" s="14" t="e">
        <v>#REF!</v>
      </c>
      <c r="Z82" s="14" t="b">
        <v>0</v>
      </c>
      <c r="AA82" s="14" t="b">
        <v>1</v>
      </c>
    </row>
    <row r="83" spans="1:27" ht="12.75" customHeight="1" x14ac:dyDescent="0.25">
      <c r="A83" s="13">
        <v>17</v>
      </c>
      <c r="C83" s="3" t="s">
        <v>72</v>
      </c>
      <c r="D83" s="20">
        <v>369</v>
      </c>
      <c r="E83" s="24">
        <v>0.04</v>
      </c>
      <c r="F83" s="25">
        <v>0.04</v>
      </c>
      <c r="G83" s="25">
        <v>0.26</v>
      </c>
      <c r="H83" s="25">
        <v>0.65</v>
      </c>
      <c r="I83" s="36">
        <v>3.5</v>
      </c>
      <c r="L83" s="19"/>
      <c r="N83" s="14" t="b">
        <v>0</v>
      </c>
      <c r="O83" s="14" t="b">
        <v>0</v>
      </c>
      <c r="P83" s="14" t="b">
        <v>1</v>
      </c>
      <c r="Q83" s="14" t="e">
        <v>#REF!</v>
      </c>
      <c r="R83" s="14" t="e">
        <v>#REF!</v>
      </c>
      <c r="S83" s="14" t="e">
        <v>#REF!</v>
      </c>
      <c r="T83" s="14" t="e">
        <v>#REF!</v>
      </c>
      <c r="U83" s="14" t="e">
        <v>#REF!</v>
      </c>
      <c r="V83" s="14" t="e">
        <v>#REF!</v>
      </c>
      <c r="W83" s="14" t="e">
        <v>#REF!</v>
      </c>
      <c r="X83" s="14" t="e">
        <v>#REF!</v>
      </c>
      <c r="Y83" s="14" t="e">
        <v>#REF!</v>
      </c>
      <c r="Z83" s="14" t="b">
        <v>1</v>
      </c>
      <c r="AA83" s="14" t="b">
        <v>1</v>
      </c>
    </row>
    <row r="84" spans="1:27" ht="12.75" customHeight="1" x14ac:dyDescent="0.25">
      <c r="C84" s="10" t="s">
        <v>86</v>
      </c>
      <c r="D84" s="23"/>
      <c r="E84" s="24"/>
      <c r="F84" s="25"/>
      <c r="G84" s="25"/>
      <c r="H84" s="25"/>
      <c r="I84" s="36"/>
      <c r="L84" s="19"/>
    </row>
    <row r="85" spans="1:27" ht="12.75" customHeight="1" x14ac:dyDescent="0.25">
      <c r="A85" s="13">
        <v>17</v>
      </c>
      <c r="C85" s="3" t="s">
        <v>70</v>
      </c>
      <c r="D85" s="20">
        <v>157</v>
      </c>
      <c r="E85" s="24">
        <v>7.0000000000000007E-2</v>
      </c>
      <c r="F85" s="25">
        <v>0.06</v>
      </c>
      <c r="G85" s="25">
        <v>0.22</v>
      </c>
      <c r="H85" s="25">
        <v>0.66</v>
      </c>
      <c r="I85" s="36">
        <v>3.5</v>
      </c>
      <c r="L85" s="19"/>
      <c r="N85" s="14" t="b">
        <v>0</v>
      </c>
      <c r="O85" s="14" t="b">
        <v>0</v>
      </c>
      <c r="P85" s="14" t="b">
        <v>0</v>
      </c>
      <c r="Q85" s="14" t="e">
        <v>#REF!</v>
      </c>
      <c r="R85" s="14" t="e">
        <v>#REF!</v>
      </c>
      <c r="S85" s="14" t="e">
        <v>#REF!</v>
      </c>
      <c r="T85" s="14" t="e">
        <v>#REF!</v>
      </c>
      <c r="U85" s="14" t="e">
        <v>#REF!</v>
      </c>
      <c r="V85" s="14" t="e">
        <v>#REF!</v>
      </c>
      <c r="W85" s="14" t="e">
        <v>#REF!</v>
      </c>
      <c r="X85" s="14" t="e">
        <v>#REF!</v>
      </c>
      <c r="Y85" s="14" t="e">
        <v>#REF!</v>
      </c>
      <c r="Z85" s="14" t="b">
        <v>1</v>
      </c>
      <c r="AA85" s="14" t="b">
        <v>1</v>
      </c>
    </row>
    <row r="86" spans="1:27" ht="12.75" customHeight="1" x14ac:dyDescent="0.25">
      <c r="A86" s="13">
        <v>17</v>
      </c>
      <c r="C86" s="3" t="s">
        <v>71</v>
      </c>
      <c r="D86" s="20">
        <v>261</v>
      </c>
      <c r="E86" s="24">
        <v>0.03</v>
      </c>
      <c r="F86" s="25">
        <v>0.06</v>
      </c>
      <c r="G86" s="25">
        <v>0.37</v>
      </c>
      <c r="H86" s="25">
        <v>0.54</v>
      </c>
      <c r="I86" s="36">
        <v>3.4</v>
      </c>
      <c r="L86" s="19"/>
      <c r="N86" s="14" t="b">
        <v>0</v>
      </c>
      <c r="O86" s="14" t="b">
        <v>0</v>
      </c>
      <c r="P86" s="14" t="b">
        <v>1</v>
      </c>
      <c r="Q86" s="14" t="e">
        <v>#REF!</v>
      </c>
      <c r="R86" s="14" t="e">
        <v>#REF!</v>
      </c>
      <c r="S86" s="14" t="e">
        <v>#REF!</v>
      </c>
      <c r="T86" s="14" t="e">
        <v>#REF!</v>
      </c>
      <c r="U86" s="14" t="e">
        <v>#REF!</v>
      </c>
      <c r="V86" s="14" t="e">
        <v>#REF!</v>
      </c>
      <c r="W86" s="14" t="e">
        <v>#REF!</v>
      </c>
      <c r="X86" s="14" t="e">
        <v>#REF!</v>
      </c>
      <c r="Y86" s="14" t="e">
        <v>#REF!</v>
      </c>
      <c r="Z86" s="14" t="b">
        <v>1</v>
      </c>
      <c r="AA86" s="14" t="b">
        <v>1</v>
      </c>
    </row>
    <row r="87" spans="1:27" ht="12.75" customHeight="1" x14ac:dyDescent="0.25">
      <c r="A87" s="13">
        <v>17</v>
      </c>
      <c r="C87" s="3" t="s">
        <v>72</v>
      </c>
      <c r="D87" s="20">
        <v>221</v>
      </c>
      <c r="E87" s="24">
        <v>0.03</v>
      </c>
      <c r="F87" s="25">
        <v>0.12</v>
      </c>
      <c r="G87" s="25">
        <v>0.34</v>
      </c>
      <c r="H87" s="25">
        <v>0.5</v>
      </c>
      <c r="I87" s="36">
        <v>3.3</v>
      </c>
      <c r="L87" s="19"/>
      <c r="N87" s="14" t="b">
        <v>0</v>
      </c>
      <c r="O87" s="14" t="b">
        <v>1</v>
      </c>
      <c r="P87" s="14" t="b">
        <v>1</v>
      </c>
      <c r="Q87" s="14" t="e">
        <v>#REF!</v>
      </c>
      <c r="R87" s="14" t="e">
        <v>#REF!</v>
      </c>
      <c r="S87" s="14" t="e">
        <v>#REF!</v>
      </c>
      <c r="T87" s="14" t="e">
        <v>#REF!</v>
      </c>
      <c r="U87" s="14" t="e">
        <v>#REF!</v>
      </c>
      <c r="V87" s="14" t="e">
        <v>#REF!</v>
      </c>
      <c r="W87" s="14" t="e">
        <v>#REF!</v>
      </c>
      <c r="X87" s="14" t="e">
        <v>#REF!</v>
      </c>
      <c r="Y87" s="14" t="e">
        <v>#REF!</v>
      </c>
      <c r="Z87" s="14" t="b">
        <v>1</v>
      </c>
      <c r="AA87" s="14" t="b">
        <v>1</v>
      </c>
    </row>
    <row r="88" spans="1:27" ht="12.75" customHeight="1" x14ac:dyDescent="0.25">
      <c r="A88" s="13">
        <v>17</v>
      </c>
      <c r="C88" s="3" t="s">
        <v>83</v>
      </c>
      <c r="D88" s="20">
        <v>17</v>
      </c>
      <c r="E88" s="24">
        <v>0.12</v>
      </c>
      <c r="F88" s="25"/>
      <c r="G88" s="25">
        <v>0.28999999999999998</v>
      </c>
      <c r="H88" s="25">
        <v>0.59</v>
      </c>
      <c r="I88" s="36">
        <v>3.4</v>
      </c>
      <c r="L88" s="19"/>
      <c r="N88" s="14" t="b">
        <v>1</v>
      </c>
      <c r="O88" s="14" t="b">
        <v>0</v>
      </c>
      <c r="P88" s="14" t="b">
        <v>1</v>
      </c>
      <c r="Q88" s="14" t="e">
        <v>#REF!</v>
      </c>
      <c r="R88" s="14" t="e">
        <v>#REF!</v>
      </c>
      <c r="S88" s="14" t="e">
        <v>#REF!</v>
      </c>
      <c r="T88" s="14" t="e">
        <v>#REF!</v>
      </c>
      <c r="U88" s="14" t="e">
        <v>#REF!</v>
      </c>
      <c r="V88" s="14" t="e">
        <v>#REF!</v>
      </c>
      <c r="W88" s="14" t="e">
        <v>#REF!</v>
      </c>
      <c r="X88" s="14" t="e">
        <v>#REF!</v>
      </c>
      <c r="Y88" s="14" t="e">
        <v>#REF!</v>
      </c>
      <c r="Z88" s="14" t="b">
        <v>1</v>
      </c>
      <c r="AA88" s="14" t="b">
        <v>1</v>
      </c>
    </row>
    <row r="89" spans="1:27" ht="12.75" customHeight="1" x14ac:dyDescent="0.25">
      <c r="C89" s="10" t="s">
        <v>85</v>
      </c>
      <c r="D89" s="23"/>
      <c r="E89" s="24"/>
      <c r="F89" s="25"/>
      <c r="G89" s="25"/>
      <c r="H89" s="25"/>
      <c r="I89" s="36"/>
      <c r="L89" s="19"/>
    </row>
    <row r="90" spans="1:27" ht="12.75" customHeight="1" x14ac:dyDescent="0.25">
      <c r="A90" s="13">
        <v>17</v>
      </c>
      <c r="C90" s="3" t="s">
        <v>70</v>
      </c>
      <c r="D90" s="20">
        <v>47</v>
      </c>
      <c r="E90" s="24">
        <v>0.19</v>
      </c>
      <c r="F90" s="25">
        <v>0.06</v>
      </c>
      <c r="G90" s="25">
        <v>0.17</v>
      </c>
      <c r="H90" s="25">
        <v>0.56999999999999995</v>
      </c>
      <c r="I90" s="36">
        <v>3.1</v>
      </c>
      <c r="L90" s="19"/>
      <c r="N90" s="14" t="b">
        <v>1</v>
      </c>
      <c r="O90" s="14" t="b">
        <v>0</v>
      </c>
      <c r="P90" s="14" t="b">
        <v>0</v>
      </c>
      <c r="Q90" s="14" t="e">
        <v>#REF!</v>
      </c>
      <c r="R90" s="14" t="e">
        <v>#REF!</v>
      </c>
      <c r="S90" s="14" t="e">
        <v>#REF!</v>
      </c>
      <c r="T90" s="14" t="e">
        <v>#REF!</v>
      </c>
      <c r="U90" s="14" t="e">
        <v>#REF!</v>
      </c>
      <c r="V90" s="14" t="e">
        <v>#REF!</v>
      </c>
      <c r="W90" s="14" t="e">
        <v>#REF!</v>
      </c>
      <c r="X90" s="14" t="e">
        <v>#REF!</v>
      </c>
      <c r="Y90" s="14" t="e">
        <v>#REF!</v>
      </c>
      <c r="Z90" s="14" t="b">
        <v>1</v>
      </c>
      <c r="AA90" s="14" t="b">
        <v>1</v>
      </c>
    </row>
    <row r="91" spans="1:27" ht="12.75" customHeight="1" x14ac:dyDescent="0.25">
      <c r="A91" s="13">
        <v>17</v>
      </c>
      <c r="C91" s="3" t="s">
        <v>71</v>
      </c>
      <c r="D91" s="20">
        <v>286</v>
      </c>
      <c r="E91" s="24">
        <v>0.03</v>
      </c>
      <c r="F91" s="25">
        <v>0.11</v>
      </c>
      <c r="G91" s="25">
        <v>0.38</v>
      </c>
      <c r="H91" s="25">
        <v>0.48</v>
      </c>
      <c r="I91" s="36">
        <v>3.3</v>
      </c>
      <c r="L91" s="19"/>
      <c r="N91" s="14" t="b">
        <v>0</v>
      </c>
      <c r="O91" s="14" t="b">
        <v>1</v>
      </c>
      <c r="P91" s="14" t="b">
        <v>1</v>
      </c>
      <c r="Q91" s="14" t="e">
        <v>#REF!</v>
      </c>
      <c r="R91" s="14" t="e">
        <v>#REF!</v>
      </c>
      <c r="S91" s="14" t="e">
        <v>#REF!</v>
      </c>
      <c r="T91" s="14" t="e">
        <v>#REF!</v>
      </c>
      <c r="U91" s="14" t="e">
        <v>#REF!</v>
      </c>
      <c r="V91" s="14" t="e">
        <v>#REF!</v>
      </c>
      <c r="W91" s="14" t="e">
        <v>#REF!</v>
      </c>
      <c r="X91" s="14" t="e">
        <v>#REF!</v>
      </c>
      <c r="Y91" s="14" t="e">
        <v>#REF!</v>
      </c>
      <c r="Z91" s="14" t="b">
        <v>0</v>
      </c>
      <c r="AA91" s="14" t="b">
        <v>1</v>
      </c>
    </row>
    <row r="92" spans="1:27" ht="12.75" customHeight="1" x14ac:dyDescent="0.25">
      <c r="A92" s="13">
        <v>17</v>
      </c>
      <c r="C92" s="3" t="s">
        <v>72</v>
      </c>
      <c r="D92" s="20">
        <v>323</v>
      </c>
      <c r="E92" s="24">
        <v>0.03</v>
      </c>
      <c r="F92" s="25">
        <v>0.05</v>
      </c>
      <c r="G92" s="25">
        <v>0.28999999999999998</v>
      </c>
      <c r="H92" s="25">
        <v>0.62</v>
      </c>
      <c r="I92" s="36">
        <v>3.5</v>
      </c>
      <c r="L92" s="19"/>
      <c r="N92" s="14" t="b">
        <v>0</v>
      </c>
      <c r="O92" s="14" t="b">
        <v>0</v>
      </c>
      <c r="P92" s="14" t="b">
        <v>1</v>
      </c>
      <c r="Q92" s="14" t="e">
        <v>#REF!</v>
      </c>
      <c r="R92" s="14" t="e">
        <v>#REF!</v>
      </c>
      <c r="S92" s="14" t="e">
        <v>#REF!</v>
      </c>
      <c r="T92" s="14" t="e">
        <v>#REF!</v>
      </c>
      <c r="U92" s="14" t="e">
        <v>#REF!</v>
      </c>
      <c r="V92" s="14" t="e">
        <v>#REF!</v>
      </c>
      <c r="W92" s="14" t="e">
        <v>#REF!</v>
      </c>
      <c r="X92" s="14" t="e">
        <v>#REF!</v>
      </c>
      <c r="Y92" s="14" t="e">
        <v>#REF!</v>
      </c>
      <c r="Z92" s="14" t="b">
        <v>1</v>
      </c>
      <c r="AA92" s="14" t="b">
        <v>1</v>
      </c>
    </row>
    <row r="93" spans="1:27" ht="12.75" customHeight="1" x14ac:dyDescent="0.25">
      <c r="C93" s="10" t="s">
        <v>84</v>
      </c>
      <c r="D93" s="23"/>
      <c r="E93" s="24"/>
      <c r="F93" s="25"/>
      <c r="G93" s="25"/>
      <c r="H93" s="25"/>
      <c r="I93" s="36"/>
      <c r="L93" s="19"/>
    </row>
    <row r="94" spans="1:27" ht="12.75" customHeight="1" x14ac:dyDescent="0.25">
      <c r="A94" s="13">
        <v>17</v>
      </c>
      <c r="C94" s="3" t="s">
        <v>22</v>
      </c>
      <c r="D94" s="20">
        <v>565</v>
      </c>
      <c r="E94" s="24">
        <v>0.04</v>
      </c>
      <c r="F94" s="25">
        <v>0.09</v>
      </c>
      <c r="G94" s="25">
        <v>0.34</v>
      </c>
      <c r="H94" s="25">
        <v>0.53</v>
      </c>
      <c r="I94" s="36">
        <v>3.4</v>
      </c>
      <c r="L94" s="19"/>
      <c r="N94" s="14" t="b">
        <v>0</v>
      </c>
      <c r="O94" s="14" t="b">
        <v>0</v>
      </c>
      <c r="P94" s="14" t="b">
        <v>1</v>
      </c>
      <c r="Q94" s="14" t="e">
        <v>#REF!</v>
      </c>
      <c r="R94" s="14" t="e">
        <v>#REF!</v>
      </c>
      <c r="S94" s="14" t="e">
        <v>#REF!</v>
      </c>
      <c r="T94" s="14" t="e">
        <v>#REF!</v>
      </c>
      <c r="U94" s="14" t="e">
        <v>#REF!</v>
      </c>
      <c r="V94" s="14" t="e">
        <v>#REF!</v>
      </c>
      <c r="W94" s="14" t="e">
        <v>#REF!</v>
      </c>
      <c r="X94" s="14" t="e">
        <v>#REF!</v>
      </c>
      <c r="Y94" s="14" t="e">
        <v>#REF!</v>
      </c>
      <c r="Z94" s="14" t="b">
        <v>1</v>
      </c>
      <c r="AA94" s="14" t="b">
        <v>1</v>
      </c>
    </row>
    <row r="95" spans="1:27" ht="12.75" customHeight="1" x14ac:dyDescent="0.25">
      <c r="A95" s="13">
        <v>17</v>
      </c>
      <c r="C95" s="3" t="s">
        <v>12</v>
      </c>
      <c r="D95" s="20">
        <v>91</v>
      </c>
      <c r="E95" s="24">
        <v>0.04</v>
      </c>
      <c r="F95" s="25">
        <v>0.03</v>
      </c>
      <c r="G95" s="25">
        <v>0.23</v>
      </c>
      <c r="H95" s="25">
        <v>0.69</v>
      </c>
      <c r="I95" s="36">
        <v>3.6</v>
      </c>
      <c r="L95" s="19"/>
      <c r="N95" s="14" t="b">
        <v>0</v>
      </c>
      <c r="O95" s="14" t="b">
        <v>0</v>
      </c>
      <c r="P95" s="14" t="b">
        <v>0</v>
      </c>
      <c r="Q95" s="14" t="e">
        <v>#REF!</v>
      </c>
      <c r="R95" s="14" t="e">
        <v>#REF!</v>
      </c>
      <c r="S95" s="14" t="e">
        <v>#REF!</v>
      </c>
      <c r="T95" s="14" t="e">
        <v>#REF!</v>
      </c>
      <c r="U95" s="14" t="e">
        <v>#REF!</v>
      </c>
      <c r="V95" s="14" t="e">
        <v>#REF!</v>
      </c>
      <c r="W95" s="14" t="e">
        <v>#REF!</v>
      </c>
      <c r="X95" s="14" t="e">
        <v>#REF!</v>
      </c>
      <c r="Y95" s="14" t="e">
        <v>#REF!</v>
      </c>
      <c r="Z95" s="14" t="b">
        <v>1</v>
      </c>
      <c r="AA95" s="14" t="b">
        <v>1</v>
      </c>
    </row>
    <row r="96" spans="1:27" ht="12.75" customHeight="1" x14ac:dyDescent="0.25">
      <c r="C96" s="52" t="s">
        <v>89</v>
      </c>
      <c r="D96" s="23"/>
      <c r="E96" s="24"/>
      <c r="F96" s="25"/>
      <c r="G96" s="25"/>
      <c r="H96" s="25"/>
      <c r="I96" s="36"/>
      <c r="L96" s="19"/>
    </row>
    <row r="97" spans="1:35" ht="12.75" customHeight="1" x14ac:dyDescent="0.25">
      <c r="A97" s="13">
        <v>17</v>
      </c>
      <c r="C97" s="3" t="s">
        <v>22</v>
      </c>
      <c r="D97" s="20">
        <v>488</v>
      </c>
      <c r="E97" s="24">
        <v>0.04</v>
      </c>
      <c r="F97" s="25">
        <v>0.09</v>
      </c>
      <c r="G97" s="25">
        <v>0.32</v>
      </c>
      <c r="H97" s="25">
        <v>0.54</v>
      </c>
      <c r="I97" s="36">
        <v>3.4</v>
      </c>
      <c r="L97" s="19"/>
      <c r="N97" s="14" t="b">
        <v>0</v>
      </c>
      <c r="O97" s="14" t="b">
        <v>0</v>
      </c>
      <c r="P97" s="14" t="b">
        <v>1</v>
      </c>
      <c r="Q97" s="14" t="e">
        <v>#REF!</v>
      </c>
      <c r="R97" s="14" t="e">
        <v>#REF!</v>
      </c>
      <c r="S97" s="14" t="e">
        <v>#REF!</v>
      </c>
      <c r="T97" s="14" t="e">
        <v>#REF!</v>
      </c>
      <c r="U97" s="14" t="e">
        <v>#REF!</v>
      </c>
      <c r="V97" s="14" t="e">
        <v>#REF!</v>
      </c>
      <c r="W97" s="14" t="e">
        <v>#REF!</v>
      </c>
      <c r="X97" s="14" t="e">
        <v>#REF!</v>
      </c>
      <c r="Y97" s="14" t="e">
        <v>#REF!</v>
      </c>
      <c r="Z97" s="14" t="b">
        <v>1</v>
      </c>
      <c r="AA97" s="14" t="b">
        <v>1</v>
      </c>
    </row>
    <row r="98" spans="1:35" ht="12.75" customHeight="1" x14ac:dyDescent="0.25">
      <c r="A98" s="13">
        <v>17</v>
      </c>
      <c r="C98" s="3" t="s">
        <v>12</v>
      </c>
      <c r="D98" s="20">
        <v>168</v>
      </c>
      <c r="E98" s="24">
        <v>0.05</v>
      </c>
      <c r="F98" s="25">
        <v>0.04</v>
      </c>
      <c r="G98" s="25">
        <v>0.32</v>
      </c>
      <c r="H98" s="25">
        <v>0.59</v>
      </c>
      <c r="I98" s="36">
        <v>3.5</v>
      </c>
      <c r="L98" s="19"/>
      <c r="N98" s="14" t="b">
        <v>0</v>
      </c>
      <c r="O98" s="14" t="b">
        <v>0</v>
      </c>
      <c r="P98" s="14" t="b">
        <v>1</v>
      </c>
      <c r="Q98" s="14" t="e">
        <v>#REF!</v>
      </c>
      <c r="R98" s="14" t="e">
        <v>#REF!</v>
      </c>
      <c r="S98" s="14" t="e">
        <v>#REF!</v>
      </c>
      <c r="T98" s="14" t="e">
        <v>#REF!</v>
      </c>
      <c r="U98" s="14" t="e">
        <v>#REF!</v>
      </c>
      <c r="V98" s="14" t="e">
        <v>#REF!</v>
      </c>
      <c r="W98" s="14" t="e">
        <v>#REF!</v>
      </c>
      <c r="X98" s="14" t="e">
        <v>#REF!</v>
      </c>
      <c r="Y98" s="14" t="e">
        <v>#REF!</v>
      </c>
      <c r="Z98" s="14" t="b">
        <v>1</v>
      </c>
      <c r="AA98" s="14" t="b">
        <v>1</v>
      </c>
    </row>
    <row r="99" spans="1:35" ht="12.75" customHeight="1" x14ac:dyDescent="0.25">
      <c r="C99" s="10" t="s">
        <v>90</v>
      </c>
      <c r="D99" s="23"/>
      <c r="E99" s="24"/>
      <c r="F99" s="25"/>
      <c r="G99" s="25"/>
      <c r="H99" s="25"/>
      <c r="I99" s="36"/>
      <c r="L99" s="19"/>
    </row>
    <row r="100" spans="1:35" ht="12.75" customHeight="1" x14ac:dyDescent="0.25">
      <c r="A100" s="13">
        <v>17</v>
      </c>
      <c r="C100" s="3" t="s">
        <v>22</v>
      </c>
      <c r="D100" s="20">
        <v>656</v>
      </c>
      <c r="E100" s="24">
        <v>0.04</v>
      </c>
      <c r="F100" s="25">
        <v>0.08</v>
      </c>
      <c r="G100" s="25">
        <v>0.32</v>
      </c>
      <c r="H100" s="25">
        <v>0.55000000000000004</v>
      </c>
      <c r="I100" s="36">
        <v>3.4</v>
      </c>
      <c r="L100" s="19"/>
      <c r="N100" s="14" t="b">
        <v>0</v>
      </c>
      <c r="O100" s="14" t="b">
        <v>0</v>
      </c>
      <c r="P100" s="14" t="b">
        <v>1</v>
      </c>
      <c r="Q100" s="14" t="e">
        <v>#REF!</v>
      </c>
      <c r="R100" s="14" t="e">
        <v>#REF!</v>
      </c>
      <c r="S100" s="14" t="e">
        <v>#REF!</v>
      </c>
      <c r="T100" s="14" t="e">
        <v>#REF!</v>
      </c>
      <c r="U100" s="14" t="e">
        <v>#REF!</v>
      </c>
      <c r="V100" s="14" t="e">
        <v>#REF!</v>
      </c>
      <c r="W100" s="14" t="e">
        <v>#REF!</v>
      </c>
      <c r="X100" s="14" t="e">
        <v>#REF!</v>
      </c>
      <c r="Y100" s="14" t="e">
        <v>#REF!</v>
      </c>
      <c r="Z100" s="14" t="b">
        <v>1</v>
      </c>
      <c r="AA100" s="14" t="b">
        <v>1</v>
      </c>
    </row>
    <row r="101" spans="1:35" ht="12.75" customHeight="1" x14ac:dyDescent="0.25">
      <c r="A101" s="13">
        <v>17</v>
      </c>
      <c r="C101" s="3" t="s">
        <v>12</v>
      </c>
      <c r="D101" s="20"/>
      <c r="E101" s="24"/>
      <c r="F101" s="25"/>
      <c r="G101" s="25"/>
      <c r="H101" s="25"/>
      <c r="I101" s="36" t="s">
        <v>620</v>
      </c>
      <c r="L101" s="19"/>
      <c r="N101" s="14" t="b">
        <v>0</v>
      </c>
      <c r="O101" s="14" t="b">
        <v>0</v>
      </c>
      <c r="P101" s="14" t="b">
        <v>0</v>
      </c>
      <c r="Q101" s="14" t="e">
        <v>#REF!</v>
      </c>
      <c r="R101" s="14" t="e">
        <v>#REF!</v>
      </c>
      <c r="S101" s="14" t="e">
        <v>#REF!</v>
      </c>
      <c r="T101" s="14" t="e">
        <v>#REF!</v>
      </c>
      <c r="U101" s="14" t="e">
        <v>#REF!</v>
      </c>
      <c r="V101" s="14" t="e">
        <v>#REF!</v>
      </c>
      <c r="W101" s="14" t="e">
        <v>#REF!</v>
      </c>
      <c r="X101" s="14" t="e">
        <v>#REF!</v>
      </c>
      <c r="Y101" s="14" t="e">
        <v>#REF!</v>
      </c>
      <c r="Z101" s="14" t="b">
        <v>0</v>
      </c>
      <c r="AA101" s="14" t="b">
        <v>1</v>
      </c>
    </row>
    <row r="102" spans="1:35" ht="12.75" customHeight="1" x14ac:dyDescent="0.25">
      <c r="C102" s="52" t="s">
        <v>91</v>
      </c>
      <c r="D102" s="23"/>
      <c r="E102" s="24"/>
      <c r="F102" s="25"/>
      <c r="G102" s="25"/>
      <c r="H102" s="25"/>
      <c r="I102" s="36"/>
      <c r="L102" s="19"/>
    </row>
    <row r="103" spans="1:35" ht="12.75" customHeight="1" x14ac:dyDescent="0.25">
      <c r="A103" s="13">
        <v>18</v>
      </c>
      <c r="C103" s="3" t="s">
        <v>87</v>
      </c>
      <c r="D103" s="20">
        <v>76</v>
      </c>
      <c r="E103" s="24">
        <v>0.09</v>
      </c>
      <c r="F103" s="25">
        <v>0.11</v>
      </c>
      <c r="G103" s="25">
        <v>0.28999999999999998</v>
      </c>
      <c r="H103" s="25">
        <v>0.51</v>
      </c>
      <c r="I103" s="36">
        <v>3.2</v>
      </c>
      <c r="L103" s="19"/>
      <c r="N103" s="14" t="b">
        <v>0</v>
      </c>
      <c r="O103" s="14" t="b">
        <v>0</v>
      </c>
      <c r="P103" s="14" t="b">
        <v>0</v>
      </c>
      <c r="Q103" s="14" t="e">
        <v>#REF!</v>
      </c>
      <c r="R103" s="14" t="e">
        <v>#REF!</v>
      </c>
      <c r="S103" s="14" t="e">
        <v>#REF!</v>
      </c>
      <c r="T103" s="14" t="e">
        <v>#REF!</v>
      </c>
      <c r="U103" s="14" t="e">
        <v>#REF!</v>
      </c>
      <c r="V103" s="14" t="e">
        <v>#REF!</v>
      </c>
      <c r="W103" s="14" t="e">
        <v>#REF!</v>
      </c>
      <c r="X103" s="14" t="e">
        <v>#REF!</v>
      </c>
      <c r="Y103" s="14" t="e">
        <v>#REF!</v>
      </c>
      <c r="Z103" s="14" t="b">
        <v>0</v>
      </c>
      <c r="AA103" s="14" t="b">
        <v>0</v>
      </c>
    </row>
    <row r="104" spans="1:35" ht="12.75" customHeight="1" x14ac:dyDescent="0.25">
      <c r="A104" s="13">
        <v>18</v>
      </c>
      <c r="C104" s="3" t="s">
        <v>79</v>
      </c>
      <c r="D104" s="20">
        <v>178</v>
      </c>
      <c r="E104" s="24">
        <v>0.02</v>
      </c>
      <c r="F104" s="25">
        <v>0.1</v>
      </c>
      <c r="G104" s="25">
        <v>0.39</v>
      </c>
      <c r="H104" s="25">
        <v>0.48</v>
      </c>
      <c r="I104" s="36">
        <v>3.3</v>
      </c>
      <c r="L104" s="19"/>
      <c r="N104" s="14" t="b">
        <v>0</v>
      </c>
      <c r="O104" s="14" t="b">
        <v>0</v>
      </c>
      <c r="P104" s="14" t="b">
        <v>1</v>
      </c>
      <c r="Q104" s="14" t="e">
        <v>#REF!</v>
      </c>
      <c r="R104" s="14" t="e">
        <v>#REF!</v>
      </c>
      <c r="S104" s="14" t="e">
        <v>#REF!</v>
      </c>
      <c r="T104" s="14" t="e">
        <v>#REF!</v>
      </c>
      <c r="U104" s="14" t="e">
        <v>#REF!</v>
      </c>
      <c r="V104" s="14" t="e">
        <v>#REF!</v>
      </c>
      <c r="W104" s="14" t="e">
        <v>#REF!</v>
      </c>
      <c r="X104" s="14" t="e">
        <v>#REF!</v>
      </c>
      <c r="Y104" s="14" t="e">
        <v>#REF!</v>
      </c>
      <c r="Z104" s="14" t="b">
        <v>0</v>
      </c>
      <c r="AA104" s="14" t="b">
        <v>1</v>
      </c>
    </row>
    <row r="105" spans="1:35" ht="12.75" customHeight="1" x14ac:dyDescent="0.25">
      <c r="A105" s="13">
        <v>18</v>
      </c>
      <c r="C105" s="3" t="s">
        <v>79</v>
      </c>
      <c r="D105" s="20">
        <v>289</v>
      </c>
      <c r="E105" s="24">
        <v>0.04</v>
      </c>
      <c r="F105" s="25">
        <v>0.05</v>
      </c>
      <c r="G105" s="25">
        <v>0.31</v>
      </c>
      <c r="H105" s="25">
        <v>0.6</v>
      </c>
      <c r="I105" s="36">
        <v>3.5</v>
      </c>
      <c r="L105" s="19"/>
      <c r="N105" s="14" t="b">
        <v>0</v>
      </c>
      <c r="O105" s="14" t="b">
        <v>0</v>
      </c>
      <c r="P105" s="14" t="b">
        <v>0</v>
      </c>
      <c r="Q105" s="14" t="e">
        <v>#REF!</v>
      </c>
      <c r="R105" s="14" t="e">
        <v>#REF!</v>
      </c>
      <c r="S105" s="14" t="e">
        <v>#REF!</v>
      </c>
      <c r="T105" s="14" t="e">
        <v>#REF!</v>
      </c>
      <c r="U105" s="14" t="e">
        <v>#REF!</v>
      </c>
      <c r="V105" s="14" t="e">
        <v>#REF!</v>
      </c>
      <c r="W105" s="14" t="e">
        <v>#REF!</v>
      </c>
      <c r="X105" s="14" t="e">
        <v>#REF!</v>
      </c>
      <c r="Y105" s="14" t="e">
        <v>#REF!</v>
      </c>
      <c r="Z105" s="14" t="b">
        <v>1</v>
      </c>
      <c r="AA105" s="14" t="b">
        <v>1</v>
      </c>
    </row>
    <row r="106" spans="1:35" ht="12.75" customHeight="1" x14ac:dyDescent="0.25">
      <c r="A106" s="13">
        <v>18</v>
      </c>
      <c r="C106" s="3" t="s">
        <v>88</v>
      </c>
      <c r="D106" s="27">
        <v>113</v>
      </c>
      <c r="E106" s="28">
        <v>0.05</v>
      </c>
      <c r="F106" s="29">
        <v>0.1</v>
      </c>
      <c r="G106" s="29">
        <v>0.27</v>
      </c>
      <c r="H106" s="29">
        <v>0.57999999999999996</v>
      </c>
      <c r="I106" s="37">
        <v>3.4</v>
      </c>
      <c r="L106" s="19"/>
      <c r="N106" s="14" t="b">
        <v>0</v>
      </c>
      <c r="O106" s="14" t="b">
        <v>0</v>
      </c>
      <c r="P106" s="14" t="b">
        <v>0</v>
      </c>
      <c r="Q106" s="14" t="e">
        <v>#REF!</v>
      </c>
      <c r="R106" s="14" t="e">
        <v>#REF!</v>
      </c>
      <c r="S106" s="14" t="e">
        <v>#REF!</v>
      </c>
      <c r="T106" s="14" t="e">
        <v>#REF!</v>
      </c>
      <c r="U106" s="14" t="e">
        <v>#REF!</v>
      </c>
      <c r="V106" s="14" t="e">
        <v>#REF!</v>
      </c>
      <c r="W106" s="14" t="e">
        <v>#REF!</v>
      </c>
      <c r="X106" s="14" t="e">
        <v>#REF!</v>
      </c>
      <c r="Y106" s="14" t="e">
        <v>#REF!</v>
      </c>
      <c r="Z106" s="14" t="b">
        <v>1</v>
      </c>
      <c r="AA106" s="14" t="b">
        <v>1</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I111" s="38"/>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80 E102 E38 E43 E50 E53 E68 E71 E75">
    <cfRule type="expression" dxfId="182" priority="42">
      <formula>K13=TRUE</formula>
    </cfRule>
  </conditionalFormatting>
  <conditionalFormatting sqref="E35">
    <cfRule type="expression" dxfId="181" priority="29">
      <formula>K35=TRUE</formula>
    </cfRule>
  </conditionalFormatting>
  <conditionalFormatting sqref="E60">
    <cfRule type="expression" dxfId="180" priority="26">
      <formula>K60=TRUE</formula>
    </cfRule>
  </conditionalFormatting>
  <conditionalFormatting sqref="E64">
    <cfRule type="expression" dxfId="179" priority="18">
      <formula>K64=TRUE</formula>
    </cfRule>
  </conditionalFormatting>
  <conditionalFormatting sqref="E84">
    <cfRule type="expression" dxfId="178" priority="15">
      <formula>K84=TRUE</formula>
    </cfRule>
  </conditionalFormatting>
  <conditionalFormatting sqref="E89">
    <cfRule type="expression" dxfId="177" priority="13">
      <formula>K89=TRUE</formula>
    </cfRule>
  </conditionalFormatting>
  <conditionalFormatting sqref="E93">
    <cfRule type="expression" dxfId="176" priority="10">
      <formula>K93=TRUE</formula>
    </cfRule>
  </conditionalFormatting>
  <conditionalFormatting sqref="E96">
    <cfRule type="expression" dxfId="175" priority="8">
      <formula>K96=TRUE</formula>
    </cfRule>
  </conditionalFormatting>
  <conditionalFormatting sqref="E99">
    <cfRule type="expression" dxfId="174" priority="5">
      <formula>K99=TRUE</formula>
    </cfRule>
  </conditionalFormatting>
  <conditionalFormatting sqref="E112:E142">
    <cfRule type="expression" dxfId="173" priority="39">
      <formula>K112=TRUE</formula>
    </cfRule>
  </conditionalFormatting>
  <conditionalFormatting sqref="E154:E195">
    <cfRule type="expression" dxfId="172" priority="41">
      <formula>K154=TRUE</formula>
    </cfRule>
  </conditionalFormatting>
  <conditionalFormatting sqref="E207:E248">
    <cfRule type="expression" dxfId="171" priority="40">
      <formula>K207=TRUE</formula>
    </cfRule>
  </conditionalFormatting>
  <conditionalFormatting sqref="H11:I12 H65:I67 H69:I70 H72:I74 H81:I83 H94:I95 H97:I98 H100:I101 H14:I21 H23:I24 H29:I31 H33:I34 H36:I37 H51:I52 H26:I27 H39:I42 H44:I49 H54:I59 H61:I63 H76:I79 H85:I88 H90:I92 H103:I106">
    <cfRule type="expression" dxfId="170" priority="30">
      <formula>Z11=TRUE</formula>
    </cfRule>
  </conditionalFormatting>
  <conditionalFormatting sqref="H112:H142 H154:H195 H207:H248 H13:I13 H22:I22 H25:I25 H28:I28 H32:I32 H80:I80 H102:I102 H35:I35 H38:I38 H43:I43 H50:I50 H53:I53 H60:I60 H64:I64 H68:I68 H71:I71 H75:I75 H84:I84 H89:I89 H93:I93 H96:I96 H99:I99">
    <cfRule type="expression" dxfId="169" priority="34">
      <formula>X13=TRUE</formula>
    </cfRule>
  </conditionalFormatting>
  <conditionalFormatting sqref="I111:J267">
    <cfRule type="expression" dxfId="168" priority="37">
      <formula>Y111=TRUE</formula>
    </cfRule>
  </conditionalFormatting>
  <conditionalFormatting sqref="L8:L106">
    <cfRule type="cellIs" dxfId="167" priority="2"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166" priority="1088">
      <formula>N11=TRUE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165" priority="1134">
      <formula>M13=TRUE</formula>
    </cfRule>
  </conditionalFormatting>
  <conditionalFormatting sqref="G110">
    <cfRule type="expression" dxfId="164" priority="1">
      <formula>W110=TRUE</formula>
    </cfRule>
  </conditionalFormatting>
  <pageMargins left="0.7" right="0.7" top="0.75" bottom="0.75" header="0.3" footer="0.3"/>
  <pageSetup paperSize="9" orientation="portrait" verticalDpi="0" r:id="rId1"/>
  <drawing r:id="rId2"/>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sheetPr codeName="Worksheet____122"/>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0.28515625" style="3" customWidth="1"/>
    <col min="8"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310</v>
      </c>
      <c r="D4" s="4"/>
      <c r="I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305</v>
      </c>
      <c r="F7" s="6" t="s">
        <v>306</v>
      </c>
      <c r="G7" s="6" t="s">
        <v>307</v>
      </c>
      <c r="H7" s="6" t="s">
        <v>308</v>
      </c>
      <c r="I7" s="6" t="s">
        <v>21</v>
      </c>
    </row>
    <row r="8" spans="1:35" x14ac:dyDescent="0.25">
      <c r="C8" s="7" t="s">
        <v>0</v>
      </c>
      <c r="D8" s="8">
        <v>2177</v>
      </c>
      <c r="E8" s="18">
        <v>0.01</v>
      </c>
      <c r="F8" s="18">
        <v>0.02</v>
      </c>
      <c r="G8" s="18">
        <v>7.0000000000000007E-2</v>
      </c>
      <c r="H8" s="18">
        <v>0.03</v>
      </c>
      <c r="I8" s="33"/>
      <c r="L8" s="19"/>
    </row>
    <row r="9" spans="1:35" ht="12.75" customHeight="1" x14ac:dyDescent="0.25">
      <c r="C9" s="9" t="s">
        <v>1</v>
      </c>
      <c r="D9" s="20">
        <v>282</v>
      </c>
      <c r="E9" s="64">
        <v>0.05</v>
      </c>
      <c r="F9" s="65">
        <v>0.18</v>
      </c>
      <c r="G9" s="65">
        <v>0.54</v>
      </c>
      <c r="H9" s="65">
        <v>0.23</v>
      </c>
      <c r="I9" s="67">
        <v>3</v>
      </c>
      <c r="L9" s="19"/>
    </row>
    <row r="10" spans="1:35" ht="12.75" customHeight="1" x14ac:dyDescent="0.25">
      <c r="C10" s="10" t="s">
        <v>26</v>
      </c>
      <c r="D10" s="23"/>
      <c r="E10" s="23"/>
      <c r="I10" s="35"/>
    </row>
    <row r="11" spans="1:35" ht="12.75" customHeight="1" x14ac:dyDescent="0.25">
      <c r="A11" s="13">
        <v>1</v>
      </c>
      <c r="C11" s="3" t="s">
        <v>27</v>
      </c>
      <c r="D11" s="20">
        <v>136</v>
      </c>
      <c r="E11" s="24">
        <v>0.06</v>
      </c>
      <c r="F11" s="25">
        <v>0.19</v>
      </c>
      <c r="G11" s="25">
        <v>0.5</v>
      </c>
      <c r="H11" s="25">
        <v>0.25</v>
      </c>
      <c r="I11" s="36">
        <v>2.9</v>
      </c>
      <c r="L11" s="19"/>
      <c r="N11" s="14" t="b">
        <v>0</v>
      </c>
      <c r="O11" s="14" t="b">
        <v>0</v>
      </c>
      <c r="P11" s="14" t="b">
        <v>0</v>
      </c>
      <c r="Q11" s="14" t="e">
        <v>#REF!</v>
      </c>
      <c r="R11" s="14" t="e">
        <v>#REF!</v>
      </c>
      <c r="S11" s="14" t="e">
        <v>#REF!</v>
      </c>
      <c r="T11" s="14" t="e">
        <v>#REF!</v>
      </c>
      <c r="U11" s="14" t="e">
        <v>#REF!</v>
      </c>
      <c r="V11" s="14" t="e">
        <v>#REF!</v>
      </c>
      <c r="W11" s="14" t="e">
        <v>#REF!</v>
      </c>
      <c r="X11" s="14" t="e">
        <v>#REF!</v>
      </c>
      <c r="Y11" s="14" t="e">
        <v>#REF!</v>
      </c>
      <c r="Z11" s="14" t="b">
        <v>0</v>
      </c>
      <c r="AA11" s="14" t="b">
        <v>0</v>
      </c>
    </row>
    <row r="12" spans="1:35" ht="12.75" customHeight="1" x14ac:dyDescent="0.25">
      <c r="A12" s="13">
        <v>1</v>
      </c>
      <c r="C12" s="3" t="s">
        <v>28</v>
      </c>
      <c r="D12" s="20">
        <v>146</v>
      </c>
      <c r="E12" s="24">
        <v>0.05</v>
      </c>
      <c r="F12" s="25">
        <v>0.16</v>
      </c>
      <c r="G12" s="25">
        <v>0.56999999999999995</v>
      </c>
      <c r="H12" s="25">
        <v>0.22</v>
      </c>
      <c r="I12" s="36">
        <v>3</v>
      </c>
      <c r="L12" s="19"/>
      <c r="N12" s="14" t="b">
        <v>0</v>
      </c>
      <c r="O12" s="14" t="b">
        <v>0</v>
      </c>
      <c r="P12" s="14" t="b">
        <v>1</v>
      </c>
      <c r="Q12" s="14" t="e">
        <v>#REF!</v>
      </c>
      <c r="R12" s="14" t="e">
        <v>#REF!</v>
      </c>
      <c r="S12" s="14" t="e">
        <v>#REF!</v>
      </c>
      <c r="T12" s="14" t="e">
        <v>#REF!</v>
      </c>
      <c r="U12" s="14" t="e">
        <v>#REF!</v>
      </c>
      <c r="V12" s="14" t="e">
        <v>#REF!</v>
      </c>
      <c r="W12" s="14" t="e">
        <v>#REF!</v>
      </c>
      <c r="X12" s="14" t="e">
        <v>#REF!</v>
      </c>
      <c r="Y12" s="14" t="e">
        <v>#REF!</v>
      </c>
      <c r="Z12" s="14" t="b">
        <v>0</v>
      </c>
      <c r="AA12" s="14" t="b">
        <v>1</v>
      </c>
    </row>
    <row r="13" spans="1:35" ht="12.75" customHeight="1" x14ac:dyDescent="0.25">
      <c r="C13" s="10" t="s">
        <v>29</v>
      </c>
      <c r="D13" s="23"/>
      <c r="E13" s="24"/>
      <c r="F13" s="25"/>
      <c r="G13" s="25"/>
      <c r="H13" s="25"/>
      <c r="I13" s="36"/>
      <c r="L13" s="19"/>
    </row>
    <row r="14" spans="1:35" ht="12.75" customHeight="1" x14ac:dyDescent="0.25">
      <c r="A14" s="13">
        <v>2</v>
      </c>
      <c r="C14" s="3" t="s">
        <v>30</v>
      </c>
      <c r="D14" s="20">
        <v>67</v>
      </c>
      <c r="E14" s="24">
        <v>0.03</v>
      </c>
      <c r="F14" s="25">
        <v>0.19</v>
      </c>
      <c r="G14" s="25">
        <v>0.55000000000000004</v>
      </c>
      <c r="H14" s="25">
        <v>0.22</v>
      </c>
      <c r="I14" s="36">
        <v>3</v>
      </c>
      <c r="L14" s="19"/>
      <c r="N14" s="14" t="b">
        <v>0</v>
      </c>
      <c r="O14" s="14" t="b">
        <v>0</v>
      </c>
      <c r="P14" s="14" t="b">
        <v>1</v>
      </c>
      <c r="Q14" s="14" t="e">
        <v>#REF!</v>
      </c>
      <c r="R14" s="14" t="e">
        <v>#REF!</v>
      </c>
      <c r="S14" s="14" t="e">
        <v>#REF!</v>
      </c>
      <c r="T14" s="14" t="e">
        <v>#REF!</v>
      </c>
      <c r="U14" s="14" t="e">
        <v>#REF!</v>
      </c>
      <c r="V14" s="14" t="e">
        <v>#REF!</v>
      </c>
      <c r="W14" s="14" t="e">
        <v>#REF!</v>
      </c>
      <c r="X14" s="14" t="e">
        <v>#REF!</v>
      </c>
      <c r="Y14" s="14" t="e">
        <v>#REF!</v>
      </c>
      <c r="Z14" s="14" t="b">
        <v>1</v>
      </c>
      <c r="AA14" s="14" t="b">
        <v>1</v>
      </c>
    </row>
    <row r="15" spans="1:35" ht="12.75" customHeight="1" x14ac:dyDescent="0.25">
      <c r="A15" s="13">
        <v>2</v>
      </c>
      <c r="C15" s="3" t="s">
        <v>31</v>
      </c>
      <c r="D15" s="20">
        <v>71</v>
      </c>
      <c r="E15" s="24">
        <v>7.0000000000000007E-2</v>
      </c>
      <c r="F15" s="25">
        <v>0.17</v>
      </c>
      <c r="G15" s="25">
        <v>0.56000000000000005</v>
      </c>
      <c r="H15" s="25">
        <v>0.2</v>
      </c>
      <c r="I15" s="36">
        <v>2.9</v>
      </c>
      <c r="L15" s="19"/>
      <c r="N15" s="14" t="b">
        <v>0</v>
      </c>
      <c r="O15" s="14" t="b">
        <v>0</v>
      </c>
      <c r="P15" s="14" t="b">
        <v>1</v>
      </c>
      <c r="Q15" s="14" t="e">
        <v>#REF!</v>
      </c>
      <c r="R15" s="14" t="e">
        <v>#REF!</v>
      </c>
      <c r="S15" s="14" t="e">
        <v>#REF!</v>
      </c>
      <c r="T15" s="14" t="e">
        <v>#REF!</v>
      </c>
      <c r="U15" s="14" t="e">
        <v>#REF!</v>
      </c>
      <c r="V15" s="14" t="e">
        <v>#REF!</v>
      </c>
      <c r="W15" s="14" t="e">
        <v>#REF!</v>
      </c>
      <c r="X15" s="14" t="e">
        <v>#REF!</v>
      </c>
      <c r="Y15" s="14" t="e">
        <v>#REF!</v>
      </c>
      <c r="Z15" s="14" t="b">
        <v>1</v>
      </c>
      <c r="AA15" s="14" t="b">
        <v>1</v>
      </c>
    </row>
    <row r="16" spans="1:35" ht="12.75" customHeight="1" x14ac:dyDescent="0.25">
      <c r="A16" s="13">
        <v>2</v>
      </c>
      <c r="C16" s="3" t="s">
        <v>32</v>
      </c>
      <c r="D16" s="20">
        <v>45</v>
      </c>
      <c r="E16" s="24">
        <v>0.04</v>
      </c>
      <c r="F16" s="25">
        <v>0.24</v>
      </c>
      <c r="G16" s="25">
        <v>0.44</v>
      </c>
      <c r="H16" s="25">
        <v>0.27</v>
      </c>
      <c r="I16" s="36">
        <v>2.9</v>
      </c>
      <c r="L16" s="19"/>
      <c r="N16" s="14" t="b">
        <v>0</v>
      </c>
      <c r="O16" s="14" t="b">
        <v>1</v>
      </c>
      <c r="P16" s="14" t="b">
        <v>0</v>
      </c>
      <c r="Q16" s="14" t="e">
        <v>#REF!</v>
      </c>
      <c r="R16" s="14" t="e">
        <v>#REF!</v>
      </c>
      <c r="S16" s="14" t="e">
        <v>#REF!</v>
      </c>
      <c r="T16" s="14" t="e">
        <v>#REF!</v>
      </c>
      <c r="U16" s="14" t="e">
        <v>#REF!</v>
      </c>
      <c r="V16" s="14" t="e">
        <v>#REF!</v>
      </c>
      <c r="W16" s="14" t="e">
        <v>#REF!</v>
      </c>
      <c r="X16" s="14" t="e">
        <v>#REF!</v>
      </c>
      <c r="Y16" s="14" t="e">
        <v>#REF!</v>
      </c>
      <c r="Z16" s="14" t="b">
        <v>1</v>
      </c>
      <c r="AA16" s="14" t="b">
        <v>1</v>
      </c>
    </row>
    <row r="17" spans="1:27" ht="12.75" customHeight="1" x14ac:dyDescent="0.25">
      <c r="A17" s="13">
        <v>2</v>
      </c>
      <c r="C17" s="3" t="s">
        <v>33</v>
      </c>
      <c r="D17" s="20">
        <v>44</v>
      </c>
      <c r="E17" s="24">
        <v>0.09</v>
      </c>
      <c r="F17" s="25">
        <v>0.14000000000000001</v>
      </c>
      <c r="G17" s="25">
        <v>0.48</v>
      </c>
      <c r="H17" s="25">
        <v>0.3</v>
      </c>
      <c r="I17" s="36">
        <v>3</v>
      </c>
      <c r="L17" s="19"/>
      <c r="N17" s="14" t="b">
        <v>0</v>
      </c>
      <c r="O17" s="14" t="b">
        <v>0</v>
      </c>
      <c r="P17" s="14" t="b">
        <v>0</v>
      </c>
      <c r="Q17" s="14" t="e">
        <v>#REF!</v>
      </c>
      <c r="R17" s="14" t="e">
        <v>#REF!</v>
      </c>
      <c r="S17" s="14" t="e">
        <v>#REF!</v>
      </c>
      <c r="T17" s="14" t="e">
        <v>#REF!</v>
      </c>
      <c r="U17" s="14" t="e">
        <v>#REF!</v>
      </c>
      <c r="V17" s="14" t="e">
        <v>#REF!</v>
      </c>
      <c r="W17" s="14" t="e">
        <v>#REF!</v>
      </c>
      <c r="X17" s="14" t="e">
        <v>#REF!</v>
      </c>
      <c r="Y17" s="14" t="e">
        <v>#REF!</v>
      </c>
      <c r="Z17" s="14" t="b">
        <v>1</v>
      </c>
      <c r="AA17" s="14" t="b">
        <v>1</v>
      </c>
    </row>
    <row r="18" spans="1:27" ht="12.75" customHeight="1" x14ac:dyDescent="0.25">
      <c r="A18" s="13">
        <v>2</v>
      </c>
      <c r="C18" s="3" t="s">
        <v>34</v>
      </c>
      <c r="D18" s="20">
        <v>36</v>
      </c>
      <c r="E18" s="24"/>
      <c r="F18" s="25">
        <v>0.14000000000000001</v>
      </c>
      <c r="G18" s="25">
        <v>0.57999999999999996</v>
      </c>
      <c r="H18" s="25">
        <v>0.28000000000000003</v>
      </c>
      <c r="I18" s="36">
        <v>3.1</v>
      </c>
      <c r="L18" s="19"/>
      <c r="N18" s="14" t="b">
        <v>0</v>
      </c>
      <c r="O18" s="14" t="b">
        <v>0</v>
      </c>
      <c r="P18" s="14" t="b">
        <v>1</v>
      </c>
      <c r="Q18" s="14" t="e">
        <v>#REF!</v>
      </c>
      <c r="R18" s="14" t="e">
        <v>#REF!</v>
      </c>
      <c r="S18" s="14" t="e">
        <v>#REF!</v>
      </c>
      <c r="T18" s="14" t="e">
        <v>#REF!</v>
      </c>
      <c r="U18" s="14" t="e">
        <v>#REF!</v>
      </c>
      <c r="V18" s="14" t="e">
        <v>#REF!</v>
      </c>
      <c r="W18" s="14" t="e">
        <v>#REF!</v>
      </c>
      <c r="X18" s="14" t="e">
        <v>#REF!</v>
      </c>
      <c r="Y18" s="14" t="e">
        <v>#REF!</v>
      </c>
      <c r="Z18" s="14" t="b">
        <v>1</v>
      </c>
      <c r="AA18" s="14" t="b">
        <v>1</v>
      </c>
    </row>
    <row r="19" spans="1:27" ht="12.75" customHeight="1" x14ac:dyDescent="0.25">
      <c r="A19" s="13">
        <v>2</v>
      </c>
      <c r="C19" s="3" t="s">
        <v>35</v>
      </c>
      <c r="D19" s="20">
        <v>8</v>
      </c>
      <c r="E19" s="24">
        <v>0.13</v>
      </c>
      <c r="F19" s="25">
        <v>0.25</v>
      </c>
      <c r="G19" s="25">
        <v>0.5</v>
      </c>
      <c r="H19" s="25">
        <v>0.13</v>
      </c>
      <c r="I19" s="36">
        <v>2.6</v>
      </c>
      <c r="L19" s="19"/>
      <c r="N19" s="14" t="b">
        <v>1</v>
      </c>
      <c r="O19" s="14" t="b">
        <v>1</v>
      </c>
      <c r="P19" s="14" t="b">
        <v>0</v>
      </c>
      <c r="Q19" s="14" t="e">
        <v>#REF!</v>
      </c>
      <c r="R19" s="14" t="e">
        <v>#REF!</v>
      </c>
      <c r="S19" s="14" t="e">
        <v>#REF!</v>
      </c>
      <c r="T19" s="14" t="e">
        <v>#REF!</v>
      </c>
      <c r="U19" s="14" t="e">
        <v>#REF!</v>
      </c>
      <c r="V19" s="14" t="e">
        <v>#REF!</v>
      </c>
      <c r="W19" s="14" t="e">
        <v>#REF!</v>
      </c>
      <c r="X19" s="14" t="e">
        <v>#REF!</v>
      </c>
      <c r="Y19" s="14" t="e">
        <v>#REF!</v>
      </c>
      <c r="Z19" s="14" t="b">
        <v>0</v>
      </c>
      <c r="AA19" s="14" t="b">
        <v>0</v>
      </c>
    </row>
    <row r="20" spans="1:27" ht="12.75" customHeight="1" x14ac:dyDescent="0.25">
      <c r="A20" s="13">
        <v>2</v>
      </c>
      <c r="C20" s="3" t="s">
        <v>36</v>
      </c>
      <c r="D20" s="20">
        <v>8</v>
      </c>
      <c r="E20" s="24">
        <v>0.13</v>
      </c>
      <c r="F20" s="25">
        <v>0.13</v>
      </c>
      <c r="G20" s="25">
        <v>0.75</v>
      </c>
      <c r="H20" s="25"/>
      <c r="I20" s="36">
        <v>2.6</v>
      </c>
      <c r="L20" s="19"/>
      <c r="N20" s="14" t="b">
        <v>1</v>
      </c>
      <c r="O20" s="14" t="b">
        <v>0</v>
      </c>
      <c r="P20" s="14" t="b">
        <v>1</v>
      </c>
      <c r="Q20" s="14" t="e">
        <v>#REF!</v>
      </c>
      <c r="R20" s="14" t="e">
        <v>#REF!</v>
      </c>
      <c r="S20" s="14" t="e">
        <v>#REF!</v>
      </c>
      <c r="T20" s="14" t="e">
        <v>#REF!</v>
      </c>
      <c r="U20" s="14" t="e">
        <v>#REF!</v>
      </c>
      <c r="V20" s="14" t="e">
        <v>#REF!</v>
      </c>
      <c r="W20" s="14" t="e">
        <v>#REF!</v>
      </c>
      <c r="X20" s="14" t="e">
        <v>#REF!</v>
      </c>
      <c r="Y20" s="14" t="e">
        <v>#REF!</v>
      </c>
      <c r="Z20" s="14" t="b">
        <v>0</v>
      </c>
      <c r="AA20" s="14" t="b">
        <v>0</v>
      </c>
    </row>
    <row r="21" spans="1:27" ht="12.75" customHeight="1" x14ac:dyDescent="0.25">
      <c r="A21" s="13">
        <v>2</v>
      </c>
      <c r="C21" s="3" t="s">
        <v>37</v>
      </c>
      <c r="D21" s="20">
        <v>3</v>
      </c>
      <c r="E21" s="24"/>
      <c r="F21" s="25"/>
      <c r="G21" s="25">
        <v>0.67</v>
      </c>
      <c r="H21" s="25">
        <v>0.33</v>
      </c>
      <c r="I21" s="36">
        <v>3.3</v>
      </c>
      <c r="L21" s="19"/>
      <c r="N21" s="14" t="b">
        <v>0</v>
      </c>
      <c r="O21" s="14" t="b">
        <v>0</v>
      </c>
      <c r="P21" s="14" t="b">
        <v>1</v>
      </c>
      <c r="Q21" s="14" t="e">
        <v>#REF!</v>
      </c>
      <c r="R21" s="14" t="e">
        <v>#REF!</v>
      </c>
      <c r="S21" s="14" t="e">
        <v>#REF!</v>
      </c>
      <c r="T21" s="14" t="e">
        <v>#REF!</v>
      </c>
      <c r="U21" s="14" t="e">
        <v>#REF!</v>
      </c>
      <c r="V21" s="14" t="e">
        <v>#REF!</v>
      </c>
      <c r="W21" s="14" t="e">
        <v>#REF!</v>
      </c>
      <c r="X21" s="14" t="e">
        <v>#REF!</v>
      </c>
      <c r="Y21" s="14" t="e">
        <v>#REF!</v>
      </c>
      <c r="Z21" s="14" t="b">
        <v>1</v>
      </c>
      <c r="AA21" s="14" t="b">
        <v>1</v>
      </c>
    </row>
    <row r="22" spans="1:27" ht="12.75" customHeight="1" x14ac:dyDescent="0.25">
      <c r="C22" s="10" t="s">
        <v>38</v>
      </c>
      <c r="D22" s="23"/>
      <c r="E22" s="24"/>
      <c r="F22" s="25"/>
      <c r="G22" s="25"/>
      <c r="H22" s="25"/>
      <c r="I22" s="36"/>
      <c r="L22" s="19"/>
    </row>
    <row r="23" spans="1:27" ht="12.75" customHeight="1" x14ac:dyDescent="0.25">
      <c r="A23" s="13">
        <v>3</v>
      </c>
      <c r="C23" s="3" t="s">
        <v>39</v>
      </c>
      <c r="D23" s="20">
        <v>263</v>
      </c>
      <c r="E23" s="24">
        <v>0.05</v>
      </c>
      <c r="F23" s="25">
        <v>0.18</v>
      </c>
      <c r="G23" s="25">
        <v>0.53</v>
      </c>
      <c r="H23" s="25">
        <v>0.24</v>
      </c>
      <c r="I23" s="36">
        <v>3</v>
      </c>
      <c r="L23" s="19"/>
      <c r="N23" s="14" t="b">
        <v>0</v>
      </c>
      <c r="O23" s="14" t="b">
        <v>0</v>
      </c>
      <c r="P23" s="14" t="b">
        <v>0</v>
      </c>
      <c r="Q23" s="14" t="e">
        <v>#REF!</v>
      </c>
      <c r="R23" s="14" t="e">
        <v>#REF!</v>
      </c>
      <c r="S23" s="14" t="e">
        <v>#REF!</v>
      </c>
      <c r="T23" s="14" t="e">
        <v>#REF!</v>
      </c>
      <c r="U23" s="14" t="e">
        <v>#REF!</v>
      </c>
      <c r="V23" s="14" t="e">
        <v>#REF!</v>
      </c>
      <c r="W23" s="14" t="e">
        <v>#REF!</v>
      </c>
      <c r="X23" s="14" t="e">
        <v>#REF!</v>
      </c>
      <c r="Y23" s="14" t="e">
        <v>#REF!</v>
      </c>
      <c r="Z23" s="14" t="b">
        <v>1</v>
      </c>
      <c r="AA23" s="14" t="b">
        <v>1</v>
      </c>
    </row>
    <row r="24" spans="1:27" ht="12.75" customHeight="1" x14ac:dyDescent="0.25">
      <c r="A24" s="13">
        <v>3</v>
      </c>
      <c r="C24" s="3" t="s">
        <v>40</v>
      </c>
      <c r="D24" s="20">
        <v>19</v>
      </c>
      <c r="E24" s="24">
        <v>0.11</v>
      </c>
      <c r="F24" s="25">
        <v>0.16</v>
      </c>
      <c r="G24" s="25">
        <v>0.63</v>
      </c>
      <c r="H24" s="25">
        <v>0.11</v>
      </c>
      <c r="I24" s="36">
        <v>2.7</v>
      </c>
      <c r="L24" s="19"/>
      <c r="N24" s="14" t="b">
        <v>0</v>
      </c>
      <c r="O24" s="14" t="b">
        <v>0</v>
      </c>
      <c r="P24" s="14" t="b">
        <v>1</v>
      </c>
      <c r="Q24" s="14" t="e">
        <v>#REF!</v>
      </c>
      <c r="R24" s="14" t="e">
        <v>#REF!</v>
      </c>
      <c r="S24" s="14" t="e">
        <v>#REF!</v>
      </c>
      <c r="T24" s="14" t="e">
        <v>#REF!</v>
      </c>
      <c r="U24" s="14" t="e">
        <v>#REF!</v>
      </c>
      <c r="V24" s="14" t="e">
        <v>#REF!</v>
      </c>
      <c r="W24" s="14" t="e">
        <v>#REF!</v>
      </c>
      <c r="X24" s="14" t="e">
        <v>#REF!</v>
      </c>
      <c r="Y24" s="14" t="e">
        <v>#REF!</v>
      </c>
      <c r="Z24" s="14" t="b">
        <v>0</v>
      </c>
      <c r="AA24" s="14" t="b">
        <v>0</v>
      </c>
    </row>
    <row r="25" spans="1:27" ht="12.75" customHeight="1" x14ac:dyDescent="0.25">
      <c r="C25" s="10" t="s">
        <v>41</v>
      </c>
      <c r="D25" s="23"/>
      <c r="E25" s="24"/>
      <c r="F25" s="25"/>
      <c r="G25" s="25"/>
      <c r="H25" s="25"/>
      <c r="I25" s="36"/>
      <c r="L25" s="19"/>
    </row>
    <row r="26" spans="1:27" ht="12.75" customHeight="1" x14ac:dyDescent="0.25">
      <c r="A26" s="13">
        <v>4</v>
      </c>
      <c r="C26" s="3" t="s">
        <v>42</v>
      </c>
      <c r="D26" s="20">
        <v>114</v>
      </c>
      <c r="E26" s="24">
        <v>0.09</v>
      </c>
      <c r="F26" s="25">
        <v>0.18</v>
      </c>
      <c r="G26" s="25">
        <v>0.46</v>
      </c>
      <c r="H26" s="25">
        <v>0.28000000000000003</v>
      </c>
      <c r="I26" s="36">
        <v>2.9</v>
      </c>
      <c r="L26" s="19"/>
      <c r="N26" s="14" t="b">
        <v>0</v>
      </c>
      <c r="O26" s="14" t="b">
        <v>0</v>
      </c>
      <c r="P26" s="14" t="b">
        <v>0</v>
      </c>
      <c r="Q26" s="14" t="e">
        <v>#REF!</v>
      </c>
      <c r="R26" s="14" t="e">
        <v>#REF!</v>
      </c>
      <c r="S26" s="14" t="e">
        <v>#REF!</v>
      </c>
      <c r="T26" s="14" t="e">
        <v>#REF!</v>
      </c>
      <c r="U26" s="14" t="e">
        <v>#REF!</v>
      </c>
      <c r="V26" s="14" t="e">
        <v>#REF!</v>
      </c>
      <c r="W26" s="14" t="e">
        <v>#REF!</v>
      </c>
      <c r="X26" s="14" t="e">
        <v>#REF!</v>
      </c>
      <c r="Y26" s="14" t="e">
        <v>#REF!</v>
      </c>
      <c r="Z26" s="14" t="b">
        <v>1</v>
      </c>
      <c r="AA26" s="14" t="b">
        <v>0</v>
      </c>
    </row>
    <row r="27" spans="1:27" ht="12.75" customHeight="1" x14ac:dyDescent="0.25">
      <c r="A27" s="13">
        <v>4</v>
      </c>
      <c r="C27" s="3" t="s">
        <v>43</v>
      </c>
      <c r="D27" s="20">
        <v>168</v>
      </c>
      <c r="E27" s="24">
        <v>0.03</v>
      </c>
      <c r="F27" s="25">
        <v>0.18</v>
      </c>
      <c r="G27" s="25">
        <v>0.59</v>
      </c>
      <c r="H27" s="25">
        <v>0.2</v>
      </c>
      <c r="I27" s="36">
        <v>3</v>
      </c>
      <c r="L27" s="19"/>
      <c r="N27" s="14" t="b">
        <v>0</v>
      </c>
      <c r="O27" s="14" t="b">
        <v>0</v>
      </c>
      <c r="P27" s="14" t="b">
        <v>1</v>
      </c>
      <c r="Q27" s="14" t="e">
        <v>#REF!</v>
      </c>
      <c r="R27" s="14" t="e">
        <v>#REF!</v>
      </c>
      <c r="S27" s="14" t="e">
        <v>#REF!</v>
      </c>
      <c r="T27" s="14" t="e">
        <v>#REF!</v>
      </c>
      <c r="U27" s="14" t="e">
        <v>#REF!</v>
      </c>
      <c r="V27" s="14" t="e">
        <v>#REF!</v>
      </c>
      <c r="W27" s="14" t="e">
        <v>#REF!</v>
      </c>
      <c r="X27" s="14" t="e">
        <v>#REF!</v>
      </c>
      <c r="Y27" s="14" t="e">
        <v>#REF!</v>
      </c>
      <c r="Z27" s="14" t="b">
        <v>0</v>
      </c>
      <c r="AA27" s="14" t="b">
        <v>1</v>
      </c>
    </row>
    <row r="28" spans="1:27" ht="12.75" customHeight="1" x14ac:dyDescent="0.25">
      <c r="C28" s="10" t="s">
        <v>44</v>
      </c>
      <c r="D28" s="23"/>
      <c r="E28" s="24"/>
      <c r="F28" s="25"/>
      <c r="G28" s="25"/>
      <c r="H28" s="25"/>
      <c r="I28" s="36"/>
      <c r="L28" s="19"/>
    </row>
    <row r="29" spans="1:27" ht="12.75" customHeight="1" x14ac:dyDescent="0.25">
      <c r="A29" s="13">
        <v>5</v>
      </c>
      <c r="C29" s="3" t="s">
        <v>45</v>
      </c>
      <c r="D29" s="20">
        <v>173</v>
      </c>
      <c r="E29" s="24">
        <v>7.0000000000000007E-2</v>
      </c>
      <c r="F29" s="25">
        <v>0.18</v>
      </c>
      <c r="G29" s="25">
        <v>0.52</v>
      </c>
      <c r="H29" s="25">
        <v>0.23</v>
      </c>
      <c r="I29" s="36">
        <v>2.9</v>
      </c>
      <c r="L29" s="19"/>
      <c r="N29" s="14" t="b">
        <v>0</v>
      </c>
      <c r="O29" s="14" t="b">
        <v>1</v>
      </c>
      <c r="P29" s="14" t="b">
        <v>0</v>
      </c>
      <c r="Q29" s="14" t="e">
        <v>#REF!</v>
      </c>
      <c r="R29" s="14" t="e">
        <v>#REF!</v>
      </c>
      <c r="S29" s="14" t="e">
        <v>#REF!</v>
      </c>
      <c r="T29" s="14" t="e">
        <v>#REF!</v>
      </c>
      <c r="U29" s="14" t="e">
        <v>#REF!</v>
      </c>
      <c r="V29" s="14" t="e">
        <v>#REF!</v>
      </c>
      <c r="W29" s="14" t="e">
        <v>#REF!</v>
      </c>
      <c r="X29" s="14" t="e">
        <v>#REF!</v>
      </c>
      <c r="Y29" s="14" t="e">
        <v>#REF!</v>
      </c>
      <c r="Z29" s="14" t="b">
        <v>0</v>
      </c>
      <c r="AA29" s="14" t="b">
        <v>0</v>
      </c>
    </row>
    <row r="30" spans="1:27" ht="12.75" customHeight="1" x14ac:dyDescent="0.25">
      <c r="A30" s="13">
        <v>5</v>
      </c>
      <c r="C30" s="3" t="s">
        <v>46</v>
      </c>
      <c r="D30" s="20">
        <v>72</v>
      </c>
      <c r="E30" s="24">
        <v>0.01</v>
      </c>
      <c r="F30" s="25">
        <v>0.19</v>
      </c>
      <c r="G30" s="25">
        <v>0.53</v>
      </c>
      <c r="H30" s="25">
        <v>0.26</v>
      </c>
      <c r="I30" s="36">
        <v>3</v>
      </c>
      <c r="L30" s="19"/>
      <c r="N30" s="14" t="b">
        <v>0</v>
      </c>
      <c r="O30" s="14" t="b">
        <v>1</v>
      </c>
      <c r="P30" s="14" t="b">
        <v>0</v>
      </c>
      <c r="Q30" s="14" t="e">
        <v>#REF!</v>
      </c>
      <c r="R30" s="14" t="e">
        <v>#REF!</v>
      </c>
      <c r="S30" s="14" t="e">
        <v>#REF!</v>
      </c>
      <c r="T30" s="14" t="e">
        <v>#REF!</v>
      </c>
      <c r="U30" s="14" t="e">
        <v>#REF!</v>
      </c>
      <c r="V30" s="14" t="e">
        <v>#REF!</v>
      </c>
      <c r="W30" s="14" t="e">
        <v>#REF!</v>
      </c>
      <c r="X30" s="14" t="e">
        <v>#REF!</v>
      </c>
      <c r="Y30" s="14" t="e">
        <v>#REF!</v>
      </c>
      <c r="Z30" s="14" t="b">
        <v>0</v>
      </c>
      <c r="AA30" s="14" t="b">
        <v>1</v>
      </c>
    </row>
    <row r="31" spans="1:27" ht="12.75" customHeight="1" x14ac:dyDescent="0.25">
      <c r="A31" s="13">
        <v>5</v>
      </c>
      <c r="C31" s="3" t="s">
        <v>47</v>
      </c>
      <c r="D31" s="20">
        <v>37</v>
      </c>
      <c r="E31" s="24">
        <v>0.05</v>
      </c>
      <c r="F31" s="25">
        <v>0.11</v>
      </c>
      <c r="G31" s="25">
        <v>0.62</v>
      </c>
      <c r="H31" s="25">
        <v>0.22</v>
      </c>
      <c r="I31" s="36">
        <v>3</v>
      </c>
      <c r="L31" s="19"/>
      <c r="N31" s="14" t="b">
        <v>0</v>
      </c>
      <c r="O31" s="14" t="b">
        <v>0</v>
      </c>
      <c r="P31" s="14" t="b">
        <v>1</v>
      </c>
      <c r="Q31" s="14" t="e">
        <v>#REF!</v>
      </c>
      <c r="R31" s="14" t="e">
        <v>#REF!</v>
      </c>
      <c r="S31" s="14" t="e">
        <v>#REF!</v>
      </c>
      <c r="T31" s="14" t="e">
        <v>#REF!</v>
      </c>
      <c r="U31" s="14" t="e">
        <v>#REF!</v>
      </c>
      <c r="V31" s="14" t="e">
        <v>#REF!</v>
      </c>
      <c r="W31" s="14" t="e">
        <v>#REF!</v>
      </c>
      <c r="X31" s="14" t="e">
        <v>#REF!</v>
      </c>
      <c r="Y31" s="14" t="e">
        <v>#REF!</v>
      </c>
      <c r="Z31" s="14" t="b">
        <v>0</v>
      </c>
      <c r="AA31" s="14" t="b">
        <v>1</v>
      </c>
    </row>
    <row r="32" spans="1:27" ht="12.75" customHeight="1" x14ac:dyDescent="0.25">
      <c r="C32" s="10" t="s">
        <v>48</v>
      </c>
      <c r="D32" s="23"/>
      <c r="E32" s="24"/>
      <c r="F32" s="25"/>
      <c r="G32" s="25"/>
      <c r="H32" s="25"/>
      <c r="I32" s="36"/>
      <c r="L32" s="19"/>
    </row>
    <row r="33" spans="1:27" ht="12.75" customHeight="1" x14ac:dyDescent="0.25">
      <c r="A33" s="13">
        <v>6</v>
      </c>
      <c r="C33" s="3" t="s">
        <v>49</v>
      </c>
      <c r="D33" s="20">
        <v>252</v>
      </c>
      <c r="E33" s="24">
        <v>0.06</v>
      </c>
      <c r="F33" s="25">
        <v>0.18</v>
      </c>
      <c r="G33" s="25">
        <v>0.53</v>
      </c>
      <c r="H33" s="25">
        <v>0.24</v>
      </c>
      <c r="I33" s="36">
        <v>2.9</v>
      </c>
      <c r="L33" s="19"/>
      <c r="N33" s="14" t="b">
        <v>0</v>
      </c>
      <c r="O33" s="14" t="b">
        <v>0</v>
      </c>
      <c r="P33" s="14" t="b">
        <v>0</v>
      </c>
      <c r="Q33" s="14" t="e">
        <v>#REF!</v>
      </c>
      <c r="R33" s="14" t="e">
        <v>#REF!</v>
      </c>
      <c r="S33" s="14" t="e">
        <v>#REF!</v>
      </c>
      <c r="T33" s="14" t="e">
        <v>#REF!</v>
      </c>
      <c r="U33" s="14" t="e">
        <v>#REF!</v>
      </c>
      <c r="V33" s="14" t="e">
        <v>#REF!</v>
      </c>
      <c r="W33" s="14" t="e">
        <v>#REF!</v>
      </c>
      <c r="X33" s="14" t="e">
        <v>#REF!</v>
      </c>
      <c r="Y33" s="14" t="e">
        <v>#REF!</v>
      </c>
      <c r="Z33" s="14" t="b">
        <v>0</v>
      </c>
      <c r="AA33" s="14" t="b">
        <v>0</v>
      </c>
    </row>
    <row r="34" spans="1:27" ht="12.75" customHeight="1" x14ac:dyDescent="0.25">
      <c r="A34" s="13">
        <v>6</v>
      </c>
      <c r="C34" s="3" t="s">
        <v>50</v>
      </c>
      <c r="D34" s="20">
        <v>30</v>
      </c>
      <c r="E34" s="24">
        <v>0.03</v>
      </c>
      <c r="F34" s="25">
        <v>0.17</v>
      </c>
      <c r="G34" s="25">
        <v>0.6</v>
      </c>
      <c r="H34" s="25">
        <v>0.2</v>
      </c>
      <c r="I34" s="36">
        <v>3</v>
      </c>
      <c r="L34" s="19"/>
      <c r="N34" s="14" t="b">
        <v>0</v>
      </c>
      <c r="O34" s="14" t="b">
        <v>0</v>
      </c>
      <c r="P34" s="14" t="b">
        <v>1</v>
      </c>
      <c r="Q34" s="14" t="e">
        <v>#REF!</v>
      </c>
      <c r="R34" s="14" t="e">
        <v>#REF!</v>
      </c>
      <c r="S34" s="14" t="e">
        <v>#REF!</v>
      </c>
      <c r="T34" s="14" t="e">
        <v>#REF!</v>
      </c>
      <c r="U34" s="14" t="e">
        <v>#REF!</v>
      </c>
      <c r="V34" s="14" t="e">
        <v>#REF!</v>
      </c>
      <c r="W34" s="14" t="e">
        <v>#REF!</v>
      </c>
      <c r="X34" s="14" t="e">
        <v>#REF!</v>
      </c>
      <c r="Y34" s="14" t="e">
        <v>#REF!</v>
      </c>
      <c r="Z34" s="14" t="b">
        <v>0</v>
      </c>
      <c r="AA34" s="14" t="b">
        <v>1</v>
      </c>
    </row>
    <row r="35" spans="1:27" ht="12.75" customHeight="1" x14ac:dyDescent="0.25">
      <c r="C35" s="10" t="s">
        <v>13</v>
      </c>
      <c r="D35" s="23"/>
      <c r="E35" s="24"/>
      <c r="F35" s="25"/>
      <c r="G35" s="25"/>
      <c r="H35" s="25"/>
      <c r="I35" s="36"/>
      <c r="L35" s="19"/>
    </row>
    <row r="36" spans="1:27" ht="12.75" customHeight="1" x14ac:dyDescent="0.25">
      <c r="A36" s="13">
        <v>7</v>
      </c>
      <c r="C36" s="3" t="s">
        <v>3</v>
      </c>
      <c r="D36" s="20">
        <v>126</v>
      </c>
      <c r="E36" s="24">
        <v>0.02</v>
      </c>
      <c r="F36" s="25">
        <v>0.18</v>
      </c>
      <c r="G36" s="25">
        <v>0.56000000000000005</v>
      </c>
      <c r="H36" s="25">
        <v>0.24</v>
      </c>
      <c r="I36" s="36">
        <v>3</v>
      </c>
      <c r="L36" s="19"/>
      <c r="N36" s="14" t="b">
        <v>0</v>
      </c>
      <c r="O36" s="14" t="b">
        <v>0</v>
      </c>
      <c r="P36" s="14" t="b">
        <v>0</v>
      </c>
      <c r="Q36" s="14" t="e">
        <v>#REF!</v>
      </c>
      <c r="R36" s="14" t="e">
        <v>#REF!</v>
      </c>
      <c r="S36" s="14" t="e">
        <v>#REF!</v>
      </c>
      <c r="T36" s="14" t="e">
        <v>#REF!</v>
      </c>
      <c r="U36" s="14" t="e">
        <v>#REF!</v>
      </c>
      <c r="V36" s="14" t="e">
        <v>#REF!</v>
      </c>
      <c r="W36" s="14" t="e">
        <v>#REF!</v>
      </c>
      <c r="X36" s="14" t="e">
        <v>#REF!</v>
      </c>
      <c r="Y36" s="14" t="e">
        <v>#REF!</v>
      </c>
      <c r="Z36" s="14" t="b">
        <v>0</v>
      </c>
      <c r="AA36" s="14" t="b">
        <v>1</v>
      </c>
    </row>
    <row r="37" spans="1:27" ht="12.75" customHeight="1" x14ac:dyDescent="0.25">
      <c r="A37" s="13">
        <v>7</v>
      </c>
      <c r="C37" s="3" t="s">
        <v>4</v>
      </c>
      <c r="D37" s="20">
        <v>156</v>
      </c>
      <c r="E37" s="24">
        <v>0.08</v>
      </c>
      <c r="F37" s="25">
        <v>0.17</v>
      </c>
      <c r="G37" s="25">
        <v>0.52</v>
      </c>
      <c r="H37" s="25">
        <v>0.23</v>
      </c>
      <c r="I37" s="36">
        <v>2.9</v>
      </c>
      <c r="L37" s="19"/>
      <c r="N37" s="14" t="b">
        <v>0</v>
      </c>
      <c r="O37" s="14" t="b">
        <v>0</v>
      </c>
      <c r="P37" s="14" t="b">
        <v>0</v>
      </c>
      <c r="Q37" s="14" t="e">
        <v>#REF!</v>
      </c>
      <c r="R37" s="14" t="e">
        <v>#REF!</v>
      </c>
      <c r="S37" s="14" t="e">
        <v>#REF!</v>
      </c>
      <c r="T37" s="14" t="e">
        <v>#REF!</v>
      </c>
      <c r="U37" s="14" t="e">
        <v>#REF!</v>
      </c>
      <c r="V37" s="14" t="e">
        <v>#REF!</v>
      </c>
      <c r="W37" s="14" t="e">
        <v>#REF!</v>
      </c>
      <c r="X37" s="14" t="e">
        <v>#REF!</v>
      </c>
      <c r="Y37" s="14" t="e">
        <v>#REF!</v>
      </c>
      <c r="Z37" s="14" t="b">
        <v>0</v>
      </c>
      <c r="AA37" s="14" t="b">
        <v>0</v>
      </c>
    </row>
    <row r="38" spans="1:27" ht="12.75" customHeight="1" x14ac:dyDescent="0.25">
      <c r="C38" s="10" t="s">
        <v>6</v>
      </c>
      <c r="D38" s="23"/>
      <c r="E38" s="24"/>
      <c r="F38" s="25"/>
      <c r="G38" s="25"/>
      <c r="H38" s="25"/>
      <c r="I38" s="36"/>
      <c r="L38" s="19"/>
    </row>
    <row r="39" spans="1:27" ht="12.75" customHeight="1" x14ac:dyDescent="0.25">
      <c r="A39" s="13">
        <v>8</v>
      </c>
      <c r="C39" s="3" t="s">
        <v>8</v>
      </c>
      <c r="D39" s="20">
        <v>63</v>
      </c>
      <c r="E39" s="24">
        <v>0.1</v>
      </c>
      <c r="F39" s="25">
        <v>0.21</v>
      </c>
      <c r="G39" s="25">
        <v>0.44</v>
      </c>
      <c r="H39" s="25">
        <v>0.25</v>
      </c>
      <c r="I39" s="36">
        <v>2.9</v>
      </c>
      <c r="L39" s="19"/>
      <c r="N39" s="14" t="b">
        <v>0</v>
      </c>
      <c r="O39" s="14" t="b">
        <v>1</v>
      </c>
      <c r="P39" s="14" t="b">
        <v>0</v>
      </c>
      <c r="Q39" s="14" t="e">
        <v>#REF!</v>
      </c>
      <c r="R39" s="14" t="e">
        <v>#REF!</v>
      </c>
      <c r="S39" s="14" t="e">
        <v>#REF!</v>
      </c>
      <c r="T39" s="14" t="e">
        <v>#REF!</v>
      </c>
      <c r="U39" s="14" t="e">
        <v>#REF!</v>
      </c>
      <c r="V39" s="14" t="e">
        <v>#REF!</v>
      </c>
      <c r="W39" s="14" t="e">
        <v>#REF!</v>
      </c>
      <c r="X39" s="14" t="e">
        <v>#REF!</v>
      </c>
      <c r="Y39" s="14" t="e">
        <v>#REF!</v>
      </c>
      <c r="Z39" s="14" t="b">
        <v>1</v>
      </c>
      <c r="AA39" s="14" t="b">
        <v>0</v>
      </c>
    </row>
    <row r="40" spans="1:27" ht="12.75" customHeight="1" x14ac:dyDescent="0.25">
      <c r="A40" s="13">
        <v>8</v>
      </c>
      <c r="C40" s="3" t="s">
        <v>9</v>
      </c>
      <c r="D40" s="20">
        <v>90</v>
      </c>
      <c r="E40" s="24">
        <v>0.02</v>
      </c>
      <c r="F40" s="25">
        <v>0.14000000000000001</v>
      </c>
      <c r="G40" s="25">
        <v>0.59</v>
      </c>
      <c r="H40" s="25">
        <v>0.24</v>
      </c>
      <c r="I40" s="36">
        <v>3.1</v>
      </c>
      <c r="L40" s="19"/>
      <c r="N40" s="14" t="b">
        <v>0</v>
      </c>
      <c r="O40" s="14" t="b">
        <v>0</v>
      </c>
      <c r="P40" s="14" t="b">
        <v>1</v>
      </c>
      <c r="Q40" s="14" t="e">
        <v>#REF!</v>
      </c>
      <c r="R40" s="14" t="e">
        <v>#REF!</v>
      </c>
      <c r="S40" s="14" t="e">
        <v>#REF!</v>
      </c>
      <c r="T40" s="14" t="e">
        <v>#REF!</v>
      </c>
      <c r="U40" s="14" t="e">
        <v>#REF!</v>
      </c>
      <c r="V40" s="14" t="e">
        <v>#REF!</v>
      </c>
      <c r="W40" s="14" t="e">
        <v>#REF!</v>
      </c>
      <c r="X40" s="14" t="e">
        <v>#REF!</v>
      </c>
      <c r="Y40" s="14" t="e">
        <v>#REF!</v>
      </c>
      <c r="Z40" s="14" t="b">
        <v>1</v>
      </c>
      <c r="AA40" s="14" t="b">
        <v>1</v>
      </c>
    </row>
    <row r="41" spans="1:27" ht="12.75" customHeight="1" x14ac:dyDescent="0.25">
      <c r="A41" s="13">
        <v>8</v>
      </c>
      <c r="C41" s="3" t="s">
        <v>10</v>
      </c>
      <c r="D41" s="20">
        <v>35</v>
      </c>
      <c r="E41" s="24">
        <v>0.06</v>
      </c>
      <c r="F41" s="25">
        <v>0.17</v>
      </c>
      <c r="G41" s="25">
        <v>0.6</v>
      </c>
      <c r="H41" s="25">
        <v>0.17</v>
      </c>
      <c r="I41" s="36">
        <v>2.9</v>
      </c>
      <c r="L41" s="19"/>
      <c r="N41" s="14" t="b">
        <v>0</v>
      </c>
      <c r="O41" s="14" t="b">
        <v>0</v>
      </c>
      <c r="P41" s="14" t="b">
        <v>1</v>
      </c>
      <c r="Q41" s="14" t="e">
        <v>#REF!</v>
      </c>
      <c r="R41" s="14" t="e">
        <v>#REF!</v>
      </c>
      <c r="S41" s="14" t="e">
        <v>#REF!</v>
      </c>
      <c r="T41" s="14" t="e">
        <v>#REF!</v>
      </c>
      <c r="U41" s="14" t="e">
        <v>#REF!</v>
      </c>
      <c r="V41" s="14" t="e">
        <v>#REF!</v>
      </c>
      <c r="W41" s="14" t="e">
        <v>#REF!</v>
      </c>
      <c r="X41" s="14" t="e">
        <v>#REF!</v>
      </c>
      <c r="Y41" s="14" t="e">
        <v>#REF!</v>
      </c>
      <c r="Z41" s="14" t="b">
        <v>0</v>
      </c>
      <c r="AA41" s="14" t="b">
        <v>0</v>
      </c>
    </row>
    <row r="42" spans="1:27" ht="12.75" customHeight="1" x14ac:dyDescent="0.25">
      <c r="A42" s="13">
        <v>8</v>
      </c>
      <c r="C42" s="3" t="s">
        <v>11</v>
      </c>
      <c r="D42" s="20">
        <v>94</v>
      </c>
      <c r="E42" s="24">
        <v>0.05</v>
      </c>
      <c r="F42" s="25">
        <v>0.19</v>
      </c>
      <c r="G42" s="25">
        <v>0.52</v>
      </c>
      <c r="H42" s="25">
        <v>0.23</v>
      </c>
      <c r="I42" s="36">
        <v>2.9</v>
      </c>
      <c r="L42" s="19"/>
      <c r="N42" s="14" t="b">
        <v>0</v>
      </c>
      <c r="O42" s="14" t="b">
        <v>0</v>
      </c>
      <c r="P42" s="14" t="b">
        <v>1</v>
      </c>
      <c r="Q42" s="14" t="e">
        <v>#REF!</v>
      </c>
      <c r="R42" s="14" t="e">
        <v>#REF!</v>
      </c>
      <c r="S42" s="14" t="e">
        <v>#REF!</v>
      </c>
      <c r="T42" s="14" t="e">
        <v>#REF!</v>
      </c>
      <c r="U42" s="14" t="e">
        <v>#REF!</v>
      </c>
      <c r="V42" s="14" t="e">
        <v>#REF!</v>
      </c>
      <c r="W42" s="14" t="e">
        <v>#REF!</v>
      </c>
      <c r="X42" s="14" t="e">
        <v>#REF!</v>
      </c>
      <c r="Y42" s="14" t="e">
        <v>#REF!</v>
      </c>
      <c r="Z42" s="14" t="b">
        <v>0</v>
      </c>
      <c r="AA42" s="14" t="b">
        <v>0</v>
      </c>
    </row>
    <row r="43" spans="1:27" ht="12.75" customHeight="1" x14ac:dyDescent="0.25">
      <c r="C43" s="10" t="s">
        <v>7</v>
      </c>
      <c r="D43" s="23"/>
      <c r="E43" s="24"/>
      <c r="F43" s="25"/>
      <c r="G43" s="25"/>
      <c r="H43" s="25"/>
      <c r="I43" s="36"/>
      <c r="L43" s="19"/>
    </row>
    <row r="44" spans="1:27" ht="12.75" customHeight="1" x14ac:dyDescent="0.25">
      <c r="A44" s="13">
        <v>9</v>
      </c>
      <c r="C44" s="3" t="s">
        <v>51</v>
      </c>
      <c r="D44" s="20">
        <v>261</v>
      </c>
      <c r="E44" s="24">
        <v>0.06</v>
      </c>
      <c r="F44" s="25">
        <v>0.18</v>
      </c>
      <c r="G44" s="25">
        <v>0.53</v>
      </c>
      <c r="H44" s="25">
        <v>0.24</v>
      </c>
      <c r="I44" s="36">
        <v>2.9</v>
      </c>
      <c r="L44" s="19"/>
      <c r="N44" s="14" t="b">
        <v>0</v>
      </c>
      <c r="O44" s="14" t="b">
        <v>1</v>
      </c>
      <c r="P44" s="14" t="b">
        <v>1</v>
      </c>
      <c r="Q44" s="14" t="e">
        <v>#REF!</v>
      </c>
      <c r="R44" s="14" t="e">
        <v>#REF!</v>
      </c>
      <c r="S44" s="14" t="e">
        <v>#REF!</v>
      </c>
      <c r="T44" s="14" t="e">
        <v>#REF!</v>
      </c>
      <c r="U44" s="14" t="e">
        <v>#REF!</v>
      </c>
      <c r="V44" s="14" t="e">
        <v>#REF!</v>
      </c>
      <c r="W44" s="14" t="e">
        <v>#REF!</v>
      </c>
      <c r="X44" s="14" t="e">
        <v>#REF!</v>
      </c>
      <c r="Y44" s="14" t="e">
        <v>#REF!</v>
      </c>
      <c r="Z44" s="14" t="b">
        <v>0</v>
      </c>
      <c r="AA44" s="14" t="b">
        <v>1</v>
      </c>
    </row>
    <row r="45" spans="1:27" ht="12.75" customHeight="1" x14ac:dyDescent="0.25">
      <c r="A45" s="13">
        <v>9</v>
      </c>
      <c r="C45" s="3" t="s">
        <v>52</v>
      </c>
      <c r="D45" s="20">
        <v>3</v>
      </c>
      <c r="E45" s="24"/>
      <c r="F45" s="25"/>
      <c r="G45" s="25">
        <v>0.33</v>
      </c>
      <c r="H45" s="25">
        <v>0.67</v>
      </c>
      <c r="I45" s="36">
        <v>3.7</v>
      </c>
      <c r="L45" s="19"/>
      <c r="N45" s="14" t="b">
        <v>0</v>
      </c>
      <c r="O45" s="14" t="b">
        <v>0</v>
      </c>
      <c r="P45" s="14" t="b">
        <v>0</v>
      </c>
      <c r="Q45" s="14" t="e">
        <v>#REF!</v>
      </c>
      <c r="R45" s="14" t="e">
        <v>#REF!</v>
      </c>
      <c r="S45" s="14" t="e">
        <v>#REF!</v>
      </c>
      <c r="T45" s="14" t="e">
        <v>#REF!</v>
      </c>
      <c r="U45" s="14" t="e">
        <v>#REF!</v>
      </c>
      <c r="V45" s="14" t="e">
        <v>#REF!</v>
      </c>
      <c r="W45" s="14" t="e">
        <v>#REF!</v>
      </c>
      <c r="X45" s="14" t="e">
        <v>#REF!</v>
      </c>
      <c r="Y45" s="14" t="e">
        <v>#REF!</v>
      </c>
      <c r="Z45" s="14" t="b">
        <v>1</v>
      </c>
      <c r="AA45" s="14" t="b">
        <v>1</v>
      </c>
    </row>
    <row r="46" spans="1:27" ht="12.75" customHeight="1" x14ac:dyDescent="0.25">
      <c r="A46" s="13">
        <v>9</v>
      </c>
      <c r="C46" s="3" t="s">
        <v>53</v>
      </c>
      <c r="D46" s="20">
        <v>3</v>
      </c>
      <c r="E46" s="24"/>
      <c r="F46" s="25">
        <v>0.67</v>
      </c>
      <c r="G46" s="25"/>
      <c r="H46" s="25">
        <v>0.33</v>
      </c>
      <c r="I46" s="36">
        <v>2.7</v>
      </c>
      <c r="L46" s="19"/>
      <c r="N46" s="14" t="b">
        <v>0</v>
      </c>
      <c r="O46" s="14" t="b">
        <v>1</v>
      </c>
      <c r="P46" s="14" t="b">
        <v>0</v>
      </c>
      <c r="Q46" s="14" t="e">
        <v>#REF!</v>
      </c>
      <c r="R46" s="14" t="e">
        <v>#REF!</v>
      </c>
      <c r="S46" s="14" t="e">
        <v>#REF!</v>
      </c>
      <c r="T46" s="14" t="e">
        <v>#REF!</v>
      </c>
      <c r="U46" s="14" t="e">
        <v>#REF!</v>
      </c>
      <c r="V46" s="14" t="e">
        <v>#REF!</v>
      </c>
      <c r="W46" s="14" t="e">
        <v>#REF!</v>
      </c>
      <c r="X46" s="14" t="e">
        <v>#REF!</v>
      </c>
      <c r="Y46" s="14" t="e">
        <v>#REF!</v>
      </c>
      <c r="Z46" s="14" t="b">
        <v>1</v>
      </c>
      <c r="AA46" s="14" t="b">
        <v>0</v>
      </c>
    </row>
    <row r="47" spans="1:27" ht="12.75" customHeight="1" x14ac:dyDescent="0.25">
      <c r="A47" s="13">
        <v>9</v>
      </c>
      <c r="C47" s="3" t="s">
        <v>54</v>
      </c>
      <c r="D47" s="20">
        <v>9</v>
      </c>
      <c r="E47" s="24"/>
      <c r="F47" s="25">
        <v>0.11</v>
      </c>
      <c r="G47" s="25">
        <v>0.89</v>
      </c>
      <c r="H47" s="25"/>
      <c r="I47" s="36">
        <v>2.9</v>
      </c>
      <c r="L47" s="19"/>
      <c r="N47" s="14" t="b">
        <v>0</v>
      </c>
      <c r="O47" s="14" t="b">
        <v>0</v>
      </c>
      <c r="P47" s="14" t="b">
        <v>1</v>
      </c>
      <c r="Q47" s="14" t="e">
        <v>#REF!</v>
      </c>
      <c r="R47" s="14" t="e">
        <v>#REF!</v>
      </c>
      <c r="S47" s="14" t="e">
        <v>#REF!</v>
      </c>
      <c r="T47" s="14" t="e">
        <v>#REF!</v>
      </c>
      <c r="U47" s="14" t="e">
        <v>#REF!</v>
      </c>
      <c r="V47" s="14" t="e">
        <v>#REF!</v>
      </c>
      <c r="W47" s="14" t="e">
        <v>#REF!</v>
      </c>
      <c r="X47" s="14" t="e">
        <v>#REF!</v>
      </c>
      <c r="Y47" s="14" t="e">
        <v>#REF!</v>
      </c>
      <c r="Z47" s="14" t="b">
        <v>0</v>
      </c>
      <c r="AA47" s="14" t="b">
        <v>1</v>
      </c>
    </row>
    <row r="48" spans="1:27" ht="12.75" customHeight="1" x14ac:dyDescent="0.25">
      <c r="A48" s="13">
        <v>9</v>
      </c>
      <c r="C48" s="3" t="s">
        <v>55</v>
      </c>
      <c r="D48" s="20">
        <v>4</v>
      </c>
      <c r="E48" s="24"/>
      <c r="F48" s="25">
        <v>0.25</v>
      </c>
      <c r="G48" s="25">
        <v>0.5</v>
      </c>
      <c r="H48" s="25">
        <v>0.25</v>
      </c>
      <c r="I48" s="36">
        <v>3</v>
      </c>
      <c r="L48" s="19"/>
      <c r="N48" s="14" t="b">
        <v>0</v>
      </c>
      <c r="O48" s="14" t="b">
        <v>1</v>
      </c>
      <c r="P48" s="14" t="b">
        <v>1</v>
      </c>
      <c r="Q48" s="14" t="e">
        <v>#REF!</v>
      </c>
      <c r="R48" s="14" t="e">
        <v>#REF!</v>
      </c>
      <c r="S48" s="14" t="e">
        <v>#REF!</v>
      </c>
      <c r="T48" s="14" t="e">
        <v>#REF!</v>
      </c>
      <c r="U48" s="14" t="e">
        <v>#REF!</v>
      </c>
      <c r="V48" s="14" t="e">
        <v>#REF!</v>
      </c>
      <c r="W48" s="14" t="e">
        <v>#REF!</v>
      </c>
      <c r="X48" s="14" t="e">
        <v>#REF!</v>
      </c>
      <c r="Y48" s="14" t="e">
        <v>#REF!</v>
      </c>
      <c r="Z48" s="14" t="b">
        <v>0</v>
      </c>
      <c r="AA48" s="14" t="b">
        <v>1</v>
      </c>
    </row>
    <row r="49" spans="1:27" ht="12.75" customHeight="1" x14ac:dyDescent="0.25">
      <c r="A49" s="13">
        <v>9</v>
      </c>
      <c r="C49" s="3" t="s">
        <v>56</v>
      </c>
      <c r="D49" s="20">
        <v>2</v>
      </c>
      <c r="E49" s="24"/>
      <c r="F49" s="25"/>
      <c r="G49" s="25">
        <v>1</v>
      </c>
      <c r="H49" s="25"/>
      <c r="I49" s="36">
        <v>3</v>
      </c>
      <c r="L49" s="19"/>
      <c r="N49" s="14" t="b">
        <v>0</v>
      </c>
      <c r="O49" s="14" t="b">
        <v>0</v>
      </c>
      <c r="P49" s="14" t="b">
        <v>1</v>
      </c>
      <c r="Q49" s="14" t="e">
        <v>#REF!</v>
      </c>
      <c r="R49" s="14" t="e">
        <v>#REF!</v>
      </c>
      <c r="S49" s="14" t="e">
        <v>#REF!</v>
      </c>
      <c r="T49" s="14" t="e">
        <v>#REF!</v>
      </c>
      <c r="U49" s="14" t="e">
        <v>#REF!</v>
      </c>
      <c r="V49" s="14" t="e">
        <v>#REF!</v>
      </c>
      <c r="W49" s="14" t="e">
        <v>#REF!</v>
      </c>
      <c r="X49" s="14" t="e">
        <v>#REF!</v>
      </c>
      <c r="Y49" s="14" t="e">
        <v>#REF!</v>
      </c>
      <c r="Z49" s="14" t="b">
        <v>0</v>
      </c>
      <c r="AA49" s="14" t="b">
        <v>1</v>
      </c>
    </row>
    <row r="50" spans="1:27" ht="12.75" customHeight="1" x14ac:dyDescent="0.25">
      <c r="C50" s="10" t="s">
        <v>57</v>
      </c>
      <c r="D50" s="23"/>
      <c r="E50" s="24"/>
      <c r="F50" s="25"/>
      <c r="G50" s="25"/>
      <c r="H50" s="25"/>
      <c r="I50" s="36"/>
      <c r="L50" s="19"/>
    </row>
    <row r="51" spans="1:27" ht="12.75" customHeight="1" x14ac:dyDescent="0.25">
      <c r="A51" s="13">
        <v>10</v>
      </c>
      <c r="C51" s="3" t="s">
        <v>22</v>
      </c>
      <c r="D51" s="20">
        <v>24</v>
      </c>
      <c r="E51" s="24"/>
      <c r="F51" s="25">
        <v>0.13</v>
      </c>
      <c r="G51" s="25">
        <v>0.71</v>
      </c>
      <c r="H51" s="25">
        <v>0.17</v>
      </c>
      <c r="I51" s="36">
        <v>3</v>
      </c>
      <c r="L51" s="19"/>
      <c r="N51" s="14" t="b">
        <v>0</v>
      </c>
      <c r="O51" s="14" t="b">
        <v>0</v>
      </c>
      <c r="P51" s="14" t="b">
        <v>1</v>
      </c>
      <c r="Q51" s="14" t="e">
        <v>#REF!</v>
      </c>
      <c r="R51" s="14" t="e">
        <v>#REF!</v>
      </c>
      <c r="S51" s="14" t="e">
        <v>#REF!</v>
      </c>
      <c r="T51" s="14" t="e">
        <v>#REF!</v>
      </c>
      <c r="U51" s="14" t="e">
        <v>#REF!</v>
      </c>
      <c r="V51" s="14" t="e">
        <v>#REF!</v>
      </c>
      <c r="W51" s="14" t="e">
        <v>#REF!</v>
      </c>
      <c r="X51" s="14" t="e">
        <v>#REF!</v>
      </c>
      <c r="Y51" s="14" t="e">
        <v>#REF!</v>
      </c>
      <c r="Z51" s="14" t="b">
        <v>0</v>
      </c>
      <c r="AA51" s="14" t="b">
        <v>1</v>
      </c>
    </row>
    <row r="52" spans="1:27" ht="12.75" customHeight="1" x14ac:dyDescent="0.25">
      <c r="A52" s="13">
        <v>10</v>
      </c>
      <c r="C52" s="3" t="s">
        <v>12</v>
      </c>
      <c r="D52" s="20">
        <v>258</v>
      </c>
      <c r="E52" s="24">
        <v>0.06</v>
      </c>
      <c r="F52" s="25">
        <v>0.18</v>
      </c>
      <c r="G52" s="25">
        <v>0.52</v>
      </c>
      <c r="H52" s="25">
        <v>0.24</v>
      </c>
      <c r="I52" s="36">
        <v>2.9</v>
      </c>
      <c r="L52" s="19"/>
      <c r="N52" s="14" t="b">
        <v>0</v>
      </c>
      <c r="O52" s="14" t="b">
        <v>0</v>
      </c>
      <c r="P52" s="14" t="b">
        <v>0</v>
      </c>
      <c r="Q52" s="14" t="e">
        <v>#REF!</v>
      </c>
      <c r="R52" s="14" t="e">
        <v>#REF!</v>
      </c>
      <c r="S52" s="14" t="e">
        <v>#REF!</v>
      </c>
      <c r="T52" s="14" t="e">
        <v>#REF!</v>
      </c>
      <c r="U52" s="14" t="e">
        <v>#REF!</v>
      </c>
      <c r="V52" s="14" t="e">
        <v>#REF!</v>
      </c>
      <c r="W52" s="14" t="e">
        <v>#REF!</v>
      </c>
      <c r="X52" s="14" t="e">
        <v>#REF!</v>
      </c>
      <c r="Y52" s="14" t="e">
        <v>#REF!</v>
      </c>
      <c r="Z52" s="14" t="b">
        <v>1</v>
      </c>
      <c r="AA52" s="14" t="b">
        <v>0</v>
      </c>
    </row>
    <row r="53" spans="1:27" ht="12.75" customHeight="1" x14ac:dyDescent="0.25">
      <c r="C53" s="10" t="s">
        <v>58</v>
      </c>
      <c r="D53" s="23"/>
      <c r="E53" s="24"/>
      <c r="F53" s="25"/>
      <c r="G53" s="25"/>
      <c r="H53" s="25"/>
      <c r="I53" s="36"/>
      <c r="L53" s="19"/>
    </row>
    <row r="54" spans="1:27" ht="12.75" customHeight="1" x14ac:dyDescent="0.25">
      <c r="A54" s="13">
        <v>11</v>
      </c>
      <c r="C54" s="3" t="s">
        <v>59</v>
      </c>
      <c r="D54" s="20">
        <v>30</v>
      </c>
      <c r="E54" s="24">
        <v>0.03</v>
      </c>
      <c r="F54" s="25">
        <v>0.1</v>
      </c>
      <c r="G54" s="25">
        <v>0.56999999999999995</v>
      </c>
      <c r="H54" s="25">
        <v>0.3</v>
      </c>
      <c r="I54" s="36">
        <v>3.1</v>
      </c>
      <c r="L54" s="19"/>
      <c r="N54" s="14" t="b">
        <v>0</v>
      </c>
      <c r="O54" s="14" t="b">
        <v>0</v>
      </c>
      <c r="P54" s="14" t="b">
        <v>1</v>
      </c>
      <c r="Q54" s="14" t="e">
        <v>#REF!</v>
      </c>
      <c r="R54" s="14" t="e">
        <v>#REF!</v>
      </c>
      <c r="S54" s="14" t="e">
        <v>#REF!</v>
      </c>
      <c r="T54" s="14" t="e">
        <v>#REF!</v>
      </c>
      <c r="U54" s="14" t="e">
        <v>#REF!</v>
      </c>
      <c r="V54" s="14" t="e">
        <v>#REF!</v>
      </c>
      <c r="W54" s="14" t="e">
        <v>#REF!</v>
      </c>
      <c r="X54" s="14" t="e">
        <v>#REF!</v>
      </c>
      <c r="Y54" s="14" t="e">
        <v>#REF!</v>
      </c>
      <c r="Z54" s="14" t="b">
        <v>1</v>
      </c>
      <c r="AA54" s="14" t="b">
        <v>1</v>
      </c>
    </row>
    <row r="55" spans="1:27" ht="12.75" customHeight="1" x14ac:dyDescent="0.25">
      <c r="A55" s="13">
        <v>11</v>
      </c>
      <c r="C55" s="3" t="s">
        <v>60</v>
      </c>
      <c r="D55" s="20">
        <v>31</v>
      </c>
      <c r="E55" s="24"/>
      <c r="F55" s="25">
        <v>0.13</v>
      </c>
      <c r="G55" s="25">
        <v>0.68</v>
      </c>
      <c r="H55" s="25">
        <v>0.19</v>
      </c>
      <c r="I55" s="36">
        <v>3.1</v>
      </c>
      <c r="L55" s="19"/>
      <c r="N55" s="14" t="b">
        <v>0</v>
      </c>
      <c r="O55" s="14" t="b">
        <v>0</v>
      </c>
      <c r="P55" s="14" t="b">
        <v>1</v>
      </c>
      <c r="Q55" s="14" t="e">
        <v>#REF!</v>
      </c>
      <c r="R55" s="14" t="e">
        <v>#REF!</v>
      </c>
      <c r="S55" s="14" t="e">
        <v>#REF!</v>
      </c>
      <c r="T55" s="14" t="e">
        <v>#REF!</v>
      </c>
      <c r="U55" s="14" t="e">
        <v>#REF!</v>
      </c>
      <c r="V55" s="14" t="e">
        <v>#REF!</v>
      </c>
      <c r="W55" s="14" t="e">
        <v>#REF!</v>
      </c>
      <c r="X55" s="14" t="e">
        <v>#REF!</v>
      </c>
      <c r="Y55" s="14" t="e">
        <v>#REF!</v>
      </c>
      <c r="Z55" s="14" t="b">
        <v>1</v>
      </c>
      <c r="AA55" s="14" t="b">
        <v>1</v>
      </c>
    </row>
    <row r="56" spans="1:27" ht="12.75" customHeight="1" x14ac:dyDescent="0.25">
      <c r="A56" s="13">
        <v>11</v>
      </c>
      <c r="C56" s="3" t="s">
        <v>61</v>
      </c>
      <c r="D56" s="20">
        <v>25</v>
      </c>
      <c r="E56" s="24">
        <v>0.04</v>
      </c>
      <c r="F56" s="25">
        <v>0.12</v>
      </c>
      <c r="G56" s="25">
        <v>0.48</v>
      </c>
      <c r="H56" s="25">
        <v>0.36</v>
      </c>
      <c r="I56" s="36">
        <v>3.2</v>
      </c>
      <c r="L56" s="19"/>
      <c r="N56" s="14" t="b">
        <v>0</v>
      </c>
      <c r="O56" s="14" t="b">
        <v>0</v>
      </c>
      <c r="P56" s="14" t="b">
        <v>0</v>
      </c>
      <c r="Q56" s="14" t="e">
        <v>#REF!</v>
      </c>
      <c r="R56" s="14" t="e">
        <v>#REF!</v>
      </c>
      <c r="S56" s="14" t="e">
        <v>#REF!</v>
      </c>
      <c r="T56" s="14" t="e">
        <v>#REF!</v>
      </c>
      <c r="U56" s="14" t="e">
        <v>#REF!</v>
      </c>
      <c r="V56" s="14" t="e">
        <v>#REF!</v>
      </c>
      <c r="W56" s="14" t="e">
        <v>#REF!</v>
      </c>
      <c r="X56" s="14" t="e">
        <v>#REF!</v>
      </c>
      <c r="Y56" s="14" t="e">
        <v>#REF!</v>
      </c>
      <c r="Z56" s="14" t="b">
        <v>1</v>
      </c>
      <c r="AA56" s="14" t="b">
        <v>1</v>
      </c>
    </row>
    <row r="57" spans="1:27" ht="12.75" customHeight="1" x14ac:dyDescent="0.25">
      <c r="A57" s="13">
        <v>11</v>
      </c>
      <c r="C57" s="3" t="s">
        <v>62</v>
      </c>
      <c r="D57" s="20">
        <v>12</v>
      </c>
      <c r="E57" s="24">
        <v>0.08</v>
      </c>
      <c r="F57" s="25">
        <v>0.17</v>
      </c>
      <c r="G57" s="25">
        <v>0.67</v>
      </c>
      <c r="H57" s="25">
        <v>0.08</v>
      </c>
      <c r="I57" s="36">
        <v>2.8</v>
      </c>
      <c r="L57" s="19"/>
      <c r="N57" s="14" t="b">
        <v>0</v>
      </c>
      <c r="O57" s="14" t="b">
        <v>1</v>
      </c>
      <c r="P57" s="14" t="b">
        <v>1</v>
      </c>
      <c r="Q57" s="14" t="e">
        <v>#REF!</v>
      </c>
      <c r="R57" s="14" t="e">
        <v>#REF!</v>
      </c>
      <c r="S57" s="14" t="e">
        <v>#REF!</v>
      </c>
      <c r="T57" s="14" t="e">
        <v>#REF!</v>
      </c>
      <c r="U57" s="14" t="e">
        <v>#REF!</v>
      </c>
      <c r="V57" s="14" t="e">
        <v>#REF!</v>
      </c>
      <c r="W57" s="14" t="e">
        <v>#REF!</v>
      </c>
      <c r="X57" s="14" t="e">
        <v>#REF!</v>
      </c>
      <c r="Y57" s="14" t="e">
        <v>#REF!</v>
      </c>
      <c r="Z57" s="14" t="b">
        <v>0</v>
      </c>
      <c r="AA57" s="14" t="b">
        <v>0</v>
      </c>
    </row>
    <row r="58" spans="1:27" ht="12.75" customHeight="1" x14ac:dyDescent="0.25">
      <c r="A58" s="13">
        <v>11</v>
      </c>
      <c r="C58" s="3" t="s">
        <v>63</v>
      </c>
      <c r="D58" s="20">
        <v>171</v>
      </c>
      <c r="E58" s="24">
        <v>0.06</v>
      </c>
      <c r="F58" s="25">
        <v>0.19</v>
      </c>
      <c r="G58" s="25">
        <v>0.52</v>
      </c>
      <c r="H58" s="25">
        <v>0.23</v>
      </c>
      <c r="I58" s="36">
        <v>2.9</v>
      </c>
      <c r="L58" s="19"/>
      <c r="N58" s="14" t="b">
        <v>0</v>
      </c>
      <c r="O58" s="14" t="b">
        <v>1</v>
      </c>
      <c r="P58" s="14" t="b">
        <v>0</v>
      </c>
      <c r="Q58" s="14" t="e">
        <v>#REF!</v>
      </c>
      <c r="R58" s="14" t="e">
        <v>#REF!</v>
      </c>
      <c r="S58" s="14" t="e">
        <v>#REF!</v>
      </c>
      <c r="T58" s="14" t="e">
        <v>#REF!</v>
      </c>
      <c r="U58" s="14" t="e">
        <v>#REF!</v>
      </c>
      <c r="V58" s="14" t="e">
        <v>#REF!</v>
      </c>
      <c r="W58" s="14" t="e">
        <v>#REF!</v>
      </c>
      <c r="X58" s="14" t="e">
        <v>#REF!</v>
      </c>
      <c r="Y58" s="14" t="e">
        <v>#REF!</v>
      </c>
      <c r="Z58" s="14" t="b">
        <v>1</v>
      </c>
      <c r="AA58" s="14" t="b">
        <v>1</v>
      </c>
    </row>
    <row r="59" spans="1:27" ht="12.75" customHeight="1" x14ac:dyDescent="0.25">
      <c r="A59" s="13">
        <v>11</v>
      </c>
      <c r="C59" s="3" t="s">
        <v>64</v>
      </c>
      <c r="D59" s="20">
        <v>41</v>
      </c>
      <c r="E59" s="24">
        <v>0.02</v>
      </c>
      <c r="F59" s="25">
        <v>0.2</v>
      </c>
      <c r="G59" s="25">
        <v>0.54</v>
      </c>
      <c r="H59" s="25">
        <v>0.24</v>
      </c>
      <c r="I59" s="36">
        <v>3</v>
      </c>
      <c r="L59" s="19"/>
      <c r="N59" s="14" t="b">
        <v>0</v>
      </c>
      <c r="O59" s="14" t="b">
        <v>1</v>
      </c>
      <c r="P59" s="14" t="b">
        <v>0</v>
      </c>
      <c r="Q59" s="14" t="e">
        <v>#REF!</v>
      </c>
      <c r="R59" s="14" t="e">
        <v>#REF!</v>
      </c>
      <c r="S59" s="14" t="e">
        <v>#REF!</v>
      </c>
      <c r="T59" s="14" t="e">
        <v>#REF!</v>
      </c>
      <c r="U59" s="14" t="e">
        <v>#REF!</v>
      </c>
      <c r="V59" s="14" t="e">
        <v>#REF!</v>
      </c>
      <c r="W59" s="14" t="e">
        <v>#REF!</v>
      </c>
      <c r="X59" s="14" t="e">
        <v>#REF!</v>
      </c>
      <c r="Y59" s="14" t="e">
        <v>#REF!</v>
      </c>
      <c r="Z59" s="14" t="b">
        <v>1</v>
      </c>
      <c r="AA59" s="14" t="b">
        <v>1</v>
      </c>
    </row>
    <row r="60" spans="1:27" ht="12.75" customHeight="1" x14ac:dyDescent="0.25">
      <c r="C60" s="10" t="s">
        <v>65</v>
      </c>
      <c r="D60" s="23"/>
      <c r="E60" s="24"/>
      <c r="F60" s="25"/>
      <c r="G60" s="25"/>
      <c r="H60" s="25"/>
      <c r="I60" s="36"/>
      <c r="L60" s="19"/>
    </row>
    <row r="61" spans="1:27" ht="12.75" customHeight="1" x14ac:dyDescent="0.25">
      <c r="A61" s="13">
        <v>12</v>
      </c>
      <c r="C61" s="3" t="s">
        <v>66</v>
      </c>
      <c r="D61" s="20">
        <v>15</v>
      </c>
      <c r="E61" s="24"/>
      <c r="F61" s="25">
        <v>0.27</v>
      </c>
      <c r="G61" s="25">
        <v>0.53</v>
      </c>
      <c r="H61" s="25">
        <v>0.2</v>
      </c>
      <c r="I61" s="36">
        <v>2.9</v>
      </c>
      <c r="L61" s="19"/>
      <c r="N61" s="14" t="b">
        <v>0</v>
      </c>
      <c r="O61" s="14" t="b">
        <v>1</v>
      </c>
      <c r="P61" s="14" t="b">
        <v>1</v>
      </c>
      <c r="Q61" s="14" t="e">
        <v>#REF!</v>
      </c>
      <c r="R61" s="14" t="e">
        <v>#REF!</v>
      </c>
      <c r="S61" s="14" t="e">
        <v>#REF!</v>
      </c>
      <c r="T61" s="14" t="e">
        <v>#REF!</v>
      </c>
      <c r="U61" s="14" t="e">
        <v>#REF!</v>
      </c>
      <c r="V61" s="14" t="e">
        <v>#REF!</v>
      </c>
      <c r="W61" s="14" t="e">
        <v>#REF!</v>
      </c>
      <c r="X61" s="14" t="e">
        <v>#REF!</v>
      </c>
      <c r="Y61" s="14" t="e">
        <v>#REF!</v>
      </c>
      <c r="Z61" s="14" t="b">
        <v>0</v>
      </c>
      <c r="AA61" s="14" t="b">
        <v>0</v>
      </c>
    </row>
    <row r="62" spans="1:27" ht="12.75" customHeight="1" x14ac:dyDescent="0.25">
      <c r="A62" s="13">
        <v>12</v>
      </c>
      <c r="C62" s="3" t="s">
        <v>67</v>
      </c>
      <c r="D62" s="20">
        <v>63</v>
      </c>
      <c r="E62" s="24">
        <v>0.1</v>
      </c>
      <c r="F62" s="25">
        <v>0.19</v>
      </c>
      <c r="G62" s="25">
        <v>0.46</v>
      </c>
      <c r="H62" s="25">
        <v>0.25</v>
      </c>
      <c r="I62" s="36">
        <v>2.9</v>
      </c>
      <c r="L62" s="19"/>
      <c r="N62" s="14" t="b">
        <v>0</v>
      </c>
      <c r="O62" s="14" t="b">
        <v>0</v>
      </c>
      <c r="P62" s="14" t="b">
        <v>0</v>
      </c>
      <c r="Q62" s="14" t="e">
        <v>#REF!</v>
      </c>
      <c r="R62" s="14" t="e">
        <v>#REF!</v>
      </c>
      <c r="S62" s="14" t="e">
        <v>#REF!</v>
      </c>
      <c r="T62" s="14" t="e">
        <v>#REF!</v>
      </c>
      <c r="U62" s="14" t="e">
        <v>#REF!</v>
      </c>
      <c r="V62" s="14" t="e">
        <v>#REF!</v>
      </c>
      <c r="W62" s="14" t="e">
        <v>#REF!</v>
      </c>
      <c r="X62" s="14" t="e">
        <v>#REF!</v>
      </c>
      <c r="Y62" s="14" t="e">
        <v>#REF!</v>
      </c>
      <c r="Z62" s="14" t="b">
        <v>0</v>
      </c>
      <c r="AA62" s="14" t="b">
        <v>0</v>
      </c>
    </row>
    <row r="63" spans="1:27" ht="12.75" customHeight="1" x14ac:dyDescent="0.25">
      <c r="A63" s="13">
        <v>12</v>
      </c>
      <c r="C63" s="3" t="s">
        <v>68</v>
      </c>
      <c r="D63" s="20">
        <v>204</v>
      </c>
      <c r="E63" s="24">
        <v>0.04</v>
      </c>
      <c r="F63" s="25">
        <v>0.17</v>
      </c>
      <c r="G63" s="25">
        <v>0.56000000000000005</v>
      </c>
      <c r="H63" s="25">
        <v>0.23</v>
      </c>
      <c r="I63" s="36">
        <v>3</v>
      </c>
      <c r="L63" s="19"/>
      <c r="N63" s="14" t="b">
        <v>0</v>
      </c>
      <c r="O63" s="14" t="b">
        <v>0</v>
      </c>
      <c r="P63" s="14" t="b">
        <v>1</v>
      </c>
      <c r="Q63" s="14" t="e">
        <v>#REF!</v>
      </c>
      <c r="R63" s="14" t="e">
        <v>#REF!</v>
      </c>
      <c r="S63" s="14" t="e">
        <v>#REF!</v>
      </c>
      <c r="T63" s="14" t="e">
        <v>#REF!</v>
      </c>
      <c r="U63" s="14" t="e">
        <v>#REF!</v>
      </c>
      <c r="V63" s="14" t="e">
        <v>#REF!</v>
      </c>
      <c r="W63" s="14" t="e">
        <v>#REF!</v>
      </c>
      <c r="X63" s="14" t="e">
        <v>#REF!</v>
      </c>
      <c r="Y63" s="14" t="e">
        <v>#REF!</v>
      </c>
      <c r="Z63" s="14" t="b">
        <v>0</v>
      </c>
      <c r="AA63" s="14" t="b">
        <v>1</v>
      </c>
    </row>
    <row r="64" spans="1:27" ht="12.75" customHeight="1" x14ac:dyDescent="0.25">
      <c r="C64" s="10" t="s">
        <v>73</v>
      </c>
      <c r="D64" s="23"/>
      <c r="E64" s="24"/>
      <c r="F64" s="25"/>
      <c r="G64" s="25"/>
      <c r="H64" s="25"/>
      <c r="I64" s="36"/>
      <c r="L64" s="19"/>
    </row>
    <row r="65" spans="1:27" ht="12.75" customHeight="1" x14ac:dyDescent="0.25">
      <c r="A65" s="13">
        <v>13</v>
      </c>
      <c r="C65" s="3" t="s">
        <v>70</v>
      </c>
      <c r="D65" s="20">
        <v>15</v>
      </c>
      <c r="E65" s="24">
        <v>7.0000000000000007E-2</v>
      </c>
      <c r="F65" s="25">
        <v>0.13</v>
      </c>
      <c r="G65" s="25">
        <v>0.53</v>
      </c>
      <c r="H65" s="25">
        <v>0.27</v>
      </c>
      <c r="I65" s="36">
        <v>3</v>
      </c>
      <c r="L65" s="19"/>
      <c r="N65" s="14" t="b">
        <v>0</v>
      </c>
      <c r="O65" s="14" t="b">
        <v>0</v>
      </c>
      <c r="P65" s="14" t="b">
        <v>0</v>
      </c>
      <c r="Q65" s="14" t="e">
        <v>#REF!</v>
      </c>
      <c r="R65" s="14" t="e">
        <v>#REF!</v>
      </c>
      <c r="S65" s="14" t="e">
        <v>#REF!</v>
      </c>
      <c r="T65" s="14" t="e">
        <v>#REF!</v>
      </c>
      <c r="U65" s="14" t="e">
        <v>#REF!</v>
      </c>
      <c r="V65" s="14" t="e">
        <v>#REF!</v>
      </c>
      <c r="W65" s="14" t="e">
        <v>#REF!</v>
      </c>
      <c r="X65" s="14" t="e">
        <v>#REF!</v>
      </c>
      <c r="Y65" s="14" t="e">
        <v>#REF!</v>
      </c>
      <c r="Z65" s="14" t="b">
        <v>1</v>
      </c>
      <c r="AA65" s="14" t="b">
        <v>1</v>
      </c>
    </row>
    <row r="66" spans="1:27" ht="12.75" customHeight="1" x14ac:dyDescent="0.25">
      <c r="A66" s="13">
        <v>13</v>
      </c>
      <c r="C66" s="3" t="s">
        <v>71</v>
      </c>
      <c r="D66" s="20">
        <v>111</v>
      </c>
      <c r="E66" s="24">
        <v>0.04</v>
      </c>
      <c r="F66" s="25">
        <v>0.19</v>
      </c>
      <c r="G66" s="25">
        <v>0.57999999999999996</v>
      </c>
      <c r="H66" s="25">
        <v>0.2</v>
      </c>
      <c r="I66" s="36">
        <v>2.9</v>
      </c>
      <c r="L66" s="19"/>
      <c r="N66" s="14" t="b">
        <v>0</v>
      </c>
      <c r="O66" s="14" t="b">
        <v>0</v>
      </c>
      <c r="P66" s="14" t="b">
        <v>1</v>
      </c>
      <c r="Q66" s="14" t="e">
        <v>#REF!</v>
      </c>
      <c r="R66" s="14" t="e">
        <v>#REF!</v>
      </c>
      <c r="S66" s="14" t="e">
        <v>#REF!</v>
      </c>
      <c r="T66" s="14" t="e">
        <v>#REF!</v>
      </c>
      <c r="U66" s="14" t="e">
        <v>#REF!</v>
      </c>
      <c r="V66" s="14" t="e">
        <v>#REF!</v>
      </c>
      <c r="W66" s="14" t="e">
        <v>#REF!</v>
      </c>
      <c r="X66" s="14" t="e">
        <v>#REF!</v>
      </c>
      <c r="Y66" s="14" t="e">
        <v>#REF!</v>
      </c>
      <c r="Z66" s="14" t="b">
        <v>0</v>
      </c>
      <c r="AA66" s="14" t="b">
        <v>0</v>
      </c>
    </row>
    <row r="67" spans="1:27" ht="12.75" customHeight="1" x14ac:dyDescent="0.25">
      <c r="A67" s="13">
        <v>13</v>
      </c>
      <c r="C67" s="3" t="s">
        <v>72</v>
      </c>
      <c r="D67" s="20">
        <v>156</v>
      </c>
      <c r="E67" s="24">
        <v>0.06</v>
      </c>
      <c r="F67" s="25">
        <v>0.17</v>
      </c>
      <c r="G67" s="25">
        <v>0.51</v>
      </c>
      <c r="H67" s="25">
        <v>0.26</v>
      </c>
      <c r="I67" s="36">
        <v>3</v>
      </c>
      <c r="L67" s="19"/>
      <c r="N67" s="14" t="b">
        <v>0</v>
      </c>
      <c r="O67" s="14" t="b">
        <v>0</v>
      </c>
      <c r="P67" s="14" t="b">
        <v>0</v>
      </c>
      <c r="Q67" s="14" t="e">
        <v>#REF!</v>
      </c>
      <c r="R67" s="14" t="e">
        <v>#REF!</v>
      </c>
      <c r="S67" s="14" t="e">
        <v>#REF!</v>
      </c>
      <c r="T67" s="14" t="e">
        <v>#REF!</v>
      </c>
      <c r="U67" s="14" t="e">
        <v>#REF!</v>
      </c>
      <c r="V67" s="14" t="e">
        <v>#REF!</v>
      </c>
      <c r="W67" s="14" t="e">
        <v>#REF!</v>
      </c>
      <c r="X67" s="14" t="e">
        <v>#REF!</v>
      </c>
      <c r="Y67" s="14" t="e">
        <v>#REF!</v>
      </c>
      <c r="Z67" s="14" t="b">
        <v>0</v>
      </c>
      <c r="AA67" s="14" t="b">
        <v>1</v>
      </c>
    </row>
    <row r="68" spans="1:27" ht="12.75" customHeight="1" x14ac:dyDescent="0.25">
      <c r="C68" s="10" t="s">
        <v>74</v>
      </c>
      <c r="D68" s="23"/>
      <c r="E68" s="24"/>
      <c r="F68" s="25"/>
      <c r="G68" s="25"/>
      <c r="H68" s="25"/>
      <c r="I68" s="36"/>
      <c r="L68" s="19"/>
    </row>
    <row r="69" spans="1:27" ht="12.75" customHeight="1" x14ac:dyDescent="0.25">
      <c r="A69" s="13">
        <v>14</v>
      </c>
      <c r="C69" s="3" t="s">
        <v>22</v>
      </c>
      <c r="D69" s="20">
        <v>105</v>
      </c>
      <c r="E69" s="24">
        <v>0.06</v>
      </c>
      <c r="F69" s="25">
        <v>0.2</v>
      </c>
      <c r="G69" s="25">
        <v>0.55000000000000004</v>
      </c>
      <c r="H69" s="25">
        <v>0.19</v>
      </c>
      <c r="I69" s="36">
        <v>2.9</v>
      </c>
      <c r="L69" s="19"/>
      <c r="N69" s="14" t="b">
        <v>0</v>
      </c>
      <c r="O69" s="14" t="b">
        <v>0</v>
      </c>
      <c r="P69" s="14" t="b">
        <v>0</v>
      </c>
      <c r="Q69" s="14" t="e">
        <v>#REF!</v>
      </c>
      <c r="R69" s="14" t="e">
        <v>#REF!</v>
      </c>
      <c r="S69" s="14" t="e">
        <v>#REF!</v>
      </c>
      <c r="T69" s="14" t="e">
        <v>#REF!</v>
      </c>
      <c r="U69" s="14" t="e">
        <v>#REF!</v>
      </c>
      <c r="V69" s="14" t="e">
        <v>#REF!</v>
      </c>
      <c r="W69" s="14" t="e">
        <v>#REF!</v>
      </c>
      <c r="X69" s="14" t="e">
        <v>#REF!</v>
      </c>
      <c r="Y69" s="14" t="e">
        <v>#REF!</v>
      </c>
      <c r="Z69" s="14" t="b">
        <v>0</v>
      </c>
      <c r="AA69" s="14" t="b">
        <v>0</v>
      </c>
    </row>
    <row r="70" spans="1:27" ht="12.75" customHeight="1" x14ac:dyDescent="0.25">
      <c r="A70" s="13">
        <v>14</v>
      </c>
      <c r="C70" s="3" t="s">
        <v>12</v>
      </c>
      <c r="D70" s="20">
        <v>177</v>
      </c>
      <c r="E70" s="24">
        <v>0.05</v>
      </c>
      <c r="F70" s="25">
        <v>0.16</v>
      </c>
      <c r="G70" s="25">
        <v>0.53</v>
      </c>
      <c r="H70" s="25">
        <v>0.26</v>
      </c>
      <c r="I70" s="36">
        <v>3</v>
      </c>
      <c r="L70" s="19"/>
      <c r="N70" s="14" t="b">
        <v>0</v>
      </c>
      <c r="O70" s="14" t="b">
        <v>0</v>
      </c>
      <c r="P70" s="14" t="b">
        <v>0</v>
      </c>
      <c r="Q70" s="14" t="e">
        <v>#REF!</v>
      </c>
      <c r="R70" s="14" t="e">
        <v>#REF!</v>
      </c>
      <c r="S70" s="14" t="e">
        <v>#REF!</v>
      </c>
      <c r="T70" s="14" t="e">
        <v>#REF!</v>
      </c>
      <c r="U70" s="14" t="e">
        <v>#REF!</v>
      </c>
      <c r="V70" s="14" t="e">
        <v>#REF!</v>
      </c>
      <c r="W70" s="14" t="e">
        <v>#REF!</v>
      </c>
      <c r="X70" s="14" t="e">
        <v>#REF!</v>
      </c>
      <c r="Y70" s="14" t="e">
        <v>#REF!</v>
      </c>
      <c r="Z70" s="14" t="b">
        <v>1</v>
      </c>
      <c r="AA70" s="14" t="b">
        <v>1</v>
      </c>
    </row>
    <row r="71" spans="1:27" ht="12.75" customHeight="1" x14ac:dyDescent="0.25">
      <c r="C71" s="10" t="s">
        <v>75</v>
      </c>
      <c r="D71" s="23"/>
      <c r="E71" s="24"/>
      <c r="F71" s="25"/>
      <c r="G71" s="25"/>
      <c r="H71" s="25"/>
      <c r="I71" s="36"/>
      <c r="L71" s="19"/>
    </row>
    <row r="72" spans="1:27" ht="12.75" customHeight="1" x14ac:dyDescent="0.25">
      <c r="A72" s="13">
        <v>15</v>
      </c>
      <c r="C72" s="3" t="s">
        <v>76</v>
      </c>
      <c r="D72" s="20">
        <v>41</v>
      </c>
      <c r="E72" s="24">
        <v>0.1</v>
      </c>
      <c r="F72" s="25">
        <v>0.22</v>
      </c>
      <c r="G72" s="25">
        <v>0.54</v>
      </c>
      <c r="H72" s="25">
        <v>0.15</v>
      </c>
      <c r="I72" s="36">
        <v>2.7</v>
      </c>
      <c r="L72" s="19"/>
      <c r="N72" s="14" t="b">
        <v>0</v>
      </c>
      <c r="O72" s="14" t="b">
        <v>1</v>
      </c>
      <c r="P72" s="14" t="b">
        <v>0</v>
      </c>
      <c r="Q72" s="14" t="e">
        <v>#REF!</v>
      </c>
      <c r="R72" s="14" t="e">
        <v>#REF!</v>
      </c>
      <c r="S72" s="14" t="e">
        <v>#REF!</v>
      </c>
      <c r="T72" s="14" t="e">
        <v>#REF!</v>
      </c>
      <c r="U72" s="14" t="e">
        <v>#REF!</v>
      </c>
      <c r="V72" s="14" t="e">
        <v>#REF!</v>
      </c>
      <c r="W72" s="14" t="e">
        <v>#REF!</v>
      </c>
      <c r="X72" s="14" t="e">
        <v>#REF!</v>
      </c>
      <c r="Y72" s="14" t="e">
        <v>#REF!</v>
      </c>
      <c r="Z72" s="14" t="b">
        <v>0</v>
      </c>
      <c r="AA72" s="14" t="b">
        <v>0</v>
      </c>
    </row>
    <row r="73" spans="1:27" ht="12.75" customHeight="1" x14ac:dyDescent="0.25">
      <c r="A73" s="13">
        <v>15</v>
      </c>
      <c r="C73" s="3" t="s">
        <v>77</v>
      </c>
      <c r="D73" s="20">
        <v>112</v>
      </c>
      <c r="E73" s="24">
        <v>0.03</v>
      </c>
      <c r="F73" s="25">
        <v>0.2</v>
      </c>
      <c r="G73" s="25">
        <v>0.53</v>
      </c>
      <c r="H73" s="25">
        <v>0.25</v>
      </c>
      <c r="I73" s="36">
        <v>3</v>
      </c>
      <c r="L73" s="19"/>
      <c r="N73" s="14" t="b">
        <v>0</v>
      </c>
      <c r="O73" s="14" t="b">
        <v>0</v>
      </c>
      <c r="P73" s="14" t="b">
        <v>0</v>
      </c>
      <c r="Q73" s="14" t="e">
        <v>#REF!</v>
      </c>
      <c r="R73" s="14" t="e">
        <v>#REF!</v>
      </c>
      <c r="S73" s="14" t="e">
        <v>#REF!</v>
      </c>
      <c r="T73" s="14" t="e">
        <v>#REF!</v>
      </c>
      <c r="U73" s="14" t="e">
        <v>#REF!</v>
      </c>
      <c r="V73" s="14" t="e">
        <v>#REF!</v>
      </c>
      <c r="W73" s="14" t="e">
        <v>#REF!</v>
      </c>
      <c r="X73" s="14" t="e">
        <v>#REF!</v>
      </c>
      <c r="Y73" s="14" t="e">
        <v>#REF!</v>
      </c>
      <c r="Z73" s="14" t="b">
        <v>1</v>
      </c>
      <c r="AA73" s="14" t="b">
        <v>1</v>
      </c>
    </row>
    <row r="74" spans="1:27" ht="12.75" customHeight="1" x14ac:dyDescent="0.25">
      <c r="A74" s="13">
        <v>15</v>
      </c>
      <c r="C74" s="3" t="s">
        <v>78</v>
      </c>
      <c r="D74" s="20">
        <v>129</v>
      </c>
      <c r="E74" s="24">
        <v>0.06</v>
      </c>
      <c r="F74" s="25">
        <v>0.15</v>
      </c>
      <c r="G74" s="25">
        <v>0.54</v>
      </c>
      <c r="H74" s="25">
        <v>0.25</v>
      </c>
      <c r="I74" s="36">
        <v>3</v>
      </c>
      <c r="L74" s="19"/>
      <c r="N74" s="14" t="b">
        <v>0</v>
      </c>
      <c r="O74" s="14" t="b">
        <v>0</v>
      </c>
      <c r="P74" s="14" t="b">
        <v>0</v>
      </c>
      <c r="Q74" s="14" t="e">
        <v>#REF!</v>
      </c>
      <c r="R74" s="14" t="e">
        <v>#REF!</v>
      </c>
      <c r="S74" s="14" t="e">
        <v>#REF!</v>
      </c>
      <c r="T74" s="14" t="e">
        <v>#REF!</v>
      </c>
      <c r="U74" s="14" t="e">
        <v>#REF!</v>
      </c>
      <c r="V74" s="14" t="e">
        <v>#REF!</v>
      </c>
      <c r="W74" s="14" t="e">
        <v>#REF!</v>
      </c>
      <c r="X74" s="14" t="e">
        <v>#REF!</v>
      </c>
      <c r="Y74" s="14" t="e">
        <v>#REF!</v>
      </c>
      <c r="Z74" s="14" t="b">
        <v>1</v>
      </c>
      <c r="AA74" s="14" t="b">
        <v>1</v>
      </c>
    </row>
    <row r="75" spans="1:27" ht="12.75" customHeight="1" x14ac:dyDescent="0.25">
      <c r="C75" s="10" t="s">
        <v>81</v>
      </c>
      <c r="D75" s="23"/>
      <c r="E75" s="24"/>
      <c r="F75" s="25"/>
      <c r="G75" s="25"/>
      <c r="H75" s="25"/>
      <c r="I75" s="36"/>
      <c r="L75" s="19"/>
    </row>
    <row r="76" spans="1:27" ht="12.75" customHeight="1" x14ac:dyDescent="0.25">
      <c r="A76" s="13">
        <v>16</v>
      </c>
      <c r="C76" s="3" t="s">
        <v>76</v>
      </c>
      <c r="D76" s="20">
        <v>11</v>
      </c>
      <c r="E76" s="24">
        <v>0.09</v>
      </c>
      <c r="F76" s="25">
        <v>0.18</v>
      </c>
      <c r="G76" s="25">
        <v>0.45</v>
      </c>
      <c r="H76" s="25">
        <v>0.27</v>
      </c>
      <c r="I76" s="36">
        <v>2.9</v>
      </c>
      <c r="L76" s="19"/>
      <c r="N76" s="14" t="b">
        <v>0</v>
      </c>
      <c r="O76" s="14" t="b">
        <v>0</v>
      </c>
      <c r="P76" s="14" t="b">
        <v>0</v>
      </c>
      <c r="Q76" s="14" t="e">
        <v>#REF!</v>
      </c>
      <c r="R76" s="14" t="e">
        <v>#REF!</v>
      </c>
      <c r="S76" s="14" t="e">
        <v>#REF!</v>
      </c>
      <c r="T76" s="14" t="e">
        <v>#REF!</v>
      </c>
      <c r="U76" s="14" t="e">
        <v>#REF!</v>
      </c>
      <c r="V76" s="14" t="e">
        <v>#REF!</v>
      </c>
      <c r="W76" s="14" t="e">
        <v>#REF!</v>
      </c>
      <c r="X76" s="14" t="e">
        <v>#REF!</v>
      </c>
      <c r="Y76" s="14" t="e">
        <v>#REF!</v>
      </c>
      <c r="Z76" s="14" t="b">
        <v>1</v>
      </c>
      <c r="AA76" s="14" t="b">
        <v>1</v>
      </c>
    </row>
    <row r="77" spans="1:27" ht="12.75" customHeight="1" x14ac:dyDescent="0.25">
      <c r="A77" s="13">
        <v>16</v>
      </c>
      <c r="C77" s="3" t="s">
        <v>79</v>
      </c>
      <c r="D77" s="20">
        <v>30</v>
      </c>
      <c r="E77" s="24">
        <v>7.0000000000000007E-2</v>
      </c>
      <c r="F77" s="25">
        <v>0.23</v>
      </c>
      <c r="G77" s="25">
        <v>0.56999999999999995</v>
      </c>
      <c r="H77" s="25">
        <v>0.13</v>
      </c>
      <c r="I77" s="36">
        <v>2.8</v>
      </c>
      <c r="L77" s="19"/>
      <c r="N77" s="14" t="b">
        <v>0</v>
      </c>
      <c r="O77" s="14" t="b">
        <v>0</v>
      </c>
      <c r="P77" s="14" t="b">
        <v>1</v>
      </c>
      <c r="Q77" s="14" t="e">
        <v>#REF!</v>
      </c>
      <c r="R77" s="14" t="e">
        <v>#REF!</v>
      </c>
      <c r="S77" s="14" t="e">
        <v>#REF!</v>
      </c>
      <c r="T77" s="14" t="e">
        <v>#REF!</v>
      </c>
      <c r="U77" s="14" t="e">
        <v>#REF!</v>
      </c>
      <c r="V77" s="14" t="e">
        <v>#REF!</v>
      </c>
      <c r="W77" s="14" t="e">
        <v>#REF!</v>
      </c>
      <c r="X77" s="14" t="e">
        <v>#REF!</v>
      </c>
      <c r="Y77" s="14" t="e">
        <v>#REF!</v>
      </c>
      <c r="Z77" s="14" t="b">
        <v>0</v>
      </c>
      <c r="AA77" s="14" t="b">
        <v>0</v>
      </c>
    </row>
    <row r="78" spans="1:27" ht="12.75" customHeight="1" x14ac:dyDescent="0.25">
      <c r="A78" s="13">
        <v>16</v>
      </c>
      <c r="C78" s="3" t="s">
        <v>78</v>
      </c>
      <c r="D78" s="20">
        <v>215</v>
      </c>
      <c r="E78" s="24">
        <v>0.06</v>
      </c>
      <c r="F78" s="25">
        <v>0.17</v>
      </c>
      <c r="G78" s="25">
        <v>0.54</v>
      </c>
      <c r="H78" s="25">
        <v>0.23</v>
      </c>
      <c r="I78" s="36">
        <v>3</v>
      </c>
      <c r="L78" s="19"/>
      <c r="N78" s="14" t="b">
        <v>0</v>
      </c>
      <c r="O78" s="14" t="b">
        <v>0</v>
      </c>
      <c r="P78" s="14" t="b">
        <v>1</v>
      </c>
      <c r="Q78" s="14" t="e">
        <v>#REF!</v>
      </c>
      <c r="R78" s="14" t="e">
        <v>#REF!</v>
      </c>
      <c r="S78" s="14" t="e">
        <v>#REF!</v>
      </c>
      <c r="T78" s="14" t="e">
        <v>#REF!</v>
      </c>
      <c r="U78" s="14" t="e">
        <v>#REF!</v>
      </c>
      <c r="V78" s="14" t="e">
        <v>#REF!</v>
      </c>
      <c r="W78" s="14" t="e">
        <v>#REF!</v>
      </c>
      <c r="X78" s="14" t="e">
        <v>#REF!</v>
      </c>
      <c r="Y78" s="14" t="e">
        <v>#REF!</v>
      </c>
      <c r="Z78" s="14" t="b">
        <v>1</v>
      </c>
      <c r="AA78" s="14" t="b">
        <v>1</v>
      </c>
    </row>
    <row r="79" spans="1:27" ht="12.75" customHeight="1" x14ac:dyDescent="0.25">
      <c r="A79" s="13">
        <v>16</v>
      </c>
      <c r="C79" s="3" t="s">
        <v>80</v>
      </c>
      <c r="D79" s="20">
        <v>26</v>
      </c>
      <c r="E79" s="24"/>
      <c r="F79" s="25">
        <v>0.19</v>
      </c>
      <c r="G79" s="25">
        <v>0.46</v>
      </c>
      <c r="H79" s="25">
        <v>0.35</v>
      </c>
      <c r="I79" s="36">
        <v>3.2</v>
      </c>
      <c r="L79" s="19"/>
      <c r="N79" s="14" t="b">
        <v>0</v>
      </c>
      <c r="O79" s="14" t="b">
        <v>0</v>
      </c>
      <c r="P79" s="14" t="b">
        <v>0</v>
      </c>
      <c r="Q79" s="14" t="e">
        <v>#REF!</v>
      </c>
      <c r="R79" s="14" t="e">
        <v>#REF!</v>
      </c>
      <c r="S79" s="14" t="e">
        <v>#REF!</v>
      </c>
      <c r="T79" s="14" t="e">
        <v>#REF!</v>
      </c>
      <c r="U79" s="14" t="e">
        <v>#REF!</v>
      </c>
      <c r="V79" s="14" t="e">
        <v>#REF!</v>
      </c>
      <c r="W79" s="14" t="e">
        <v>#REF!</v>
      </c>
      <c r="X79" s="14" t="e">
        <v>#REF!</v>
      </c>
      <c r="Y79" s="14" t="e">
        <v>#REF!</v>
      </c>
      <c r="Z79" s="14" t="b">
        <v>1</v>
      </c>
      <c r="AA79" s="14" t="b">
        <v>1</v>
      </c>
    </row>
    <row r="80" spans="1:27" ht="12.75" customHeight="1" x14ac:dyDescent="0.25">
      <c r="C80" s="10" t="s">
        <v>82</v>
      </c>
      <c r="D80" s="23"/>
      <c r="E80" s="24"/>
      <c r="F80" s="25"/>
      <c r="G80" s="25"/>
      <c r="H80" s="25"/>
      <c r="I80" s="36"/>
      <c r="L80" s="19"/>
    </row>
    <row r="81" spans="1:27" ht="12.75" customHeight="1" x14ac:dyDescent="0.25">
      <c r="A81" s="13">
        <v>17</v>
      </c>
      <c r="C81" s="3" t="s">
        <v>70</v>
      </c>
      <c r="D81" s="20">
        <v>19</v>
      </c>
      <c r="E81" s="24">
        <v>0.11</v>
      </c>
      <c r="F81" s="25">
        <v>0.21</v>
      </c>
      <c r="G81" s="25">
        <v>0.57999999999999996</v>
      </c>
      <c r="H81" s="25">
        <v>0.11</v>
      </c>
      <c r="I81" s="36">
        <v>2.7</v>
      </c>
      <c r="L81" s="19"/>
      <c r="N81" s="14" t="b">
        <v>1</v>
      </c>
      <c r="O81" s="14" t="b">
        <v>1</v>
      </c>
      <c r="P81" s="14" t="b">
        <v>1</v>
      </c>
      <c r="Q81" s="14" t="e">
        <v>#REF!</v>
      </c>
      <c r="R81" s="14" t="e">
        <v>#REF!</v>
      </c>
      <c r="S81" s="14" t="e">
        <v>#REF!</v>
      </c>
      <c r="T81" s="14" t="e">
        <v>#REF!</v>
      </c>
      <c r="U81" s="14" t="e">
        <v>#REF!</v>
      </c>
      <c r="V81" s="14" t="e">
        <v>#REF!</v>
      </c>
      <c r="W81" s="14" t="e">
        <v>#REF!</v>
      </c>
      <c r="X81" s="14" t="e">
        <v>#REF!</v>
      </c>
      <c r="Y81" s="14" t="e">
        <v>#REF!</v>
      </c>
      <c r="Z81" s="14" t="b">
        <v>0</v>
      </c>
      <c r="AA81" s="14" t="b">
        <v>1</v>
      </c>
    </row>
    <row r="82" spans="1:27" ht="12.75" customHeight="1" x14ac:dyDescent="0.25">
      <c r="A82" s="13">
        <v>17</v>
      </c>
      <c r="C82" s="3" t="s">
        <v>71</v>
      </c>
      <c r="D82" s="20">
        <v>100</v>
      </c>
      <c r="E82" s="24">
        <v>0.06</v>
      </c>
      <c r="F82" s="25">
        <v>0.21</v>
      </c>
      <c r="G82" s="25">
        <v>0.57999999999999996</v>
      </c>
      <c r="H82" s="25">
        <v>0.15</v>
      </c>
      <c r="I82" s="36">
        <v>2.8</v>
      </c>
      <c r="L82" s="19"/>
      <c r="N82" s="14" t="b">
        <v>0</v>
      </c>
      <c r="O82" s="14" t="b">
        <v>1</v>
      </c>
      <c r="P82" s="14" t="b">
        <v>1</v>
      </c>
      <c r="Q82" s="14" t="e">
        <v>#REF!</v>
      </c>
      <c r="R82" s="14" t="e">
        <v>#REF!</v>
      </c>
      <c r="S82" s="14" t="e">
        <v>#REF!</v>
      </c>
      <c r="T82" s="14" t="e">
        <v>#REF!</v>
      </c>
      <c r="U82" s="14" t="e">
        <v>#REF!</v>
      </c>
      <c r="V82" s="14" t="e">
        <v>#REF!</v>
      </c>
      <c r="W82" s="14" t="e">
        <v>#REF!</v>
      </c>
      <c r="X82" s="14" t="e">
        <v>#REF!</v>
      </c>
      <c r="Y82" s="14" t="e">
        <v>#REF!</v>
      </c>
      <c r="Z82" s="14" t="b">
        <v>0</v>
      </c>
      <c r="AA82" s="14" t="b">
        <v>1</v>
      </c>
    </row>
    <row r="83" spans="1:27" ht="12.75" customHeight="1" x14ac:dyDescent="0.25">
      <c r="A83" s="13">
        <v>17</v>
      </c>
      <c r="C83" s="3" t="s">
        <v>72</v>
      </c>
      <c r="D83" s="20">
        <v>163</v>
      </c>
      <c r="E83" s="24">
        <v>0.04</v>
      </c>
      <c r="F83" s="25">
        <v>0.15</v>
      </c>
      <c r="G83" s="25">
        <v>0.5</v>
      </c>
      <c r="H83" s="25">
        <v>0.3</v>
      </c>
      <c r="I83" s="36">
        <v>3.1</v>
      </c>
      <c r="L83" s="19"/>
      <c r="N83" s="14" t="b">
        <v>0</v>
      </c>
      <c r="O83" s="14" t="b">
        <v>0</v>
      </c>
      <c r="P83" s="14" t="b">
        <v>1</v>
      </c>
      <c r="Q83" s="14" t="e">
        <v>#REF!</v>
      </c>
      <c r="R83" s="14" t="e">
        <v>#REF!</v>
      </c>
      <c r="S83" s="14" t="e">
        <v>#REF!</v>
      </c>
      <c r="T83" s="14" t="e">
        <v>#REF!</v>
      </c>
      <c r="U83" s="14" t="e">
        <v>#REF!</v>
      </c>
      <c r="V83" s="14" t="e">
        <v>#REF!</v>
      </c>
      <c r="W83" s="14" t="e">
        <v>#REF!</v>
      </c>
      <c r="X83" s="14" t="e">
        <v>#REF!</v>
      </c>
      <c r="Y83" s="14" t="e">
        <v>#REF!</v>
      </c>
      <c r="Z83" s="14" t="b">
        <v>1</v>
      </c>
      <c r="AA83" s="14" t="b">
        <v>1</v>
      </c>
    </row>
    <row r="84" spans="1:27" ht="12.75" customHeight="1" x14ac:dyDescent="0.25">
      <c r="C84" s="10" t="s">
        <v>86</v>
      </c>
      <c r="D84" s="23"/>
      <c r="E84" s="24"/>
      <c r="F84" s="25"/>
      <c r="G84" s="25"/>
      <c r="H84" s="25"/>
      <c r="I84" s="36"/>
      <c r="L84" s="19"/>
    </row>
    <row r="85" spans="1:27" ht="12.75" customHeight="1" x14ac:dyDescent="0.25">
      <c r="A85" s="13">
        <v>17</v>
      </c>
      <c r="C85" s="3" t="s">
        <v>70</v>
      </c>
      <c r="D85" s="20">
        <v>72</v>
      </c>
      <c r="E85" s="24">
        <v>0.04</v>
      </c>
      <c r="F85" s="25">
        <v>0.17</v>
      </c>
      <c r="G85" s="25">
        <v>0.5</v>
      </c>
      <c r="H85" s="25">
        <v>0.28999999999999998</v>
      </c>
      <c r="I85" s="36">
        <v>3</v>
      </c>
      <c r="L85" s="19"/>
      <c r="N85" s="14" t="b">
        <v>0</v>
      </c>
      <c r="O85" s="14" t="b">
        <v>1</v>
      </c>
      <c r="P85" s="14" t="b">
        <v>1</v>
      </c>
      <c r="Q85" s="14" t="e">
        <v>#REF!</v>
      </c>
      <c r="R85" s="14" t="e">
        <v>#REF!</v>
      </c>
      <c r="S85" s="14" t="e">
        <v>#REF!</v>
      </c>
      <c r="T85" s="14" t="e">
        <v>#REF!</v>
      </c>
      <c r="U85" s="14" t="e">
        <v>#REF!</v>
      </c>
      <c r="V85" s="14" t="e">
        <v>#REF!</v>
      </c>
      <c r="W85" s="14" t="e">
        <v>#REF!</v>
      </c>
      <c r="X85" s="14" t="e">
        <v>#REF!</v>
      </c>
      <c r="Y85" s="14" t="e">
        <v>#REF!</v>
      </c>
      <c r="Z85" s="14" t="b">
        <v>1</v>
      </c>
      <c r="AA85" s="14" t="b">
        <v>1</v>
      </c>
    </row>
    <row r="86" spans="1:27" ht="12.75" customHeight="1" x14ac:dyDescent="0.25">
      <c r="A86" s="13">
        <v>17</v>
      </c>
      <c r="C86" s="3" t="s">
        <v>71</v>
      </c>
      <c r="D86" s="20">
        <v>119</v>
      </c>
      <c r="E86" s="24">
        <v>0.05</v>
      </c>
      <c r="F86" s="25">
        <v>0.2</v>
      </c>
      <c r="G86" s="25">
        <v>0.55000000000000004</v>
      </c>
      <c r="H86" s="25">
        <v>0.19</v>
      </c>
      <c r="I86" s="36">
        <v>2.9</v>
      </c>
      <c r="L86" s="19"/>
      <c r="N86" s="14" t="b">
        <v>0</v>
      </c>
      <c r="O86" s="14" t="b">
        <v>1</v>
      </c>
      <c r="P86" s="14" t="b">
        <v>1</v>
      </c>
      <c r="Q86" s="14" t="e">
        <v>#REF!</v>
      </c>
      <c r="R86" s="14" t="e">
        <v>#REF!</v>
      </c>
      <c r="S86" s="14" t="e">
        <v>#REF!</v>
      </c>
      <c r="T86" s="14" t="e">
        <v>#REF!</v>
      </c>
      <c r="U86" s="14" t="e">
        <v>#REF!</v>
      </c>
      <c r="V86" s="14" t="e">
        <v>#REF!</v>
      </c>
      <c r="W86" s="14" t="e">
        <v>#REF!</v>
      </c>
      <c r="X86" s="14" t="e">
        <v>#REF!</v>
      </c>
      <c r="Y86" s="14" t="e">
        <v>#REF!</v>
      </c>
      <c r="Z86" s="14" t="b">
        <v>1</v>
      </c>
      <c r="AA86" s="14" t="b">
        <v>1</v>
      </c>
    </row>
    <row r="87" spans="1:27" ht="12.75" customHeight="1" x14ac:dyDescent="0.25">
      <c r="A87" s="13">
        <v>17</v>
      </c>
      <c r="C87" s="3" t="s">
        <v>72</v>
      </c>
      <c r="D87" s="20">
        <v>77</v>
      </c>
      <c r="E87" s="24">
        <v>0.08</v>
      </c>
      <c r="F87" s="25">
        <v>0.18</v>
      </c>
      <c r="G87" s="25">
        <v>0.56000000000000005</v>
      </c>
      <c r="H87" s="25">
        <v>0.18</v>
      </c>
      <c r="I87" s="36">
        <v>2.8</v>
      </c>
      <c r="L87" s="19"/>
      <c r="N87" s="14" t="b">
        <v>0</v>
      </c>
      <c r="O87" s="14" t="b">
        <v>1</v>
      </c>
      <c r="P87" s="14" t="b">
        <v>1</v>
      </c>
      <c r="Q87" s="14" t="e">
        <v>#REF!</v>
      </c>
      <c r="R87" s="14" t="e">
        <v>#REF!</v>
      </c>
      <c r="S87" s="14" t="e">
        <v>#REF!</v>
      </c>
      <c r="T87" s="14" t="e">
        <v>#REF!</v>
      </c>
      <c r="U87" s="14" t="e">
        <v>#REF!</v>
      </c>
      <c r="V87" s="14" t="e">
        <v>#REF!</v>
      </c>
      <c r="W87" s="14" t="e">
        <v>#REF!</v>
      </c>
      <c r="X87" s="14" t="e">
        <v>#REF!</v>
      </c>
      <c r="Y87" s="14" t="e">
        <v>#REF!</v>
      </c>
      <c r="Z87" s="14" t="b">
        <v>1</v>
      </c>
      <c r="AA87" s="14" t="b">
        <v>1</v>
      </c>
    </row>
    <row r="88" spans="1:27" ht="12.75" customHeight="1" x14ac:dyDescent="0.25">
      <c r="A88" s="13">
        <v>17</v>
      </c>
      <c r="C88" s="3" t="s">
        <v>83</v>
      </c>
      <c r="D88" s="20">
        <v>14</v>
      </c>
      <c r="E88" s="24"/>
      <c r="F88" s="25"/>
      <c r="G88" s="25">
        <v>0.43</v>
      </c>
      <c r="H88" s="25">
        <v>0.56999999999999995</v>
      </c>
      <c r="I88" s="36">
        <v>3.6</v>
      </c>
      <c r="L88" s="19"/>
      <c r="N88" s="14" t="b">
        <v>0</v>
      </c>
      <c r="O88" s="14" t="b">
        <v>0</v>
      </c>
      <c r="P88" s="14" t="b">
        <v>0</v>
      </c>
      <c r="Q88" s="14" t="e">
        <v>#REF!</v>
      </c>
      <c r="R88" s="14" t="e">
        <v>#REF!</v>
      </c>
      <c r="S88" s="14" t="e">
        <v>#REF!</v>
      </c>
      <c r="T88" s="14" t="e">
        <v>#REF!</v>
      </c>
      <c r="U88" s="14" t="e">
        <v>#REF!</v>
      </c>
      <c r="V88" s="14" t="e">
        <v>#REF!</v>
      </c>
      <c r="W88" s="14" t="e">
        <v>#REF!</v>
      </c>
      <c r="X88" s="14" t="e">
        <v>#REF!</v>
      </c>
      <c r="Y88" s="14" t="e">
        <v>#REF!</v>
      </c>
      <c r="Z88" s="14" t="b">
        <v>1</v>
      </c>
      <c r="AA88" s="14" t="b">
        <v>1</v>
      </c>
    </row>
    <row r="89" spans="1:27" ht="12.75" customHeight="1" x14ac:dyDescent="0.25">
      <c r="C89" s="10" t="s">
        <v>85</v>
      </c>
      <c r="D89" s="23"/>
      <c r="E89" s="24"/>
      <c r="F89" s="25"/>
      <c r="G89" s="25"/>
      <c r="H89" s="25"/>
      <c r="I89" s="36"/>
      <c r="L89" s="19"/>
    </row>
    <row r="90" spans="1:27" ht="12.75" customHeight="1" x14ac:dyDescent="0.25">
      <c r="A90" s="13">
        <v>17</v>
      </c>
      <c r="C90" s="3" t="s">
        <v>70</v>
      </c>
      <c r="D90" s="20">
        <v>16</v>
      </c>
      <c r="E90" s="24">
        <v>0.19</v>
      </c>
      <c r="F90" s="25">
        <v>0.31</v>
      </c>
      <c r="G90" s="25">
        <v>0.38</v>
      </c>
      <c r="H90" s="25">
        <v>0.13</v>
      </c>
      <c r="I90" s="36">
        <v>2.4</v>
      </c>
      <c r="L90" s="19"/>
      <c r="N90" s="14" t="b">
        <v>1</v>
      </c>
      <c r="O90" s="14" t="b">
        <v>1</v>
      </c>
      <c r="P90" s="14" t="b">
        <v>0</v>
      </c>
      <c r="Q90" s="14" t="e">
        <v>#REF!</v>
      </c>
      <c r="R90" s="14" t="e">
        <v>#REF!</v>
      </c>
      <c r="S90" s="14" t="e">
        <v>#REF!</v>
      </c>
      <c r="T90" s="14" t="e">
        <v>#REF!</v>
      </c>
      <c r="U90" s="14" t="e">
        <v>#REF!</v>
      </c>
      <c r="V90" s="14" t="e">
        <v>#REF!</v>
      </c>
      <c r="W90" s="14" t="e">
        <v>#REF!</v>
      </c>
      <c r="X90" s="14" t="e">
        <v>#REF!</v>
      </c>
      <c r="Y90" s="14" t="e">
        <v>#REF!</v>
      </c>
      <c r="Z90" s="14" t="b">
        <v>0</v>
      </c>
      <c r="AA90" s="14" t="b">
        <v>0</v>
      </c>
    </row>
    <row r="91" spans="1:27" ht="12.75" customHeight="1" x14ac:dyDescent="0.25">
      <c r="A91" s="13">
        <v>17</v>
      </c>
      <c r="C91" s="3" t="s">
        <v>71</v>
      </c>
      <c r="D91" s="20">
        <v>116</v>
      </c>
      <c r="E91" s="24">
        <v>7.0000000000000007E-2</v>
      </c>
      <c r="F91" s="25">
        <v>0.18</v>
      </c>
      <c r="G91" s="25">
        <v>0.56999999999999995</v>
      </c>
      <c r="H91" s="25">
        <v>0.18</v>
      </c>
      <c r="I91" s="36">
        <v>2.9</v>
      </c>
      <c r="L91" s="19"/>
      <c r="N91" s="14" t="b">
        <v>0</v>
      </c>
      <c r="O91" s="14" t="b">
        <v>1</v>
      </c>
      <c r="P91" s="14" t="b">
        <v>1</v>
      </c>
      <c r="Q91" s="14" t="e">
        <v>#REF!</v>
      </c>
      <c r="R91" s="14" t="e">
        <v>#REF!</v>
      </c>
      <c r="S91" s="14" t="e">
        <v>#REF!</v>
      </c>
      <c r="T91" s="14" t="e">
        <v>#REF!</v>
      </c>
      <c r="U91" s="14" t="e">
        <v>#REF!</v>
      </c>
      <c r="V91" s="14" t="e">
        <v>#REF!</v>
      </c>
      <c r="W91" s="14" t="e">
        <v>#REF!</v>
      </c>
      <c r="X91" s="14" t="e">
        <v>#REF!</v>
      </c>
      <c r="Y91" s="14" t="e">
        <v>#REF!</v>
      </c>
      <c r="Z91" s="14" t="b">
        <v>1</v>
      </c>
      <c r="AA91" s="14" t="b">
        <v>1</v>
      </c>
    </row>
    <row r="92" spans="1:27" ht="12.75" customHeight="1" x14ac:dyDescent="0.25">
      <c r="A92" s="13">
        <v>17</v>
      </c>
      <c r="C92" s="3" t="s">
        <v>72</v>
      </c>
      <c r="D92" s="20">
        <v>150</v>
      </c>
      <c r="E92" s="24">
        <v>0.03</v>
      </c>
      <c r="F92" s="25">
        <v>0.16</v>
      </c>
      <c r="G92" s="25">
        <v>0.53</v>
      </c>
      <c r="H92" s="25">
        <v>0.28999999999999998</v>
      </c>
      <c r="I92" s="36">
        <v>3.1</v>
      </c>
      <c r="L92" s="19"/>
      <c r="N92" s="14" t="b">
        <v>0</v>
      </c>
      <c r="O92" s="14" t="b">
        <v>1</v>
      </c>
      <c r="P92" s="14" t="b">
        <v>1</v>
      </c>
      <c r="Q92" s="14" t="e">
        <v>#REF!</v>
      </c>
      <c r="R92" s="14" t="e">
        <v>#REF!</v>
      </c>
      <c r="S92" s="14" t="e">
        <v>#REF!</v>
      </c>
      <c r="T92" s="14" t="e">
        <v>#REF!</v>
      </c>
      <c r="U92" s="14" t="e">
        <v>#REF!</v>
      </c>
      <c r="V92" s="14" t="e">
        <v>#REF!</v>
      </c>
      <c r="W92" s="14" t="e">
        <v>#REF!</v>
      </c>
      <c r="X92" s="14" t="e">
        <v>#REF!</v>
      </c>
      <c r="Y92" s="14" t="e">
        <v>#REF!</v>
      </c>
      <c r="Z92" s="14" t="b">
        <v>1</v>
      </c>
      <c r="AA92" s="14" t="b">
        <v>1</v>
      </c>
    </row>
    <row r="93" spans="1:27" ht="12.75" customHeight="1" x14ac:dyDescent="0.25">
      <c r="C93" s="10" t="s">
        <v>84</v>
      </c>
      <c r="D93" s="23"/>
      <c r="E93" s="24"/>
      <c r="F93" s="25"/>
      <c r="G93" s="25"/>
      <c r="H93" s="25"/>
      <c r="I93" s="36"/>
      <c r="L93" s="19"/>
    </row>
    <row r="94" spans="1:27" ht="12.75" customHeight="1" x14ac:dyDescent="0.25">
      <c r="A94" s="13">
        <v>17</v>
      </c>
      <c r="C94" s="3" t="s">
        <v>22</v>
      </c>
      <c r="D94" s="20">
        <v>249</v>
      </c>
      <c r="E94" s="24">
        <v>0.05</v>
      </c>
      <c r="F94" s="25">
        <v>0.19</v>
      </c>
      <c r="G94" s="25">
        <v>0.53</v>
      </c>
      <c r="H94" s="25">
        <v>0.23</v>
      </c>
      <c r="I94" s="36">
        <v>2.9</v>
      </c>
      <c r="L94" s="19"/>
      <c r="N94" s="14" t="b">
        <v>0</v>
      </c>
      <c r="O94" s="14" t="b">
        <v>1</v>
      </c>
      <c r="P94" s="14" t="b">
        <v>1</v>
      </c>
      <c r="Q94" s="14" t="e">
        <v>#REF!</v>
      </c>
      <c r="R94" s="14" t="e">
        <v>#REF!</v>
      </c>
      <c r="S94" s="14" t="e">
        <v>#REF!</v>
      </c>
      <c r="T94" s="14" t="e">
        <v>#REF!</v>
      </c>
      <c r="U94" s="14" t="e">
        <v>#REF!</v>
      </c>
      <c r="V94" s="14" t="e">
        <v>#REF!</v>
      </c>
      <c r="W94" s="14" t="e">
        <v>#REF!</v>
      </c>
      <c r="X94" s="14" t="e">
        <v>#REF!</v>
      </c>
      <c r="Y94" s="14" t="e">
        <v>#REF!</v>
      </c>
      <c r="Z94" s="14" t="b">
        <v>1</v>
      </c>
      <c r="AA94" s="14" t="b">
        <v>1</v>
      </c>
    </row>
    <row r="95" spans="1:27" ht="12.75" customHeight="1" x14ac:dyDescent="0.25">
      <c r="A95" s="13">
        <v>17</v>
      </c>
      <c r="C95" s="3" t="s">
        <v>12</v>
      </c>
      <c r="D95" s="20">
        <v>33</v>
      </c>
      <c r="E95" s="24">
        <v>0.06</v>
      </c>
      <c r="F95" s="25">
        <v>0.09</v>
      </c>
      <c r="G95" s="25">
        <v>0.57999999999999996</v>
      </c>
      <c r="H95" s="25">
        <v>0.27</v>
      </c>
      <c r="I95" s="36">
        <v>3.1</v>
      </c>
      <c r="L95" s="19"/>
      <c r="N95" s="14" t="b">
        <v>0</v>
      </c>
      <c r="O95" s="14" t="b">
        <v>0</v>
      </c>
      <c r="P95" s="14" t="b">
        <v>1</v>
      </c>
      <c r="Q95" s="14" t="e">
        <v>#REF!</v>
      </c>
      <c r="R95" s="14" t="e">
        <v>#REF!</v>
      </c>
      <c r="S95" s="14" t="e">
        <v>#REF!</v>
      </c>
      <c r="T95" s="14" t="e">
        <v>#REF!</v>
      </c>
      <c r="U95" s="14" t="e">
        <v>#REF!</v>
      </c>
      <c r="V95" s="14" t="e">
        <v>#REF!</v>
      </c>
      <c r="W95" s="14" t="e">
        <v>#REF!</v>
      </c>
      <c r="X95" s="14" t="e">
        <v>#REF!</v>
      </c>
      <c r="Y95" s="14" t="e">
        <v>#REF!</v>
      </c>
      <c r="Z95" s="14" t="b">
        <v>1</v>
      </c>
      <c r="AA95" s="14" t="b">
        <v>1</v>
      </c>
    </row>
    <row r="96" spans="1:27" ht="12.75" customHeight="1" x14ac:dyDescent="0.25">
      <c r="C96" s="52" t="s">
        <v>89</v>
      </c>
      <c r="D96" s="23"/>
      <c r="E96" s="24"/>
      <c r="F96" s="25"/>
      <c r="G96" s="25"/>
      <c r="H96" s="25"/>
      <c r="I96" s="36"/>
      <c r="L96" s="19"/>
    </row>
    <row r="97" spans="1:35" ht="12.75" customHeight="1" x14ac:dyDescent="0.25">
      <c r="A97" s="13">
        <v>17</v>
      </c>
      <c r="C97" s="3" t="s">
        <v>22</v>
      </c>
      <c r="D97" s="20">
        <v>219</v>
      </c>
      <c r="E97" s="24">
        <v>0.06</v>
      </c>
      <c r="F97" s="25">
        <v>0.2</v>
      </c>
      <c r="G97" s="25">
        <v>0.54</v>
      </c>
      <c r="H97" s="25">
        <v>0.2</v>
      </c>
      <c r="I97" s="36">
        <v>2.9</v>
      </c>
      <c r="L97" s="19"/>
      <c r="N97" s="14" t="b">
        <v>0</v>
      </c>
      <c r="O97" s="14" t="b">
        <v>1</v>
      </c>
      <c r="P97" s="14" t="b">
        <v>1</v>
      </c>
      <c r="Q97" s="14" t="e">
        <v>#REF!</v>
      </c>
      <c r="R97" s="14" t="e">
        <v>#REF!</v>
      </c>
      <c r="S97" s="14" t="e">
        <v>#REF!</v>
      </c>
      <c r="T97" s="14" t="e">
        <v>#REF!</v>
      </c>
      <c r="U97" s="14" t="e">
        <v>#REF!</v>
      </c>
      <c r="V97" s="14" t="e">
        <v>#REF!</v>
      </c>
      <c r="W97" s="14" t="e">
        <v>#REF!</v>
      </c>
      <c r="X97" s="14" t="e">
        <v>#REF!</v>
      </c>
      <c r="Y97" s="14" t="e">
        <v>#REF!</v>
      </c>
      <c r="Z97" s="14" t="b">
        <v>1</v>
      </c>
      <c r="AA97" s="14" t="b">
        <v>1</v>
      </c>
    </row>
    <row r="98" spans="1:35" ht="12.75" customHeight="1" x14ac:dyDescent="0.25">
      <c r="A98" s="13">
        <v>17</v>
      </c>
      <c r="C98" s="3" t="s">
        <v>12</v>
      </c>
      <c r="D98" s="20">
        <v>63</v>
      </c>
      <c r="E98" s="24">
        <v>0.03</v>
      </c>
      <c r="F98" s="25">
        <v>0.1</v>
      </c>
      <c r="G98" s="25">
        <v>0.52</v>
      </c>
      <c r="H98" s="25">
        <v>0.35</v>
      </c>
      <c r="I98" s="36">
        <v>3.2</v>
      </c>
      <c r="L98" s="19"/>
      <c r="N98" s="14" t="b">
        <v>0</v>
      </c>
      <c r="O98" s="14" t="b">
        <v>0</v>
      </c>
      <c r="P98" s="14" t="b">
        <v>1</v>
      </c>
      <c r="Q98" s="14" t="e">
        <v>#REF!</v>
      </c>
      <c r="R98" s="14" t="e">
        <v>#REF!</v>
      </c>
      <c r="S98" s="14" t="e">
        <v>#REF!</v>
      </c>
      <c r="T98" s="14" t="e">
        <v>#REF!</v>
      </c>
      <c r="U98" s="14" t="e">
        <v>#REF!</v>
      </c>
      <c r="V98" s="14" t="e">
        <v>#REF!</v>
      </c>
      <c r="W98" s="14" t="e">
        <v>#REF!</v>
      </c>
      <c r="X98" s="14" t="e">
        <v>#REF!</v>
      </c>
      <c r="Y98" s="14" t="e">
        <v>#REF!</v>
      </c>
      <c r="Z98" s="14" t="b">
        <v>1</v>
      </c>
      <c r="AA98" s="14" t="b">
        <v>1</v>
      </c>
    </row>
    <row r="99" spans="1:35" ht="12.75" customHeight="1" x14ac:dyDescent="0.25">
      <c r="C99" s="10" t="s">
        <v>90</v>
      </c>
      <c r="D99" s="23"/>
      <c r="E99" s="24"/>
      <c r="F99" s="25"/>
      <c r="G99" s="25"/>
      <c r="H99" s="25"/>
      <c r="I99" s="36"/>
      <c r="L99" s="19"/>
    </row>
    <row r="100" spans="1:35" ht="12.75" customHeight="1" x14ac:dyDescent="0.25">
      <c r="A100" s="13">
        <v>17</v>
      </c>
      <c r="C100" s="3" t="s">
        <v>22</v>
      </c>
      <c r="D100" s="20">
        <v>282</v>
      </c>
      <c r="E100" s="24">
        <v>0.05</v>
      </c>
      <c r="F100" s="25">
        <v>0.18</v>
      </c>
      <c r="G100" s="25">
        <v>0.54</v>
      </c>
      <c r="H100" s="25">
        <v>0.23</v>
      </c>
      <c r="I100" s="36">
        <v>3</v>
      </c>
      <c r="L100" s="19"/>
      <c r="N100" s="14" t="b">
        <v>0</v>
      </c>
      <c r="O100" s="14" t="b">
        <v>1</v>
      </c>
      <c r="P100" s="14" t="b">
        <v>1</v>
      </c>
      <c r="Q100" s="14" t="e">
        <v>#REF!</v>
      </c>
      <c r="R100" s="14" t="e">
        <v>#REF!</v>
      </c>
      <c r="S100" s="14" t="e">
        <v>#REF!</v>
      </c>
      <c r="T100" s="14" t="e">
        <v>#REF!</v>
      </c>
      <c r="U100" s="14" t="e">
        <v>#REF!</v>
      </c>
      <c r="V100" s="14" t="e">
        <v>#REF!</v>
      </c>
      <c r="W100" s="14" t="e">
        <v>#REF!</v>
      </c>
      <c r="X100" s="14" t="e">
        <v>#REF!</v>
      </c>
      <c r="Y100" s="14" t="e">
        <v>#REF!</v>
      </c>
      <c r="Z100" s="14" t="b">
        <v>1</v>
      </c>
      <c r="AA100" s="14" t="b">
        <v>1</v>
      </c>
    </row>
    <row r="101" spans="1:35" ht="12.75" customHeight="1" x14ac:dyDescent="0.25">
      <c r="A101" s="13">
        <v>17</v>
      </c>
      <c r="C101" s="3" t="s">
        <v>12</v>
      </c>
      <c r="D101" s="20"/>
      <c r="E101" s="24"/>
      <c r="F101" s="25"/>
      <c r="G101" s="25"/>
      <c r="H101" s="25"/>
      <c r="I101" s="36" t="s">
        <v>620</v>
      </c>
      <c r="L101" s="19"/>
      <c r="N101" s="14" t="b">
        <v>0</v>
      </c>
      <c r="O101" s="14" t="b">
        <v>0</v>
      </c>
      <c r="P101" s="14" t="b">
        <v>0</v>
      </c>
      <c r="Q101" s="14" t="e">
        <v>#REF!</v>
      </c>
      <c r="R101" s="14" t="e">
        <v>#REF!</v>
      </c>
      <c r="S101" s="14" t="e">
        <v>#REF!</v>
      </c>
      <c r="T101" s="14" t="e">
        <v>#REF!</v>
      </c>
      <c r="U101" s="14" t="e">
        <v>#REF!</v>
      </c>
      <c r="V101" s="14" t="e">
        <v>#REF!</v>
      </c>
      <c r="W101" s="14" t="e">
        <v>#REF!</v>
      </c>
      <c r="X101" s="14" t="e">
        <v>#REF!</v>
      </c>
      <c r="Y101" s="14" t="e">
        <v>#REF!</v>
      </c>
      <c r="Z101" s="14" t="b">
        <v>0</v>
      </c>
      <c r="AA101" s="14" t="b">
        <v>1</v>
      </c>
    </row>
    <row r="102" spans="1:35" ht="12.75" customHeight="1" x14ac:dyDescent="0.25">
      <c r="C102" s="52" t="s">
        <v>91</v>
      </c>
      <c r="D102" s="23"/>
      <c r="E102" s="24"/>
      <c r="F102" s="25"/>
      <c r="G102" s="25"/>
      <c r="H102" s="25"/>
      <c r="I102" s="36"/>
      <c r="L102" s="19"/>
    </row>
    <row r="103" spans="1:35" ht="12.75" customHeight="1" x14ac:dyDescent="0.25">
      <c r="A103" s="13">
        <v>18</v>
      </c>
      <c r="C103" s="3" t="s">
        <v>87</v>
      </c>
      <c r="D103" s="20">
        <v>24</v>
      </c>
      <c r="E103" s="24">
        <v>0.13</v>
      </c>
      <c r="F103" s="25">
        <v>0.28999999999999998</v>
      </c>
      <c r="G103" s="25">
        <v>0.46</v>
      </c>
      <c r="H103" s="25">
        <v>0.13</v>
      </c>
      <c r="I103" s="36">
        <v>2.6</v>
      </c>
      <c r="L103" s="19"/>
      <c r="N103" s="14" t="b">
        <v>1</v>
      </c>
      <c r="O103" s="14" t="b">
        <v>1</v>
      </c>
      <c r="P103" s="14" t="b">
        <v>0</v>
      </c>
      <c r="Q103" s="14" t="e">
        <v>#REF!</v>
      </c>
      <c r="R103" s="14" t="e">
        <v>#REF!</v>
      </c>
      <c r="S103" s="14" t="e">
        <v>#REF!</v>
      </c>
      <c r="T103" s="14" t="e">
        <v>#REF!</v>
      </c>
      <c r="U103" s="14" t="e">
        <v>#REF!</v>
      </c>
      <c r="V103" s="14" t="e">
        <v>#REF!</v>
      </c>
      <c r="W103" s="14" t="e">
        <v>#REF!</v>
      </c>
      <c r="X103" s="14" t="e">
        <v>#REF!</v>
      </c>
      <c r="Y103" s="14" t="e">
        <v>#REF!</v>
      </c>
      <c r="Z103" s="14" t="b">
        <v>0</v>
      </c>
      <c r="AA103" s="14" t="b">
        <v>0</v>
      </c>
    </row>
    <row r="104" spans="1:35" ht="12.75" customHeight="1" x14ac:dyDescent="0.25">
      <c r="A104" s="13">
        <v>18</v>
      </c>
      <c r="C104" s="3" t="s">
        <v>79</v>
      </c>
      <c r="D104" s="20">
        <v>84</v>
      </c>
      <c r="E104" s="24">
        <v>0.06</v>
      </c>
      <c r="F104" s="25">
        <v>0.26</v>
      </c>
      <c r="G104" s="25">
        <v>0.56999999999999995</v>
      </c>
      <c r="H104" s="25">
        <v>0.11</v>
      </c>
      <c r="I104" s="36">
        <v>2.7</v>
      </c>
      <c r="L104" s="19"/>
      <c r="N104" s="14" t="b">
        <v>0</v>
      </c>
      <c r="O104" s="14" t="b">
        <v>1</v>
      </c>
      <c r="P104" s="14" t="b">
        <v>1</v>
      </c>
      <c r="Q104" s="14" t="e">
        <v>#REF!</v>
      </c>
      <c r="R104" s="14" t="e">
        <v>#REF!</v>
      </c>
      <c r="S104" s="14" t="e">
        <v>#REF!</v>
      </c>
      <c r="T104" s="14" t="e">
        <v>#REF!</v>
      </c>
      <c r="U104" s="14" t="e">
        <v>#REF!</v>
      </c>
      <c r="V104" s="14" t="e">
        <v>#REF!</v>
      </c>
      <c r="W104" s="14" t="e">
        <v>#REF!</v>
      </c>
      <c r="X104" s="14" t="e">
        <v>#REF!</v>
      </c>
      <c r="Y104" s="14" t="e">
        <v>#REF!</v>
      </c>
      <c r="Z104" s="14" t="b">
        <v>0</v>
      </c>
      <c r="AA104" s="14" t="b">
        <v>1</v>
      </c>
    </row>
    <row r="105" spans="1:35" ht="12.75" customHeight="1" x14ac:dyDescent="0.25">
      <c r="A105" s="13">
        <v>18</v>
      </c>
      <c r="C105" s="3" t="s">
        <v>79</v>
      </c>
      <c r="D105" s="20">
        <v>129</v>
      </c>
      <c r="E105" s="24">
        <v>0.02</v>
      </c>
      <c r="F105" s="25">
        <v>0.13</v>
      </c>
      <c r="G105" s="25">
        <v>0.55000000000000004</v>
      </c>
      <c r="H105" s="25">
        <v>0.28999999999999998</v>
      </c>
      <c r="I105" s="36">
        <v>3.1</v>
      </c>
      <c r="L105" s="19"/>
      <c r="N105" s="14" t="b">
        <v>0</v>
      </c>
      <c r="O105" s="14" t="b">
        <v>0</v>
      </c>
      <c r="P105" s="14" t="b">
        <v>1</v>
      </c>
      <c r="Q105" s="14" t="e">
        <v>#REF!</v>
      </c>
      <c r="R105" s="14" t="e">
        <v>#REF!</v>
      </c>
      <c r="S105" s="14" t="e">
        <v>#REF!</v>
      </c>
      <c r="T105" s="14" t="e">
        <v>#REF!</v>
      </c>
      <c r="U105" s="14" t="e">
        <v>#REF!</v>
      </c>
      <c r="V105" s="14" t="e">
        <v>#REF!</v>
      </c>
      <c r="W105" s="14" t="e">
        <v>#REF!</v>
      </c>
      <c r="X105" s="14" t="e">
        <v>#REF!</v>
      </c>
      <c r="Y105" s="14" t="e">
        <v>#REF!</v>
      </c>
      <c r="Z105" s="14" t="b">
        <v>1</v>
      </c>
      <c r="AA105" s="14" t="b">
        <v>1</v>
      </c>
    </row>
    <row r="106" spans="1:35" ht="12.75" customHeight="1" x14ac:dyDescent="0.25">
      <c r="A106" s="13">
        <v>18</v>
      </c>
      <c r="C106" s="3" t="s">
        <v>88</v>
      </c>
      <c r="D106" s="27">
        <v>45</v>
      </c>
      <c r="E106" s="28">
        <v>0.09</v>
      </c>
      <c r="F106" s="29">
        <v>0.09</v>
      </c>
      <c r="G106" s="29">
        <v>0.47</v>
      </c>
      <c r="H106" s="29">
        <v>0.36</v>
      </c>
      <c r="I106" s="37">
        <v>3.1</v>
      </c>
      <c r="L106" s="19"/>
      <c r="N106" s="14" t="b">
        <v>0</v>
      </c>
      <c r="O106" s="14" t="b">
        <v>0</v>
      </c>
      <c r="P106" s="14" t="b">
        <v>0</v>
      </c>
      <c r="Q106" s="14" t="e">
        <v>#REF!</v>
      </c>
      <c r="R106" s="14" t="e">
        <v>#REF!</v>
      </c>
      <c r="S106" s="14" t="e">
        <v>#REF!</v>
      </c>
      <c r="T106" s="14" t="e">
        <v>#REF!</v>
      </c>
      <c r="U106" s="14" t="e">
        <v>#REF!</v>
      </c>
      <c r="V106" s="14" t="e">
        <v>#REF!</v>
      </c>
      <c r="W106" s="14" t="e">
        <v>#REF!</v>
      </c>
      <c r="X106" s="14" t="e">
        <v>#REF!</v>
      </c>
      <c r="Y106" s="14" t="e">
        <v>#REF!</v>
      </c>
      <c r="Z106" s="14" t="b">
        <v>1</v>
      </c>
      <c r="AA106" s="14" t="b">
        <v>1</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I111" s="38"/>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80 E102 E38 E43 E50 E53 E68 E71 E75">
    <cfRule type="expression" dxfId="163" priority="17">
      <formula>K13=TRUE</formula>
    </cfRule>
  </conditionalFormatting>
  <conditionalFormatting sqref="E35">
    <cfRule type="expression" dxfId="162" priority="10">
      <formula>K35=TRUE</formula>
    </cfRule>
  </conditionalFormatting>
  <conditionalFormatting sqref="E60">
    <cfRule type="expression" dxfId="161" priority="9">
      <formula>K60=TRUE</formula>
    </cfRule>
  </conditionalFormatting>
  <conditionalFormatting sqref="E64">
    <cfRule type="expression" dxfId="160" priority="8">
      <formula>K64=TRUE</formula>
    </cfRule>
  </conditionalFormatting>
  <conditionalFormatting sqref="E84">
    <cfRule type="expression" dxfId="159" priority="7">
      <formula>K84=TRUE</formula>
    </cfRule>
  </conditionalFormatting>
  <conditionalFormatting sqref="E89">
    <cfRule type="expression" dxfId="158" priority="6">
      <formula>K89=TRUE</formula>
    </cfRule>
  </conditionalFormatting>
  <conditionalFormatting sqref="E93">
    <cfRule type="expression" dxfId="157" priority="5">
      <formula>K93=TRUE</formula>
    </cfRule>
  </conditionalFormatting>
  <conditionalFormatting sqref="E96">
    <cfRule type="expression" dxfId="156" priority="4">
      <formula>K96=TRUE</formula>
    </cfRule>
  </conditionalFormatting>
  <conditionalFormatting sqref="E99">
    <cfRule type="expression" dxfId="155" priority="3">
      <formula>K99=TRUE</formula>
    </cfRule>
  </conditionalFormatting>
  <conditionalFormatting sqref="E112:E142">
    <cfRule type="expression" dxfId="154" priority="14">
      <formula>K112=TRUE</formula>
    </cfRule>
  </conditionalFormatting>
  <conditionalFormatting sqref="E154:E195">
    <cfRule type="expression" dxfId="153" priority="16">
      <formula>K154=TRUE</formula>
    </cfRule>
  </conditionalFormatting>
  <conditionalFormatting sqref="E207:E248">
    <cfRule type="expression" dxfId="152" priority="15">
      <formula>K207=TRUE</formula>
    </cfRule>
  </conditionalFormatting>
  <conditionalFormatting sqref="H11:I12 H65:I67 H69:I70 H72:I74 H81:I83 H94:I95 H97:I98 H100:I101 H14:I21 H23:I24 H29:I31 H33:I34 H36:I37 H51:I52 H26:I27 H39:I42 H44:I49 H54:I59 H61:I63 H76:I79 H85:I88 H90:I92 H103:I106">
    <cfRule type="expression" dxfId="151" priority="11">
      <formula>Z11=TRUE</formula>
    </cfRule>
  </conditionalFormatting>
  <conditionalFormatting sqref="H112:H142 H154:H195 H207:H248 H13:I13 H22:I22 H25:I25 H28:I28 H32:I32 H80:I80 H102:I102 H35:I35 H38:I38 H43:I43 H50:I50 H53:I53 H60:I60 H64:I64 H68:I68 H71:I71 H75:I75 H84:I84 H89:I89 H93:I93 H96:I96 H99:I99">
    <cfRule type="expression" dxfId="150" priority="12">
      <formula>X13=TRUE</formula>
    </cfRule>
  </conditionalFormatting>
  <conditionalFormatting sqref="I111:J267">
    <cfRule type="expression" dxfId="149" priority="13">
      <formula>Y111=TRUE</formula>
    </cfRule>
  </conditionalFormatting>
  <conditionalFormatting sqref="L8:L106">
    <cfRule type="cellIs" dxfId="148" priority="2"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147" priority="18">
      <formula>N11=TRUE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146" priority="19">
      <formula>M13=TRUE</formula>
    </cfRule>
  </conditionalFormatting>
  <conditionalFormatting sqref="G110">
    <cfRule type="expression" dxfId="145" priority="1">
      <formula>W110=TRUE</formula>
    </cfRule>
  </conditionalFormatting>
  <pageMargins left="0.7" right="0.7" top="0.75" bottom="0.75" header="0.3" footer="0.3"/>
  <pageSetup paperSize="9" orientation="portrait" verticalDpi="0" r:id="rId1"/>
  <drawing r:id="rId2"/>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sheetPr codeName="Worksheet____123"/>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0.28515625" style="3" customWidth="1"/>
    <col min="8"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311</v>
      </c>
      <c r="D4" s="4"/>
      <c r="I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305</v>
      </c>
      <c r="F7" s="6" t="s">
        <v>306</v>
      </c>
      <c r="G7" s="6" t="s">
        <v>307</v>
      </c>
      <c r="H7" s="6" t="s">
        <v>308</v>
      </c>
      <c r="I7" s="6" t="s">
        <v>21</v>
      </c>
    </row>
    <row r="8" spans="1:35" x14ac:dyDescent="0.25">
      <c r="C8" s="7" t="s">
        <v>0</v>
      </c>
      <c r="D8" s="8">
        <v>2177</v>
      </c>
      <c r="E8" s="18">
        <v>0.01</v>
      </c>
      <c r="F8" s="18">
        <v>0.01</v>
      </c>
      <c r="G8" s="18">
        <v>0.02</v>
      </c>
      <c r="H8" s="18">
        <v>0.02</v>
      </c>
      <c r="I8" s="33"/>
      <c r="L8" s="19"/>
    </row>
    <row r="9" spans="1:35" ht="12.75" customHeight="1" x14ac:dyDescent="0.25">
      <c r="C9" s="9" t="s">
        <v>1</v>
      </c>
      <c r="D9" s="20">
        <v>146</v>
      </c>
      <c r="E9" s="64">
        <v>0.11</v>
      </c>
      <c r="F9" s="65">
        <v>0.21</v>
      </c>
      <c r="G9" s="65">
        <v>0.35</v>
      </c>
      <c r="H9" s="65">
        <v>0.33</v>
      </c>
      <c r="I9" s="67">
        <v>2.9</v>
      </c>
      <c r="L9" s="19"/>
    </row>
    <row r="10" spans="1:35" ht="12.75" customHeight="1" x14ac:dyDescent="0.25">
      <c r="C10" s="10" t="s">
        <v>26</v>
      </c>
      <c r="D10" s="23"/>
      <c r="E10" s="23"/>
      <c r="I10" s="35"/>
    </row>
    <row r="11" spans="1:35" ht="12.75" customHeight="1" x14ac:dyDescent="0.25">
      <c r="A11" s="13">
        <v>1</v>
      </c>
      <c r="C11" s="3" t="s">
        <v>27</v>
      </c>
      <c r="D11" s="20">
        <v>77</v>
      </c>
      <c r="E11" s="24">
        <v>0.14000000000000001</v>
      </c>
      <c r="F11" s="25">
        <v>0.19</v>
      </c>
      <c r="G11" s="25">
        <v>0.4</v>
      </c>
      <c r="H11" s="25">
        <v>0.26</v>
      </c>
      <c r="I11" s="36">
        <v>2.8</v>
      </c>
      <c r="L11" s="19"/>
      <c r="N11" s="14" t="b">
        <v>1</v>
      </c>
      <c r="O11" s="14" t="b">
        <v>0</v>
      </c>
      <c r="P11" s="14" t="b">
        <v>1</v>
      </c>
      <c r="Q11" s="14" t="e">
        <v>#REF!</v>
      </c>
      <c r="R11" s="14" t="e">
        <v>#REF!</v>
      </c>
      <c r="S11" s="14" t="e">
        <v>#REF!</v>
      </c>
      <c r="T11" s="14" t="e">
        <v>#REF!</v>
      </c>
      <c r="U11" s="14" t="e">
        <v>#REF!</v>
      </c>
      <c r="V11" s="14" t="e">
        <v>#REF!</v>
      </c>
      <c r="W11" s="14" t="e">
        <v>#REF!</v>
      </c>
      <c r="X11" s="14" t="e">
        <v>#REF!</v>
      </c>
      <c r="Y11" s="14" t="e">
        <v>#REF!</v>
      </c>
      <c r="Z11" s="14" t="b">
        <v>0</v>
      </c>
      <c r="AA11" s="14" t="b">
        <v>0</v>
      </c>
    </row>
    <row r="12" spans="1:35" ht="12.75" customHeight="1" x14ac:dyDescent="0.25">
      <c r="A12" s="13">
        <v>1</v>
      </c>
      <c r="C12" s="3" t="s">
        <v>28</v>
      </c>
      <c r="D12" s="20">
        <v>69</v>
      </c>
      <c r="E12" s="24">
        <v>7.0000000000000007E-2</v>
      </c>
      <c r="F12" s="25">
        <v>0.22</v>
      </c>
      <c r="G12" s="25">
        <v>0.3</v>
      </c>
      <c r="H12" s="25">
        <v>0.41</v>
      </c>
      <c r="I12" s="36">
        <v>3</v>
      </c>
      <c r="L12" s="19"/>
      <c r="N12" s="14" t="b">
        <v>0</v>
      </c>
      <c r="O12" s="14" t="b">
        <v>0</v>
      </c>
      <c r="P12" s="14" t="b">
        <v>0</v>
      </c>
      <c r="Q12" s="14" t="e">
        <v>#REF!</v>
      </c>
      <c r="R12" s="14" t="e">
        <v>#REF!</v>
      </c>
      <c r="S12" s="14" t="e">
        <v>#REF!</v>
      </c>
      <c r="T12" s="14" t="e">
        <v>#REF!</v>
      </c>
      <c r="U12" s="14" t="e">
        <v>#REF!</v>
      </c>
      <c r="V12" s="14" t="e">
        <v>#REF!</v>
      </c>
      <c r="W12" s="14" t="e">
        <v>#REF!</v>
      </c>
      <c r="X12" s="14" t="e">
        <v>#REF!</v>
      </c>
      <c r="Y12" s="14" t="e">
        <v>#REF!</v>
      </c>
      <c r="Z12" s="14" t="b">
        <v>1</v>
      </c>
      <c r="AA12" s="14" t="b">
        <v>1</v>
      </c>
    </row>
    <row r="13" spans="1:35" ht="12.75" customHeight="1" x14ac:dyDescent="0.25">
      <c r="C13" s="10" t="s">
        <v>29</v>
      </c>
      <c r="D13" s="23"/>
      <c r="E13" s="24"/>
      <c r="F13" s="25"/>
      <c r="G13" s="25"/>
      <c r="H13" s="25"/>
      <c r="I13" s="36"/>
      <c r="L13" s="19"/>
    </row>
    <row r="14" spans="1:35" ht="12.75" customHeight="1" x14ac:dyDescent="0.25">
      <c r="A14" s="13">
        <v>2</v>
      </c>
      <c r="C14" s="3" t="s">
        <v>30</v>
      </c>
      <c r="D14" s="20">
        <v>31</v>
      </c>
      <c r="E14" s="24">
        <v>0.13</v>
      </c>
      <c r="F14" s="25">
        <v>0.06</v>
      </c>
      <c r="G14" s="25">
        <v>0.35</v>
      </c>
      <c r="H14" s="25">
        <v>0.45</v>
      </c>
      <c r="I14" s="36">
        <v>3.1</v>
      </c>
      <c r="L14" s="19"/>
      <c r="N14" s="14" t="b">
        <v>0</v>
      </c>
      <c r="O14" s="14" t="b">
        <v>0</v>
      </c>
      <c r="P14" s="14" t="b">
        <v>1</v>
      </c>
      <c r="Q14" s="14" t="e">
        <v>#REF!</v>
      </c>
      <c r="R14" s="14" t="e">
        <v>#REF!</v>
      </c>
      <c r="S14" s="14" t="e">
        <v>#REF!</v>
      </c>
      <c r="T14" s="14" t="e">
        <v>#REF!</v>
      </c>
      <c r="U14" s="14" t="e">
        <v>#REF!</v>
      </c>
      <c r="V14" s="14" t="e">
        <v>#REF!</v>
      </c>
      <c r="W14" s="14" t="e">
        <v>#REF!</v>
      </c>
      <c r="X14" s="14" t="e">
        <v>#REF!</v>
      </c>
      <c r="Y14" s="14" t="e">
        <v>#REF!</v>
      </c>
      <c r="Z14" s="14" t="b">
        <v>1</v>
      </c>
      <c r="AA14" s="14" t="b">
        <v>1</v>
      </c>
    </row>
    <row r="15" spans="1:35" ht="12.75" customHeight="1" x14ac:dyDescent="0.25">
      <c r="A15" s="13">
        <v>2</v>
      </c>
      <c r="C15" s="3" t="s">
        <v>31</v>
      </c>
      <c r="D15" s="20">
        <v>30</v>
      </c>
      <c r="E15" s="24">
        <v>0.13</v>
      </c>
      <c r="F15" s="25">
        <v>0.33</v>
      </c>
      <c r="G15" s="25">
        <v>0.23</v>
      </c>
      <c r="H15" s="25">
        <v>0.3</v>
      </c>
      <c r="I15" s="36">
        <v>2.7</v>
      </c>
      <c r="L15" s="19"/>
      <c r="N15" s="14" t="b">
        <v>0</v>
      </c>
      <c r="O15" s="14" t="b">
        <v>1</v>
      </c>
      <c r="P15" s="14" t="b">
        <v>0</v>
      </c>
      <c r="Q15" s="14" t="e">
        <v>#REF!</v>
      </c>
      <c r="R15" s="14" t="e">
        <v>#REF!</v>
      </c>
      <c r="S15" s="14" t="e">
        <v>#REF!</v>
      </c>
      <c r="T15" s="14" t="e">
        <v>#REF!</v>
      </c>
      <c r="U15" s="14" t="e">
        <v>#REF!</v>
      </c>
      <c r="V15" s="14" t="e">
        <v>#REF!</v>
      </c>
      <c r="W15" s="14" t="e">
        <v>#REF!</v>
      </c>
      <c r="X15" s="14" t="e">
        <v>#REF!</v>
      </c>
      <c r="Y15" s="14" t="e">
        <v>#REF!</v>
      </c>
      <c r="Z15" s="14" t="b">
        <v>0</v>
      </c>
      <c r="AA15" s="14" t="b">
        <v>0</v>
      </c>
    </row>
    <row r="16" spans="1:35" ht="12.75" customHeight="1" x14ac:dyDescent="0.25">
      <c r="A16" s="13">
        <v>2</v>
      </c>
      <c r="C16" s="3" t="s">
        <v>32</v>
      </c>
      <c r="D16" s="20">
        <v>23</v>
      </c>
      <c r="E16" s="24">
        <v>0.09</v>
      </c>
      <c r="F16" s="25">
        <v>0.22</v>
      </c>
      <c r="G16" s="25">
        <v>0.39</v>
      </c>
      <c r="H16" s="25">
        <v>0.3</v>
      </c>
      <c r="I16" s="36">
        <v>2.9</v>
      </c>
      <c r="L16" s="19"/>
      <c r="N16" s="14" t="b">
        <v>0</v>
      </c>
      <c r="O16" s="14" t="b">
        <v>1</v>
      </c>
      <c r="P16" s="14" t="b">
        <v>1</v>
      </c>
      <c r="Q16" s="14" t="e">
        <v>#REF!</v>
      </c>
      <c r="R16" s="14" t="e">
        <v>#REF!</v>
      </c>
      <c r="S16" s="14" t="e">
        <v>#REF!</v>
      </c>
      <c r="T16" s="14" t="e">
        <v>#REF!</v>
      </c>
      <c r="U16" s="14" t="e">
        <v>#REF!</v>
      </c>
      <c r="V16" s="14" t="e">
        <v>#REF!</v>
      </c>
      <c r="W16" s="14" t="e">
        <v>#REF!</v>
      </c>
      <c r="X16" s="14" t="e">
        <v>#REF!</v>
      </c>
      <c r="Y16" s="14" t="e">
        <v>#REF!</v>
      </c>
      <c r="Z16" s="14" t="b">
        <v>0</v>
      </c>
      <c r="AA16" s="14" t="b">
        <v>1</v>
      </c>
    </row>
    <row r="17" spans="1:27" ht="12.75" customHeight="1" x14ac:dyDescent="0.25">
      <c r="A17" s="13">
        <v>2</v>
      </c>
      <c r="C17" s="3" t="s">
        <v>33</v>
      </c>
      <c r="D17" s="20">
        <v>29</v>
      </c>
      <c r="E17" s="24">
        <v>7.0000000000000007E-2</v>
      </c>
      <c r="F17" s="25">
        <v>0.31</v>
      </c>
      <c r="G17" s="25">
        <v>0.38</v>
      </c>
      <c r="H17" s="25">
        <v>0.24</v>
      </c>
      <c r="I17" s="36">
        <v>2.8</v>
      </c>
      <c r="L17" s="19"/>
      <c r="N17" s="14" t="b">
        <v>0</v>
      </c>
      <c r="O17" s="14" t="b">
        <v>1</v>
      </c>
      <c r="P17" s="14" t="b">
        <v>1</v>
      </c>
      <c r="Q17" s="14" t="e">
        <v>#REF!</v>
      </c>
      <c r="R17" s="14" t="e">
        <v>#REF!</v>
      </c>
      <c r="S17" s="14" t="e">
        <v>#REF!</v>
      </c>
      <c r="T17" s="14" t="e">
        <v>#REF!</v>
      </c>
      <c r="U17" s="14" t="e">
        <v>#REF!</v>
      </c>
      <c r="V17" s="14" t="e">
        <v>#REF!</v>
      </c>
      <c r="W17" s="14" t="e">
        <v>#REF!</v>
      </c>
      <c r="X17" s="14" t="e">
        <v>#REF!</v>
      </c>
      <c r="Y17" s="14" t="e">
        <v>#REF!</v>
      </c>
      <c r="Z17" s="14" t="b">
        <v>0</v>
      </c>
      <c r="AA17" s="14" t="b">
        <v>1</v>
      </c>
    </row>
    <row r="18" spans="1:27" ht="12.75" customHeight="1" x14ac:dyDescent="0.25">
      <c r="A18" s="13">
        <v>2</v>
      </c>
      <c r="C18" s="3" t="s">
        <v>34</v>
      </c>
      <c r="D18" s="20">
        <v>16</v>
      </c>
      <c r="E18" s="24">
        <v>0.13</v>
      </c>
      <c r="F18" s="25">
        <v>0.25</v>
      </c>
      <c r="G18" s="25">
        <v>0.25</v>
      </c>
      <c r="H18" s="25">
        <v>0.38</v>
      </c>
      <c r="I18" s="36">
        <v>2.9</v>
      </c>
      <c r="L18" s="19"/>
      <c r="N18" s="14" t="b">
        <v>0</v>
      </c>
      <c r="O18" s="14" t="b">
        <v>1</v>
      </c>
      <c r="P18" s="14" t="b">
        <v>0</v>
      </c>
      <c r="Q18" s="14" t="e">
        <v>#REF!</v>
      </c>
      <c r="R18" s="14" t="e">
        <v>#REF!</v>
      </c>
      <c r="S18" s="14" t="e">
        <v>#REF!</v>
      </c>
      <c r="T18" s="14" t="e">
        <v>#REF!</v>
      </c>
      <c r="U18" s="14" t="e">
        <v>#REF!</v>
      </c>
      <c r="V18" s="14" t="e">
        <v>#REF!</v>
      </c>
      <c r="W18" s="14" t="e">
        <v>#REF!</v>
      </c>
      <c r="X18" s="14" t="e">
        <v>#REF!</v>
      </c>
      <c r="Y18" s="14" t="e">
        <v>#REF!</v>
      </c>
      <c r="Z18" s="14" t="b">
        <v>1</v>
      </c>
      <c r="AA18" s="14" t="b">
        <v>1</v>
      </c>
    </row>
    <row r="19" spans="1:27" ht="12.75" customHeight="1" x14ac:dyDescent="0.25">
      <c r="A19" s="13">
        <v>2</v>
      </c>
      <c r="C19" s="3" t="s">
        <v>35</v>
      </c>
      <c r="D19" s="20">
        <v>7</v>
      </c>
      <c r="E19" s="24"/>
      <c r="F19" s="25"/>
      <c r="G19" s="25">
        <v>0.56999999999999995</v>
      </c>
      <c r="H19" s="25">
        <v>0.43</v>
      </c>
      <c r="I19" s="36">
        <v>3.4</v>
      </c>
      <c r="L19" s="19"/>
      <c r="N19" s="14" t="b">
        <v>0</v>
      </c>
      <c r="O19" s="14" t="b">
        <v>0</v>
      </c>
      <c r="P19" s="14" t="b">
        <v>1</v>
      </c>
      <c r="Q19" s="14" t="e">
        <v>#REF!</v>
      </c>
      <c r="R19" s="14" t="e">
        <v>#REF!</v>
      </c>
      <c r="S19" s="14" t="e">
        <v>#REF!</v>
      </c>
      <c r="T19" s="14" t="e">
        <v>#REF!</v>
      </c>
      <c r="U19" s="14" t="e">
        <v>#REF!</v>
      </c>
      <c r="V19" s="14" t="e">
        <v>#REF!</v>
      </c>
      <c r="W19" s="14" t="e">
        <v>#REF!</v>
      </c>
      <c r="X19" s="14" t="e">
        <v>#REF!</v>
      </c>
      <c r="Y19" s="14" t="e">
        <v>#REF!</v>
      </c>
      <c r="Z19" s="14" t="b">
        <v>1</v>
      </c>
      <c r="AA19" s="14" t="b">
        <v>1</v>
      </c>
    </row>
    <row r="20" spans="1:27" ht="12.75" customHeight="1" x14ac:dyDescent="0.25">
      <c r="A20" s="13">
        <v>2</v>
      </c>
      <c r="C20" s="3" t="s">
        <v>36</v>
      </c>
      <c r="D20" s="20">
        <v>6</v>
      </c>
      <c r="E20" s="24">
        <v>0.33</v>
      </c>
      <c r="F20" s="25"/>
      <c r="G20" s="25">
        <v>0.33</v>
      </c>
      <c r="H20" s="25">
        <v>0.33</v>
      </c>
      <c r="I20" s="36">
        <v>2.7</v>
      </c>
      <c r="L20" s="19"/>
      <c r="N20" s="14" t="b">
        <v>1</v>
      </c>
      <c r="O20" s="14" t="b">
        <v>0</v>
      </c>
      <c r="P20" s="14" t="b">
        <v>1</v>
      </c>
      <c r="Q20" s="14" t="e">
        <v>#REF!</v>
      </c>
      <c r="R20" s="14" t="e">
        <v>#REF!</v>
      </c>
      <c r="S20" s="14" t="e">
        <v>#REF!</v>
      </c>
      <c r="T20" s="14" t="e">
        <v>#REF!</v>
      </c>
      <c r="U20" s="14" t="e">
        <v>#REF!</v>
      </c>
      <c r="V20" s="14" t="e">
        <v>#REF!</v>
      </c>
      <c r="W20" s="14" t="e">
        <v>#REF!</v>
      </c>
      <c r="X20" s="14" t="e">
        <v>#REF!</v>
      </c>
      <c r="Y20" s="14" t="e">
        <v>#REF!</v>
      </c>
      <c r="Z20" s="14" t="b">
        <v>1</v>
      </c>
      <c r="AA20" s="14" t="b">
        <v>0</v>
      </c>
    </row>
    <row r="21" spans="1:27" ht="12.75" customHeight="1" x14ac:dyDescent="0.25">
      <c r="A21" s="13">
        <v>2</v>
      </c>
      <c r="C21" s="3" t="s">
        <v>37</v>
      </c>
      <c r="D21" s="20">
        <v>4</v>
      </c>
      <c r="E21" s="24"/>
      <c r="F21" s="25"/>
      <c r="G21" s="25">
        <v>1</v>
      </c>
      <c r="H21" s="25"/>
      <c r="I21" s="36">
        <v>3</v>
      </c>
      <c r="L21" s="19"/>
      <c r="N21" s="14" t="b">
        <v>0</v>
      </c>
      <c r="O21" s="14" t="b">
        <v>0</v>
      </c>
      <c r="P21" s="14" t="b">
        <v>1</v>
      </c>
      <c r="Q21" s="14" t="e">
        <v>#REF!</v>
      </c>
      <c r="R21" s="14" t="e">
        <v>#REF!</v>
      </c>
      <c r="S21" s="14" t="e">
        <v>#REF!</v>
      </c>
      <c r="T21" s="14" t="e">
        <v>#REF!</v>
      </c>
      <c r="U21" s="14" t="e">
        <v>#REF!</v>
      </c>
      <c r="V21" s="14" t="e">
        <v>#REF!</v>
      </c>
      <c r="W21" s="14" t="e">
        <v>#REF!</v>
      </c>
      <c r="X21" s="14" t="e">
        <v>#REF!</v>
      </c>
      <c r="Y21" s="14" t="e">
        <v>#REF!</v>
      </c>
      <c r="Z21" s="14" t="b">
        <v>0</v>
      </c>
      <c r="AA21" s="14" t="b">
        <v>1</v>
      </c>
    </row>
    <row r="22" spans="1:27" ht="12.75" customHeight="1" x14ac:dyDescent="0.25">
      <c r="C22" s="10" t="s">
        <v>38</v>
      </c>
      <c r="D22" s="23"/>
      <c r="E22" s="24"/>
      <c r="F22" s="25"/>
      <c r="G22" s="25"/>
      <c r="H22" s="25"/>
      <c r="I22" s="36"/>
      <c r="L22" s="19"/>
    </row>
    <row r="23" spans="1:27" ht="12.75" customHeight="1" x14ac:dyDescent="0.25">
      <c r="A23" s="13">
        <v>3</v>
      </c>
      <c r="C23" s="3" t="s">
        <v>39</v>
      </c>
      <c r="D23" s="20">
        <v>129</v>
      </c>
      <c r="E23" s="24">
        <v>0.11</v>
      </c>
      <c r="F23" s="25">
        <v>0.23</v>
      </c>
      <c r="G23" s="25">
        <v>0.33</v>
      </c>
      <c r="H23" s="25">
        <v>0.33</v>
      </c>
      <c r="I23" s="36">
        <v>2.9</v>
      </c>
      <c r="L23" s="19"/>
      <c r="N23" s="14" t="b">
        <v>0</v>
      </c>
      <c r="O23" s="14" t="b">
        <v>0</v>
      </c>
      <c r="P23" s="14" t="b">
        <v>0</v>
      </c>
      <c r="Q23" s="14" t="e">
        <v>#REF!</v>
      </c>
      <c r="R23" s="14" t="e">
        <v>#REF!</v>
      </c>
      <c r="S23" s="14" t="e">
        <v>#REF!</v>
      </c>
      <c r="T23" s="14" t="e">
        <v>#REF!</v>
      </c>
      <c r="U23" s="14" t="e">
        <v>#REF!</v>
      </c>
      <c r="V23" s="14" t="e">
        <v>#REF!</v>
      </c>
      <c r="W23" s="14" t="e">
        <v>#REF!</v>
      </c>
      <c r="X23" s="14" t="e">
        <v>#REF!</v>
      </c>
      <c r="Y23" s="14" t="e">
        <v>#REF!</v>
      </c>
      <c r="Z23" s="14" t="b">
        <v>0</v>
      </c>
      <c r="AA23" s="14" t="b">
        <v>0</v>
      </c>
    </row>
    <row r="24" spans="1:27" ht="12.75" customHeight="1" x14ac:dyDescent="0.25">
      <c r="A24" s="13">
        <v>3</v>
      </c>
      <c r="C24" s="3" t="s">
        <v>40</v>
      </c>
      <c r="D24" s="20">
        <v>17</v>
      </c>
      <c r="E24" s="24">
        <v>0.12</v>
      </c>
      <c r="F24" s="25"/>
      <c r="G24" s="25">
        <v>0.59</v>
      </c>
      <c r="H24" s="25">
        <v>0.28999999999999998</v>
      </c>
      <c r="I24" s="36">
        <v>3.1</v>
      </c>
      <c r="L24" s="19"/>
      <c r="N24" s="14" t="b">
        <v>0</v>
      </c>
      <c r="O24" s="14" t="b">
        <v>0</v>
      </c>
      <c r="P24" s="14" t="b">
        <v>1</v>
      </c>
      <c r="Q24" s="14" t="e">
        <v>#REF!</v>
      </c>
      <c r="R24" s="14" t="e">
        <v>#REF!</v>
      </c>
      <c r="S24" s="14" t="e">
        <v>#REF!</v>
      </c>
      <c r="T24" s="14" t="e">
        <v>#REF!</v>
      </c>
      <c r="U24" s="14" t="e">
        <v>#REF!</v>
      </c>
      <c r="V24" s="14" t="e">
        <v>#REF!</v>
      </c>
      <c r="W24" s="14" t="e">
        <v>#REF!</v>
      </c>
      <c r="X24" s="14" t="e">
        <v>#REF!</v>
      </c>
      <c r="Y24" s="14" t="e">
        <v>#REF!</v>
      </c>
      <c r="Z24" s="14" t="b">
        <v>0</v>
      </c>
      <c r="AA24" s="14" t="b">
        <v>1</v>
      </c>
    </row>
    <row r="25" spans="1:27" ht="12.75" customHeight="1" x14ac:dyDescent="0.25">
      <c r="C25" s="10" t="s">
        <v>41</v>
      </c>
      <c r="D25" s="23"/>
      <c r="E25" s="24"/>
      <c r="F25" s="25"/>
      <c r="G25" s="25"/>
      <c r="H25" s="25"/>
      <c r="I25" s="36"/>
      <c r="L25" s="19"/>
    </row>
    <row r="26" spans="1:27" ht="12.75" customHeight="1" x14ac:dyDescent="0.25">
      <c r="A26" s="13">
        <v>4</v>
      </c>
      <c r="C26" s="3" t="s">
        <v>42</v>
      </c>
      <c r="D26" s="20">
        <v>72</v>
      </c>
      <c r="E26" s="24">
        <v>0.15</v>
      </c>
      <c r="F26" s="25">
        <v>0.26</v>
      </c>
      <c r="G26" s="25">
        <v>0.33</v>
      </c>
      <c r="H26" s="25">
        <v>0.25</v>
      </c>
      <c r="I26" s="36">
        <v>2.7</v>
      </c>
      <c r="L26" s="19"/>
      <c r="N26" s="14" t="b">
        <v>1</v>
      </c>
      <c r="O26" s="14" t="b">
        <v>1</v>
      </c>
      <c r="P26" s="14" t="b">
        <v>0</v>
      </c>
      <c r="Q26" s="14" t="e">
        <v>#REF!</v>
      </c>
      <c r="R26" s="14" t="e">
        <v>#REF!</v>
      </c>
      <c r="S26" s="14" t="e">
        <v>#REF!</v>
      </c>
      <c r="T26" s="14" t="e">
        <v>#REF!</v>
      </c>
      <c r="U26" s="14" t="e">
        <v>#REF!</v>
      </c>
      <c r="V26" s="14" t="e">
        <v>#REF!</v>
      </c>
      <c r="W26" s="14" t="e">
        <v>#REF!</v>
      </c>
      <c r="X26" s="14" t="e">
        <v>#REF!</v>
      </c>
      <c r="Y26" s="14" t="e">
        <v>#REF!</v>
      </c>
      <c r="Z26" s="14" t="b">
        <v>0</v>
      </c>
      <c r="AA26" s="14" t="b">
        <v>0</v>
      </c>
    </row>
    <row r="27" spans="1:27" ht="12.75" customHeight="1" x14ac:dyDescent="0.25">
      <c r="A27" s="13">
        <v>4</v>
      </c>
      <c r="C27" s="3" t="s">
        <v>43</v>
      </c>
      <c r="D27" s="20">
        <v>74</v>
      </c>
      <c r="E27" s="24">
        <v>7.0000000000000007E-2</v>
      </c>
      <c r="F27" s="25">
        <v>0.15</v>
      </c>
      <c r="G27" s="25">
        <v>0.38</v>
      </c>
      <c r="H27" s="25">
        <v>0.41</v>
      </c>
      <c r="I27" s="36">
        <v>3.1</v>
      </c>
      <c r="L27" s="19"/>
      <c r="N27" s="14" t="b">
        <v>0</v>
      </c>
      <c r="O27" s="14" t="b">
        <v>0</v>
      </c>
      <c r="P27" s="14" t="b">
        <v>0</v>
      </c>
      <c r="Q27" s="14" t="e">
        <v>#REF!</v>
      </c>
      <c r="R27" s="14" t="e">
        <v>#REF!</v>
      </c>
      <c r="S27" s="14" t="e">
        <v>#REF!</v>
      </c>
      <c r="T27" s="14" t="e">
        <v>#REF!</v>
      </c>
      <c r="U27" s="14" t="e">
        <v>#REF!</v>
      </c>
      <c r="V27" s="14" t="e">
        <v>#REF!</v>
      </c>
      <c r="W27" s="14" t="e">
        <v>#REF!</v>
      </c>
      <c r="X27" s="14" t="e">
        <v>#REF!</v>
      </c>
      <c r="Y27" s="14" t="e">
        <v>#REF!</v>
      </c>
      <c r="Z27" s="14" t="b">
        <v>1</v>
      </c>
      <c r="AA27" s="14" t="b">
        <v>1</v>
      </c>
    </row>
    <row r="28" spans="1:27" ht="12.75" customHeight="1" x14ac:dyDescent="0.25">
      <c r="C28" s="10" t="s">
        <v>44</v>
      </c>
      <c r="D28" s="23"/>
      <c r="E28" s="24"/>
      <c r="F28" s="25"/>
      <c r="G28" s="25"/>
      <c r="H28" s="25"/>
      <c r="I28" s="36"/>
      <c r="L28" s="19"/>
    </row>
    <row r="29" spans="1:27" ht="12.75" customHeight="1" x14ac:dyDescent="0.25">
      <c r="A29" s="13">
        <v>5</v>
      </c>
      <c r="C29" s="3" t="s">
        <v>45</v>
      </c>
      <c r="D29" s="20">
        <v>102</v>
      </c>
      <c r="E29" s="24">
        <v>0.12</v>
      </c>
      <c r="F29" s="25">
        <v>0.23</v>
      </c>
      <c r="G29" s="25">
        <v>0.37</v>
      </c>
      <c r="H29" s="25">
        <v>0.28000000000000003</v>
      </c>
      <c r="I29" s="36">
        <v>2.8</v>
      </c>
      <c r="L29" s="19"/>
      <c r="N29" s="14" t="b">
        <v>0</v>
      </c>
      <c r="O29" s="14" t="b">
        <v>1</v>
      </c>
      <c r="P29" s="14" t="b">
        <v>1</v>
      </c>
      <c r="Q29" s="14" t="e">
        <v>#REF!</v>
      </c>
      <c r="R29" s="14" t="e">
        <v>#REF!</v>
      </c>
      <c r="S29" s="14" t="e">
        <v>#REF!</v>
      </c>
      <c r="T29" s="14" t="e">
        <v>#REF!</v>
      </c>
      <c r="U29" s="14" t="e">
        <v>#REF!</v>
      </c>
      <c r="V29" s="14" t="e">
        <v>#REF!</v>
      </c>
      <c r="W29" s="14" t="e">
        <v>#REF!</v>
      </c>
      <c r="X29" s="14" t="e">
        <v>#REF!</v>
      </c>
      <c r="Y29" s="14" t="e">
        <v>#REF!</v>
      </c>
      <c r="Z29" s="14" t="b">
        <v>0</v>
      </c>
      <c r="AA29" s="14" t="b">
        <v>0</v>
      </c>
    </row>
    <row r="30" spans="1:27" ht="12.75" customHeight="1" x14ac:dyDescent="0.25">
      <c r="A30" s="13">
        <v>5</v>
      </c>
      <c r="C30" s="3" t="s">
        <v>46</v>
      </c>
      <c r="D30" s="20">
        <v>33</v>
      </c>
      <c r="E30" s="24">
        <v>0.09</v>
      </c>
      <c r="F30" s="25">
        <v>0.15</v>
      </c>
      <c r="G30" s="25">
        <v>0.3</v>
      </c>
      <c r="H30" s="25">
        <v>0.45</v>
      </c>
      <c r="I30" s="36">
        <v>3.1</v>
      </c>
      <c r="L30" s="19"/>
      <c r="N30" s="14" t="b">
        <v>0</v>
      </c>
      <c r="O30" s="14" t="b">
        <v>0</v>
      </c>
      <c r="P30" s="14" t="b">
        <v>0</v>
      </c>
      <c r="Q30" s="14" t="e">
        <v>#REF!</v>
      </c>
      <c r="R30" s="14" t="e">
        <v>#REF!</v>
      </c>
      <c r="S30" s="14" t="e">
        <v>#REF!</v>
      </c>
      <c r="T30" s="14" t="e">
        <v>#REF!</v>
      </c>
      <c r="U30" s="14" t="e">
        <v>#REF!</v>
      </c>
      <c r="V30" s="14" t="e">
        <v>#REF!</v>
      </c>
      <c r="W30" s="14" t="e">
        <v>#REF!</v>
      </c>
      <c r="X30" s="14" t="e">
        <v>#REF!</v>
      </c>
      <c r="Y30" s="14" t="e">
        <v>#REF!</v>
      </c>
      <c r="Z30" s="14" t="b">
        <v>1</v>
      </c>
      <c r="AA30" s="14" t="b">
        <v>1</v>
      </c>
    </row>
    <row r="31" spans="1:27" ht="12.75" customHeight="1" x14ac:dyDescent="0.25">
      <c r="A31" s="13">
        <v>5</v>
      </c>
      <c r="C31" s="3" t="s">
        <v>47</v>
      </c>
      <c r="D31" s="20">
        <v>11</v>
      </c>
      <c r="E31" s="24">
        <v>0.09</v>
      </c>
      <c r="F31" s="25">
        <v>0.18</v>
      </c>
      <c r="G31" s="25">
        <v>0.36</v>
      </c>
      <c r="H31" s="25">
        <v>0.36</v>
      </c>
      <c r="I31" s="36">
        <v>3</v>
      </c>
      <c r="L31" s="19"/>
      <c r="N31" s="14" t="b">
        <v>0</v>
      </c>
      <c r="O31" s="14" t="b">
        <v>0</v>
      </c>
      <c r="P31" s="14" t="b">
        <v>0</v>
      </c>
      <c r="Q31" s="14" t="e">
        <v>#REF!</v>
      </c>
      <c r="R31" s="14" t="e">
        <v>#REF!</v>
      </c>
      <c r="S31" s="14" t="e">
        <v>#REF!</v>
      </c>
      <c r="T31" s="14" t="e">
        <v>#REF!</v>
      </c>
      <c r="U31" s="14" t="e">
        <v>#REF!</v>
      </c>
      <c r="V31" s="14" t="e">
        <v>#REF!</v>
      </c>
      <c r="W31" s="14" t="e">
        <v>#REF!</v>
      </c>
      <c r="X31" s="14" t="e">
        <v>#REF!</v>
      </c>
      <c r="Y31" s="14" t="e">
        <v>#REF!</v>
      </c>
      <c r="Z31" s="14" t="b">
        <v>1</v>
      </c>
      <c r="AA31" s="14" t="b">
        <v>1</v>
      </c>
    </row>
    <row r="32" spans="1:27" ht="12.75" customHeight="1" x14ac:dyDescent="0.25">
      <c r="C32" s="10" t="s">
        <v>48</v>
      </c>
      <c r="D32" s="23"/>
      <c r="E32" s="24"/>
      <c r="F32" s="25"/>
      <c r="G32" s="25"/>
      <c r="H32" s="25"/>
      <c r="I32" s="36"/>
      <c r="L32" s="19"/>
    </row>
    <row r="33" spans="1:27" ht="12.75" customHeight="1" x14ac:dyDescent="0.25">
      <c r="A33" s="13">
        <v>6</v>
      </c>
      <c r="C33" s="3" t="s">
        <v>49</v>
      </c>
      <c r="D33" s="20">
        <v>130</v>
      </c>
      <c r="E33" s="24">
        <v>0.11</v>
      </c>
      <c r="F33" s="25">
        <v>0.2</v>
      </c>
      <c r="G33" s="25">
        <v>0.35</v>
      </c>
      <c r="H33" s="25">
        <v>0.35</v>
      </c>
      <c r="I33" s="36">
        <v>2.9</v>
      </c>
      <c r="L33" s="19"/>
      <c r="N33" s="14" t="b">
        <v>0</v>
      </c>
      <c r="O33" s="14" t="b">
        <v>0</v>
      </c>
      <c r="P33" s="14" t="b">
        <v>0</v>
      </c>
      <c r="Q33" s="14" t="e">
        <v>#REF!</v>
      </c>
      <c r="R33" s="14" t="e">
        <v>#REF!</v>
      </c>
      <c r="S33" s="14" t="e">
        <v>#REF!</v>
      </c>
      <c r="T33" s="14" t="e">
        <v>#REF!</v>
      </c>
      <c r="U33" s="14" t="e">
        <v>#REF!</v>
      </c>
      <c r="V33" s="14" t="e">
        <v>#REF!</v>
      </c>
      <c r="W33" s="14" t="e">
        <v>#REF!</v>
      </c>
      <c r="X33" s="14" t="e">
        <v>#REF!</v>
      </c>
      <c r="Y33" s="14" t="e">
        <v>#REF!</v>
      </c>
      <c r="Z33" s="14" t="b">
        <v>1</v>
      </c>
      <c r="AA33" s="14" t="b">
        <v>1</v>
      </c>
    </row>
    <row r="34" spans="1:27" ht="12.75" customHeight="1" x14ac:dyDescent="0.25">
      <c r="A34" s="13">
        <v>6</v>
      </c>
      <c r="C34" s="3" t="s">
        <v>50</v>
      </c>
      <c r="D34" s="20">
        <v>16</v>
      </c>
      <c r="E34" s="24">
        <v>0.13</v>
      </c>
      <c r="F34" s="25">
        <v>0.25</v>
      </c>
      <c r="G34" s="25">
        <v>0.44</v>
      </c>
      <c r="H34" s="25">
        <v>0.19</v>
      </c>
      <c r="I34" s="36">
        <v>2.7</v>
      </c>
      <c r="L34" s="19"/>
      <c r="N34" s="14" t="b">
        <v>0</v>
      </c>
      <c r="O34" s="14" t="b">
        <v>0</v>
      </c>
      <c r="P34" s="14" t="b">
        <v>1</v>
      </c>
      <c r="Q34" s="14" t="e">
        <v>#REF!</v>
      </c>
      <c r="R34" s="14" t="e">
        <v>#REF!</v>
      </c>
      <c r="S34" s="14" t="e">
        <v>#REF!</v>
      </c>
      <c r="T34" s="14" t="e">
        <v>#REF!</v>
      </c>
      <c r="U34" s="14" t="e">
        <v>#REF!</v>
      </c>
      <c r="V34" s="14" t="e">
        <v>#REF!</v>
      </c>
      <c r="W34" s="14" t="e">
        <v>#REF!</v>
      </c>
      <c r="X34" s="14" t="e">
        <v>#REF!</v>
      </c>
      <c r="Y34" s="14" t="e">
        <v>#REF!</v>
      </c>
      <c r="Z34" s="14" t="b">
        <v>0</v>
      </c>
      <c r="AA34" s="14" t="b">
        <v>0</v>
      </c>
    </row>
    <row r="35" spans="1:27" ht="12.75" customHeight="1" x14ac:dyDescent="0.25">
      <c r="C35" s="10" t="s">
        <v>13</v>
      </c>
      <c r="D35" s="23"/>
      <c r="E35" s="24"/>
      <c r="F35" s="25"/>
      <c r="G35" s="25"/>
      <c r="H35" s="25"/>
      <c r="I35" s="36"/>
      <c r="L35" s="19"/>
    </row>
    <row r="36" spans="1:27" ht="12.75" customHeight="1" x14ac:dyDescent="0.25">
      <c r="A36" s="13">
        <v>7</v>
      </c>
      <c r="C36" s="3" t="s">
        <v>3</v>
      </c>
      <c r="D36" s="20">
        <v>58</v>
      </c>
      <c r="E36" s="24">
        <v>7.0000000000000007E-2</v>
      </c>
      <c r="F36" s="25">
        <v>0.17</v>
      </c>
      <c r="G36" s="25">
        <v>0.4</v>
      </c>
      <c r="H36" s="25">
        <v>0.36</v>
      </c>
      <c r="I36" s="36">
        <v>3.1</v>
      </c>
      <c r="L36" s="19"/>
      <c r="N36" s="14" t="b">
        <v>0</v>
      </c>
      <c r="O36" s="14" t="b">
        <v>0</v>
      </c>
      <c r="P36" s="14" t="b">
        <v>1</v>
      </c>
      <c r="Q36" s="14" t="e">
        <v>#REF!</v>
      </c>
      <c r="R36" s="14" t="e">
        <v>#REF!</v>
      </c>
      <c r="S36" s="14" t="e">
        <v>#REF!</v>
      </c>
      <c r="T36" s="14" t="e">
        <v>#REF!</v>
      </c>
      <c r="U36" s="14" t="e">
        <v>#REF!</v>
      </c>
      <c r="V36" s="14" t="e">
        <v>#REF!</v>
      </c>
      <c r="W36" s="14" t="e">
        <v>#REF!</v>
      </c>
      <c r="X36" s="14" t="e">
        <v>#REF!</v>
      </c>
      <c r="Y36" s="14" t="e">
        <v>#REF!</v>
      </c>
      <c r="Z36" s="14" t="b">
        <v>0</v>
      </c>
      <c r="AA36" s="14" t="b">
        <v>1</v>
      </c>
    </row>
    <row r="37" spans="1:27" ht="12.75" customHeight="1" x14ac:dyDescent="0.25">
      <c r="A37" s="13">
        <v>7</v>
      </c>
      <c r="C37" s="3" t="s">
        <v>4</v>
      </c>
      <c r="D37" s="20">
        <v>88</v>
      </c>
      <c r="E37" s="24">
        <v>0.14000000000000001</v>
      </c>
      <c r="F37" s="25">
        <v>0.23</v>
      </c>
      <c r="G37" s="25">
        <v>0.33</v>
      </c>
      <c r="H37" s="25">
        <v>0.31</v>
      </c>
      <c r="I37" s="36">
        <v>2.8</v>
      </c>
      <c r="L37" s="19"/>
      <c r="N37" s="14" t="b">
        <v>1</v>
      </c>
      <c r="O37" s="14" t="b">
        <v>0</v>
      </c>
      <c r="P37" s="14" t="b">
        <v>0</v>
      </c>
      <c r="Q37" s="14" t="e">
        <v>#REF!</v>
      </c>
      <c r="R37" s="14" t="e">
        <v>#REF!</v>
      </c>
      <c r="S37" s="14" t="e">
        <v>#REF!</v>
      </c>
      <c r="T37" s="14" t="e">
        <v>#REF!</v>
      </c>
      <c r="U37" s="14" t="e">
        <v>#REF!</v>
      </c>
      <c r="V37" s="14" t="e">
        <v>#REF!</v>
      </c>
      <c r="W37" s="14" t="e">
        <v>#REF!</v>
      </c>
      <c r="X37" s="14" t="e">
        <v>#REF!</v>
      </c>
      <c r="Y37" s="14" t="e">
        <v>#REF!</v>
      </c>
      <c r="Z37" s="14" t="b">
        <v>0</v>
      </c>
      <c r="AA37" s="14" t="b">
        <v>0</v>
      </c>
    </row>
    <row r="38" spans="1:27" ht="12.75" customHeight="1" x14ac:dyDescent="0.25">
      <c r="C38" s="10" t="s">
        <v>6</v>
      </c>
      <c r="D38" s="23"/>
      <c r="E38" s="24"/>
      <c r="F38" s="25"/>
      <c r="G38" s="25"/>
      <c r="H38" s="25"/>
      <c r="I38" s="36"/>
      <c r="L38" s="19"/>
    </row>
    <row r="39" spans="1:27" ht="12.75" customHeight="1" x14ac:dyDescent="0.25">
      <c r="A39" s="13">
        <v>8</v>
      </c>
      <c r="C39" s="3" t="s">
        <v>8</v>
      </c>
      <c r="D39" s="20">
        <v>24</v>
      </c>
      <c r="E39" s="24">
        <v>0.21</v>
      </c>
      <c r="F39" s="25">
        <v>0.25</v>
      </c>
      <c r="G39" s="25">
        <v>0.21</v>
      </c>
      <c r="H39" s="25">
        <v>0.33</v>
      </c>
      <c r="I39" s="36">
        <v>2.7</v>
      </c>
      <c r="L39" s="19"/>
      <c r="N39" s="14" t="b">
        <v>1</v>
      </c>
      <c r="O39" s="14" t="b">
        <v>1</v>
      </c>
      <c r="P39" s="14" t="b">
        <v>0</v>
      </c>
      <c r="Q39" s="14" t="e">
        <v>#REF!</v>
      </c>
      <c r="R39" s="14" t="e">
        <v>#REF!</v>
      </c>
      <c r="S39" s="14" t="e">
        <v>#REF!</v>
      </c>
      <c r="T39" s="14" t="e">
        <v>#REF!</v>
      </c>
      <c r="U39" s="14" t="e">
        <v>#REF!</v>
      </c>
      <c r="V39" s="14" t="e">
        <v>#REF!</v>
      </c>
      <c r="W39" s="14" t="e">
        <v>#REF!</v>
      </c>
      <c r="X39" s="14" t="e">
        <v>#REF!</v>
      </c>
      <c r="Y39" s="14" t="e">
        <v>#REF!</v>
      </c>
      <c r="Z39" s="14" t="b">
        <v>1</v>
      </c>
      <c r="AA39" s="14" t="b">
        <v>1</v>
      </c>
    </row>
    <row r="40" spans="1:27" ht="12.75" customHeight="1" x14ac:dyDescent="0.25">
      <c r="A40" s="13">
        <v>8</v>
      </c>
      <c r="C40" s="3" t="s">
        <v>9</v>
      </c>
      <c r="D40" s="20">
        <v>54</v>
      </c>
      <c r="E40" s="24">
        <v>7.0000000000000007E-2</v>
      </c>
      <c r="F40" s="25">
        <v>0.17</v>
      </c>
      <c r="G40" s="25">
        <v>0.39</v>
      </c>
      <c r="H40" s="25">
        <v>0.37</v>
      </c>
      <c r="I40" s="36">
        <v>3.1</v>
      </c>
      <c r="L40" s="19"/>
      <c r="N40" s="14" t="b">
        <v>0</v>
      </c>
      <c r="O40" s="14" t="b">
        <v>0</v>
      </c>
      <c r="P40" s="14" t="b">
        <v>1</v>
      </c>
      <c r="Q40" s="14" t="e">
        <v>#REF!</v>
      </c>
      <c r="R40" s="14" t="e">
        <v>#REF!</v>
      </c>
      <c r="S40" s="14" t="e">
        <v>#REF!</v>
      </c>
      <c r="T40" s="14" t="e">
        <v>#REF!</v>
      </c>
      <c r="U40" s="14" t="e">
        <v>#REF!</v>
      </c>
      <c r="V40" s="14" t="e">
        <v>#REF!</v>
      </c>
      <c r="W40" s="14" t="e">
        <v>#REF!</v>
      </c>
      <c r="X40" s="14" t="e">
        <v>#REF!</v>
      </c>
      <c r="Y40" s="14" t="e">
        <v>#REF!</v>
      </c>
      <c r="Z40" s="14" t="b">
        <v>1</v>
      </c>
      <c r="AA40" s="14" t="b">
        <v>1</v>
      </c>
    </row>
    <row r="41" spans="1:27" ht="12.75" customHeight="1" x14ac:dyDescent="0.25">
      <c r="A41" s="13">
        <v>8</v>
      </c>
      <c r="C41" s="3" t="s">
        <v>10</v>
      </c>
      <c r="D41" s="20">
        <v>22</v>
      </c>
      <c r="E41" s="24">
        <v>0.23</v>
      </c>
      <c r="F41" s="25">
        <v>0.27</v>
      </c>
      <c r="G41" s="25">
        <v>0.41</v>
      </c>
      <c r="H41" s="25">
        <v>0.09</v>
      </c>
      <c r="I41" s="36">
        <v>2.4</v>
      </c>
      <c r="L41" s="19"/>
      <c r="N41" s="14" t="b">
        <v>1</v>
      </c>
      <c r="O41" s="14" t="b">
        <v>1</v>
      </c>
      <c r="P41" s="14" t="b">
        <v>1</v>
      </c>
      <c r="Q41" s="14" t="e">
        <v>#REF!</v>
      </c>
      <c r="R41" s="14" t="e">
        <v>#REF!</v>
      </c>
      <c r="S41" s="14" t="e">
        <v>#REF!</v>
      </c>
      <c r="T41" s="14" t="e">
        <v>#REF!</v>
      </c>
      <c r="U41" s="14" t="e">
        <v>#REF!</v>
      </c>
      <c r="V41" s="14" t="e">
        <v>#REF!</v>
      </c>
      <c r="W41" s="14" t="e">
        <v>#REF!</v>
      </c>
      <c r="X41" s="14" t="e">
        <v>#REF!</v>
      </c>
      <c r="Y41" s="14" t="e">
        <v>#REF!</v>
      </c>
      <c r="Z41" s="14" t="b">
        <v>0</v>
      </c>
      <c r="AA41" s="14" t="b">
        <v>0</v>
      </c>
    </row>
    <row r="42" spans="1:27" ht="12.75" customHeight="1" x14ac:dyDescent="0.25">
      <c r="A42" s="13">
        <v>8</v>
      </c>
      <c r="C42" s="3" t="s">
        <v>11</v>
      </c>
      <c r="D42" s="20">
        <v>46</v>
      </c>
      <c r="E42" s="24">
        <v>0.04</v>
      </c>
      <c r="F42" s="25">
        <v>0.2</v>
      </c>
      <c r="G42" s="25">
        <v>0.37</v>
      </c>
      <c r="H42" s="25">
        <v>0.39</v>
      </c>
      <c r="I42" s="36">
        <v>3.1</v>
      </c>
      <c r="L42" s="19"/>
      <c r="N42" s="14" t="b">
        <v>0</v>
      </c>
      <c r="O42" s="14" t="b">
        <v>0</v>
      </c>
      <c r="P42" s="14" t="b">
        <v>1</v>
      </c>
      <c r="Q42" s="14" t="e">
        <v>#REF!</v>
      </c>
      <c r="R42" s="14" t="e">
        <v>#REF!</v>
      </c>
      <c r="S42" s="14" t="e">
        <v>#REF!</v>
      </c>
      <c r="T42" s="14" t="e">
        <v>#REF!</v>
      </c>
      <c r="U42" s="14" t="e">
        <v>#REF!</v>
      </c>
      <c r="V42" s="14" t="e">
        <v>#REF!</v>
      </c>
      <c r="W42" s="14" t="e">
        <v>#REF!</v>
      </c>
      <c r="X42" s="14" t="e">
        <v>#REF!</v>
      </c>
      <c r="Y42" s="14" t="e">
        <v>#REF!</v>
      </c>
      <c r="Z42" s="14" t="b">
        <v>1</v>
      </c>
      <c r="AA42" s="14" t="b">
        <v>1</v>
      </c>
    </row>
    <row r="43" spans="1:27" ht="12.75" customHeight="1" x14ac:dyDescent="0.25">
      <c r="C43" s="10" t="s">
        <v>7</v>
      </c>
      <c r="D43" s="23"/>
      <c r="E43" s="24"/>
      <c r="F43" s="25"/>
      <c r="G43" s="25"/>
      <c r="H43" s="25"/>
      <c r="I43" s="36"/>
      <c r="L43" s="19"/>
    </row>
    <row r="44" spans="1:27" ht="12.75" customHeight="1" x14ac:dyDescent="0.25">
      <c r="A44" s="13">
        <v>9</v>
      </c>
      <c r="C44" s="3" t="s">
        <v>51</v>
      </c>
      <c r="D44" s="20">
        <v>127</v>
      </c>
      <c r="E44" s="24">
        <v>0.12</v>
      </c>
      <c r="F44" s="25">
        <v>0.2</v>
      </c>
      <c r="G44" s="25">
        <v>0.34</v>
      </c>
      <c r="H44" s="25">
        <v>0.35</v>
      </c>
      <c r="I44" s="36">
        <v>2.9</v>
      </c>
      <c r="L44" s="19"/>
      <c r="N44" s="14" t="b">
        <v>0</v>
      </c>
      <c r="O44" s="14" t="b">
        <v>0</v>
      </c>
      <c r="P44" s="14" t="b">
        <v>1</v>
      </c>
      <c r="Q44" s="14" t="e">
        <v>#REF!</v>
      </c>
      <c r="R44" s="14" t="e">
        <v>#REF!</v>
      </c>
      <c r="S44" s="14" t="e">
        <v>#REF!</v>
      </c>
      <c r="T44" s="14" t="e">
        <v>#REF!</v>
      </c>
      <c r="U44" s="14" t="e">
        <v>#REF!</v>
      </c>
      <c r="V44" s="14" t="e">
        <v>#REF!</v>
      </c>
      <c r="W44" s="14" t="e">
        <v>#REF!</v>
      </c>
      <c r="X44" s="14" t="e">
        <v>#REF!</v>
      </c>
      <c r="Y44" s="14" t="e">
        <v>#REF!</v>
      </c>
      <c r="Z44" s="14" t="b">
        <v>1</v>
      </c>
      <c r="AA44" s="14" t="b">
        <v>1</v>
      </c>
    </row>
    <row r="45" spans="1:27" ht="12.75" customHeight="1" x14ac:dyDescent="0.25">
      <c r="A45" s="13">
        <v>9</v>
      </c>
      <c r="C45" s="3" t="s">
        <v>52</v>
      </c>
      <c r="D45" s="20">
        <v>1</v>
      </c>
      <c r="E45" s="24"/>
      <c r="F45" s="25"/>
      <c r="G45" s="25">
        <v>1</v>
      </c>
      <c r="H45" s="25"/>
      <c r="I45" s="36">
        <v>3</v>
      </c>
      <c r="L45" s="19"/>
      <c r="N45" s="14" t="b">
        <v>0</v>
      </c>
      <c r="O45" s="14" t="b">
        <v>0</v>
      </c>
      <c r="P45" s="14" t="b">
        <v>1</v>
      </c>
      <c r="Q45" s="14" t="e">
        <v>#REF!</v>
      </c>
      <c r="R45" s="14" t="e">
        <v>#REF!</v>
      </c>
      <c r="S45" s="14" t="e">
        <v>#REF!</v>
      </c>
      <c r="T45" s="14" t="e">
        <v>#REF!</v>
      </c>
      <c r="U45" s="14" t="e">
        <v>#REF!</v>
      </c>
      <c r="V45" s="14" t="e">
        <v>#REF!</v>
      </c>
      <c r="W45" s="14" t="e">
        <v>#REF!</v>
      </c>
      <c r="X45" s="14" t="e">
        <v>#REF!</v>
      </c>
      <c r="Y45" s="14" t="e">
        <v>#REF!</v>
      </c>
      <c r="Z45" s="14" t="b">
        <v>0</v>
      </c>
      <c r="AA45" s="14" t="b">
        <v>1</v>
      </c>
    </row>
    <row r="46" spans="1:27" ht="12.75" customHeight="1" x14ac:dyDescent="0.25">
      <c r="A46" s="13">
        <v>9</v>
      </c>
      <c r="C46" s="3" t="s">
        <v>53</v>
      </c>
      <c r="D46" s="20">
        <v>3</v>
      </c>
      <c r="E46" s="24"/>
      <c r="F46" s="25"/>
      <c r="G46" s="25">
        <v>0.67</v>
      </c>
      <c r="H46" s="25">
        <v>0.33</v>
      </c>
      <c r="I46" s="36">
        <v>3.3</v>
      </c>
      <c r="L46" s="19"/>
      <c r="N46" s="14" t="b">
        <v>0</v>
      </c>
      <c r="O46" s="14" t="b">
        <v>0</v>
      </c>
      <c r="P46" s="14" t="b">
        <v>1</v>
      </c>
      <c r="Q46" s="14" t="e">
        <v>#REF!</v>
      </c>
      <c r="R46" s="14" t="e">
        <v>#REF!</v>
      </c>
      <c r="S46" s="14" t="e">
        <v>#REF!</v>
      </c>
      <c r="T46" s="14" t="e">
        <v>#REF!</v>
      </c>
      <c r="U46" s="14" t="e">
        <v>#REF!</v>
      </c>
      <c r="V46" s="14" t="e">
        <v>#REF!</v>
      </c>
      <c r="W46" s="14" t="e">
        <v>#REF!</v>
      </c>
      <c r="X46" s="14" t="e">
        <v>#REF!</v>
      </c>
      <c r="Y46" s="14" t="e">
        <v>#REF!</v>
      </c>
      <c r="Z46" s="14" t="b">
        <v>1</v>
      </c>
      <c r="AA46" s="14" t="b">
        <v>1</v>
      </c>
    </row>
    <row r="47" spans="1:27" ht="12.75" customHeight="1" x14ac:dyDescent="0.25">
      <c r="A47" s="13">
        <v>9</v>
      </c>
      <c r="C47" s="3" t="s">
        <v>54</v>
      </c>
      <c r="D47" s="20">
        <v>6</v>
      </c>
      <c r="E47" s="24"/>
      <c r="F47" s="25">
        <v>0.33</v>
      </c>
      <c r="G47" s="25">
        <v>0.5</v>
      </c>
      <c r="H47" s="25">
        <v>0.17</v>
      </c>
      <c r="I47" s="36">
        <v>2.8</v>
      </c>
      <c r="L47" s="19"/>
      <c r="N47" s="14" t="b">
        <v>0</v>
      </c>
      <c r="O47" s="14" t="b">
        <v>1</v>
      </c>
      <c r="P47" s="14" t="b">
        <v>1</v>
      </c>
      <c r="Q47" s="14" t="e">
        <v>#REF!</v>
      </c>
      <c r="R47" s="14" t="e">
        <v>#REF!</v>
      </c>
      <c r="S47" s="14" t="e">
        <v>#REF!</v>
      </c>
      <c r="T47" s="14" t="e">
        <v>#REF!</v>
      </c>
      <c r="U47" s="14" t="e">
        <v>#REF!</v>
      </c>
      <c r="V47" s="14" t="e">
        <v>#REF!</v>
      </c>
      <c r="W47" s="14" t="e">
        <v>#REF!</v>
      </c>
      <c r="X47" s="14" t="e">
        <v>#REF!</v>
      </c>
      <c r="Y47" s="14" t="e">
        <v>#REF!</v>
      </c>
      <c r="Z47" s="14" t="b">
        <v>0</v>
      </c>
      <c r="AA47" s="14" t="b">
        <v>1</v>
      </c>
    </row>
    <row r="48" spans="1:27" ht="12.75" customHeight="1" x14ac:dyDescent="0.25">
      <c r="A48" s="13">
        <v>9</v>
      </c>
      <c r="C48" s="3" t="s">
        <v>55</v>
      </c>
      <c r="D48" s="20">
        <v>4</v>
      </c>
      <c r="E48" s="24">
        <v>0.25</v>
      </c>
      <c r="F48" s="25"/>
      <c r="G48" s="25">
        <v>0.5</v>
      </c>
      <c r="H48" s="25">
        <v>0.25</v>
      </c>
      <c r="I48" s="36">
        <v>2.8</v>
      </c>
      <c r="L48" s="19"/>
      <c r="N48" s="14" t="b">
        <v>1</v>
      </c>
      <c r="O48" s="14" t="b">
        <v>0</v>
      </c>
      <c r="P48" s="14" t="b">
        <v>1</v>
      </c>
      <c r="Q48" s="14" t="e">
        <v>#REF!</v>
      </c>
      <c r="R48" s="14" t="e">
        <v>#REF!</v>
      </c>
      <c r="S48" s="14" t="e">
        <v>#REF!</v>
      </c>
      <c r="T48" s="14" t="e">
        <v>#REF!</v>
      </c>
      <c r="U48" s="14" t="e">
        <v>#REF!</v>
      </c>
      <c r="V48" s="14" t="e">
        <v>#REF!</v>
      </c>
      <c r="W48" s="14" t="e">
        <v>#REF!</v>
      </c>
      <c r="X48" s="14" t="e">
        <v>#REF!</v>
      </c>
      <c r="Y48" s="14" t="e">
        <v>#REF!</v>
      </c>
      <c r="Z48" s="14" t="b">
        <v>1</v>
      </c>
      <c r="AA48" s="14" t="b">
        <v>1</v>
      </c>
    </row>
    <row r="49" spans="1:27" ht="12.75" customHeight="1" x14ac:dyDescent="0.25">
      <c r="A49" s="13">
        <v>9</v>
      </c>
      <c r="C49" s="3" t="s">
        <v>56</v>
      </c>
      <c r="D49" s="20">
        <v>5</v>
      </c>
      <c r="E49" s="24"/>
      <c r="F49" s="25">
        <v>0.6</v>
      </c>
      <c r="G49" s="25">
        <v>0.2</v>
      </c>
      <c r="H49" s="25">
        <v>0.2</v>
      </c>
      <c r="I49" s="36">
        <v>2.6</v>
      </c>
      <c r="L49" s="19"/>
      <c r="N49" s="14" t="b">
        <v>0</v>
      </c>
      <c r="O49" s="14" t="b">
        <v>1</v>
      </c>
      <c r="P49" s="14" t="b">
        <v>0</v>
      </c>
      <c r="Q49" s="14" t="e">
        <v>#REF!</v>
      </c>
      <c r="R49" s="14" t="e">
        <v>#REF!</v>
      </c>
      <c r="S49" s="14" t="e">
        <v>#REF!</v>
      </c>
      <c r="T49" s="14" t="e">
        <v>#REF!</v>
      </c>
      <c r="U49" s="14" t="e">
        <v>#REF!</v>
      </c>
      <c r="V49" s="14" t="e">
        <v>#REF!</v>
      </c>
      <c r="W49" s="14" t="e">
        <v>#REF!</v>
      </c>
      <c r="X49" s="14" t="e">
        <v>#REF!</v>
      </c>
      <c r="Y49" s="14" t="e">
        <v>#REF!</v>
      </c>
      <c r="Z49" s="14" t="b">
        <v>0</v>
      </c>
      <c r="AA49" s="14" t="b">
        <v>0</v>
      </c>
    </row>
    <row r="50" spans="1:27" ht="12.75" customHeight="1" x14ac:dyDescent="0.25">
      <c r="C50" s="10" t="s">
        <v>57</v>
      </c>
      <c r="D50" s="23"/>
      <c r="E50" s="24"/>
      <c r="F50" s="25"/>
      <c r="G50" s="25"/>
      <c r="H50" s="25"/>
      <c r="I50" s="36"/>
      <c r="L50" s="19"/>
    </row>
    <row r="51" spans="1:27" ht="12.75" customHeight="1" x14ac:dyDescent="0.25">
      <c r="A51" s="13">
        <v>10</v>
      </c>
      <c r="C51" s="3" t="s">
        <v>22</v>
      </c>
      <c r="D51" s="20">
        <v>25</v>
      </c>
      <c r="E51" s="24">
        <v>0.16</v>
      </c>
      <c r="F51" s="25">
        <v>0.12</v>
      </c>
      <c r="G51" s="25">
        <v>0.44</v>
      </c>
      <c r="H51" s="25">
        <v>0.28000000000000003</v>
      </c>
      <c r="I51" s="36">
        <v>2.8</v>
      </c>
      <c r="L51" s="19"/>
      <c r="N51" s="14" t="b">
        <v>0</v>
      </c>
      <c r="O51" s="14" t="b">
        <v>0</v>
      </c>
      <c r="P51" s="14" t="b">
        <v>1</v>
      </c>
      <c r="Q51" s="14" t="e">
        <v>#REF!</v>
      </c>
      <c r="R51" s="14" t="e">
        <v>#REF!</v>
      </c>
      <c r="S51" s="14" t="e">
        <v>#REF!</v>
      </c>
      <c r="T51" s="14" t="e">
        <v>#REF!</v>
      </c>
      <c r="U51" s="14" t="e">
        <v>#REF!</v>
      </c>
      <c r="V51" s="14" t="e">
        <v>#REF!</v>
      </c>
      <c r="W51" s="14" t="e">
        <v>#REF!</v>
      </c>
      <c r="X51" s="14" t="e">
        <v>#REF!</v>
      </c>
      <c r="Y51" s="14" t="e">
        <v>#REF!</v>
      </c>
      <c r="Z51" s="14" t="b">
        <v>0</v>
      </c>
      <c r="AA51" s="14" t="b">
        <v>0</v>
      </c>
    </row>
    <row r="52" spans="1:27" ht="12.75" customHeight="1" x14ac:dyDescent="0.25">
      <c r="A52" s="13">
        <v>10</v>
      </c>
      <c r="C52" s="3" t="s">
        <v>12</v>
      </c>
      <c r="D52" s="20">
        <v>121</v>
      </c>
      <c r="E52" s="24">
        <v>0.1</v>
      </c>
      <c r="F52" s="25">
        <v>0.22</v>
      </c>
      <c r="G52" s="25">
        <v>0.34</v>
      </c>
      <c r="H52" s="25">
        <v>0.34</v>
      </c>
      <c r="I52" s="36">
        <v>2.9</v>
      </c>
      <c r="L52" s="19"/>
      <c r="N52" s="14" t="b">
        <v>0</v>
      </c>
      <c r="O52" s="14" t="b">
        <v>1</v>
      </c>
      <c r="P52" s="14" t="b">
        <v>0</v>
      </c>
      <c r="Q52" s="14" t="e">
        <v>#REF!</v>
      </c>
      <c r="R52" s="14" t="e">
        <v>#REF!</v>
      </c>
      <c r="S52" s="14" t="e">
        <v>#REF!</v>
      </c>
      <c r="T52" s="14" t="e">
        <v>#REF!</v>
      </c>
      <c r="U52" s="14" t="e">
        <v>#REF!</v>
      </c>
      <c r="V52" s="14" t="e">
        <v>#REF!</v>
      </c>
      <c r="W52" s="14" t="e">
        <v>#REF!</v>
      </c>
      <c r="X52" s="14" t="e">
        <v>#REF!</v>
      </c>
      <c r="Y52" s="14" t="e">
        <v>#REF!</v>
      </c>
      <c r="Z52" s="14" t="b">
        <v>0</v>
      </c>
      <c r="AA52" s="14" t="b">
        <v>1</v>
      </c>
    </row>
    <row r="53" spans="1:27" ht="12.75" customHeight="1" x14ac:dyDescent="0.25">
      <c r="C53" s="10" t="s">
        <v>58</v>
      </c>
      <c r="D53" s="23"/>
      <c r="E53" s="24"/>
      <c r="F53" s="25"/>
      <c r="G53" s="25"/>
      <c r="H53" s="25"/>
      <c r="I53" s="36"/>
      <c r="L53" s="19"/>
    </row>
    <row r="54" spans="1:27" ht="12.75" customHeight="1" x14ac:dyDescent="0.25">
      <c r="A54" s="13">
        <v>11</v>
      </c>
      <c r="C54" s="3" t="s">
        <v>59</v>
      </c>
      <c r="D54" s="20">
        <v>18</v>
      </c>
      <c r="E54" s="24">
        <v>0.17</v>
      </c>
      <c r="F54" s="25">
        <v>0.17</v>
      </c>
      <c r="G54" s="25">
        <v>0.33</v>
      </c>
      <c r="H54" s="25">
        <v>0.33</v>
      </c>
      <c r="I54" s="36">
        <v>2.8</v>
      </c>
      <c r="L54" s="19"/>
      <c r="N54" s="14" t="b">
        <v>1</v>
      </c>
      <c r="O54" s="14" t="b">
        <v>0</v>
      </c>
      <c r="P54" s="14" t="b">
        <v>0</v>
      </c>
      <c r="Q54" s="14" t="e">
        <v>#REF!</v>
      </c>
      <c r="R54" s="14" t="e">
        <v>#REF!</v>
      </c>
      <c r="S54" s="14" t="e">
        <v>#REF!</v>
      </c>
      <c r="T54" s="14" t="e">
        <v>#REF!</v>
      </c>
      <c r="U54" s="14" t="e">
        <v>#REF!</v>
      </c>
      <c r="V54" s="14" t="e">
        <v>#REF!</v>
      </c>
      <c r="W54" s="14" t="e">
        <v>#REF!</v>
      </c>
      <c r="X54" s="14" t="e">
        <v>#REF!</v>
      </c>
      <c r="Y54" s="14" t="e">
        <v>#REF!</v>
      </c>
      <c r="Z54" s="14" t="b">
        <v>1</v>
      </c>
      <c r="AA54" s="14" t="b">
        <v>1</v>
      </c>
    </row>
    <row r="55" spans="1:27" ht="12.75" customHeight="1" x14ac:dyDescent="0.25">
      <c r="A55" s="13">
        <v>11</v>
      </c>
      <c r="C55" s="3" t="s">
        <v>60</v>
      </c>
      <c r="D55" s="20">
        <v>15</v>
      </c>
      <c r="E55" s="24">
        <v>7.0000000000000007E-2</v>
      </c>
      <c r="F55" s="25">
        <v>0.47</v>
      </c>
      <c r="G55" s="25">
        <v>0.27</v>
      </c>
      <c r="H55" s="25">
        <v>0.2</v>
      </c>
      <c r="I55" s="36">
        <v>2.6</v>
      </c>
      <c r="L55" s="19"/>
      <c r="N55" s="14" t="b">
        <v>0</v>
      </c>
      <c r="O55" s="14" t="b">
        <v>1</v>
      </c>
      <c r="P55" s="14" t="b">
        <v>0</v>
      </c>
      <c r="Q55" s="14" t="e">
        <v>#REF!</v>
      </c>
      <c r="R55" s="14" t="e">
        <v>#REF!</v>
      </c>
      <c r="S55" s="14" t="e">
        <v>#REF!</v>
      </c>
      <c r="T55" s="14" t="e">
        <v>#REF!</v>
      </c>
      <c r="U55" s="14" t="e">
        <v>#REF!</v>
      </c>
      <c r="V55" s="14" t="e">
        <v>#REF!</v>
      </c>
      <c r="W55" s="14" t="e">
        <v>#REF!</v>
      </c>
      <c r="X55" s="14" t="e">
        <v>#REF!</v>
      </c>
      <c r="Y55" s="14" t="e">
        <v>#REF!</v>
      </c>
      <c r="Z55" s="14" t="b">
        <v>0</v>
      </c>
      <c r="AA55" s="14" t="b">
        <v>1</v>
      </c>
    </row>
    <row r="56" spans="1:27" ht="12.75" customHeight="1" x14ac:dyDescent="0.25">
      <c r="A56" s="13">
        <v>11</v>
      </c>
      <c r="C56" s="3" t="s">
        <v>61</v>
      </c>
      <c r="D56" s="20">
        <v>14</v>
      </c>
      <c r="E56" s="24">
        <v>0.21</v>
      </c>
      <c r="F56" s="25">
        <v>0.21</v>
      </c>
      <c r="G56" s="25">
        <v>0.36</v>
      </c>
      <c r="H56" s="25">
        <v>0.21</v>
      </c>
      <c r="I56" s="36">
        <v>2.6</v>
      </c>
      <c r="L56" s="19"/>
      <c r="N56" s="14" t="b">
        <v>1</v>
      </c>
      <c r="O56" s="14" t="b">
        <v>0</v>
      </c>
      <c r="P56" s="14" t="b">
        <v>1</v>
      </c>
      <c r="Q56" s="14" t="e">
        <v>#REF!</v>
      </c>
      <c r="R56" s="14" t="e">
        <v>#REF!</v>
      </c>
      <c r="S56" s="14" t="e">
        <v>#REF!</v>
      </c>
      <c r="T56" s="14" t="e">
        <v>#REF!</v>
      </c>
      <c r="U56" s="14" t="e">
        <v>#REF!</v>
      </c>
      <c r="V56" s="14" t="e">
        <v>#REF!</v>
      </c>
      <c r="W56" s="14" t="e">
        <v>#REF!</v>
      </c>
      <c r="X56" s="14" t="e">
        <v>#REF!</v>
      </c>
      <c r="Y56" s="14" t="e">
        <v>#REF!</v>
      </c>
      <c r="Z56" s="14" t="b">
        <v>0</v>
      </c>
      <c r="AA56" s="14" t="b">
        <v>1</v>
      </c>
    </row>
    <row r="57" spans="1:27" ht="12.75" customHeight="1" x14ac:dyDescent="0.25">
      <c r="A57" s="13">
        <v>11</v>
      </c>
      <c r="C57" s="3" t="s">
        <v>62</v>
      </c>
      <c r="D57" s="20">
        <v>8</v>
      </c>
      <c r="E57" s="24">
        <v>0.25</v>
      </c>
      <c r="F57" s="25">
        <v>0.38</v>
      </c>
      <c r="G57" s="25">
        <v>0.38</v>
      </c>
      <c r="H57" s="25"/>
      <c r="I57" s="36">
        <v>2.1</v>
      </c>
      <c r="L57" s="19"/>
      <c r="N57" s="14" t="b">
        <v>1</v>
      </c>
      <c r="O57" s="14" t="b">
        <v>1</v>
      </c>
      <c r="P57" s="14" t="b">
        <v>1</v>
      </c>
      <c r="Q57" s="14" t="e">
        <v>#REF!</v>
      </c>
      <c r="R57" s="14" t="e">
        <v>#REF!</v>
      </c>
      <c r="S57" s="14" t="e">
        <v>#REF!</v>
      </c>
      <c r="T57" s="14" t="e">
        <v>#REF!</v>
      </c>
      <c r="U57" s="14" t="e">
        <v>#REF!</v>
      </c>
      <c r="V57" s="14" t="e">
        <v>#REF!</v>
      </c>
      <c r="W57" s="14" t="e">
        <v>#REF!</v>
      </c>
      <c r="X57" s="14" t="e">
        <v>#REF!</v>
      </c>
      <c r="Y57" s="14" t="e">
        <v>#REF!</v>
      </c>
      <c r="Z57" s="14" t="b">
        <v>0</v>
      </c>
      <c r="AA57" s="14" t="b">
        <v>0</v>
      </c>
    </row>
    <row r="58" spans="1:27" ht="12.75" customHeight="1" x14ac:dyDescent="0.25">
      <c r="A58" s="13">
        <v>11</v>
      </c>
      <c r="C58" s="3" t="s">
        <v>63</v>
      </c>
      <c r="D58" s="20">
        <v>82</v>
      </c>
      <c r="E58" s="24">
        <v>7.0000000000000007E-2</v>
      </c>
      <c r="F58" s="25">
        <v>0.17</v>
      </c>
      <c r="G58" s="25">
        <v>0.35</v>
      </c>
      <c r="H58" s="25">
        <v>0.4</v>
      </c>
      <c r="I58" s="36">
        <v>3.1</v>
      </c>
      <c r="L58" s="19"/>
      <c r="N58" s="14" t="b">
        <v>0</v>
      </c>
      <c r="O58" s="14" t="b">
        <v>0</v>
      </c>
      <c r="P58" s="14" t="b">
        <v>1</v>
      </c>
      <c r="Q58" s="14" t="e">
        <v>#REF!</v>
      </c>
      <c r="R58" s="14" t="e">
        <v>#REF!</v>
      </c>
      <c r="S58" s="14" t="e">
        <v>#REF!</v>
      </c>
      <c r="T58" s="14" t="e">
        <v>#REF!</v>
      </c>
      <c r="U58" s="14" t="e">
        <v>#REF!</v>
      </c>
      <c r="V58" s="14" t="e">
        <v>#REF!</v>
      </c>
      <c r="W58" s="14" t="e">
        <v>#REF!</v>
      </c>
      <c r="X58" s="14" t="e">
        <v>#REF!</v>
      </c>
      <c r="Y58" s="14" t="e">
        <v>#REF!</v>
      </c>
      <c r="Z58" s="14" t="b">
        <v>1</v>
      </c>
      <c r="AA58" s="14" t="b">
        <v>1</v>
      </c>
    </row>
    <row r="59" spans="1:27" ht="12.75" customHeight="1" x14ac:dyDescent="0.25">
      <c r="A59" s="13">
        <v>11</v>
      </c>
      <c r="C59" s="3" t="s">
        <v>64</v>
      </c>
      <c r="D59" s="20">
        <v>22</v>
      </c>
      <c r="E59" s="24">
        <v>0.18</v>
      </c>
      <c r="F59" s="25">
        <v>0.18</v>
      </c>
      <c r="G59" s="25">
        <v>0.36</v>
      </c>
      <c r="H59" s="25">
        <v>0.27</v>
      </c>
      <c r="I59" s="36">
        <v>2.7</v>
      </c>
      <c r="L59" s="19"/>
      <c r="N59" s="14" t="b">
        <v>1</v>
      </c>
      <c r="O59" s="14" t="b">
        <v>0</v>
      </c>
      <c r="P59" s="14" t="b">
        <v>1</v>
      </c>
      <c r="Q59" s="14" t="e">
        <v>#REF!</v>
      </c>
      <c r="R59" s="14" t="e">
        <v>#REF!</v>
      </c>
      <c r="S59" s="14" t="e">
        <v>#REF!</v>
      </c>
      <c r="T59" s="14" t="e">
        <v>#REF!</v>
      </c>
      <c r="U59" s="14" t="e">
        <v>#REF!</v>
      </c>
      <c r="V59" s="14" t="e">
        <v>#REF!</v>
      </c>
      <c r="W59" s="14" t="e">
        <v>#REF!</v>
      </c>
      <c r="X59" s="14" t="e">
        <v>#REF!</v>
      </c>
      <c r="Y59" s="14" t="e">
        <v>#REF!</v>
      </c>
      <c r="Z59" s="14" t="b">
        <v>1</v>
      </c>
      <c r="AA59" s="14" t="b">
        <v>1</v>
      </c>
    </row>
    <row r="60" spans="1:27" ht="12.75" customHeight="1" x14ac:dyDescent="0.25">
      <c r="C60" s="10" t="s">
        <v>65</v>
      </c>
      <c r="D60" s="23"/>
      <c r="E60" s="24"/>
      <c r="F60" s="25"/>
      <c r="G60" s="25"/>
      <c r="H60" s="25"/>
      <c r="I60" s="36"/>
      <c r="L60" s="19"/>
    </row>
    <row r="61" spans="1:27" ht="12.75" customHeight="1" x14ac:dyDescent="0.25">
      <c r="A61" s="13">
        <v>12</v>
      </c>
      <c r="C61" s="3" t="s">
        <v>66</v>
      </c>
      <c r="D61" s="20">
        <v>7</v>
      </c>
      <c r="E61" s="24"/>
      <c r="F61" s="25">
        <v>0.43</v>
      </c>
      <c r="G61" s="25">
        <v>0.43</v>
      </c>
      <c r="H61" s="25">
        <v>0.14000000000000001</v>
      </c>
      <c r="I61" s="36">
        <v>2.7</v>
      </c>
      <c r="L61" s="19"/>
      <c r="N61" s="14" t="b">
        <v>0</v>
      </c>
      <c r="O61" s="14" t="b">
        <v>1</v>
      </c>
      <c r="P61" s="14" t="b">
        <v>1</v>
      </c>
      <c r="Q61" s="14" t="e">
        <v>#REF!</v>
      </c>
      <c r="R61" s="14" t="e">
        <v>#REF!</v>
      </c>
      <c r="S61" s="14" t="e">
        <v>#REF!</v>
      </c>
      <c r="T61" s="14" t="e">
        <v>#REF!</v>
      </c>
      <c r="U61" s="14" t="e">
        <v>#REF!</v>
      </c>
      <c r="V61" s="14" t="e">
        <v>#REF!</v>
      </c>
      <c r="W61" s="14" t="e">
        <v>#REF!</v>
      </c>
      <c r="X61" s="14" t="e">
        <v>#REF!</v>
      </c>
      <c r="Y61" s="14" t="e">
        <v>#REF!</v>
      </c>
      <c r="Z61" s="14" t="b">
        <v>0</v>
      </c>
      <c r="AA61" s="14" t="b">
        <v>0</v>
      </c>
    </row>
    <row r="62" spans="1:27" ht="12.75" customHeight="1" x14ac:dyDescent="0.25">
      <c r="A62" s="13">
        <v>12</v>
      </c>
      <c r="C62" s="3" t="s">
        <v>67</v>
      </c>
      <c r="D62" s="20">
        <v>41</v>
      </c>
      <c r="E62" s="24">
        <v>0.15</v>
      </c>
      <c r="F62" s="25">
        <v>0.17</v>
      </c>
      <c r="G62" s="25">
        <v>0.37</v>
      </c>
      <c r="H62" s="25">
        <v>0.32</v>
      </c>
      <c r="I62" s="36">
        <v>2.9</v>
      </c>
      <c r="L62" s="19"/>
      <c r="N62" s="14" t="b">
        <v>0</v>
      </c>
      <c r="O62" s="14" t="b">
        <v>0</v>
      </c>
      <c r="P62" s="14" t="b">
        <v>0</v>
      </c>
      <c r="Q62" s="14" t="e">
        <v>#REF!</v>
      </c>
      <c r="R62" s="14" t="e">
        <v>#REF!</v>
      </c>
      <c r="S62" s="14" t="e">
        <v>#REF!</v>
      </c>
      <c r="T62" s="14" t="e">
        <v>#REF!</v>
      </c>
      <c r="U62" s="14" t="e">
        <v>#REF!</v>
      </c>
      <c r="V62" s="14" t="e">
        <v>#REF!</v>
      </c>
      <c r="W62" s="14" t="e">
        <v>#REF!</v>
      </c>
      <c r="X62" s="14" t="e">
        <v>#REF!</v>
      </c>
      <c r="Y62" s="14" t="e">
        <v>#REF!</v>
      </c>
      <c r="Z62" s="14" t="b">
        <v>1</v>
      </c>
      <c r="AA62" s="14" t="b">
        <v>1</v>
      </c>
    </row>
    <row r="63" spans="1:27" ht="12.75" customHeight="1" x14ac:dyDescent="0.25">
      <c r="A63" s="13">
        <v>12</v>
      </c>
      <c r="C63" s="3" t="s">
        <v>68</v>
      </c>
      <c r="D63" s="20">
        <v>98</v>
      </c>
      <c r="E63" s="24">
        <v>0.1</v>
      </c>
      <c r="F63" s="25">
        <v>0.2</v>
      </c>
      <c r="G63" s="25">
        <v>0.35</v>
      </c>
      <c r="H63" s="25">
        <v>0.35</v>
      </c>
      <c r="I63" s="36">
        <v>2.9</v>
      </c>
      <c r="L63" s="19"/>
      <c r="N63" s="14" t="b">
        <v>0</v>
      </c>
      <c r="O63" s="14" t="b">
        <v>0</v>
      </c>
      <c r="P63" s="14" t="b">
        <v>0</v>
      </c>
      <c r="Q63" s="14" t="e">
        <v>#REF!</v>
      </c>
      <c r="R63" s="14" t="e">
        <v>#REF!</v>
      </c>
      <c r="S63" s="14" t="e">
        <v>#REF!</v>
      </c>
      <c r="T63" s="14" t="e">
        <v>#REF!</v>
      </c>
      <c r="U63" s="14" t="e">
        <v>#REF!</v>
      </c>
      <c r="V63" s="14" t="e">
        <v>#REF!</v>
      </c>
      <c r="W63" s="14" t="e">
        <v>#REF!</v>
      </c>
      <c r="X63" s="14" t="e">
        <v>#REF!</v>
      </c>
      <c r="Y63" s="14" t="e">
        <v>#REF!</v>
      </c>
      <c r="Z63" s="14" t="b">
        <v>1</v>
      </c>
      <c r="AA63" s="14" t="b">
        <v>1</v>
      </c>
    </row>
    <row r="64" spans="1:27" ht="12.75" customHeight="1" x14ac:dyDescent="0.25">
      <c r="C64" s="10" t="s">
        <v>73</v>
      </c>
      <c r="D64" s="23"/>
      <c r="E64" s="24"/>
      <c r="F64" s="25"/>
      <c r="G64" s="25"/>
      <c r="H64" s="25"/>
      <c r="I64" s="36"/>
      <c r="L64" s="19"/>
    </row>
    <row r="65" spans="1:27" ht="12.75" customHeight="1" x14ac:dyDescent="0.25">
      <c r="A65" s="13">
        <v>13</v>
      </c>
      <c r="C65" s="3" t="s">
        <v>70</v>
      </c>
      <c r="D65" s="20">
        <v>9</v>
      </c>
      <c r="E65" s="24">
        <v>0.11</v>
      </c>
      <c r="F65" s="25">
        <v>0.11</v>
      </c>
      <c r="G65" s="25">
        <v>0.56000000000000005</v>
      </c>
      <c r="H65" s="25">
        <v>0.22</v>
      </c>
      <c r="I65" s="36">
        <v>2.9</v>
      </c>
      <c r="L65" s="19"/>
      <c r="N65" s="14" t="b">
        <v>0</v>
      </c>
      <c r="O65" s="14" t="b">
        <v>0</v>
      </c>
      <c r="P65" s="14" t="b">
        <v>1</v>
      </c>
      <c r="Q65" s="14" t="e">
        <v>#REF!</v>
      </c>
      <c r="R65" s="14" t="e">
        <v>#REF!</v>
      </c>
      <c r="S65" s="14" t="e">
        <v>#REF!</v>
      </c>
      <c r="T65" s="14" t="e">
        <v>#REF!</v>
      </c>
      <c r="U65" s="14" t="e">
        <v>#REF!</v>
      </c>
      <c r="V65" s="14" t="e">
        <v>#REF!</v>
      </c>
      <c r="W65" s="14" t="e">
        <v>#REF!</v>
      </c>
      <c r="X65" s="14" t="e">
        <v>#REF!</v>
      </c>
      <c r="Y65" s="14" t="e">
        <v>#REF!</v>
      </c>
      <c r="Z65" s="14" t="b">
        <v>0</v>
      </c>
      <c r="AA65" s="14" t="b">
        <v>0</v>
      </c>
    </row>
    <row r="66" spans="1:27" ht="12.75" customHeight="1" x14ac:dyDescent="0.25">
      <c r="A66" s="13">
        <v>13</v>
      </c>
      <c r="C66" s="3" t="s">
        <v>71</v>
      </c>
      <c r="D66" s="20">
        <v>61</v>
      </c>
      <c r="E66" s="24">
        <v>0.1</v>
      </c>
      <c r="F66" s="25">
        <v>0.2</v>
      </c>
      <c r="G66" s="25">
        <v>0.36</v>
      </c>
      <c r="H66" s="25">
        <v>0.34</v>
      </c>
      <c r="I66" s="36">
        <v>3</v>
      </c>
      <c r="L66" s="19"/>
      <c r="N66" s="14" t="b">
        <v>0</v>
      </c>
      <c r="O66" s="14" t="b">
        <v>1</v>
      </c>
      <c r="P66" s="14" t="b">
        <v>0</v>
      </c>
      <c r="Q66" s="14" t="e">
        <v>#REF!</v>
      </c>
      <c r="R66" s="14" t="e">
        <v>#REF!</v>
      </c>
      <c r="S66" s="14" t="e">
        <v>#REF!</v>
      </c>
      <c r="T66" s="14" t="e">
        <v>#REF!</v>
      </c>
      <c r="U66" s="14" t="e">
        <v>#REF!</v>
      </c>
      <c r="V66" s="14" t="e">
        <v>#REF!</v>
      </c>
      <c r="W66" s="14" t="e">
        <v>#REF!</v>
      </c>
      <c r="X66" s="14" t="e">
        <v>#REF!</v>
      </c>
      <c r="Y66" s="14" t="e">
        <v>#REF!</v>
      </c>
      <c r="Z66" s="14" t="b">
        <v>1</v>
      </c>
      <c r="AA66" s="14" t="b">
        <v>1</v>
      </c>
    </row>
    <row r="67" spans="1:27" ht="12.75" customHeight="1" x14ac:dyDescent="0.25">
      <c r="A67" s="13">
        <v>13</v>
      </c>
      <c r="C67" s="3" t="s">
        <v>72</v>
      </c>
      <c r="D67" s="20">
        <v>76</v>
      </c>
      <c r="E67" s="24">
        <v>0.12</v>
      </c>
      <c r="F67" s="25">
        <v>0.22</v>
      </c>
      <c r="G67" s="25">
        <v>0.33</v>
      </c>
      <c r="H67" s="25">
        <v>0.33</v>
      </c>
      <c r="I67" s="36">
        <v>2.9</v>
      </c>
      <c r="L67" s="19"/>
      <c r="N67" s="14" t="b">
        <v>0</v>
      </c>
      <c r="O67" s="14" t="b">
        <v>1</v>
      </c>
      <c r="P67" s="14" t="b">
        <v>0</v>
      </c>
      <c r="Q67" s="14" t="e">
        <v>#REF!</v>
      </c>
      <c r="R67" s="14" t="e">
        <v>#REF!</v>
      </c>
      <c r="S67" s="14" t="e">
        <v>#REF!</v>
      </c>
      <c r="T67" s="14" t="e">
        <v>#REF!</v>
      </c>
      <c r="U67" s="14" t="e">
        <v>#REF!</v>
      </c>
      <c r="V67" s="14" t="e">
        <v>#REF!</v>
      </c>
      <c r="W67" s="14" t="e">
        <v>#REF!</v>
      </c>
      <c r="X67" s="14" t="e">
        <v>#REF!</v>
      </c>
      <c r="Y67" s="14" t="e">
        <v>#REF!</v>
      </c>
      <c r="Z67" s="14" t="b">
        <v>1</v>
      </c>
      <c r="AA67" s="14" t="b">
        <v>0</v>
      </c>
    </row>
    <row r="68" spans="1:27" ht="12.75" customHeight="1" x14ac:dyDescent="0.25">
      <c r="C68" s="10" t="s">
        <v>74</v>
      </c>
      <c r="D68" s="23"/>
      <c r="E68" s="24"/>
      <c r="F68" s="25"/>
      <c r="G68" s="25"/>
      <c r="H68" s="25"/>
      <c r="I68" s="36"/>
      <c r="L68" s="19"/>
    </row>
    <row r="69" spans="1:27" ht="12.75" customHeight="1" x14ac:dyDescent="0.25">
      <c r="A69" s="13">
        <v>14</v>
      </c>
      <c r="C69" s="3" t="s">
        <v>22</v>
      </c>
      <c r="D69" s="20">
        <v>59</v>
      </c>
      <c r="E69" s="24">
        <v>0.15</v>
      </c>
      <c r="F69" s="25">
        <v>0.25</v>
      </c>
      <c r="G69" s="25">
        <v>0.36</v>
      </c>
      <c r="H69" s="25">
        <v>0.24</v>
      </c>
      <c r="I69" s="36">
        <v>2.7</v>
      </c>
      <c r="L69" s="19"/>
      <c r="N69" s="14" t="b">
        <v>1</v>
      </c>
      <c r="O69" s="14" t="b">
        <v>1</v>
      </c>
      <c r="P69" s="14" t="b">
        <v>0</v>
      </c>
      <c r="Q69" s="14" t="e">
        <v>#REF!</v>
      </c>
      <c r="R69" s="14" t="e">
        <v>#REF!</v>
      </c>
      <c r="S69" s="14" t="e">
        <v>#REF!</v>
      </c>
      <c r="T69" s="14" t="e">
        <v>#REF!</v>
      </c>
      <c r="U69" s="14" t="e">
        <v>#REF!</v>
      </c>
      <c r="V69" s="14" t="e">
        <v>#REF!</v>
      </c>
      <c r="W69" s="14" t="e">
        <v>#REF!</v>
      </c>
      <c r="X69" s="14" t="e">
        <v>#REF!</v>
      </c>
      <c r="Y69" s="14" t="e">
        <v>#REF!</v>
      </c>
      <c r="Z69" s="14" t="b">
        <v>0</v>
      </c>
      <c r="AA69" s="14" t="b">
        <v>0</v>
      </c>
    </row>
    <row r="70" spans="1:27" ht="12.75" customHeight="1" x14ac:dyDescent="0.25">
      <c r="A70" s="13">
        <v>14</v>
      </c>
      <c r="C70" s="3" t="s">
        <v>12</v>
      </c>
      <c r="D70" s="20">
        <v>87</v>
      </c>
      <c r="E70" s="24">
        <v>0.08</v>
      </c>
      <c r="F70" s="25">
        <v>0.17</v>
      </c>
      <c r="G70" s="25">
        <v>0.36</v>
      </c>
      <c r="H70" s="25">
        <v>0.39</v>
      </c>
      <c r="I70" s="36">
        <v>3.1</v>
      </c>
      <c r="L70" s="19"/>
      <c r="N70" s="14" t="b">
        <v>0</v>
      </c>
      <c r="O70" s="14" t="b">
        <v>0</v>
      </c>
      <c r="P70" s="14" t="b">
        <v>0</v>
      </c>
      <c r="Q70" s="14" t="e">
        <v>#REF!</v>
      </c>
      <c r="R70" s="14" t="e">
        <v>#REF!</v>
      </c>
      <c r="S70" s="14" t="e">
        <v>#REF!</v>
      </c>
      <c r="T70" s="14" t="e">
        <v>#REF!</v>
      </c>
      <c r="U70" s="14" t="e">
        <v>#REF!</v>
      </c>
      <c r="V70" s="14" t="e">
        <v>#REF!</v>
      </c>
      <c r="W70" s="14" t="e">
        <v>#REF!</v>
      </c>
      <c r="X70" s="14" t="e">
        <v>#REF!</v>
      </c>
      <c r="Y70" s="14" t="e">
        <v>#REF!</v>
      </c>
      <c r="Z70" s="14" t="b">
        <v>1</v>
      </c>
      <c r="AA70" s="14" t="b">
        <v>1</v>
      </c>
    </row>
    <row r="71" spans="1:27" ht="12.75" customHeight="1" x14ac:dyDescent="0.25">
      <c r="C71" s="10" t="s">
        <v>75</v>
      </c>
      <c r="D71" s="23"/>
      <c r="E71" s="24"/>
      <c r="F71" s="25"/>
      <c r="G71" s="25"/>
      <c r="H71" s="25"/>
      <c r="I71" s="36"/>
      <c r="L71" s="19"/>
    </row>
    <row r="72" spans="1:27" ht="12.75" customHeight="1" x14ac:dyDescent="0.25">
      <c r="A72" s="13">
        <v>15</v>
      </c>
      <c r="C72" s="3" t="s">
        <v>76</v>
      </c>
      <c r="D72" s="20">
        <v>36</v>
      </c>
      <c r="E72" s="24">
        <v>0.22</v>
      </c>
      <c r="F72" s="25">
        <v>0.17</v>
      </c>
      <c r="G72" s="25">
        <v>0.44</v>
      </c>
      <c r="H72" s="25">
        <v>0.17</v>
      </c>
      <c r="I72" s="36">
        <v>2.6</v>
      </c>
      <c r="L72" s="19"/>
      <c r="N72" s="14" t="b">
        <v>1</v>
      </c>
      <c r="O72" s="14" t="b">
        <v>0</v>
      </c>
      <c r="P72" s="14" t="b">
        <v>1</v>
      </c>
      <c r="Q72" s="14" t="e">
        <v>#REF!</v>
      </c>
      <c r="R72" s="14" t="e">
        <v>#REF!</v>
      </c>
      <c r="S72" s="14" t="e">
        <v>#REF!</v>
      </c>
      <c r="T72" s="14" t="e">
        <v>#REF!</v>
      </c>
      <c r="U72" s="14" t="e">
        <v>#REF!</v>
      </c>
      <c r="V72" s="14" t="e">
        <v>#REF!</v>
      </c>
      <c r="W72" s="14" t="e">
        <v>#REF!</v>
      </c>
      <c r="X72" s="14" t="e">
        <v>#REF!</v>
      </c>
      <c r="Y72" s="14" t="e">
        <v>#REF!</v>
      </c>
      <c r="Z72" s="14" t="b">
        <v>0</v>
      </c>
      <c r="AA72" s="14" t="b">
        <v>0</v>
      </c>
    </row>
    <row r="73" spans="1:27" ht="12.75" customHeight="1" x14ac:dyDescent="0.25">
      <c r="A73" s="13">
        <v>15</v>
      </c>
      <c r="C73" s="3" t="s">
        <v>77</v>
      </c>
      <c r="D73" s="20">
        <v>47</v>
      </c>
      <c r="E73" s="24">
        <v>0.04</v>
      </c>
      <c r="F73" s="25">
        <v>0.23</v>
      </c>
      <c r="G73" s="25">
        <v>0.3</v>
      </c>
      <c r="H73" s="25">
        <v>0.43</v>
      </c>
      <c r="I73" s="36">
        <v>3.1</v>
      </c>
      <c r="L73" s="19"/>
      <c r="N73" s="14" t="b">
        <v>0</v>
      </c>
      <c r="O73" s="14" t="b">
        <v>0</v>
      </c>
      <c r="P73" s="14" t="b">
        <v>0</v>
      </c>
      <c r="Q73" s="14" t="e">
        <v>#REF!</v>
      </c>
      <c r="R73" s="14" t="e">
        <v>#REF!</v>
      </c>
      <c r="S73" s="14" t="e">
        <v>#REF!</v>
      </c>
      <c r="T73" s="14" t="e">
        <v>#REF!</v>
      </c>
      <c r="U73" s="14" t="e">
        <v>#REF!</v>
      </c>
      <c r="V73" s="14" t="e">
        <v>#REF!</v>
      </c>
      <c r="W73" s="14" t="e">
        <v>#REF!</v>
      </c>
      <c r="X73" s="14" t="e">
        <v>#REF!</v>
      </c>
      <c r="Y73" s="14" t="e">
        <v>#REF!</v>
      </c>
      <c r="Z73" s="14" t="b">
        <v>1</v>
      </c>
      <c r="AA73" s="14" t="b">
        <v>1</v>
      </c>
    </row>
    <row r="74" spans="1:27" ht="12.75" customHeight="1" x14ac:dyDescent="0.25">
      <c r="A74" s="13">
        <v>15</v>
      </c>
      <c r="C74" s="3" t="s">
        <v>78</v>
      </c>
      <c r="D74" s="20">
        <v>63</v>
      </c>
      <c r="E74" s="24">
        <v>0.1</v>
      </c>
      <c r="F74" s="25">
        <v>0.21</v>
      </c>
      <c r="G74" s="25">
        <v>0.35</v>
      </c>
      <c r="H74" s="25">
        <v>0.35</v>
      </c>
      <c r="I74" s="36">
        <v>3</v>
      </c>
      <c r="L74" s="19"/>
      <c r="N74" s="14" t="b">
        <v>0</v>
      </c>
      <c r="O74" s="14" t="b">
        <v>0</v>
      </c>
      <c r="P74" s="14" t="b">
        <v>0</v>
      </c>
      <c r="Q74" s="14" t="e">
        <v>#REF!</v>
      </c>
      <c r="R74" s="14" t="e">
        <v>#REF!</v>
      </c>
      <c r="S74" s="14" t="e">
        <v>#REF!</v>
      </c>
      <c r="T74" s="14" t="e">
        <v>#REF!</v>
      </c>
      <c r="U74" s="14" t="e">
        <v>#REF!</v>
      </c>
      <c r="V74" s="14" t="e">
        <v>#REF!</v>
      </c>
      <c r="W74" s="14" t="e">
        <v>#REF!</v>
      </c>
      <c r="X74" s="14" t="e">
        <v>#REF!</v>
      </c>
      <c r="Y74" s="14" t="e">
        <v>#REF!</v>
      </c>
      <c r="Z74" s="14" t="b">
        <v>1</v>
      </c>
      <c r="AA74" s="14" t="b">
        <v>1</v>
      </c>
    </row>
    <row r="75" spans="1:27" ht="12.75" customHeight="1" x14ac:dyDescent="0.25">
      <c r="C75" s="10" t="s">
        <v>81</v>
      </c>
      <c r="D75" s="23"/>
      <c r="E75" s="24"/>
      <c r="F75" s="25"/>
      <c r="G75" s="25"/>
      <c r="H75" s="25"/>
      <c r="I75" s="36"/>
      <c r="L75" s="19"/>
    </row>
    <row r="76" spans="1:27" ht="12.75" customHeight="1" x14ac:dyDescent="0.25">
      <c r="A76" s="13">
        <v>16</v>
      </c>
      <c r="C76" s="3" t="s">
        <v>76</v>
      </c>
      <c r="D76" s="20">
        <v>8</v>
      </c>
      <c r="E76" s="24">
        <v>0.25</v>
      </c>
      <c r="F76" s="25">
        <v>0.38</v>
      </c>
      <c r="G76" s="25">
        <v>0.13</v>
      </c>
      <c r="H76" s="25">
        <v>0.25</v>
      </c>
      <c r="I76" s="36">
        <v>2.4</v>
      </c>
      <c r="L76" s="19"/>
      <c r="N76" s="14" t="b">
        <v>1</v>
      </c>
      <c r="O76" s="14" t="b">
        <v>1</v>
      </c>
      <c r="P76" s="14" t="b">
        <v>0</v>
      </c>
      <c r="Q76" s="14" t="e">
        <v>#REF!</v>
      </c>
      <c r="R76" s="14" t="e">
        <v>#REF!</v>
      </c>
      <c r="S76" s="14" t="e">
        <v>#REF!</v>
      </c>
      <c r="T76" s="14" t="e">
        <v>#REF!</v>
      </c>
      <c r="U76" s="14" t="e">
        <v>#REF!</v>
      </c>
      <c r="V76" s="14" t="e">
        <v>#REF!</v>
      </c>
      <c r="W76" s="14" t="e">
        <v>#REF!</v>
      </c>
      <c r="X76" s="14" t="e">
        <v>#REF!</v>
      </c>
      <c r="Y76" s="14" t="e">
        <v>#REF!</v>
      </c>
      <c r="Z76" s="14" t="b">
        <v>0</v>
      </c>
      <c r="AA76" s="14" t="b">
        <v>0</v>
      </c>
    </row>
    <row r="77" spans="1:27" ht="12.75" customHeight="1" x14ac:dyDescent="0.25">
      <c r="A77" s="13">
        <v>16</v>
      </c>
      <c r="C77" s="3" t="s">
        <v>79</v>
      </c>
      <c r="D77" s="20">
        <v>11</v>
      </c>
      <c r="E77" s="24">
        <v>0.09</v>
      </c>
      <c r="F77" s="25">
        <v>0.45</v>
      </c>
      <c r="G77" s="25">
        <v>0.18</v>
      </c>
      <c r="H77" s="25">
        <v>0.27</v>
      </c>
      <c r="I77" s="36">
        <v>2.6</v>
      </c>
      <c r="L77" s="19"/>
      <c r="N77" s="14" t="b">
        <v>0</v>
      </c>
      <c r="O77" s="14" t="b">
        <v>1</v>
      </c>
      <c r="P77" s="14" t="b">
        <v>0</v>
      </c>
      <c r="Q77" s="14" t="e">
        <v>#REF!</v>
      </c>
      <c r="R77" s="14" t="e">
        <v>#REF!</v>
      </c>
      <c r="S77" s="14" t="e">
        <v>#REF!</v>
      </c>
      <c r="T77" s="14" t="e">
        <v>#REF!</v>
      </c>
      <c r="U77" s="14" t="e">
        <v>#REF!</v>
      </c>
      <c r="V77" s="14" t="e">
        <v>#REF!</v>
      </c>
      <c r="W77" s="14" t="e">
        <v>#REF!</v>
      </c>
      <c r="X77" s="14" t="e">
        <v>#REF!</v>
      </c>
      <c r="Y77" s="14" t="e">
        <v>#REF!</v>
      </c>
      <c r="Z77" s="14" t="b">
        <v>0</v>
      </c>
      <c r="AA77" s="14" t="b">
        <v>1</v>
      </c>
    </row>
    <row r="78" spans="1:27" ht="12.75" customHeight="1" x14ac:dyDescent="0.25">
      <c r="A78" s="13">
        <v>16</v>
      </c>
      <c r="C78" s="3" t="s">
        <v>78</v>
      </c>
      <c r="D78" s="20">
        <v>111</v>
      </c>
      <c r="E78" s="24">
        <v>0.1</v>
      </c>
      <c r="F78" s="25">
        <v>0.2</v>
      </c>
      <c r="G78" s="25">
        <v>0.37</v>
      </c>
      <c r="H78" s="25">
        <v>0.33</v>
      </c>
      <c r="I78" s="36">
        <v>2.9</v>
      </c>
      <c r="L78" s="19"/>
      <c r="N78" s="14" t="b">
        <v>0</v>
      </c>
      <c r="O78" s="14" t="b">
        <v>0</v>
      </c>
      <c r="P78" s="14" t="b">
        <v>1</v>
      </c>
      <c r="Q78" s="14" t="e">
        <v>#REF!</v>
      </c>
      <c r="R78" s="14" t="e">
        <v>#REF!</v>
      </c>
      <c r="S78" s="14" t="e">
        <v>#REF!</v>
      </c>
      <c r="T78" s="14" t="e">
        <v>#REF!</v>
      </c>
      <c r="U78" s="14" t="e">
        <v>#REF!</v>
      </c>
      <c r="V78" s="14" t="e">
        <v>#REF!</v>
      </c>
      <c r="W78" s="14" t="e">
        <v>#REF!</v>
      </c>
      <c r="X78" s="14" t="e">
        <v>#REF!</v>
      </c>
      <c r="Y78" s="14" t="e">
        <v>#REF!</v>
      </c>
      <c r="Z78" s="14" t="b">
        <v>1</v>
      </c>
      <c r="AA78" s="14" t="b">
        <v>1</v>
      </c>
    </row>
    <row r="79" spans="1:27" ht="12.75" customHeight="1" x14ac:dyDescent="0.25">
      <c r="A79" s="13">
        <v>16</v>
      </c>
      <c r="C79" s="3" t="s">
        <v>80</v>
      </c>
      <c r="D79" s="20">
        <v>16</v>
      </c>
      <c r="E79" s="24">
        <v>0.13</v>
      </c>
      <c r="F79" s="25"/>
      <c r="G79" s="25">
        <v>0.5</v>
      </c>
      <c r="H79" s="25">
        <v>0.38</v>
      </c>
      <c r="I79" s="36">
        <v>3.1</v>
      </c>
      <c r="L79" s="19"/>
      <c r="N79" s="14" t="b">
        <v>0</v>
      </c>
      <c r="O79" s="14" t="b">
        <v>0</v>
      </c>
      <c r="P79" s="14" t="b">
        <v>1</v>
      </c>
      <c r="Q79" s="14" t="e">
        <v>#REF!</v>
      </c>
      <c r="R79" s="14" t="e">
        <v>#REF!</v>
      </c>
      <c r="S79" s="14" t="e">
        <v>#REF!</v>
      </c>
      <c r="T79" s="14" t="e">
        <v>#REF!</v>
      </c>
      <c r="U79" s="14" t="e">
        <v>#REF!</v>
      </c>
      <c r="V79" s="14" t="e">
        <v>#REF!</v>
      </c>
      <c r="W79" s="14" t="e">
        <v>#REF!</v>
      </c>
      <c r="X79" s="14" t="e">
        <v>#REF!</v>
      </c>
      <c r="Y79" s="14" t="e">
        <v>#REF!</v>
      </c>
      <c r="Z79" s="14" t="b">
        <v>1</v>
      </c>
      <c r="AA79" s="14" t="b">
        <v>1</v>
      </c>
    </row>
    <row r="80" spans="1:27" ht="12.75" customHeight="1" x14ac:dyDescent="0.25">
      <c r="C80" s="10" t="s">
        <v>82</v>
      </c>
      <c r="D80" s="23"/>
      <c r="E80" s="24"/>
      <c r="F80" s="25"/>
      <c r="G80" s="25"/>
      <c r="H80" s="25"/>
      <c r="I80" s="36"/>
      <c r="L80" s="19"/>
    </row>
    <row r="81" spans="1:27" ht="12.75" customHeight="1" x14ac:dyDescent="0.25">
      <c r="A81" s="13">
        <v>17</v>
      </c>
      <c r="C81" s="3" t="s">
        <v>70</v>
      </c>
      <c r="D81" s="20">
        <v>12</v>
      </c>
      <c r="E81" s="24">
        <v>0.42</v>
      </c>
      <c r="F81" s="25">
        <v>0.25</v>
      </c>
      <c r="G81" s="25">
        <v>0.17</v>
      </c>
      <c r="H81" s="25">
        <v>0.17</v>
      </c>
      <c r="I81" s="36">
        <v>2.1</v>
      </c>
      <c r="L81" s="19"/>
      <c r="N81" s="14" t="b">
        <v>1</v>
      </c>
      <c r="O81" s="14" t="b">
        <v>1</v>
      </c>
      <c r="P81" s="14" t="b">
        <v>0</v>
      </c>
      <c r="Q81" s="14" t="e">
        <v>#REF!</v>
      </c>
      <c r="R81" s="14" t="e">
        <v>#REF!</v>
      </c>
      <c r="S81" s="14" t="e">
        <v>#REF!</v>
      </c>
      <c r="T81" s="14" t="e">
        <v>#REF!</v>
      </c>
      <c r="U81" s="14" t="e">
        <v>#REF!</v>
      </c>
      <c r="V81" s="14" t="e">
        <v>#REF!</v>
      </c>
      <c r="W81" s="14" t="e">
        <v>#REF!</v>
      </c>
      <c r="X81" s="14" t="e">
        <v>#REF!</v>
      </c>
      <c r="Y81" s="14" t="e">
        <v>#REF!</v>
      </c>
      <c r="Z81" s="14" t="b">
        <v>0</v>
      </c>
      <c r="AA81" s="14" t="b">
        <v>0</v>
      </c>
    </row>
    <row r="82" spans="1:27" ht="12.75" customHeight="1" x14ac:dyDescent="0.25">
      <c r="A82" s="13">
        <v>17</v>
      </c>
      <c r="C82" s="3" t="s">
        <v>71</v>
      </c>
      <c r="D82" s="20">
        <v>58</v>
      </c>
      <c r="E82" s="24">
        <v>7.0000000000000007E-2</v>
      </c>
      <c r="F82" s="25">
        <v>0.21</v>
      </c>
      <c r="G82" s="25">
        <v>0.43</v>
      </c>
      <c r="H82" s="25">
        <v>0.28999999999999998</v>
      </c>
      <c r="I82" s="36">
        <v>2.9</v>
      </c>
      <c r="L82" s="19"/>
      <c r="N82" s="14" t="b">
        <v>0</v>
      </c>
      <c r="O82" s="14" t="b">
        <v>1</v>
      </c>
      <c r="P82" s="14" t="b">
        <v>1</v>
      </c>
      <c r="Q82" s="14" t="e">
        <v>#REF!</v>
      </c>
      <c r="R82" s="14" t="e">
        <v>#REF!</v>
      </c>
      <c r="S82" s="14" t="e">
        <v>#REF!</v>
      </c>
      <c r="T82" s="14" t="e">
        <v>#REF!</v>
      </c>
      <c r="U82" s="14" t="e">
        <v>#REF!</v>
      </c>
      <c r="V82" s="14" t="e">
        <v>#REF!</v>
      </c>
      <c r="W82" s="14" t="e">
        <v>#REF!</v>
      </c>
      <c r="X82" s="14" t="e">
        <v>#REF!</v>
      </c>
      <c r="Y82" s="14" t="e">
        <v>#REF!</v>
      </c>
      <c r="Z82" s="14" t="b">
        <v>1</v>
      </c>
      <c r="AA82" s="14" t="b">
        <v>1</v>
      </c>
    </row>
    <row r="83" spans="1:27" ht="12.75" customHeight="1" x14ac:dyDescent="0.25">
      <c r="A83" s="13">
        <v>17</v>
      </c>
      <c r="C83" s="3" t="s">
        <v>72</v>
      </c>
      <c r="D83" s="20">
        <v>76</v>
      </c>
      <c r="E83" s="24">
        <v>0.09</v>
      </c>
      <c r="F83" s="25">
        <v>0.2</v>
      </c>
      <c r="G83" s="25">
        <v>0.33</v>
      </c>
      <c r="H83" s="25">
        <v>0.38</v>
      </c>
      <c r="I83" s="36">
        <v>3</v>
      </c>
      <c r="L83" s="19"/>
      <c r="N83" s="14" t="b">
        <v>0</v>
      </c>
      <c r="O83" s="14" t="b">
        <v>1</v>
      </c>
      <c r="P83" s="14" t="b">
        <v>1</v>
      </c>
      <c r="Q83" s="14" t="e">
        <v>#REF!</v>
      </c>
      <c r="R83" s="14" t="e">
        <v>#REF!</v>
      </c>
      <c r="S83" s="14" t="e">
        <v>#REF!</v>
      </c>
      <c r="T83" s="14" t="e">
        <v>#REF!</v>
      </c>
      <c r="U83" s="14" t="e">
        <v>#REF!</v>
      </c>
      <c r="V83" s="14" t="e">
        <v>#REF!</v>
      </c>
      <c r="W83" s="14" t="e">
        <v>#REF!</v>
      </c>
      <c r="X83" s="14" t="e">
        <v>#REF!</v>
      </c>
      <c r="Y83" s="14" t="e">
        <v>#REF!</v>
      </c>
      <c r="Z83" s="14" t="b">
        <v>1</v>
      </c>
      <c r="AA83" s="14" t="b">
        <v>1</v>
      </c>
    </row>
    <row r="84" spans="1:27" ht="12.75" customHeight="1" x14ac:dyDescent="0.25">
      <c r="C84" s="10" t="s">
        <v>86</v>
      </c>
      <c r="D84" s="23"/>
      <c r="E84" s="24"/>
      <c r="F84" s="25"/>
      <c r="G84" s="25"/>
      <c r="H84" s="25"/>
      <c r="I84" s="36"/>
      <c r="L84" s="19"/>
    </row>
    <row r="85" spans="1:27" ht="12.75" customHeight="1" x14ac:dyDescent="0.25">
      <c r="A85" s="13">
        <v>17</v>
      </c>
      <c r="C85" s="3" t="s">
        <v>70</v>
      </c>
      <c r="D85" s="20">
        <v>42</v>
      </c>
      <c r="E85" s="24">
        <v>0.19</v>
      </c>
      <c r="F85" s="25">
        <v>0.19</v>
      </c>
      <c r="G85" s="25">
        <v>0.38</v>
      </c>
      <c r="H85" s="25">
        <v>0.24</v>
      </c>
      <c r="I85" s="36">
        <v>2.7</v>
      </c>
      <c r="L85" s="19"/>
      <c r="N85" s="14" t="b">
        <v>1</v>
      </c>
      <c r="O85" s="14" t="b">
        <v>1</v>
      </c>
      <c r="P85" s="14" t="b">
        <v>1</v>
      </c>
      <c r="Q85" s="14" t="e">
        <v>#REF!</v>
      </c>
      <c r="R85" s="14" t="e">
        <v>#REF!</v>
      </c>
      <c r="S85" s="14" t="e">
        <v>#REF!</v>
      </c>
      <c r="T85" s="14" t="e">
        <v>#REF!</v>
      </c>
      <c r="U85" s="14" t="e">
        <v>#REF!</v>
      </c>
      <c r="V85" s="14" t="e">
        <v>#REF!</v>
      </c>
      <c r="W85" s="14" t="e">
        <v>#REF!</v>
      </c>
      <c r="X85" s="14" t="e">
        <v>#REF!</v>
      </c>
      <c r="Y85" s="14" t="e">
        <v>#REF!</v>
      </c>
      <c r="Z85" s="14" t="b">
        <v>1</v>
      </c>
      <c r="AA85" s="14" t="b">
        <v>1</v>
      </c>
    </row>
    <row r="86" spans="1:27" ht="12.75" customHeight="1" x14ac:dyDescent="0.25">
      <c r="A86" s="13">
        <v>17</v>
      </c>
      <c r="C86" s="3" t="s">
        <v>71</v>
      </c>
      <c r="D86" s="20">
        <v>45</v>
      </c>
      <c r="E86" s="24">
        <v>7.0000000000000007E-2</v>
      </c>
      <c r="F86" s="25">
        <v>0.2</v>
      </c>
      <c r="G86" s="25">
        <v>0.38</v>
      </c>
      <c r="H86" s="25">
        <v>0.36</v>
      </c>
      <c r="I86" s="36">
        <v>3</v>
      </c>
      <c r="L86" s="19"/>
      <c r="N86" s="14" t="b">
        <v>0</v>
      </c>
      <c r="O86" s="14" t="b">
        <v>1</v>
      </c>
      <c r="P86" s="14" t="b">
        <v>1</v>
      </c>
      <c r="Q86" s="14" t="e">
        <v>#REF!</v>
      </c>
      <c r="R86" s="14" t="e">
        <v>#REF!</v>
      </c>
      <c r="S86" s="14" t="e">
        <v>#REF!</v>
      </c>
      <c r="T86" s="14" t="e">
        <v>#REF!</v>
      </c>
      <c r="U86" s="14" t="e">
        <v>#REF!</v>
      </c>
      <c r="V86" s="14" t="e">
        <v>#REF!</v>
      </c>
      <c r="W86" s="14" t="e">
        <v>#REF!</v>
      </c>
      <c r="X86" s="14" t="e">
        <v>#REF!</v>
      </c>
      <c r="Y86" s="14" t="e">
        <v>#REF!</v>
      </c>
      <c r="Z86" s="14" t="b">
        <v>1</v>
      </c>
      <c r="AA86" s="14" t="b">
        <v>1</v>
      </c>
    </row>
    <row r="87" spans="1:27" ht="12.75" customHeight="1" x14ac:dyDescent="0.25">
      <c r="A87" s="13">
        <v>17</v>
      </c>
      <c r="C87" s="3" t="s">
        <v>72</v>
      </c>
      <c r="D87" s="20">
        <v>50</v>
      </c>
      <c r="E87" s="24">
        <v>0.1</v>
      </c>
      <c r="F87" s="25">
        <v>0.24</v>
      </c>
      <c r="G87" s="25">
        <v>0.26</v>
      </c>
      <c r="H87" s="25">
        <v>0.4</v>
      </c>
      <c r="I87" s="36">
        <v>3</v>
      </c>
      <c r="L87" s="19"/>
      <c r="N87" s="14" t="b">
        <v>0</v>
      </c>
      <c r="O87" s="14" t="b">
        <v>1</v>
      </c>
      <c r="P87" s="14" t="b">
        <v>1</v>
      </c>
      <c r="Q87" s="14" t="e">
        <v>#REF!</v>
      </c>
      <c r="R87" s="14" t="e">
        <v>#REF!</v>
      </c>
      <c r="S87" s="14" t="e">
        <v>#REF!</v>
      </c>
      <c r="T87" s="14" t="e">
        <v>#REF!</v>
      </c>
      <c r="U87" s="14" t="e">
        <v>#REF!</v>
      </c>
      <c r="V87" s="14" t="e">
        <v>#REF!</v>
      </c>
      <c r="W87" s="14" t="e">
        <v>#REF!</v>
      </c>
      <c r="X87" s="14" t="e">
        <v>#REF!</v>
      </c>
      <c r="Y87" s="14" t="e">
        <v>#REF!</v>
      </c>
      <c r="Z87" s="14" t="b">
        <v>1</v>
      </c>
      <c r="AA87" s="14" t="b">
        <v>1</v>
      </c>
    </row>
    <row r="88" spans="1:27" ht="12.75" customHeight="1" x14ac:dyDescent="0.25">
      <c r="A88" s="13">
        <v>17</v>
      </c>
      <c r="C88" s="3" t="s">
        <v>83</v>
      </c>
      <c r="D88" s="20">
        <v>9</v>
      </c>
      <c r="E88" s="24"/>
      <c r="F88" s="25">
        <v>0.11</v>
      </c>
      <c r="G88" s="25">
        <v>0.67</v>
      </c>
      <c r="H88" s="25">
        <v>0.22</v>
      </c>
      <c r="I88" s="36">
        <v>3.1</v>
      </c>
      <c r="L88" s="19"/>
      <c r="N88" s="14" t="b">
        <v>0</v>
      </c>
      <c r="O88" s="14" t="b">
        <v>0</v>
      </c>
      <c r="P88" s="14" t="b">
        <v>1</v>
      </c>
      <c r="Q88" s="14" t="e">
        <v>#REF!</v>
      </c>
      <c r="R88" s="14" t="e">
        <v>#REF!</v>
      </c>
      <c r="S88" s="14" t="e">
        <v>#REF!</v>
      </c>
      <c r="T88" s="14" t="e">
        <v>#REF!</v>
      </c>
      <c r="U88" s="14" t="e">
        <v>#REF!</v>
      </c>
      <c r="V88" s="14" t="e">
        <v>#REF!</v>
      </c>
      <c r="W88" s="14" t="e">
        <v>#REF!</v>
      </c>
      <c r="X88" s="14" t="e">
        <v>#REF!</v>
      </c>
      <c r="Y88" s="14" t="e">
        <v>#REF!</v>
      </c>
      <c r="Z88" s="14" t="b">
        <v>0</v>
      </c>
      <c r="AA88" s="14" t="b">
        <v>1</v>
      </c>
    </row>
    <row r="89" spans="1:27" ht="12.75" customHeight="1" x14ac:dyDescent="0.25">
      <c r="C89" s="10" t="s">
        <v>85</v>
      </c>
      <c r="D89" s="23"/>
      <c r="E89" s="24"/>
      <c r="F89" s="25"/>
      <c r="G89" s="25"/>
      <c r="H89" s="25"/>
      <c r="I89" s="36"/>
      <c r="L89" s="19"/>
    </row>
    <row r="90" spans="1:27" ht="12.75" customHeight="1" x14ac:dyDescent="0.25">
      <c r="A90" s="13">
        <v>17</v>
      </c>
      <c r="C90" s="3" t="s">
        <v>70</v>
      </c>
      <c r="D90" s="20">
        <v>21</v>
      </c>
      <c r="E90" s="24">
        <v>0.19</v>
      </c>
      <c r="F90" s="25">
        <v>0.24</v>
      </c>
      <c r="G90" s="25">
        <v>0.33</v>
      </c>
      <c r="H90" s="25">
        <v>0.24</v>
      </c>
      <c r="I90" s="36">
        <v>2.6</v>
      </c>
      <c r="L90" s="19"/>
      <c r="N90" s="14" t="b">
        <v>1</v>
      </c>
      <c r="O90" s="14" t="b">
        <v>1</v>
      </c>
      <c r="P90" s="14" t="b">
        <v>1</v>
      </c>
      <c r="Q90" s="14" t="e">
        <v>#REF!</v>
      </c>
      <c r="R90" s="14" t="e">
        <v>#REF!</v>
      </c>
      <c r="S90" s="14" t="e">
        <v>#REF!</v>
      </c>
      <c r="T90" s="14" t="e">
        <v>#REF!</v>
      </c>
      <c r="U90" s="14" t="e">
        <v>#REF!</v>
      </c>
      <c r="V90" s="14" t="e">
        <v>#REF!</v>
      </c>
      <c r="W90" s="14" t="e">
        <v>#REF!</v>
      </c>
      <c r="X90" s="14" t="e">
        <v>#REF!</v>
      </c>
      <c r="Y90" s="14" t="e">
        <v>#REF!</v>
      </c>
      <c r="Z90" s="14" t="b">
        <v>1</v>
      </c>
      <c r="AA90" s="14" t="b">
        <v>1</v>
      </c>
    </row>
    <row r="91" spans="1:27" ht="12.75" customHeight="1" x14ac:dyDescent="0.25">
      <c r="A91" s="13">
        <v>17</v>
      </c>
      <c r="C91" s="3" t="s">
        <v>71</v>
      </c>
      <c r="D91" s="20">
        <v>51</v>
      </c>
      <c r="E91" s="24">
        <v>0.08</v>
      </c>
      <c r="F91" s="25">
        <v>0.24</v>
      </c>
      <c r="G91" s="25">
        <v>0.39</v>
      </c>
      <c r="H91" s="25">
        <v>0.28999999999999998</v>
      </c>
      <c r="I91" s="36">
        <v>2.9</v>
      </c>
      <c r="L91" s="19"/>
      <c r="N91" s="14" t="b">
        <v>0</v>
      </c>
      <c r="O91" s="14" t="b">
        <v>1</v>
      </c>
      <c r="P91" s="14" t="b">
        <v>1</v>
      </c>
      <c r="Q91" s="14" t="e">
        <v>#REF!</v>
      </c>
      <c r="R91" s="14" t="e">
        <v>#REF!</v>
      </c>
      <c r="S91" s="14" t="e">
        <v>#REF!</v>
      </c>
      <c r="T91" s="14" t="e">
        <v>#REF!</v>
      </c>
      <c r="U91" s="14" t="e">
        <v>#REF!</v>
      </c>
      <c r="V91" s="14" t="e">
        <v>#REF!</v>
      </c>
      <c r="W91" s="14" t="e">
        <v>#REF!</v>
      </c>
      <c r="X91" s="14" t="e">
        <v>#REF!</v>
      </c>
      <c r="Y91" s="14" t="e">
        <v>#REF!</v>
      </c>
      <c r="Z91" s="14" t="b">
        <v>1</v>
      </c>
      <c r="AA91" s="14" t="b">
        <v>1</v>
      </c>
    </row>
    <row r="92" spans="1:27" ht="12.75" customHeight="1" x14ac:dyDescent="0.25">
      <c r="A92" s="13">
        <v>17</v>
      </c>
      <c r="C92" s="3" t="s">
        <v>72</v>
      </c>
      <c r="D92" s="20">
        <v>74</v>
      </c>
      <c r="E92" s="24">
        <v>0.11</v>
      </c>
      <c r="F92" s="25">
        <v>0.18</v>
      </c>
      <c r="G92" s="25">
        <v>0.34</v>
      </c>
      <c r="H92" s="25">
        <v>0.38</v>
      </c>
      <c r="I92" s="36">
        <v>3</v>
      </c>
      <c r="L92" s="19"/>
      <c r="N92" s="14" t="b">
        <v>0</v>
      </c>
      <c r="O92" s="14" t="b">
        <v>1</v>
      </c>
      <c r="P92" s="14" t="b">
        <v>1</v>
      </c>
      <c r="Q92" s="14" t="e">
        <v>#REF!</v>
      </c>
      <c r="R92" s="14" t="e">
        <v>#REF!</v>
      </c>
      <c r="S92" s="14" t="e">
        <v>#REF!</v>
      </c>
      <c r="T92" s="14" t="e">
        <v>#REF!</v>
      </c>
      <c r="U92" s="14" t="e">
        <v>#REF!</v>
      </c>
      <c r="V92" s="14" t="e">
        <v>#REF!</v>
      </c>
      <c r="W92" s="14" t="e">
        <v>#REF!</v>
      </c>
      <c r="X92" s="14" t="e">
        <v>#REF!</v>
      </c>
      <c r="Y92" s="14" t="e">
        <v>#REF!</v>
      </c>
      <c r="Z92" s="14" t="b">
        <v>1</v>
      </c>
      <c r="AA92" s="14" t="b">
        <v>1</v>
      </c>
    </row>
    <row r="93" spans="1:27" ht="12.75" customHeight="1" x14ac:dyDescent="0.25">
      <c r="C93" s="10" t="s">
        <v>84</v>
      </c>
      <c r="D93" s="23"/>
      <c r="E93" s="24"/>
      <c r="F93" s="25"/>
      <c r="G93" s="25"/>
      <c r="H93" s="25"/>
      <c r="I93" s="36"/>
      <c r="L93" s="19"/>
    </row>
    <row r="94" spans="1:27" ht="12.75" customHeight="1" x14ac:dyDescent="0.25">
      <c r="A94" s="13">
        <v>17</v>
      </c>
      <c r="C94" s="3" t="s">
        <v>22</v>
      </c>
      <c r="D94" s="20">
        <v>129</v>
      </c>
      <c r="E94" s="24">
        <v>0.12</v>
      </c>
      <c r="F94" s="25">
        <v>0.22</v>
      </c>
      <c r="G94" s="25">
        <v>0.35</v>
      </c>
      <c r="H94" s="25">
        <v>0.32</v>
      </c>
      <c r="I94" s="36">
        <v>2.9</v>
      </c>
      <c r="L94" s="19"/>
      <c r="N94" s="14" t="b">
        <v>0</v>
      </c>
      <c r="O94" s="14" t="b">
        <v>1</v>
      </c>
      <c r="P94" s="14" t="b">
        <v>1</v>
      </c>
      <c r="Q94" s="14" t="e">
        <v>#REF!</v>
      </c>
      <c r="R94" s="14" t="e">
        <v>#REF!</v>
      </c>
      <c r="S94" s="14" t="e">
        <v>#REF!</v>
      </c>
      <c r="T94" s="14" t="e">
        <v>#REF!</v>
      </c>
      <c r="U94" s="14" t="e">
        <v>#REF!</v>
      </c>
      <c r="V94" s="14" t="e">
        <v>#REF!</v>
      </c>
      <c r="W94" s="14" t="e">
        <v>#REF!</v>
      </c>
      <c r="X94" s="14" t="e">
        <v>#REF!</v>
      </c>
      <c r="Y94" s="14" t="e">
        <v>#REF!</v>
      </c>
      <c r="Z94" s="14" t="b">
        <v>1</v>
      </c>
      <c r="AA94" s="14" t="b">
        <v>1</v>
      </c>
    </row>
    <row r="95" spans="1:27" ht="12.75" customHeight="1" x14ac:dyDescent="0.25">
      <c r="A95" s="13">
        <v>17</v>
      </c>
      <c r="C95" s="3" t="s">
        <v>12</v>
      </c>
      <c r="D95" s="20">
        <v>17</v>
      </c>
      <c r="E95" s="24">
        <v>0.06</v>
      </c>
      <c r="F95" s="25">
        <v>0.12</v>
      </c>
      <c r="G95" s="25">
        <v>0.41</v>
      </c>
      <c r="H95" s="25">
        <v>0.41</v>
      </c>
      <c r="I95" s="36">
        <v>3.2</v>
      </c>
      <c r="L95" s="19"/>
      <c r="N95" s="14" t="b">
        <v>0</v>
      </c>
      <c r="O95" s="14" t="b">
        <v>0</v>
      </c>
      <c r="P95" s="14" t="b">
        <v>1</v>
      </c>
      <c r="Q95" s="14" t="e">
        <v>#REF!</v>
      </c>
      <c r="R95" s="14" t="e">
        <v>#REF!</v>
      </c>
      <c r="S95" s="14" t="e">
        <v>#REF!</v>
      </c>
      <c r="T95" s="14" t="e">
        <v>#REF!</v>
      </c>
      <c r="U95" s="14" t="e">
        <v>#REF!</v>
      </c>
      <c r="V95" s="14" t="e">
        <v>#REF!</v>
      </c>
      <c r="W95" s="14" t="e">
        <v>#REF!</v>
      </c>
      <c r="X95" s="14" t="e">
        <v>#REF!</v>
      </c>
      <c r="Y95" s="14" t="e">
        <v>#REF!</v>
      </c>
      <c r="Z95" s="14" t="b">
        <v>1</v>
      </c>
      <c r="AA95" s="14" t="b">
        <v>1</v>
      </c>
    </row>
    <row r="96" spans="1:27" ht="12.75" customHeight="1" x14ac:dyDescent="0.25">
      <c r="C96" s="52" t="s">
        <v>89</v>
      </c>
      <c r="D96" s="23"/>
      <c r="E96" s="24"/>
      <c r="F96" s="25"/>
      <c r="G96" s="25"/>
      <c r="H96" s="25"/>
      <c r="I96" s="36"/>
      <c r="L96" s="19"/>
    </row>
    <row r="97" spans="1:35" ht="12.75" customHeight="1" x14ac:dyDescent="0.25">
      <c r="A97" s="13">
        <v>17</v>
      </c>
      <c r="C97" s="3" t="s">
        <v>22</v>
      </c>
      <c r="D97" s="20">
        <v>112</v>
      </c>
      <c r="E97" s="24">
        <v>0.13</v>
      </c>
      <c r="F97" s="25">
        <v>0.21</v>
      </c>
      <c r="G97" s="25">
        <v>0.35</v>
      </c>
      <c r="H97" s="25">
        <v>0.32</v>
      </c>
      <c r="I97" s="36">
        <v>2.9</v>
      </c>
      <c r="L97" s="19"/>
      <c r="N97" s="14" t="b">
        <v>1</v>
      </c>
      <c r="O97" s="14" t="b">
        <v>1</v>
      </c>
      <c r="P97" s="14" t="b">
        <v>1</v>
      </c>
      <c r="Q97" s="14" t="e">
        <v>#REF!</v>
      </c>
      <c r="R97" s="14" t="e">
        <v>#REF!</v>
      </c>
      <c r="S97" s="14" t="e">
        <v>#REF!</v>
      </c>
      <c r="T97" s="14" t="e">
        <v>#REF!</v>
      </c>
      <c r="U97" s="14" t="e">
        <v>#REF!</v>
      </c>
      <c r="V97" s="14" t="e">
        <v>#REF!</v>
      </c>
      <c r="W97" s="14" t="e">
        <v>#REF!</v>
      </c>
      <c r="X97" s="14" t="e">
        <v>#REF!</v>
      </c>
      <c r="Y97" s="14" t="e">
        <v>#REF!</v>
      </c>
      <c r="Z97" s="14" t="b">
        <v>1</v>
      </c>
      <c r="AA97" s="14" t="b">
        <v>1</v>
      </c>
    </row>
    <row r="98" spans="1:35" ht="12.75" customHeight="1" x14ac:dyDescent="0.25">
      <c r="A98" s="13">
        <v>17</v>
      </c>
      <c r="C98" s="3" t="s">
        <v>12</v>
      </c>
      <c r="D98" s="20">
        <v>34</v>
      </c>
      <c r="E98" s="24">
        <v>0.06</v>
      </c>
      <c r="F98" s="25">
        <v>0.21</v>
      </c>
      <c r="G98" s="25">
        <v>0.38</v>
      </c>
      <c r="H98" s="25">
        <v>0.35</v>
      </c>
      <c r="I98" s="36">
        <v>3</v>
      </c>
      <c r="L98" s="19"/>
      <c r="N98" s="14" t="b">
        <v>0</v>
      </c>
      <c r="O98" s="14" t="b">
        <v>1</v>
      </c>
      <c r="P98" s="14" t="b">
        <v>1</v>
      </c>
      <c r="Q98" s="14" t="e">
        <v>#REF!</v>
      </c>
      <c r="R98" s="14" t="e">
        <v>#REF!</v>
      </c>
      <c r="S98" s="14" t="e">
        <v>#REF!</v>
      </c>
      <c r="T98" s="14" t="e">
        <v>#REF!</v>
      </c>
      <c r="U98" s="14" t="e">
        <v>#REF!</v>
      </c>
      <c r="V98" s="14" t="e">
        <v>#REF!</v>
      </c>
      <c r="W98" s="14" t="e">
        <v>#REF!</v>
      </c>
      <c r="X98" s="14" t="e">
        <v>#REF!</v>
      </c>
      <c r="Y98" s="14" t="e">
        <v>#REF!</v>
      </c>
      <c r="Z98" s="14" t="b">
        <v>1</v>
      </c>
      <c r="AA98" s="14" t="b">
        <v>1</v>
      </c>
    </row>
    <row r="99" spans="1:35" ht="12.75" customHeight="1" x14ac:dyDescent="0.25">
      <c r="C99" s="10" t="s">
        <v>90</v>
      </c>
      <c r="D99" s="23"/>
      <c r="E99" s="24"/>
      <c r="F99" s="25"/>
      <c r="G99" s="25"/>
      <c r="H99" s="25"/>
      <c r="I99" s="36"/>
      <c r="L99" s="19"/>
    </row>
    <row r="100" spans="1:35" ht="12.75" customHeight="1" x14ac:dyDescent="0.25">
      <c r="A100" s="13">
        <v>17</v>
      </c>
      <c r="C100" s="3" t="s">
        <v>22</v>
      </c>
      <c r="D100" s="20">
        <v>146</v>
      </c>
      <c r="E100" s="24">
        <v>0.11</v>
      </c>
      <c r="F100" s="25">
        <v>0.21</v>
      </c>
      <c r="G100" s="25">
        <v>0.36</v>
      </c>
      <c r="H100" s="25">
        <v>0.33</v>
      </c>
      <c r="I100" s="36">
        <v>2.9</v>
      </c>
      <c r="L100" s="19"/>
      <c r="N100" s="14" t="b">
        <v>0</v>
      </c>
      <c r="O100" s="14" t="b">
        <v>1</v>
      </c>
      <c r="P100" s="14" t="b">
        <v>1</v>
      </c>
      <c r="Q100" s="14" t="e">
        <v>#REF!</v>
      </c>
      <c r="R100" s="14" t="e">
        <v>#REF!</v>
      </c>
      <c r="S100" s="14" t="e">
        <v>#REF!</v>
      </c>
      <c r="T100" s="14" t="e">
        <v>#REF!</v>
      </c>
      <c r="U100" s="14" t="e">
        <v>#REF!</v>
      </c>
      <c r="V100" s="14" t="e">
        <v>#REF!</v>
      </c>
      <c r="W100" s="14" t="e">
        <v>#REF!</v>
      </c>
      <c r="X100" s="14" t="e">
        <v>#REF!</v>
      </c>
      <c r="Y100" s="14" t="e">
        <v>#REF!</v>
      </c>
      <c r="Z100" s="14" t="b">
        <v>1</v>
      </c>
      <c r="AA100" s="14" t="b">
        <v>1</v>
      </c>
    </row>
    <row r="101" spans="1:35" ht="12.75" customHeight="1" x14ac:dyDescent="0.25">
      <c r="A101" s="13">
        <v>17</v>
      </c>
      <c r="C101" s="3" t="s">
        <v>12</v>
      </c>
      <c r="D101" s="20"/>
      <c r="E101" s="24"/>
      <c r="F101" s="25"/>
      <c r="G101" s="25"/>
      <c r="H101" s="25"/>
      <c r="I101" s="36" t="s">
        <v>620</v>
      </c>
      <c r="L101" s="19"/>
      <c r="N101" s="14" t="b">
        <v>0</v>
      </c>
      <c r="O101" s="14" t="b">
        <v>0</v>
      </c>
      <c r="P101" s="14" t="b">
        <v>0</v>
      </c>
      <c r="Q101" s="14" t="e">
        <v>#REF!</v>
      </c>
      <c r="R101" s="14" t="e">
        <v>#REF!</v>
      </c>
      <c r="S101" s="14" t="e">
        <v>#REF!</v>
      </c>
      <c r="T101" s="14" t="e">
        <v>#REF!</v>
      </c>
      <c r="U101" s="14" t="e">
        <v>#REF!</v>
      </c>
      <c r="V101" s="14" t="e">
        <v>#REF!</v>
      </c>
      <c r="W101" s="14" t="e">
        <v>#REF!</v>
      </c>
      <c r="X101" s="14" t="e">
        <v>#REF!</v>
      </c>
      <c r="Y101" s="14" t="e">
        <v>#REF!</v>
      </c>
      <c r="Z101" s="14" t="b">
        <v>0</v>
      </c>
      <c r="AA101" s="14" t="b">
        <v>1</v>
      </c>
    </row>
    <row r="102" spans="1:35" ht="12.75" customHeight="1" x14ac:dyDescent="0.25">
      <c r="C102" s="52" t="s">
        <v>91</v>
      </c>
      <c r="D102" s="23"/>
      <c r="E102" s="24"/>
      <c r="F102" s="25"/>
      <c r="G102" s="25"/>
      <c r="H102" s="25"/>
      <c r="I102" s="36"/>
      <c r="L102" s="19"/>
    </row>
    <row r="103" spans="1:35" ht="12.75" customHeight="1" x14ac:dyDescent="0.25">
      <c r="A103" s="13">
        <v>18</v>
      </c>
      <c r="C103" s="3" t="s">
        <v>87</v>
      </c>
      <c r="D103" s="20">
        <v>21</v>
      </c>
      <c r="E103" s="24">
        <v>0.28999999999999998</v>
      </c>
      <c r="F103" s="25">
        <v>0.33</v>
      </c>
      <c r="G103" s="25">
        <v>0.28999999999999998</v>
      </c>
      <c r="H103" s="25">
        <v>0.1</v>
      </c>
      <c r="I103" s="36">
        <v>2.2000000000000002</v>
      </c>
      <c r="L103" s="19"/>
      <c r="N103" s="14" t="b">
        <v>1</v>
      </c>
      <c r="O103" s="14" t="b">
        <v>1</v>
      </c>
      <c r="P103" s="14" t="b">
        <v>0</v>
      </c>
      <c r="Q103" s="14" t="e">
        <v>#REF!</v>
      </c>
      <c r="R103" s="14" t="e">
        <v>#REF!</v>
      </c>
      <c r="S103" s="14" t="e">
        <v>#REF!</v>
      </c>
      <c r="T103" s="14" t="e">
        <v>#REF!</v>
      </c>
      <c r="U103" s="14" t="e">
        <v>#REF!</v>
      </c>
      <c r="V103" s="14" t="e">
        <v>#REF!</v>
      </c>
      <c r="W103" s="14" t="e">
        <v>#REF!</v>
      </c>
      <c r="X103" s="14" t="e">
        <v>#REF!</v>
      </c>
      <c r="Y103" s="14" t="e">
        <v>#REF!</v>
      </c>
      <c r="Z103" s="14" t="b">
        <v>0</v>
      </c>
      <c r="AA103" s="14" t="b">
        <v>0</v>
      </c>
    </row>
    <row r="104" spans="1:35" ht="12.75" customHeight="1" x14ac:dyDescent="0.25">
      <c r="A104" s="13">
        <v>18</v>
      </c>
      <c r="C104" s="3" t="s">
        <v>79</v>
      </c>
      <c r="D104" s="20">
        <v>33</v>
      </c>
      <c r="E104" s="24">
        <v>0.06</v>
      </c>
      <c r="F104" s="25">
        <v>0.21</v>
      </c>
      <c r="G104" s="25">
        <v>0.36</v>
      </c>
      <c r="H104" s="25">
        <v>0.36</v>
      </c>
      <c r="I104" s="36">
        <v>3</v>
      </c>
      <c r="L104" s="19"/>
      <c r="N104" s="14" t="b">
        <v>0</v>
      </c>
      <c r="O104" s="14" t="b">
        <v>1</v>
      </c>
      <c r="P104" s="14" t="b">
        <v>1</v>
      </c>
      <c r="Q104" s="14" t="e">
        <v>#REF!</v>
      </c>
      <c r="R104" s="14" t="e">
        <v>#REF!</v>
      </c>
      <c r="S104" s="14" t="e">
        <v>#REF!</v>
      </c>
      <c r="T104" s="14" t="e">
        <v>#REF!</v>
      </c>
      <c r="U104" s="14" t="e">
        <v>#REF!</v>
      </c>
      <c r="V104" s="14" t="e">
        <v>#REF!</v>
      </c>
      <c r="W104" s="14" t="e">
        <v>#REF!</v>
      </c>
      <c r="X104" s="14" t="e">
        <v>#REF!</v>
      </c>
      <c r="Y104" s="14" t="e">
        <v>#REF!</v>
      </c>
      <c r="Z104" s="14" t="b">
        <v>1</v>
      </c>
      <c r="AA104" s="14" t="b">
        <v>1</v>
      </c>
    </row>
    <row r="105" spans="1:35" ht="12.75" customHeight="1" x14ac:dyDescent="0.25">
      <c r="A105" s="13">
        <v>18</v>
      </c>
      <c r="C105" s="3" t="s">
        <v>79</v>
      </c>
      <c r="D105" s="20">
        <v>73</v>
      </c>
      <c r="E105" s="24">
        <v>0.1</v>
      </c>
      <c r="F105" s="25">
        <v>0.19</v>
      </c>
      <c r="G105" s="25">
        <v>0.36</v>
      </c>
      <c r="H105" s="25">
        <v>0.36</v>
      </c>
      <c r="I105" s="36">
        <v>3</v>
      </c>
      <c r="L105" s="19"/>
      <c r="N105" s="14" t="b">
        <v>0</v>
      </c>
      <c r="O105" s="14" t="b">
        <v>1</v>
      </c>
      <c r="P105" s="14" t="b">
        <v>1</v>
      </c>
      <c r="Q105" s="14" t="e">
        <v>#REF!</v>
      </c>
      <c r="R105" s="14" t="e">
        <v>#REF!</v>
      </c>
      <c r="S105" s="14" t="e">
        <v>#REF!</v>
      </c>
      <c r="T105" s="14" t="e">
        <v>#REF!</v>
      </c>
      <c r="U105" s="14" t="e">
        <v>#REF!</v>
      </c>
      <c r="V105" s="14" t="e">
        <v>#REF!</v>
      </c>
      <c r="W105" s="14" t="e">
        <v>#REF!</v>
      </c>
      <c r="X105" s="14" t="e">
        <v>#REF!</v>
      </c>
      <c r="Y105" s="14" t="e">
        <v>#REF!</v>
      </c>
      <c r="Z105" s="14" t="b">
        <v>1</v>
      </c>
      <c r="AA105" s="14" t="b">
        <v>1</v>
      </c>
    </row>
    <row r="106" spans="1:35" ht="12.75" customHeight="1" x14ac:dyDescent="0.25">
      <c r="A106" s="13">
        <v>18</v>
      </c>
      <c r="C106" s="3" t="s">
        <v>88</v>
      </c>
      <c r="D106" s="27">
        <v>19</v>
      </c>
      <c r="E106" s="28">
        <v>0.05</v>
      </c>
      <c r="F106" s="29">
        <v>0.11</v>
      </c>
      <c r="G106" s="29">
        <v>0.42</v>
      </c>
      <c r="H106" s="29">
        <v>0.42</v>
      </c>
      <c r="I106" s="37">
        <v>3.2</v>
      </c>
      <c r="L106" s="19"/>
      <c r="N106" s="14" t="b">
        <v>0</v>
      </c>
      <c r="O106" s="14" t="b">
        <v>0</v>
      </c>
      <c r="P106" s="14" t="b">
        <v>1</v>
      </c>
      <c r="Q106" s="14" t="e">
        <v>#REF!</v>
      </c>
      <c r="R106" s="14" t="e">
        <v>#REF!</v>
      </c>
      <c r="S106" s="14" t="e">
        <v>#REF!</v>
      </c>
      <c r="T106" s="14" t="e">
        <v>#REF!</v>
      </c>
      <c r="U106" s="14" t="e">
        <v>#REF!</v>
      </c>
      <c r="V106" s="14" t="e">
        <v>#REF!</v>
      </c>
      <c r="W106" s="14" t="e">
        <v>#REF!</v>
      </c>
      <c r="X106" s="14" t="e">
        <v>#REF!</v>
      </c>
      <c r="Y106" s="14" t="e">
        <v>#REF!</v>
      </c>
      <c r="Z106" s="14" t="b">
        <v>1</v>
      </c>
      <c r="AA106" s="14" t="b">
        <v>1</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I111" s="38"/>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80 E102 E38 E43 E50 E53 E68 E71 E75">
    <cfRule type="expression" dxfId="144" priority="17">
      <formula>K13=TRUE</formula>
    </cfRule>
  </conditionalFormatting>
  <conditionalFormatting sqref="E35">
    <cfRule type="expression" dxfId="143" priority="10">
      <formula>K35=TRUE</formula>
    </cfRule>
  </conditionalFormatting>
  <conditionalFormatting sqref="E60">
    <cfRule type="expression" dxfId="142" priority="9">
      <formula>K60=TRUE</formula>
    </cfRule>
  </conditionalFormatting>
  <conditionalFormatting sqref="E64">
    <cfRule type="expression" dxfId="141" priority="8">
      <formula>K64=TRUE</formula>
    </cfRule>
  </conditionalFormatting>
  <conditionalFormatting sqref="E84">
    <cfRule type="expression" dxfId="140" priority="7">
      <formula>K84=TRUE</formula>
    </cfRule>
  </conditionalFormatting>
  <conditionalFormatting sqref="E89">
    <cfRule type="expression" dxfId="139" priority="6">
      <formula>K89=TRUE</formula>
    </cfRule>
  </conditionalFormatting>
  <conditionalFormatting sqref="E93">
    <cfRule type="expression" dxfId="138" priority="5">
      <formula>K93=TRUE</formula>
    </cfRule>
  </conditionalFormatting>
  <conditionalFormatting sqref="E96">
    <cfRule type="expression" dxfId="137" priority="4">
      <formula>K96=TRUE</formula>
    </cfRule>
  </conditionalFormatting>
  <conditionalFormatting sqref="E99">
    <cfRule type="expression" dxfId="136" priority="3">
      <formula>K99=TRUE</formula>
    </cfRule>
  </conditionalFormatting>
  <conditionalFormatting sqref="E112:E142">
    <cfRule type="expression" dxfId="135" priority="14">
      <formula>K112=TRUE</formula>
    </cfRule>
  </conditionalFormatting>
  <conditionalFormatting sqref="E154:E195">
    <cfRule type="expression" dxfId="134" priority="16">
      <formula>K154=TRUE</formula>
    </cfRule>
  </conditionalFormatting>
  <conditionalFormatting sqref="E207:E248">
    <cfRule type="expression" dxfId="133" priority="15">
      <formula>K207=TRUE</formula>
    </cfRule>
  </conditionalFormatting>
  <conditionalFormatting sqref="H11:I12 H65:I67 H69:I70 H72:I74 H81:I83 H94:I95 H97:I98 H100:I101 H14:I21 H23:I24 H29:I31 H33:I34 H36:I37 H51:I52 H26:I27 H39:I42 H44:I49 H54:I59 H61:I63 H76:I79 H85:I88 H90:I92 H103:I106">
    <cfRule type="expression" dxfId="132" priority="11">
      <formula>Z11=TRUE</formula>
    </cfRule>
  </conditionalFormatting>
  <conditionalFormatting sqref="H112:H142 H154:H195 H207:H248 H13:I13 H22:I22 H25:I25 H28:I28 H32:I32 H80:I80 H102:I102 H35:I35 H38:I38 H43:I43 H50:I50 H53:I53 H60:I60 H64:I64 H68:I68 H71:I71 H75:I75 H84:I84 H89:I89 H93:I93 H96:I96 H99:I99">
    <cfRule type="expression" dxfId="131" priority="12">
      <formula>X13=TRUE</formula>
    </cfRule>
  </conditionalFormatting>
  <conditionalFormatting sqref="I111:J267">
    <cfRule type="expression" dxfId="130" priority="13">
      <formula>Y111=TRUE</formula>
    </cfRule>
  </conditionalFormatting>
  <conditionalFormatting sqref="L8:L106">
    <cfRule type="cellIs" dxfId="129" priority="2"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128" priority="18">
      <formula>N11=TRUE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127" priority="19">
      <formula>M13=TRUE</formula>
    </cfRule>
  </conditionalFormatting>
  <conditionalFormatting sqref="G110">
    <cfRule type="expression" dxfId="126" priority="1">
      <formula>W110=TRUE</formula>
    </cfRule>
  </conditionalFormatting>
  <pageMargins left="0.7" right="0.7" top="0.75" bottom="0.75" header="0.3" footer="0.3"/>
  <pageSetup paperSize="9" orientation="portrait" verticalDpi="0" r:id="rId1"/>
  <drawing r:id="rId2"/>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sheetPr codeName="Worksheet____124"/>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0.28515625" style="3" customWidth="1"/>
    <col min="8"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312</v>
      </c>
      <c r="D4" s="4"/>
      <c r="I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305</v>
      </c>
      <c r="F7" s="6" t="s">
        <v>306</v>
      </c>
      <c r="G7" s="6" t="s">
        <v>307</v>
      </c>
      <c r="H7" s="6" t="s">
        <v>308</v>
      </c>
      <c r="I7" s="6" t="s">
        <v>21</v>
      </c>
    </row>
    <row r="8" spans="1:35" x14ac:dyDescent="0.25">
      <c r="C8" s="7" t="s">
        <v>0</v>
      </c>
      <c r="D8" s="8">
        <v>2177</v>
      </c>
      <c r="E8" s="18">
        <v>0.01</v>
      </c>
      <c r="F8" s="18">
        <v>0.01</v>
      </c>
      <c r="G8" s="18">
        <v>0.02</v>
      </c>
      <c r="H8" s="18">
        <v>0.03</v>
      </c>
      <c r="I8" s="33"/>
      <c r="L8" s="19"/>
    </row>
    <row r="9" spans="1:35" ht="12.75" customHeight="1" x14ac:dyDescent="0.25">
      <c r="C9" s="9" t="s">
        <v>1</v>
      </c>
      <c r="D9" s="20">
        <v>151</v>
      </c>
      <c r="E9" s="64">
        <v>0.11</v>
      </c>
      <c r="F9" s="65">
        <v>0.19</v>
      </c>
      <c r="G9" s="65">
        <v>0.3</v>
      </c>
      <c r="H9" s="65">
        <v>0.4</v>
      </c>
      <c r="I9" s="67">
        <v>3</v>
      </c>
      <c r="L9" s="19"/>
    </row>
    <row r="10" spans="1:35" ht="12.75" customHeight="1" x14ac:dyDescent="0.25">
      <c r="C10" s="10" t="s">
        <v>26</v>
      </c>
      <c r="D10" s="23"/>
      <c r="E10" s="23"/>
      <c r="I10" s="35"/>
    </row>
    <row r="11" spans="1:35" ht="12.75" customHeight="1" x14ac:dyDescent="0.25">
      <c r="A11" s="13">
        <v>1</v>
      </c>
      <c r="C11" s="3" t="s">
        <v>27</v>
      </c>
      <c r="D11" s="20">
        <v>87</v>
      </c>
      <c r="E11" s="24">
        <v>0.13</v>
      </c>
      <c r="F11" s="25">
        <v>0.2</v>
      </c>
      <c r="G11" s="25">
        <v>0.28000000000000003</v>
      </c>
      <c r="H11" s="25">
        <v>0.4</v>
      </c>
      <c r="I11" s="36">
        <v>3</v>
      </c>
      <c r="L11" s="19"/>
      <c r="N11" s="14" t="b">
        <v>0</v>
      </c>
      <c r="O11" s="14" t="b">
        <v>0</v>
      </c>
      <c r="P11" s="14" t="b">
        <v>0</v>
      </c>
      <c r="Q11" s="14" t="e">
        <v>#REF!</v>
      </c>
      <c r="R11" s="14" t="e">
        <v>#REF!</v>
      </c>
      <c r="S11" s="14" t="e">
        <v>#REF!</v>
      </c>
      <c r="T11" s="14" t="e">
        <v>#REF!</v>
      </c>
      <c r="U11" s="14" t="e">
        <v>#REF!</v>
      </c>
      <c r="V11" s="14" t="e">
        <v>#REF!</v>
      </c>
      <c r="W11" s="14" t="e">
        <v>#REF!</v>
      </c>
      <c r="X11" s="14" t="e">
        <v>#REF!</v>
      </c>
      <c r="Y11" s="14" t="e">
        <v>#REF!</v>
      </c>
      <c r="Z11" s="14" t="b">
        <v>0</v>
      </c>
      <c r="AA11" s="14" t="b">
        <v>0</v>
      </c>
    </row>
    <row r="12" spans="1:35" ht="12.75" customHeight="1" x14ac:dyDescent="0.25">
      <c r="A12" s="13">
        <v>1</v>
      </c>
      <c r="C12" s="3" t="s">
        <v>28</v>
      </c>
      <c r="D12" s="20">
        <v>64</v>
      </c>
      <c r="E12" s="24">
        <v>0.08</v>
      </c>
      <c r="F12" s="25">
        <v>0.19</v>
      </c>
      <c r="G12" s="25">
        <v>0.33</v>
      </c>
      <c r="H12" s="25">
        <v>0.41</v>
      </c>
      <c r="I12" s="36">
        <v>3.1</v>
      </c>
      <c r="L12" s="19"/>
      <c r="N12" s="14" t="b">
        <v>0</v>
      </c>
      <c r="O12" s="14" t="b">
        <v>0</v>
      </c>
      <c r="P12" s="14" t="b">
        <v>0</v>
      </c>
      <c r="Q12" s="14" t="e">
        <v>#REF!</v>
      </c>
      <c r="R12" s="14" t="e">
        <v>#REF!</v>
      </c>
      <c r="S12" s="14" t="e">
        <v>#REF!</v>
      </c>
      <c r="T12" s="14" t="e">
        <v>#REF!</v>
      </c>
      <c r="U12" s="14" t="e">
        <v>#REF!</v>
      </c>
      <c r="V12" s="14" t="e">
        <v>#REF!</v>
      </c>
      <c r="W12" s="14" t="e">
        <v>#REF!</v>
      </c>
      <c r="X12" s="14" t="e">
        <v>#REF!</v>
      </c>
      <c r="Y12" s="14" t="e">
        <v>#REF!</v>
      </c>
      <c r="Z12" s="14" t="b">
        <v>0</v>
      </c>
      <c r="AA12" s="14" t="b">
        <v>1</v>
      </c>
    </row>
    <row r="13" spans="1:35" ht="12.75" customHeight="1" x14ac:dyDescent="0.25">
      <c r="C13" s="10" t="s">
        <v>29</v>
      </c>
      <c r="D13" s="23"/>
      <c r="E13" s="24"/>
      <c r="F13" s="25"/>
      <c r="G13" s="25"/>
      <c r="H13" s="25"/>
      <c r="I13" s="36"/>
      <c r="L13" s="19"/>
    </row>
    <row r="14" spans="1:35" ht="12.75" customHeight="1" x14ac:dyDescent="0.25">
      <c r="A14" s="13">
        <v>2</v>
      </c>
      <c r="C14" s="3" t="s">
        <v>30</v>
      </c>
      <c r="D14" s="20">
        <v>33</v>
      </c>
      <c r="E14" s="24">
        <v>0.03</v>
      </c>
      <c r="F14" s="25">
        <v>0.24</v>
      </c>
      <c r="G14" s="25">
        <v>0.33</v>
      </c>
      <c r="H14" s="25">
        <v>0.39</v>
      </c>
      <c r="I14" s="36">
        <v>3.1</v>
      </c>
      <c r="L14" s="19"/>
      <c r="N14" s="14" t="b">
        <v>0</v>
      </c>
      <c r="O14" s="14" t="b">
        <v>1</v>
      </c>
      <c r="P14" s="14" t="b">
        <v>1</v>
      </c>
      <c r="Q14" s="14" t="e">
        <v>#REF!</v>
      </c>
      <c r="R14" s="14" t="e">
        <v>#REF!</v>
      </c>
      <c r="S14" s="14" t="e">
        <v>#REF!</v>
      </c>
      <c r="T14" s="14" t="e">
        <v>#REF!</v>
      </c>
      <c r="U14" s="14" t="e">
        <v>#REF!</v>
      </c>
      <c r="V14" s="14" t="e">
        <v>#REF!</v>
      </c>
      <c r="W14" s="14" t="e">
        <v>#REF!</v>
      </c>
      <c r="X14" s="14" t="e">
        <v>#REF!</v>
      </c>
      <c r="Y14" s="14" t="e">
        <v>#REF!</v>
      </c>
      <c r="Z14" s="14" t="b">
        <v>0</v>
      </c>
      <c r="AA14" s="14" t="b">
        <v>1</v>
      </c>
    </row>
    <row r="15" spans="1:35" ht="12.75" customHeight="1" x14ac:dyDescent="0.25">
      <c r="A15" s="13">
        <v>2</v>
      </c>
      <c r="C15" s="3" t="s">
        <v>31</v>
      </c>
      <c r="D15" s="20">
        <v>28</v>
      </c>
      <c r="E15" s="24">
        <v>0.14000000000000001</v>
      </c>
      <c r="F15" s="25">
        <v>0.18</v>
      </c>
      <c r="G15" s="25">
        <v>0.32</v>
      </c>
      <c r="H15" s="25">
        <v>0.36</v>
      </c>
      <c r="I15" s="36">
        <v>2.9</v>
      </c>
      <c r="L15" s="19"/>
      <c r="N15" s="14" t="b">
        <v>1</v>
      </c>
      <c r="O15" s="14" t="b">
        <v>0</v>
      </c>
      <c r="P15" s="14" t="b">
        <v>1</v>
      </c>
      <c r="Q15" s="14" t="e">
        <v>#REF!</v>
      </c>
      <c r="R15" s="14" t="e">
        <v>#REF!</v>
      </c>
      <c r="S15" s="14" t="e">
        <v>#REF!</v>
      </c>
      <c r="T15" s="14" t="e">
        <v>#REF!</v>
      </c>
      <c r="U15" s="14" t="e">
        <v>#REF!</v>
      </c>
      <c r="V15" s="14" t="e">
        <v>#REF!</v>
      </c>
      <c r="W15" s="14" t="e">
        <v>#REF!</v>
      </c>
      <c r="X15" s="14" t="e">
        <v>#REF!</v>
      </c>
      <c r="Y15" s="14" t="e">
        <v>#REF!</v>
      </c>
      <c r="Z15" s="14" t="b">
        <v>0</v>
      </c>
      <c r="AA15" s="14" t="b">
        <v>1</v>
      </c>
    </row>
    <row r="16" spans="1:35" ht="12.75" customHeight="1" x14ac:dyDescent="0.25">
      <c r="A16" s="13">
        <v>2</v>
      </c>
      <c r="C16" s="3" t="s">
        <v>32</v>
      </c>
      <c r="D16" s="20">
        <v>29</v>
      </c>
      <c r="E16" s="24">
        <v>0.03</v>
      </c>
      <c r="F16" s="25">
        <v>0.21</v>
      </c>
      <c r="G16" s="25">
        <v>0.24</v>
      </c>
      <c r="H16" s="25">
        <v>0.52</v>
      </c>
      <c r="I16" s="36">
        <v>3.2</v>
      </c>
      <c r="L16" s="19"/>
      <c r="N16" s="14" t="b">
        <v>0</v>
      </c>
      <c r="O16" s="14" t="b">
        <v>1</v>
      </c>
      <c r="P16" s="14" t="b">
        <v>1</v>
      </c>
      <c r="Q16" s="14" t="e">
        <v>#REF!</v>
      </c>
      <c r="R16" s="14" t="e">
        <v>#REF!</v>
      </c>
      <c r="S16" s="14" t="e">
        <v>#REF!</v>
      </c>
      <c r="T16" s="14" t="e">
        <v>#REF!</v>
      </c>
      <c r="U16" s="14" t="e">
        <v>#REF!</v>
      </c>
      <c r="V16" s="14" t="e">
        <v>#REF!</v>
      </c>
      <c r="W16" s="14" t="e">
        <v>#REF!</v>
      </c>
      <c r="X16" s="14" t="e">
        <v>#REF!</v>
      </c>
      <c r="Y16" s="14" t="e">
        <v>#REF!</v>
      </c>
      <c r="Z16" s="14" t="b">
        <v>1</v>
      </c>
      <c r="AA16" s="14" t="b">
        <v>1</v>
      </c>
    </row>
    <row r="17" spans="1:27" ht="12.75" customHeight="1" x14ac:dyDescent="0.25">
      <c r="A17" s="13">
        <v>2</v>
      </c>
      <c r="C17" s="3" t="s">
        <v>33</v>
      </c>
      <c r="D17" s="20">
        <v>32</v>
      </c>
      <c r="E17" s="24">
        <v>0.16</v>
      </c>
      <c r="F17" s="25">
        <v>0.13</v>
      </c>
      <c r="G17" s="25">
        <v>0.34</v>
      </c>
      <c r="H17" s="25">
        <v>0.38</v>
      </c>
      <c r="I17" s="36">
        <v>2.9</v>
      </c>
      <c r="L17" s="19"/>
      <c r="N17" s="14" t="b">
        <v>1</v>
      </c>
      <c r="O17" s="14" t="b">
        <v>0</v>
      </c>
      <c r="P17" s="14" t="b">
        <v>1</v>
      </c>
      <c r="Q17" s="14" t="e">
        <v>#REF!</v>
      </c>
      <c r="R17" s="14" t="e">
        <v>#REF!</v>
      </c>
      <c r="S17" s="14" t="e">
        <v>#REF!</v>
      </c>
      <c r="T17" s="14" t="e">
        <v>#REF!</v>
      </c>
      <c r="U17" s="14" t="e">
        <v>#REF!</v>
      </c>
      <c r="V17" s="14" t="e">
        <v>#REF!</v>
      </c>
      <c r="W17" s="14" t="e">
        <v>#REF!</v>
      </c>
      <c r="X17" s="14" t="e">
        <v>#REF!</v>
      </c>
      <c r="Y17" s="14" t="e">
        <v>#REF!</v>
      </c>
      <c r="Z17" s="14" t="b">
        <v>0</v>
      </c>
      <c r="AA17" s="14" t="b">
        <v>1</v>
      </c>
    </row>
    <row r="18" spans="1:27" ht="12.75" customHeight="1" x14ac:dyDescent="0.25">
      <c r="A18" s="13">
        <v>2</v>
      </c>
      <c r="C18" s="3" t="s">
        <v>34</v>
      </c>
      <c r="D18" s="20">
        <v>19</v>
      </c>
      <c r="E18" s="24">
        <v>0.16</v>
      </c>
      <c r="F18" s="25">
        <v>0.16</v>
      </c>
      <c r="G18" s="25">
        <v>0.26</v>
      </c>
      <c r="H18" s="25">
        <v>0.42</v>
      </c>
      <c r="I18" s="36">
        <v>2.9</v>
      </c>
      <c r="L18" s="19"/>
      <c r="N18" s="14" t="b">
        <v>1</v>
      </c>
      <c r="O18" s="14" t="b">
        <v>0</v>
      </c>
      <c r="P18" s="14" t="b">
        <v>1</v>
      </c>
      <c r="Q18" s="14" t="e">
        <v>#REF!</v>
      </c>
      <c r="R18" s="14" t="e">
        <v>#REF!</v>
      </c>
      <c r="S18" s="14" t="e">
        <v>#REF!</v>
      </c>
      <c r="T18" s="14" t="e">
        <v>#REF!</v>
      </c>
      <c r="U18" s="14" t="e">
        <v>#REF!</v>
      </c>
      <c r="V18" s="14" t="e">
        <v>#REF!</v>
      </c>
      <c r="W18" s="14" t="e">
        <v>#REF!</v>
      </c>
      <c r="X18" s="14" t="e">
        <v>#REF!</v>
      </c>
      <c r="Y18" s="14" t="e">
        <v>#REF!</v>
      </c>
      <c r="Z18" s="14" t="b">
        <v>1</v>
      </c>
      <c r="AA18" s="14" t="b">
        <v>1</v>
      </c>
    </row>
    <row r="19" spans="1:27" ht="12.75" customHeight="1" x14ac:dyDescent="0.25">
      <c r="A19" s="13">
        <v>2</v>
      </c>
      <c r="C19" s="3" t="s">
        <v>35</v>
      </c>
      <c r="D19" s="20">
        <v>6</v>
      </c>
      <c r="E19" s="24"/>
      <c r="F19" s="25">
        <v>0.5</v>
      </c>
      <c r="G19" s="25">
        <v>0.17</v>
      </c>
      <c r="H19" s="25">
        <v>0.33</v>
      </c>
      <c r="I19" s="36">
        <v>2.8</v>
      </c>
      <c r="L19" s="19"/>
      <c r="N19" s="14" t="b">
        <v>0</v>
      </c>
      <c r="O19" s="14" t="b">
        <v>1</v>
      </c>
      <c r="P19" s="14" t="b">
        <v>0</v>
      </c>
      <c r="Q19" s="14" t="e">
        <v>#REF!</v>
      </c>
      <c r="R19" s="14" t="e">
        <v>#REF!</v>
      </c>
      <c r="S19" s="14" t="e">
        <v>#REF!</v>
      </c>
      <c r="T19" s="14" t="e">
        <v>#REF!</v>
      </c>
      <c r="U19" s="14" t="e">
        <v>#REF!</v>
      </c>
      <c r="V19" s="14" t="e">
        <v>#REF!</v>
      </c>
      <c r="W19" s="14" t="e">
        <v>#REF!</v>
      </c>
      <c r="X19" s="14" t="e">
        <v>#REF!</v>
      </c>
      <c r="Y19" s="14" t="e">
        <v>#REF!</v>
      </c>
      <c r="Z19" s="14" t="b">
        <v>0</v>
      </c>
      <c r="AA19" s="14" t="b">
        <v>1</v>
      </c>
    </row>
    <row r="20" spans="1:27" ht="12.75" customHeight="1" x14ac:dyDescent="0.25">
      <c r="A20" s="13">
        <v>2</v>
      </c>
      <c r="C20" s="3" t="s">
        <v>36</v>
      </c>
      <c r="D20" s="20">
        <v>2</v>
      </c>
      <c r="E20" s="24">
        <v>0.5</v>
      </c>
      <c r="F20" s="25"/>
      <c r="G20" s="25">
        <v>0.5</v>
      </c>
      <c r="H20" s="25"/>
      <c r="I20" s="36">
        <v>2</v>
      </c>
      <c r="L20" s="19"/>
      <c r="N20" s="14" t="b">
        <v>1</v>
      </c>
      <c r="O20" s="14" t="b">
        <v>0</v>
      </c>
      <c r="P20" s="14" t="b">
        <v>1</v>
      </c>
      <c r="Q20" s="14" t="e">
        <v>#REF!</v>
      </c>
      <c r="R20" s="14" t="e">
        <v>#REF!</v>
      </c>
      <c r="S20" s="14" t="e">
        <v>#REF!</v>
      </c>
      <c r="T20" s="14" t="e">
        <v>#REF!</v>
      </c>
      <c r="U20" s="14" t="e">
        <v>#REF!</v>
      </c>
      <c r="V20" s="14" t="e">
        <v>#REF!</v>
      </c>
      <c r="W20" s="14" t="e">
        <v>#REF!</v>
      </c>
      <c r="X20" s="14" t="e">
        <v>#REF!</v>
      </c>
      <c r="Y20" s="14" t="e">
        <v>#REF!</v>
      </c>
      <c r="Z20" s="14" t="b">
        <v>0</v>
      </c>
      <c r="AA20" s="14" t="b">
        <v>0</v>
      </c>
    </row>
    <row r="21" spans="1:27" ht="12.75" customHeight="1" x14ac:dyDescent="0.25">
      <c r="A21" s="13">
        <v>2</v>
      </c>
      <c r="C21" s="3" t="s">
        <v>37</v>
      </c>
      <c r="D21" s="20">
        <v>2</v>
      </c>
      <c r="E21" s="24">
        <v>0.5</v>
      </c>
      <c r="F21" s="25"/>
      <c r="G21" s="25"/>
      <c r="H21" s="25">
        <v>0.5</v>
      </c>
      <c r="I21" s="36">
        <v>2.5</v>
      </c>
      <c r="L21" s="19"/>
      <c r="N21" s="14" t="b">
        <v>1</v>
      </c>
      <c r="O21" s="14" t="b">
        <v>0</v>
      </c>
      <c r="P21" s="14" t="b">
        <v>0</v>
      </c>
      <c r="Q21" s="14" t="e">
        <v>#REF!</v>
      </c>
      <c r="R21" s="14" t="e">
        <v>#REF!</v>
      </c>
      <c r="S21" s="14" t="e">
        <v>#REF!</v>
      </c>
      <c r="T21" s="14" t="e">
        <v>#REF!</v>
      </c>
      <c r="U21" s="14" t="e">
        <v>#REF!</v>
      </c>
      <c r="V21" s="14" t="e">
        <v>#REF!</v>
      </c>
      <c r="W21" s="14" t="e">
        <v>#REF!</v>
      </c>
      <c r="X21" s="14" t="e">
        <v>#REF!</v>
      </c>
      <c r="Y21" s="14" t="e">
        <v>#REF!</v>
      </c>
      <c r="Z21" s="14" t="b">
        <v>1</v>
      </c>
      <c r="AA21" s="14" t="b">
        <v>1</v>
      </c>
    </row>
    <row r="22" spans="1:27" ht="12.75" customHeight="1" x14ac:dyDescent="0.25">
      <c r="C22" s="10" t="s">
        <v>38</v>
      </c>
      <c r="D22" s="23"/>
      <c r="E22" s="24"/>
      <c r="F22" s="25"/>
      <c r="G22" s="25"/>
      <c r="H22" s="25"/>
      <c r="I22" s="36"/>
      <c r="L22" s="19"/>
    </row>
    <row r="23" spans="1:27" ht="12.75" customHeight="1" x14ac:dyDescent="0.25">
      <c r="A23" s="13">
        <v>3</v>
      </c>
      <c r="C23" s="3" t="s">
        <v>39</v>
      </c>
      <c r="D23" s="20">
        <v>141</v>
      </c>
      <c r="E23" s="24">
        <v>0.1</v>
      </c>
      <c r="F23" s="25">
        <v>0.18</v>
      </c>
      <c r="G23" s="25">
        <v>0.3</v>
      </c>
      <c r="H23" s="25">
        <v>0.41</v>
      </c>
      <c r="I23" s="36">
        <v>3</v>
      </c>
      <c r="L23" s="19"/>
      <c r="N23" s="14" t="b">
        <v>0</v>
      </c>
      <c r="O23" s="14" t="b">
        <v>0</v>
      </c>
      <c r="P23" s="14" t="b">
        <v>1</v>
      </c>
      <c r="Q23" s="14" t="e">
        <v>#REF!</v>
      </c>
      <c r="R23" s="14" t="e">
        <v>#REF!</v>
      </c>
      <c r="S23" s="14" t="e">
        <v>#REF!</v>
      </c>
      <c r="T23" s="14" t="e">
        <v>#REF!</v>
      </c>
      <c r="U23" s="14" t="e">
        <v>#REF!</v>
      </c>
      <c r="V23" s="14" t="e">
        <v>#REF!</v>
      </c>
      <c r="W23" s="14" t="e">
        <v>#REF!</v>
      </c>
      <c r="X23" s="14" t="e">
        <v>#REF!</v>
      </c>
      <c r="Y23" s="14" t="e">
        <v>#REF!</v>
      </c>
      <c r="Z23" s="14" t="b">
        <v>1</v>
      </c>
      <c r="AA23" s="14" t="b">
        <v>1</v>
      </c>
    </row>
    <row r="24" spans="1:27" ht="12.75" customHeight="1" x14ac:dyDescent="0.25">
      <c r="A24" s="13">
        <v>3</v>
      </c>
      <c r="C24" s="3" t="s">
        <v>40</v>
      </c>
      <c r="D24" s="20">
        <v>10</v>
      </c>
      <c r="E24" s="24">
        <v>0.2</v>
      </c>
      <c r="F24" s="25">
        <v>0.3</v>
      </c>
      <c r="G24" s="25">
        <v>0.2</v>
      </c>
      <c r="H24" s="25">
        <v>0.3</v>
      </c>
      <c r="I24" s="36">
        <v>2.6</v>
      </c>
      <c r="L24" s="19"/>
      <c r="N24" s="14" t="b">
        <v>1</v>
      </c>
      <c r="O24" s="14" t="b">
        <v>1</v>
      </c>
      <c r="P24" s="14" t="b">
        <v>0</v>
      </c>
      <c r="Q24" s="14" t="e">
        <v>#REF!</v>
      </c>
      <c r="R24" s="14" t="e">
        <v>#REF!</v>
      </c>
      <c r="S24" s="14" t="e">
        <v>#REF!</v>
      </c>
      <c r="T24" s="14" t="e">
        <v>#REF!</v>
      </c>
      <c r="U24" s="14" t="e">
        <v>#REF!</v>
      </c>
      <c r="V24" s="14" t="e">
        <v>#REF!</v>
      </c>
      <c r="W24" s="14" t="e">
        <v>#REF!</v>
      </c>
      <c r="X24" s="14" t="e">
        <v>#REF!</v>
      </c>
      <c r="Y24" s="14" t="e">
        <v>#REF!</v>
      </c>
      <c r="Z24" s="14" t="b">
        <v>0</v>
      </c>
      <c r="AA24" s="14" t="b">
        <v>0</v>
      </c>
    </row>
    <row r="25" spans="1:27" ht="12.75" customHeight="1" x14ac:dyDescent="0.25">
      <c r="C25" s="10" t="s">
        <v>41</v>
      </c>
      <c r="D25" s="23"/>
      <c r="E25" s="24"/>
      <c r="F25" s="25"/>
      <c r="G25" s="25"/>
      <c r="H25" s="25"/>
      <c r="I25" s="36"/>
      <c r="L25" s="19"/>
    </row>
    <row r="26" spans="1:27" ht="12.75" customHeight="1" x14ac:dyDescent="0.25">
      <c r="A26" s="13">
        <v>4</v>
      </c>
      <c r="C26" s="3" t="s">
        <v>42</v>
      </c>
      <c r="D26" s="20">
        <v>87</v>
      </c>
      <c r="E26" s="24">
        <v>0.1</v>
      </c>
      <c r="F26" s="25">
        <v>0.23</v>
      </c>
      <c r="G26" s="25">
        <v>0.31</v>
      </c>
      <c r="H26" s="25">
        <v>0.36</v>
      </c>
      <c r="I26" s="36">
        <v>2.9</v>
      </c>
      <c r="L26" s="19"/>
      <c r="N26" s="14" t="b">
        <v>0</v>
      </c>
      <c r="O26" s="14" t="b">
        <v>1</v>
      </c>
      <c r="P26" s="14" t="b">
        <v>0</v>
      </c>
      <c r="Q26" s="14" t="e">
        <v>#REF!</v>
      </c>
      <c r="R26" s="14" t="e">
        <v>#REF!</v>
      </c>
      <c r="S26" s="14" t="e">
        <v>#REF!</v>
      </c>
      <c r="T26" s="14" t="e">
        <v>#REF!</v>
      </c>
      <c r="U26" s="14" t="e">
        <v>#REF!</v>
      </c>
      <c r="V26" s="14" t="e">
        <v>#REF!</v>
      </c>
      <c r="W26" s="14" t="e">
        <v>#REF!</v>
      </c>
      <c r="X26" s="14" t="e">
        <v>#REF!</v>
      </c>
      <c r="Y26" s="14" t="e">
        <v>#REF!</v>
      </c>
      <c r="Z26" s="14" t="b">
        <v>0</v>
      </c>
      <c r="AA26" s="14" t="b">
        <v>0</v>
      </c>
    </row>
    <row r="27" spans="1:27" ht="12.75" customHeight="1" x14ac:dyDescent="0.25">
      <c r="A27" s="13">
        <v>4</v>
      </c>
      <c r="C27" s="3" t="s">
        <v>43</v>
      </c>
      <c r="D27" s="20">
        <v>64</v>
      </c>
      <c r="E27" s="24">
        <v>0.11</v>
      </c>
      <c r="F27" s="25">
        <v>0.14000000000000001</v>
      </c>
      <c r="G27" s="25">
        <v>0.28000000000000003</v>
      </c>
      <c r="H27" s="25">
        <v>0.47</v>
      </c>
      <c r="I27" s="36">
        <v>3.1</v>
      </c>
      <c r="L27" s="19"/>
      <c r="N27" s="14" t="b">
        <v>0</v>
      </c>
      <c r="O27" s="14" t="b">
        <v>0</v>
      </c>
      <c r="P27" s="14" t="b">
        <v>0</v>
      </c>
      <c r="Q27" s="14" t="e">
        <v>#REF!</v>
      </c>
      <c r="R27" s="14" t="e">
        <v>#REF!</v>
      </c>
      <c r="S27" s="14" t="e">
        <v>#REF!</v>
      </c>
      <c r="T27" s="14" t="e">
        <v>#REF!</v>
      </c>
      <c r="U27" s="14" t="e">
        <v>#REF!</v>
      </c>
      <c r="V27" s="14" t="e">
        <v>#REF!</v>
      </c>
      <c r="W27" s="14" t="e">
        <v>#REF!</v>
      </c>
      <c r="X27" s="14" t="e">
        <v>#REF!</v>
      </c>
      <c r="Y27" s="14" t="e">
        <v>#REF!</v>
      </c>
      <c r="Z27" s="14" t="b">
        <v>1</v>
      </c>
      <c r="AA27" s="14" t="b">
        <v>1</v>
      </c>
    </row>
    <row r="28" spans="1:27" ht="12.75" customHeight="1" x14ac:dyDescent="0.25">
      <c r="C28" s="10" t="s">
        <v>44</v>
      </c>
      <c r="D28" s="23"/>
      <c r="E28" s="24"/>
      <c r="F28" s="25"/>
      <c r="G28" s="25"/>
      <c r="H28" s="25"/>
      <c r="I28" s="36"/>
      <c r="L28" s="19"/>
    </row>
    <row r="29" spans="1:27" ht="12.75" customHeight="1" x14ac:dyDescent="0.25">
      <c r="A29" s="13">
        <v>5</v>
      </c>
      <c r="C29" s="3" t="s">
        <v>45</v>
      </c>
      <c r="D29" s="20">
        <v>112</v>
      </c>
      <c r="E29" s="24">
        <v>0.1</v>
      </c>
      <c r="F29" s="25">
        <v>0.2</v>
      </c>
      <c r="G29" s="25">
        <v>0.34</v>
      </c>
      <c r="H29" s="25">
        <v>0.37</v>
      </c>
      <c r="I29" s="36">
        <v>3</v>
      </c>
      <c r="L29" s="19"/>
      <c r="N29" s="14" t="b">
        <v>0</v>
      </c>
      <c r="O29" s="14" t="b">
        <v>0</v>
      </c>
      <c r="P29" s="14" t="b">
        <v>1</v>
      </c>
      <c r="Q29" s="14" t="e">
        <v>#REF!</v>
      </c>
      <c r="R29" s="14" t="e">
        <v>#REF!</v>
      </c>
      <c r="S29" s="14" t="e">
        <v>#REF!</v>
      </c>
      <c r="T29" s="14" t="e">
        <v>#REF!</v>
      </c>
      <c r="U29" s="14" t="e">
        <v>#REF!</v>
      </c>
      <c r="V29" s="14" t="e">
        <v>#REF!</v>
      </c>
      <c r="W29" s="14" t="e">
        <v>#REF!</v>
      </c>
      <c r="X29" s="14" t="e">
        <v>#REF!</v>
      </c>
      <c r="Y29" s="14" t="e">
        <v>#REF!</v>
      </c>
      <c r="Z29" s="14" t="b">
        <v>0</v>
      </c>
      <c r="AA29" s="14" t="b">
        <v>0</v>
      </c>
    </row>
    <row r="30" spans="1:27" ht="12.75" customHeight="1" x14ac:dyDescent="0.25">
      <c r="A30" s="13">
        <v>5</v>
      </c>
      <c r="C30" s="3" t="s">
        <v>46</v>
      </c>
      <c r="D30" s="20">
        <v>32</v>
      </c>
      <c r="E30" s="24">
        <v>0.16</v>
      </c>
      <c r="F30" s="25">
        <v>0.16</v>
      </c>
      <c r="G30" s="25">
        <v>0.22</v>
      </c>
      <c r="H30" s="25">
        <v>0.47</v>
      </c>
      <c r="I30" s="36">
        <v>3</v>
      </c>
      <c r="L30" s="19"/>
      <c r="N30" s="14" t="b">
        <v>0</v>
      </c>
      <c r="O30" s="14" t="b">
        <v>0</v>
      </c>
      <c r="P30" s="14" t="b">
        <v>0</v>
      </c>
      <c r="Q30" s="14" t="e">
        <v>#REF!</v>
      </c>
      <c r="R30" s="14" t="e">
        <v>#REF!</v>
      </c>
      <c r="S30" s="14" t="e">
        <v>#REF!</v>
      </c>
      <c r="T30" s="14" t="e">
        <v>#REF!</v>
      </c>
      <c r="U30" s="14" t="e">
        <v>#REF!</v>
      </c>
      <c r="V30" s="14" t="e">
        <v>#REF!</v>
      </c>
      <c r="W30" s="14" t="e">
        <v>#REF!</v>
      </c>
      <c r="X30" s="14" t="e">
        <v>#REF!</v>
      </c>
      <c r="Y30" s="14" t="e">
        <v>#REF!</v>
      </c>
      <c r="Z30" s="14" t="b">
        <v>1</v>
      </c>
      <c r="AA30" s="14" t="b">
        <v>0</v>
      </c>
    </row>
    <row r="31" spans="1:27" ht="12.75" customHeight="1" x14ac:dyDescent="0.25">
      <c r="A31" s="13">
        <v>5</v>
      </c>
      <c r="C31" s="3" t="s">
        <v>47</v>
      </c>
      <c r="D31" s="20">
        <v>7</v>
      </c>
      <c r="E31" s="24"/>
      <c r="F31" s="25">
        <v>0.28999999999999998</v>
      </c>
      <c r="G31" s="25"/>
      <c r="H31" s="25">
        <v>0.71</v>
      </c>
      <c r="I31" s="36">
        <v>3.4</v>
      </c>
      <c r="L31" s="19"/>
      <c r="N31" s="14" t="b">
        <v>0</v>
      </c>
      <c r="O31" s="14" t="b">
        <v>1</v>
      </c>
      <c r="P31" s="14" t="b">
        <v>0</v>
      </c>
      <c r="Q31" s="14" t="e">
        <v>#REF!</v>
      </c>
      <c r="R31" s="14" t="e">
        <v>#REF!</v>
      </c>
      <c r="S31" s="14" t="e">
        <v>#REF!</v>
      </c>
      <c r="T31" s="14" t="e">
        <v>#REF!</v>
      </c>
      <c r="U31" s="14" t="e">
        <v>#REF!</v>
      </c>
      <c r="V31" s="14" t="e">
        <v>#REF!</v>
      </c>
      <c r="W31" s="14" t="e">
        <v>#REF!</v>
      </c>
      <c r="X31" s="14" t="e">
        <v>#REF!</v>
      </c>
      <c r="Y31" s="14" t="e">
        <v>#REF!</v>
      </c>
      <c r="Z31" s="14" t="b">
        <v>1</v>
      </c>
      <c r="AA31" s="14" t="b">
        <v>1</v>
      </c>
    </row>
    <row r="32" spans="1:27" ht="12.75" customHeight="1" x14ac:dyDescent="0.25">
      <c r="C32" s="10" t="s">
        <v>48</v>
      </c>
      <c r="D32" s="23"/>
      <c r="E32" s="24"/>
      <c r="F32" s="25"/>
      <c r="G32" s="25"/>
      <c r="H32" s="25"/>
      <c r="I32" s="36"/>
      <c r="L32" s="19"/>
    </row>
    <row r="33" spans="1:27" ht="12.75" customHeight="1" x14ac:dyDescent="0.25">
      <c r="A33" s="13">
        <v>6</v>
      </c>
      <c r="C33" s="3" t="s">
        <v>49</v>
      </c>
      <c r="D33" s="20">
        <v>136</v>
      </c>
      <c r="E33" s="24">
        <v>0.1</v>
      </c>
      <c r="F33" s="25">
        <v>0.21</v>
      </c>
      <c r="G33" s="25">
        <v>0.28999999999999998</v>
      </c>
      <c r="H33" s="25">
        <v>0.4</v>
      </c>
      <c r="I33" s="36">
        <v>3</v>
      </c>
      <c r="L33" s="19"/>
      <c r="N33" s="14" t="b">
        <v>0</v>
      </c>
      <c r="O33" s="14" t="b">
        <v>1</v>
      </c>
      <c r="P33" s="14" t="b">
        <v>0</v>
      </c>
      <c r="Q33" s="14" t="e">
        <v>#REF!</v>
      </c>
      <c r="R33" s="14" t="e">
        <v>#REF!</v>
      </c>
      <c r="S33" s="14" t="e">
        <v>#REF!</v>
      </c>
      <c r="T33" s="14" t="e">
        <v>#REF!</v>
      </c>
      <c r="U33" s="14" t="e">
        <v>#REF!</v>
      </c>
      <c r="V33" s="14" t="e">
        <v>#REF!</v>
      </c>
      <c r="W33" s="14" t="e">
        <v>#REF!</v>
      </c>
      <c r="X33" s="14" t="e">
        <v>#REF!</v>
      </c>
      <c r="Y33" s="14" t="e">
        <v>#REF!</v>
      </c>
      <c r="Z33" s="14" t="b">
        <v>0</v>
      </c>
      <c r="AA33" s="14" t="b">
        <v>0</v>
      </c>
    </row>
    <row r="34" spans="1:27" ht="12.75" customHeight="1" x14ac:dyDescent="0.25">
      <c r="A34" s="13">
        <v>6</v>
      </c>
      <c r="C34" s="3" t="s">
        <v>50</v>
      </c>
      <c r="D34" s="20">
        <v>15</v>
      </c>
      <c r="E34" s="24">
        <v>0.13</v>
      </c>
      <c r="F34" s="25">
        <v>7.0000000000000007E-2</v>
      </c>
      <c r="G34" s="25">
        <v>0.33</v>
      </c>
      <c r="H34" s="25">
        <v>0.47</v>
      </c>
      <c r="I34" s="36">
        <v>3.1</v>
      </c>
      <c r="L34" s="19"/>
      <c r="N34" s="14" t="b">
        <v>0</v>
      </c>
      <c r="O34" s="14" t="b">
        <v>0</v>
      </c>
      <c r="P34" s="14" t="b">
        <v>0</v>
      </c>
      <c r="Q34" s="14" t="e">
        <v>#REF!</v>
      </c>
      <c r="R34" s="14" t="e">
        <v>#REF!</v>
      </c>
      <c r="S34" s="14" t="e">
        <v>#REF!</v>
      </c>
      <c r="T34" s="14" t="e">
        <v>#REF!</v>
      </c>
      <c r="U34" s="14" t="e">
        <v>#REF!</v>
      </c>
      <c r="V34" s="14" t="e">
        <v>#REF!</v>
      </c>
      <c r="W34" s="14" t="e">
        <v>#REF!</v>
      </c>
      <c r="X34" s="14" t="e">
        <v>#REF!</v>
      </c>
      <c r="Y34" s="14" t="e">
        <v>#REF!</v>
      </c>
      <c r="Z34" s="14" t="b">
        <v>1</v>
      </c>
      <c r="AA34" s="14" t="b">
        <v>1</v>
      </c>
    </row>
    <row r="35" spans="1:27" ht="12.75" customHeight="1" x14ac:dyDescent="0.25">
      <c r="C35" s="10" t="s">
        <v>13</v>
      </c>
      <c r="D35" s="23"/>
      <c r="E35" s="24"/>
      <c r="F35" s="25"/>
      <c r="G35" s="25"/>
      <c r="H35" s="25"/>
      <c r="I35" s="36"/>
      <c r="L35" s="19"/>
    </row>
    <row r="36" spans="1:27" ht="12.75" customHeight="1" x14ac:dyDescent="0.25">
      <c r="A36" s="13">
        <v>7</v>
      </c>
      <c r="C36" s="3" t="s">
        <v>3</v>
      </c>
      <c r="D36" s="20">
        <v>48</v>
      </c>
      <c r="E36" s="24">
        <v>0.17</v>
      </c>
      <c r="F36" s="25">
        <v>0.1</v>
      </c>
      <c r="G36" s="25">
        <v>0.23</v>
      </c>
      <c r="H36" s="25">
        <v>0.5</v>
      </c>
      <c r="I36" s="36">
        <v>3.1</v>
      </c>
      <c r="L36" s="19"/>
      <c r="N36" s="14" t="b">
        <v>1</v>
      </c>
      <c r="O36" s="14" t="b">
        <v>0</v>
      </c>
      <c r="P36" s="14" t="b">
        <v>0</v>
      </c>
      <c r="Q36" s="14" t="e">
        <v>#REF!</v>
      </c>
      <c r="R36" s="14" t="e">
        <v>#REF!</v>
      </c>
      <c r="S36" s="14" t="e">
        <v>#REF!</v>
      </c>
      <c r="T36" s="14" t="e">
        <v>#REF!</v>
      </c>
      <c r="U36" s="14" t="e">
        <v>#REF!</v>
      </c>
      <c r="V36" s="14" t="e">
        <v>#REF!</v>
      </c>
      <c r="W36" s="14" t="e">
        <v>#REF!</v>
      </c>
      <c r="X36" s="14" t="e">
        <v>#REF!</v>
      </c>
      <c r="Y36" s="14" t="e">
        <v>#REF!</v>
      </c>
      <c r="Z36" s="14" t="b">
        <v>1</v>
      </c>
      <c r="AA36" s="14" t="b">
        <v>1</v>
      </c>
    </row>
    <row r="37" spans="1:27" ht="12.75" customHeight="1" x14ac:dyDescent="0.25">
      <c r="A37" s="13">
        <v>7</v>
      </c>
      <c r="C37" s="3" t="s">
        <v>4</v>
      </c>
      <c r="D37" s="20">
        <v>103</v>
      </c>
      <c r="E37" s="24">
        <v>0.08</v>
      </c>
      <c r="F37" s="25">
        <v>0.23</v>
      </c>
      <c r="G37" s="25">
        <v>0.33</v>
      </c>
      <c r="H37" s="25">
        <v>0.36</v>
      </c>
      <c r="I37" s="36">
        <v>3</v>
      </c>
      <c r="L37" s="19"/>
      <c r="N37" s="14" t="b">
        <v>0</v>
      </c>
      <c r="O37" s="14" t="b">
        <v>1</v>
      </c>
      <c r="P37" s="14" t="b">
        <v>1</v>
      </c>
      <c r="Q37" s="14" t="e">
        <v>#REF!</v>
      </c>
      <c r="R37" s="14" t="e">
        <v>#REF!</v>
      </c>
      <c r="S37" s="14" t="e">
        <v>#REF!</v>
      </c>
      <c r="T37" s="14" t="e">
        <v>#REF!</v>
      </c>
      <c r="U37" s="14" t="e">
        <v>#REF!</v>
      </c>
      <c r="V37" s="14" t="e">
        <v>#REF!</v>
      </c>
      <c r="W37" s="14" t="e">
        <v>#REF!</v>
      </c>
      <c r="X37" s="14" t="e">
        <v>#REF!</v>
      </c>
      <c r="Y37" s="14" t="e">
        <v>#REF!</v>
      </c>
      <c r="Z37" s="14" t="b">
        <v>0</v>
      </c>
      <c r="AA37" s="14" t="b">
        <v>0</v>
      </c>
    </row>
    <row r="38" spans="1:27" ht="12.75" customHeight="1" x14ac:dyDescent="0.25">
      <c r="C38" s="10" t="s">
        <v>6</v>
      </c>
      <c r="D38" s="23"/>
      <c r="E38" s="24"/>
      <c r="F38" s="25"/>
      <c r="G38" s="25"/>
      <c r="H38" s="25"/>
      <c r="I38" s="36"/>
      <c r="L38" s="19"/>
    </row>
    <row r="39" spans="1:27" ht="12.75" customHeight="1" x14ac:dyDescent="0.25">
      <c r="A39" s="13">
        <v>8</v>
      </c>
      <c r="C39" s="3" t="s">
        <v>8</v>
      </c>
      <c r="D39" s="20">
        <v>40</v>
      </c>
      <c r="E39" s="24">
        <v>0.05</v>
      </c>
      <c r="F39" s="25">
        <v>0.3</v>
      </c>
      <c r="G39" s="25">
        <v>0.23</v>
      </c>
      <c r="H39" s="25">
        <v>0.43</v>
      </c>
      <c r="I39" s="36">
        <v>3</v>
      </c>
      <c r="L39" s="19"/>
      <c r="N39" s="14" t="b">
        <v>0</v>
      </c>
      <c r="O39" s="14" t="b">
        <v>1</v>
      </c>
      <c r="P39" s="14" t="b">
        <v>0</v>
      </c>
      <c r="Q39" s="14" t="e">
        <v>#REF!</v>
      </c>
      <c r="R39" s="14" t="e">
        <v>#REF!</v>
      </c>
      <c r="S39" s="14" t="e">
        <v>#REF!</v>
      </c>
      <c r="T39" s="14" t="e">
        <v>#REF!</v>
      </c>
      <c r="U39" s="14" t="e">
        <v>#REF!</v>
      </c>
      <c r="V39" s="14" t="e">
        <v>#REF!</v>
      </c>
      <c r="W39" s="14" t="e">
        <v>#REF!</v>
      </c>
      <c r="X39" s="14" t="e">
        <v>#REF!</v>
      </c>
      <c r="Y39" s="14" t="e">
        <v>#REF!</v>
      </c>
      <c r="Z39" s="14" t="b">
        <v>1</v>
      </c>
      <c r="AA39" s="14" t="b">
        <v>1</v>
      </c>
    </row>
    <row r="40" spans="1:27" ht="12.75" customHeight="1" x14ac:dyDescent="0.25">
      <c r="A40" s="13">
        <v>8</v>
      </c>
      <c r="C40" s="3" t="s">
        <v>9</v>
      </c>
      <c r="D40" s="20">
        <v>54</v>
      </c>
      <c r="E40" s="24">
        <v>0.11</v>
      </c>
      <c r="F40" s="25">
        <v>0.17</v>
      </c>
      <c r="G40" s="25">
        <v>0.31</v>
      </c>
      <c r="H40" s="25">
        <v>0.41</v>
      </c>
      <c r="I40" s="36">
        <v>3</v>
      </c>
      <c r="L40" s="19"/>
      <c r="N40" s="14" t="b">
        <v>0</v>
      </c>
      <c r="O40" s="14" t="b">
        <v>1</v>
      </c>
      <c r="P40" s="14" t="b">
        <v>1</v>
      </c>
      <c r="Q40" s="14" t="e">
        <v>#REF!</v>
      </c>
      <c r="R40" s="14" t="e">
        <v>#REF!</v>
      </c>
      <c r="S40" s="14" t="e">
        <v>#REF!</v>
      </c>
      <c r="T40" s="14" t="e">
        <v>#REF!</v>
      </c>
      <c r="U40" s="14" t="e">
        <v>#REF!</v>
      </c>
      <c r="V40" s="14" t="e">
        <v>#REF!</v>
      </c>
      <c r="W40" s="14" t="e">
        <v>#REF!</v>
      </c>
      <c r="X40" s="14" t="e">
        <v>#REF!</v>
      </c>
      <c r="Y40" s="14" t="e">
        <v>#REF!</v>
      </c>
      <c r="Z40" s="14" t="b">
        <v>1</v>
      </c>
      <c r="AA40" s="14" t="b">
        <v>1</v>
      </c>
    </row>
    <row r="41" spans="1:27" ht="12.75" customHeight="1" x14ac:dyDescent="0.25">
      <c r="A41" s="13">
        <v>8</v>
      </c>
      <c r="C41" s="3" t="s">
        <v>10</v>
      </c>
      <c r="D41" s="20">
        <v>23</v>
      </c>
      <c r="E41" s="24">
        <v>0.13</v>
      </c>
      <c r="F41" s="25">
        <v>0.22</v>
      </c>
      <c r="G41" s="25">
        <v>0.35</v>
      </c>
      <c r="H41" s="25">
        <v>0.3</v>
      </c>
      <c r="I41" s="36">
        <v>2.8</v>
      </c>
      <c r="L41" s="19"/>
      <c r="N41" s="14" t="b">
        <v>1</v>
      </c>
      <c r="O41" s="14" t="b">
        <v>1</v>
      </c>
      <c r="P41" s="14" t="b">
        <v>1</v>
      </c>
      <c r="Q41" s="14" t="e">
        <v>#REF!</v>
      </c>
      <c r="R41" s="14" t="e">
        <v>#REF!</v>
      </c>
      <c r="S41" s="14" t="e">
        <v>#REF!</v>
      </c>
      <c r="T41" s="14" t="e">
        <v>#REF!</v>
      </c>
      <c r="U41" s="14" t="e">
        <v>#REF!</v>
      </c>
      <c r="V41" s="14" t="e">
        <v>#REF!</v>
      </c>
      <c r="W41" s="14" t="e">
        <v>#REF!</v>
      </c>
      <c r="X41" s="14" t="e">
        <v>#REF!</v>
      </c>
      <c r="Y41" s="14" t="e">
        <v>#REF!</v>
      </c>
      <c r="Z41" s="14" t="b">
        <v>0</v>
      </c>
      <c r="AA41" s="14" t="b">
        <v>0</v>
      </c>
    </row>
    <row r="42" spans="1:27" ht="12.75" customHeight="1" x14ac:dyDescent="0.25">
      <c r="A42" s="13">
        <v>8</v>
      </c>
      <c r="C42" s="3" t="s">
        <v>11</v>
      </c>
      <c r="D42" s="20">
        <v>34</v>
      </c>
      <c r="E42" s="24">
        <v>0.15</v>
      </c>
      <c r="F42" s="25">
        <v>0.09</v>
      </c>
      <c r="G42" s="25">
        <v>0.32</v>
      </c>
      <c r="H42" s="25">
        <v>0.44</v>
      </c>
      <c r="I42" s="36">
        <v>3.1</v>
      </c>
      <c r="L42" s="19"/>
      <c r="N42" s="14" t="b">
        <v>1</v>
      </c>
      <c r="O42" s="14" t="b">
        <v>0</v>
      </c>
      <c r="P42" s="14" t="b">
        <v>1</v>
      </c>
      <c r="Q42" s="14" t="e">
        <v>#REF!</v>
      </c>
      <c r="R42" s="14" t="e">
        <v>#REF!</v>
      </c>
      <c r="S42" s="14" t="e">
        <v>#REF!</v>
      </c>
      <c r="T42" s="14" t="e">
        <v>#REF!</v>
      </c>
      <c r="U42" s="14" t="e">
        <v>#REF!</v>
      </c>
      <c r="V42" s="14" t="e">
        <v>#REF!</v>
      </c>
      <c r="W42" s="14" t="e">
        <v>#REF!</v>
      </c>
      <c r="X42" s="14" t="e">
        <v>#REF!</v>
      </c>
      <c r="Y42" s="14" t="e">
        <v>#REF!</v>
      </c>
      <c r="Z42" s="14" t="b">
        <v>1</v>
      </c>
      <c r="AA42" s="14" t="b">
        <v>1</v>
      </c>
    </row>
    <row r="43" spans="1:27" ht="12.75" customHeight="1" x14ac:dyDescent="0.25">
      <c r="C43" s="10" t="s">
        <v>7</v>
      </c>
      <c r="D43" s="23"/>
      <c r="E43" s="24"/>
      <c r="F43" s="25"/>
      <c r="G43" s="25"/>
      <c r="H43" s="25"/>
      <c r="I43" s="36"/>
      <c r="L43" s="19"/>
    </row>
    <row r="44" spans="1:27" ht="12.75" customHeight="1" x14ac:dyDescent="0.25">
      <c r="A44" s="13">
        <v>9</v>
      </c>
      <c r="C44" s="3" t="s">
        <v>51</v>
      </c>
      <c r="D44" s="20">
        <v>141</v>
      </c>
      <c r="E44" s="24">
        <v>0.11</v>
      </c>
      <c r="F44" s="25">
        <v>0.21</v>
      </c>
      <c r="G44" s="25">
        <v>0.28000000000000003</v>
      </c>
      <c r="H44" s="25">
        <v>0.4</v>
      </c>
      <c r="I44" s="36">
        <v>3</v>
      </c>
      <c r="L44" s="19"/>
      <c r="N44" s="14" t="b">
        <v>0</v>
      </c>
      <c r="O44" s="14" t="b">
        <v>0</v>
      </c>
      <c r="P44" s="14" t="b">
        <v>0</v>
      </c>
      <c r="Q44" s="14" t="e">
        <v>#REF!</v>
      </c>
      <c r="R44" s="14" t="e">
        <v>#REF!</v>
      </c>
      <c r="S44" s="14" t="e">
        <v>#REF!</v>
      </c>
      <c r="T44" s="14" t="e">
        <v>#REF!</v>
      </c>
      <c r="U44" s="14" t="e">
        <v>#REF!</v>
      </c>
      <c r="V44" s="14" t="e">
        <v>#REF!</v>
      </c>
      <c r="W44" s="14" t="e">
        <v>#REF!</v>
      </c>
      <c r="X44" s="14" t="e">
        <v>#REF!</v>
      </c>
      <c r="Y44" s="14" t="e">
        <v>#REF!</v>
      </c>
      <c r="Z44" s="14" t="b">
        <v>0</v>
      </c>
      <c r="AA44" s="14" t="b">
        <v>1</v>
      </c>
    </row>
    <row r="45" spans="1:27" ht="12.75" customHeight="1" x14ac:dyDescent="0.25">
      <c r="A45" s="13">
        <v>9</v>
      </c>
      <c r="C45" s="3" t="s">
        <v>52</v>
      </c>
      <c r="D45" s="20">
        <v>1</v>
      </c>
      <c r="E45" s="24"/>
      <c r="F45" s="25"/>
      <c r="G45" s="25"/>
      <c r="H45" s="25">
        <v>1</v>
      </c>
      <c r="I45" s="36">
        <v>4</v>
      </c>
      <c r="L45" s="19"/>
      <c r="N45" s="14" t="b">
        <v>0</v>
      </c>
      <c r="O45" s="14" t="b">
        <v>0</v>
      </c>
      <c r="P45" s="14" t="b">
        <v>0</v>
      </c>
      <c r="Q45" s="14" t="e">
        <v>#REF!</v>
      </c>
      <c r="R45" s="14" t="e">
        <v>#REF!</v>
      </c>
      <c r="S45" s="14" t="e">
        <v>#REF!</v>
      </c>
      <c r="T45" s="14" t="e">
        <v>#REF!</v>
      </c>
      <c r="U45" s="14" t="e">
        <v>#REF!</v>
      </c>
      <c r="V45" s="14" t="e">
        <v>#REF!</v>
      </c>
      <c r="W45" s="14" t="e">
        <v>#REF!</v>
      </c>
      <c r="X45" s="14" t="e">
        <v>#REF!</v>
      </c>
      <c r="Y45" s="14" t="e">
        <v>#REF!</v>
      </c>
      <c r="Z45" s="14" t="b">
        <v>1</v>
      </c>
      <c r="AA45" s="14" t="b">
        <v>1</v>
      </c>
    </row>
    <row r="46" spans="1:27" ht="12.75" customHeight="1" x14ac:dyDescent="0.25">
      <c r="A46" s="13">
        <v>9</v>
      </c>
      <c r="C46" s="3" t="s">
        <v>53</v>
      </c>
      <c r="D46" s="20">
        <v>3</v>
      </c>
      <c r="E46" s="24"/>
      <c r="F46" s="25"/>
      <c r="G46" s="25"/>
      <c r="H46" s="25">
        <v>1</v>
      </c>
      <c r="I46" s="36">
        <v>4</v>
      </c>
      <c r="L46" s="19"/>
      <c r="N46" s="14" t="b">
        <v>0</v>
      </c>
      <c r="O46" s="14" t="b">
        <v>0</v>
      </c>
      <c r="P46" s="14" t="b">
        <v>0</v>
      </c>
      <c r="Q46" s="14" t="e">
        <v>#REF!</v>
      </c>
      <c r="R46" s="14" t="e">
        <v>#REF!</v>
      </c>
      <c r="S46" s="14" t="e">
        <v>#REF!</v>
      </c>
      <c r="T46" s="14" t="e">
        <v>#REF!</v>
      </c>
      <c r="U46" s="14" t="e">
        <v>#REF!</v>
      </c>
      <c r="V46" s="14" t="e">
        <v>#REF!</v>
      </c>
      <c r="W46" s="14" t="e">
        <v>#REF!</v>
      </c>
      <c r="X46" s="14" t="e">
        <v>#REF!</v>
      </c>
      <c r="Y46" s="14" t="e">
        <v>#REF!</v>
      </c>
      <c r="Z46" s="14" t="b">
        <v>1</v>
      </c>
      <c r="AA46" s="14" t="b">
        <v>1</v>
      </c>
    </row>
    <row r="47" spans="1:27" ht="12.75" customHeight="1" x14ac:dyDescent="0.25">
      <c r="A47" s="13">
        <v>9</v>
      </c>
      <c r="C47" s="3" t="s">
        <v>54</v>
      </c>
      <c r="D47" s="20">
        <v>3</v>
      </c>
      <c r="E47" s="24"/>
      <c r="F47" s="25"/>
      <c r="G47" s="25">
        <v>1</v>
      </c>
      <c r="H47" s="25"/>
      <c r="I47" s="36">
        <v>3</v>
      </c>
      <c r="L47" s="19"/>
      <c r="N47" s="14" t="b">
        <v>0</v>
      </c>
      <c r="O47" s="14" t="b">
        <v>0</v>
      </c>
      <c r="P47" s="14" t="b">
        <v>1</v>
      </c>
      <c r="Q47" s="14" t="e">
        <v>#REF!</v>
      </c>
      <c r="R47" s="14" t="e">
        <v>#REF!</v>
      </c>
      <c r="S47" s="14" t="e">
        <v>#REF!</v>
      </c>
      <c r="T47" s="14" t="e">
        <v>#REF!</v>
      </c>
      <c r="U47" s="14" t="e">
        <v>#REF!</v>
      </c>
      <c r="V47" s="14" t="e">
        <v>#REF!</v>
      </c>
      <c r="W47" s="14" t="e">
        <v>#REF!</v>
      </c>
      <c r="X47" s="14" t="e">
        <v>#REF!</v>
      </c>
      <c r="Y47" s="14" t="e">
        <v>#REF!</v>
      </c>
      <c r="Z47" s="14" t="b">
        <v>0</v>
      </c>
      <c r="AA47" s="14" t="b">
        <v>1</v>
      </c>
    </row>
    <row r="48" spans="1:27" ht="12.75" customHeight="1" x14ac:dyDescent="0.25">
      <c r="A48" s="13">
        <v>9</v>
      </c>
      <c r="C48" s="3" t="s">
        <v>55</v>
      </c>
      <c r="D48" s="20"/>
      <c r="E48" s="24"/>
      <c r="F48" s="25"/>
      <c r="G48" s="25"/>
      <c r="H48" s="25"/>
      <c r="I48" s="36" t="s">
        <v>620</v>
      </c>
      <c r="L48" s="19"/>
      <c r="N48" s="14" t="b">
        <v>0</v>
      </c>
      <c r="O48" s="14" t="b">
        <v>0</v>
      </c>
      <c r="P48" s="14" t="b">
        <v>0</v>
      </c>
      <c r="Q48" s="14" t="e">
        <v>#REF!</v>
      </c>
      <c r="R48" s="14" t="e">
        <v>#REF!</v>
      </c>
      <c r="S48" s="14" t="e">
        <v>#REF!</v>
      </c>
      <c r="T48" s="14" t="e">
        <v>#REF!</v>
      </c>
      <c r="U48" s="14" t="e">
        <v>#REF!</v>
      </c>
      <c r="V48" s="14" t="e">
        <v>#REF!</v>
      </c>
      <c r="W48" s="14" t="e">
        <v>#REF!</v>
      </c>
      <c r="X48" s="14" t="e">
        <v>#REF!</v>
      </c>
      <c r="Y48" s="14" t="e">
        <v>#REF!</v>
      </c>
      <c r="Z48" s="14" t="b">
        <v>0</v>
      </c>
      <c r="AA48" s="14" t="b">
        <v>1</v>
      </c>
    </row>
    <row r="49" spans="1:27" ht="12.75" customHeight="1" x14ac:dyDescent="0.25">
      <c r="A49" s="13">
        <v>9</v>
      </c>
      <c r="C49" s="3" t="s">
        <v>56</v>
      </c>
      <c r="D49" s="20">
        <v>3</v>
      </c>
      <c r="E49" s="24">
        <v>0.33</v>
      </c>
      <c r="F49" s="25"/>
      <c r="G49" s="25">
        <v>0.67</v>
      </c>
      <c r="H49" s="25"/>
      <c r="I49" s="36">
        <v>2.2999999999999998</v>
      </c>
      <c r="L49" s="19"/>
      <c r="N49" s="14" t="b">
        <v>1</v>
      </c>
      <c r="O49" s="14" t="b">
        <v>0</v>
      </c>
      <c r="P49" s="14" t="b">
        <v>1</v>
      </c>
      <c r="Q49" s="14" t="e">
        <v>#REF!</v>
      </c>
      <c r="R49" s="14" t="e">
        <v>#REF!</v>
      </c>
      <c r="S49" s="14" t="e">
        <v>#REF!</v>
      </c>
      <c r="T49" s="14" t="e">
        <v>#REF!</v>
      </c>
      <c r="U49" s="14" t="e">
        <v>#REF!</v>
      </c>
      <c r="V49" s="14" t="e">
        <v>#REF!</v>
      </c>
      <c r="W49" s="14" t="e">
        <v>#REF!</v>
      </c>
      <c r="X49" s="14" t="e">
        <v>#REF!</v>
      </c>
      <c r="Y49" s="14" t="e">
        <v>#REF!</v>
      </c>
      <c r="Z49" s="14" t="b">
        <v>0</v>
      </c>
      <c r="AA49" s="14" t="b">
        <v>0</v>
      </c>
    </row>
    <row r="50" spans="1:27" ht="12.75" customHeight="1" x14ac:dyDescent="0.25">
      <c r="C50" s="10" t="s">
        <v>57</v>
      </c>
      <c r="D50" s="23"/>
      <c r="E50" s="24"/>
      <c r="F50" s="25"/>
      <c r="G50" s="25"/>
      <c r="H50" s="25"/>
      <c r="I50" s="36"/>
      <c r="L50" s="19"/>
    </row>
    <row r="51" spans="1:27" ht="12.75" customHeight="1" x14ac:dyDescent="0.25">
      <c r="A51" s="13">
        <v>10</v>
      </c>
      <c r="C51" s="3" t="s">
        <v>22</v>
      </c>
      <c r="D51" s="20">
        <v>25</v>
      </c>
      <c r="E51" s="24">
        <v>0.12</v>
      </c>
      <c r="F51" s="25">
        <v>0.16</v>
      </c>
      <c r="G51" s="25">
        <v>0.36</v>
      </c>
      <c r="H51" s="25">
        <v>0.36</v>
      </c>
      <c r="I51" s="36">
        <v>3</v>
      </c>
      <c r="L51" s="19"/>
      <c r="N51" s="14" t="b">
        <v>0</v>
      </c>
      <c r="O51" s="14" t="b">
        <v>0</v>
      </c>
      <c r="P51" s="14" t="b">
        <v>1</v>
      </c>
      <c r="Q51" s="14" t="e">
        <v>#REF!</v>
      </c>
      <c r="R51" s="14" t="e">
        <v>#REF!</v>
      </c>
      <c r="S51" s="14" t="e">
        <v>#REF!</v>
      </c>
      <c r="T51" s="14" t="e">
        <v>#REF!</v>
      </c>
      <c r="U51" s="14" t="e">
        <v>#REF!</v>
      </c>
      <c r="V51" s="14" t="e">
        <v>#REF!</v>
      </c>
      <c r="W51" s="14" t="e">
        <v>#REF!</v>
      </c>
      <c r="X51" s="14" t="e">
        <v>#REF!</v>
      </c>
      <c r="Y51" s="14" t="e">
        <v>#REF!</v>
      </c>
      <c r="Z51" s="14" t="b">
        <v>0</v>
      </c>
      <c r="AA51" s="14" t="b">
        <v>0</v>
      </c>
    </row>
    <row r="52" spans="1:27" ht="12.75" customHeight="1" x14ac:dyDescent="0.25">
      <c r="A52" s="13">
        <v>10</v>
      </c>
      <c r="C52" s="3" t="s">
        <v>12</v>
      </c>
      <c r="D52" s="20">
        <v>126</v>
      </c>
      <c r="E52" s="24">
        <v>0.1</v>
      </c>
      <c r="F52" s="25">
        <v>0.2</v>
      </c>
      <c r="G52" s="25">
        <v>0.28999999999999998</v>
      </c>
      <c r="H52" s="25">
        <v>0.41</v>
      </c>
      <c r="I52" s="36">
        <v>3</v>
      </c>
      <c r="L52" s="19"/>
      <c r="N52" s="14" t="b">
        <v>0</v>
      </c>
      <c r="O52" s="14" t="b">
        <v>0</v>
      </c>
      <c r="P52" s="14" t="b">
        <v>0</v>
      </c>
      <c r="Q52" s="14" t="e">
        <v>#REF!</v>
      </c>
      <c r="R52" s="14" t="e">
        <v>#REF!</v>
      </c>
      <c r="S52" s="14" t="e">
        <v>#REF!</v>
      </c>
      <c r="T52" s="14" t="e">
        <v>#REF!</v>
      </c>
      <c r="U52" s="14" t="e">
        <v>#REF!</v>
      </c>
      <c r="V52" s="14" t="e">
        <v>#REF!</v>
      </c>
      <c r="W52" s="14" t="e">
        <v>#REF!</v>
      </c>
      <c r="X52" s="14" t="e">
        <v>#REF!</v>
      </c>
      <c r="Y52" s="14" t="e">
        <v>#REF!</v>
      </c>
      <c r="Z52" s="14" t="b">
        <v>0</v>
      </c>
      <c r="AA52" s="14" t="b">
        <v>0</v>
      </c>
    </row>
    <row r="53" spans="1:27" ht="12.75" customHeight="1" x14ac:dyDescent="0.25">
      <c r="C53" s="10" t="s">
        <v>58</v>
      </c>
      <c r="D53" s="23"/>
      <c r="E53" s="24"/>
      <c r="F53" s="25"/>
      <c r="G53" s="25"/>
      <c r="H53" s="25"/>
      <c r="I53" s="36"/>
      <c r="L53" s="19"/>
    </row>
    <row r="54" spans="1:27" ht="12.75" customHeight="1" x14ac:dyDescent="0.25">
      <c r="A54" s="13">
        <v>11</v>
      </c>
      <c r="C54" s="3" t="s">
        <v>59</v>
      </c>
      <c r="D54" s="20">
        <v>20</v>
      </c>
      <c r="E54" s="24">
        <v>0.15</v>
      </c>
      <c r="F54" s="25">
        <v>0.25</v>
      </c>
      <c r="G54" s="25">
        <v>0.3</v>
      </c>
      <c r="H54" s="25">
        <v>0.3</v>
      </c>
      <c r="I54" s="36">
        <v>2.8</v>
      </c>
      <c r="L54" s="19"/>
      <c r="N54" s="14" t="b">
        <v>1</v>
      </c>
      <c r="O54" s="14" t="b">
        <v>1</v>
      </c>
      <c r="P54" s="14" t="b">
        <v>0</v>
      </c>
      <c r="Q54" s="14" t="e">
        <v>#REF!</v>
      </c>
      <c r="R54" s="14" t="e">
        <v>#REF!</v>
      </c>
      <c r="S54" s="14" t="e">
        <v>#REF!</v>
      </c>
      <c r="T54" s="14" t="e">
        <v>#REF!</v>
      </c>
      <c r="U54" s="14" t="e">
        <v>#REF!</v>
      </c>
      <c r="V54" s="14" t="e">
        <v>#REF!</v>
      </c>
      <c r="W54" s="14" t="e">
        <v>#REF!</v>
      </c>
      <c r="X54" s="14" t="e">
        <v>#REF!</v>
      </c>
      <c r="Y54" s="14" t="e">
        <v>#REF!</v>
      </c>
      <c r="Z54" s="14" t="b">
        <v>1</v>
      </c>
      <c r="AA54" s="14" t="b">
        <v>0</v>
      </c>
    </row>
    <row r="55" spans="1:27" ht="12.75" customHeight="1" x14ac:dyDescent="0.25">
      <c r="A55" s="13">
        <v>11</v>
      </c>
      <c r="C55" s="3" t="s">
        <v>60</v>
      </c>
      <c r="D55" s="20">
        <v>19</v>
      </c>
      <c r="E55" s="24"/>
      <c r="F55" s="25">
        <v>0.26</v>
      </c>
      <c r="G55" s="25">
        <v>0.57999999999999996</v>
      </c>
      <c r="H55" s="25">
        <v>0.16</v>
      </c>
      <c r="I55" s="36">
        <v>2.9</v>
      </c>
      <c r="L55" s="19"/>
      <c r="N55" s="14" t="b">
        <v>0</v>
      </c>
      <c r="O55" s="14" t="b">
        <v>1</v>
      </c>
      <c r="P55" s="14" t="b">
        <v>1</v>
      </c>
      <c r="Q55" s="14" t="e">
        <v>#REF!</v>
      </c>
      <c r="R55" s="14" t="e">
        <v>#REF!</v>
      </c>
      <c r="S55" s="14" t="e">
        <v>#REF!</v>
      </c>
      <c r="T55" s="14" t="e">
        <v>#REF!</v>
      </c>
      <c r="U55" s="14" t="e">
        <v>#REF!</v>
      </c>
      <c r="V55" s="14" t="e">
        <v>#REF!</v>
      </c>
      <c r="W55" s="14" t="e">
        <v>#REF!</v>
      </c>
      <c r="X55" s="14" t="e">
        <v>#REF!</v>
      </c>
      <c r="Y55" s="14" t="e">
        <v>#REF!</v>
      </c>
      <c r="Z55" s="14" t="b">
        <v>0</v>
      </c>
      <c r="AA55" s="14" t="b">
        <v>1</v>
      </c>
    </row>
    <row r="56" spans="1:27" ht="12.75" customHeight="1" x14ac:dyDescent="0.25">
      <c r="A56" s="13">
        <v>11</v>
      </c>
      <c r="C56" s="3" t="s">
        <v>61</v>
      </c>
      <c r="D56" s="20">
        <v>15</v>
      </c>
      <c r="E56" s="24">
        <v>7.0000000000000007E-2</v>
      </c>
      <c r="F56" s="25">
        <v>0.27</v>
      </c>
      <c r="G56" s="25">
        <v>0.27</v>
      </c>
      <c r="H56" s="25">
        <v>0.4</v>
      </c>
      <c r="I56" s="36">
        <v>3</v>
      </c>
      <c r="L56" s="19"/>
      <c r="N56" s="14" t="b">
        <v>0</v>
      </c>
      <c r="O56" s="14" t="b">
        <v>1</v>
      </c>
      <c r="P56" s="14" t="b">
        <v>0</v>
      </c>
      <c r="Q56" s="14" t="e">
        <v>#REF!</v>
      </c>
      <c r="R56" s="14" t="e">
        <v>#REF!</v>
      </c>
      <c r="S56" s="14" t="e">
        <v>#REF!</v>
      </c>
      <c r="T56" s="14" t="e">
        <v>#REF!</v>
      </c>
      <c r="U56" s="14" t="e">
        <v>#REF!</v>
      </c>
      <c r="V56" s="14" t="e">
        <v>#REF!</v>
      </c>
      <c r="W56" s="14" t="e">
        <v>#REF!</v>
      </c>
      <c r="X56" s="14" t="e">
        <v>#REF!</v>
      </c>
      <c r="Y56" s="14" t="e">
        <v>#REF!</v>
      </c>
      <c r="Z56" s="14" t="b">
        <v>1</v>
      </c>
      <c r="AA56" s="14" t="b">
        <v>1</v>
      </c>
    </row>
    <row r="57" spans="1:27" ht="12.75" customHeight="1" x14ac:dyDescent="0.25">
      <c r="A57" s="13">
        <v>11</v>
      </c>
      <c r="C57" s="3" t="s">
        <v>62</v>
      </c>
      <c r="D57" s="20">
        <v>10</v>
      </c>
      <c r="E57" s="24">
        <v>0.1</v>
      </c>
      <c r="F57" s="25">
        <v>0.2</v>
      </c>
      <c r="G57" s="25">
        <v>0.5</v>
      </c>
      <c r="H57" s="25">
        <v>0.2</v>
      </c>
      <c r="I57" s="36">
        <v>2.8</v>
      </c>
      <c r="L57" s="19"/>
      <c r="N57" s="14" t="b">
        <v>0</v>
      </c>
      <c r="O57" s="14" t="b">
        <v>0</v>
      </c>
      <c r="P57" s="14" t="b">
        <v>1</v>
      </c>
      <c r="Q57" s="14" t="e">
        <v>#REF!</v>
      </c>
      <c r="R57" s="14" t="e">
        <v>#REF!</v>
      </c>
      <c r="S57" s="14" t="e">
        <v>#REF!</v>
      </c>
      <c r="T57" s="14" t="e">
        <v>#REF!</v>
      </c>
      <c r="U57" s="14" t="e">
        <v>#REF!</v>
      </c>
      <c r="V57" s="14" t="e">
        <v>#REF!</v>
      </c>
      <c r="W57" s="14" t="e">
        <v>#REF!</v>
      </c>
      <c r="X57" s="14" t="e">
        <v>#REF!</v>
      </c>
      <c r="Y57" s="14" t="e">
        <v>#REF!</v>
      </c>
      <c r="Z57" s="14" t="b">
        <v>0</v>
      </c>
      <c r="AA57" s="14" t="b">
        <v>0</v>
      </c>
    </row>
    <row r="58" spans="1:27" ht="12.75" customHeight="1" x14ac:dyDescent="0.25">
      <c r="A58" s="13">
        <v>11</v>
      </c>
      <c r="C58" s="3" t="s">
        <v>63</v>
      </c>
      <c r="D58" s="20">
        <v>83</v>
      </c>
      <c r="E58" s="24">
        <v>0.12</v>
      </c>
      <c r="F58" s="25">
        <v>0.16</v>
      </c>
      <c r="G58" s="25">
        <v>0.25</v>
      </c>
      <c r="H58" s="25">
        <v>0.47</v>
      </c>
      <c r="I58" s="36">
        <v>3.1</v>
      </c>
      <c r="L58" s="19"/>
      <c r="N58" s="14" t="b">
        <v>0</v>
      </c>
      <c r="O58" s="14" t="b">
        <v>0</v>
      </c>
      <c r="P58" s="14" t="b">
        <v>0</v>
      </c>
      <c r="Q58" s="14" t="e">
        <v>#REF!</v>
      </c>
      <c r="R58" s="14" t="e">
        <v>#REF!</v>
      </c>
      <c r="S58" s="14" t="e">
        <v>#REF!</v>
      </c>
      <c r="T58" s="14" t="e">
        <v>#REF!</v>
      </c>
      <c r="U58" s="14" t="e">
        <v>#REF!</v>
      </c>
      <c r="V58" s="14" t="e">
        <v>#REF!</v>
      </c>
      <c r="W58" s="14" t="e">
        <v>#REF!</v>
      </c>
      <c r="X58" s="14" t="e">
        <v>#REF!</v>
      </c>
      <c r="Y58" s="14" t="e">
        <v>#REF!</v>
      </c>
      <c r="Z58" s="14" t="b">
        <v>1</v>
      </c>
      <c r="AA58" s="14" t="b">
        <v>1</v>
      </c>
    </row>
    <row r="59" spans="1:27" ht="12.75" customHeight="1" x14ac:dyDescent="0.25">
      <c r="A59" s="13">
        <v>11</v>
      </c>
      <c r="C59" s="3" t="s">
        <v>64</v>
      </c>
      <c r="D59" s="20">
        <v>20</v>
      </c>
      <c r="E59" s="24">
        <v>0.1</v>
      </c>
      <c r="F59" s="25">
        <v>0.2</v>
      </c>
      <c r="G59" s="25">
        <v>0.3</v>
      </c>
      <c r="H59" s="25">
        <v>0.4</v>
      </c>
      <c r="I59" s="36">
        <v>3</v>
      </c>
      <c r="L59" s="19"/>
      <c r="N59" s="14" t="b">
        <v>0</v>
      </c>
      <c r="O59" s="14" t="b">
        <v>0</v>
      </c>
      <c r="P59" s="14" t="b">
        <v>0</v>
      </c>
      <c r="Q59" s="14" t="e">
        <v>#REF!</v>
      </c>
      <c r="R59" s="14" t="e">
        <v>#REF!</v>
      </c>
      <c r="S59" s="14" t="e">
        <v>#REF!</v>
      </c>
      <c r="T59" s="14" t="e">
        <v>#REF!</v>
      </c>
      <c r="U59" s="14" t="e">
        <v>#REF!</v>
      </c>
      <c r="V59" s="14" t="e">
        <v>#REF!</v>
      </c>
      <c r="W59" s="14" t="e">
        <v>#REF!</v>
      </c>
      <c r="X59" s="14" t="e">
        <v>#REF!</v>
      </c>
      <c r="Y59" s="14" t="e">
        <v>#REF!</v>
      </c>
      <c r="Z59" s="14" t="b">
        <v>1</v>
      </c>
      <c r="AA59" s="14" t="b">
        <v>1</v>
      </c>
    </row>
    <row r="60" spans="1:27" ht="12.75" customHeight="1" x14ac:dyDescent="0.25">
      <c r="C60" s="10" t="s">
        <v>65</v>
      </c>
      <c r="D60" s="23"/>
      <c r="E60" s="24"/>
      <c r="F60" s="25"/>
      <c r="G60" s="25"/>
      <c r="H60" s="25"/>
      <c r="I60" s="36"/>
      <c r="L60" s="19"/>
    </row>
    <row r="61" spans="1:27" ht="12.75" customHeight="1" x14ac:dyDescent="0.25">
      <c r="A61" s="13">
        <v>12</v>
      </c>
      <c r="C61" s="3" t="s">
        <v>66</v>
      </c>
      <c r="D61" s="20">
        <v>7</v>
      </c>
      <c r="E61" s="24">
        <v>0.14000000000000001</v>
      </c>
      <c r="F61" s="25">
        <v>0.14000000000000001</v>
      </c>
      <c r="G61" s="25">
        <v>0.43</v>
      </c>
      <c r="H61" s="25">
        <v>0.28999999999999998</v>
      </c>
      <c r="I61" s="36">
        <v>2.9</v>
      </c>
      <c r="L61" s="19"/>
      <c r="N61" s="14" t="b">
        <v>0</v>
      </c>
      <c r="O61" s="14" t="b">
        <v>0</v>
      </c>
      <c r="P61" s="14" t="b">
        <v>1</v>
      </c>
      <c r="Q61" s="14" t="e">
        <v>#REF!</v>
      </c>
      <c r="R61" s="14" t="e">
        <v>#REF!</v>
      </c>
      <c r="S61" s="14" t="e">
        <v>#REF!</v>
      </c>
      <c r="T61" s="14" t="e">
        <v>#REF!</v>
      </c>
      <c r="U61" s="14" t="e">
        <v>#REF!</v>
      </c>
      <c r="V61" s="14" t="e">
        <v>#REF!</v>
      </c>
      <c r="W61" s="14" t="e">
        <v>#REF!</v>
      </c>
      <c r="X61" s="14" t="e">
        <v>#REF!</v>
      </c>
      <c r="Y61" s="14" t="e">
        <v>#REF!</v>
      </c>
      <c r="Z61" s="14" t="b">
        <v>0</v>
      </c>
      <c r="AA61" s="14" t="b">
        <v>0</v>
      </c>
    </row>
    <row r="62" spans="1:27" ht="12.75" customHeight="1" x14ac:dyDescent="0.25">
      <c r="A62" s="13">
        <v>12</v>
      </c>
      <c r="C62" s="3" t="s">
        <v>67</v>
      </c>
      <c r="D62" s="20">
        <v>37</v>
      </c>
      <c r="E62" s="24">
        <v>0.11</v>
      </c>
      <c r="F62" s="25">
        <v>0.27</v>
      </c>
      <c r="G62" s="25">
        <v>0.24</v>
      </c>
      <c r="H62" s="25">
        <v>0.38</v>
      </c>
      <c r="I62" s="36">
        <v>2.9</v>
      </c>
      <c r="L62" s="19"/>
      <c r="N62" s="14" t="b">
        <v>0</v>
      </c>
      <c r="O62" s="14" t="b">
        <v>1</v>
      </c>
      <c r="P62" s="14" t="b">
        <v>0</v>
      </c>
      <c r="Q62" s="14" t="e">
        <v>#REF!</v>
      </c>
      <c r="R62" s="14" t="e">
        <v>#REF!</v>
      </c>
      <c r="S62" s="14" t="e">
        <v>#REF!</v>
      </c>
      <c r="T62" s="14" t="e">
        <v>#REF!</v>
      </c>
      <c r="U62" s="14" t="e">
        <v>#REF!</v>
      </c>
      <c r="V62" s="14" t="e">
        <v>#REF!</v>
      </c>
      <c r="W62" s="14" t="e">
        <v>#REF!</v>
      </c>
      <c r="X62" s="14" t="e">
        <v>#REF!</v>
      </c>
      <c r="Y62" s="14" t="e">
        <v>#REF!</v>
      </c>
      <c r="Z62" s="14" t="b">
        <v>1</v>
      </c>
      <c r="AA62" s="14" t="b">
        <v>0</v>
      </c>
    </row>
    <row r="63" spans="1:27" ht="12.75" customHeight="1" x14ac:dyDescent="0.25">
      <c r="A63" s="13">
        <v>12</v>
      </c>
      <c r="C63" s="3" t="s">
        <v>68</v>
      </c>
      <c r="D63" s="20">
        <v>107</v>
      </c>
      <c r="E63" s="24">
        <v>0.1</v>
      </c>
      <c r="F63" s="25">
        <v>0.17</v>
      </c>
      <c r="G63" s="25">
        <v>0.31</v>
      </c>
      <c r="H63" s="25">
        <v>0.42</v>
      </c>
      <c r="I63" s="36">
        <v>3</v>
      </c>
      <c r="L63" s="19"/>
      <c r="N63" s="14" t="b">
        <v>0</v>
      </c>
      <c r="O63" s="14" t="b">
        <v>0</v>
      </c>
      <c r="P63" s="14" t="b">
        <v>1</v>
      </c>
      <c r="Q63" s="14" t="e">
        <v>#REF!</v>
      </c>
      <c r="R63" s="14" t="e">
        <v>#REF!</v>
      </c>
      <c r="S63" s="14" t="e">
        <v>#REF!</v>
      </c>
      <c r="T63" s="14" t="e">
        <v>#REF!</v>
      </c>
      <c r="U63" s="14" t="e">
        <v>#REF!</v>
      </c>
      <c r="V63" s="14" t="e">
        <v>#REF!</v>
      </c>
      <c r="W63" s="14" t="e">
        <v>#REF!</v>
      </c>
      <c r="X63" s="14" t="e">
        <v>#REF!</v>
      </c>
      <c r="Y63" s="14" t="e">
        <v>#REF!</v>
      </c>
      <c r="Z63" s="14" t="b">
        <v>1</v>
      </c>
      <c r="AA63" s="14" t="b">
        <v>1</v>
      </c>
    </row>
    <row r="64" spans="1:27" ht="12.75" customHeight="1" x14ac:dyDescent="0.25">
      <c r="C64" s="10" t="s">
        <v>73</v>
      </c>
      <c r="D64" s="23"/>
      <c r="E64" s="24"/>
      <c r="F64" s="25"/>
      <c r="G64" s="25"/>
      <c r="H64" s="25"/>
      <c r="I64" s="36"/>
      <c r="L64" s="19"/>
    </row>
    <row r="65" spans="1:27" ht="12.75" customHeight="1" x14ac:dyDescent="0.25">
      <c r="A65" s="13">
        <v>13</v>
      </c>
      <c r="C65" s="3" t="s">
        <v>70</v>
      </c>
      <c r="D65" s="20">
        <v>8</v>
      </c>
      <c r="E65" s="24"/>
      <c r="F65" s="25">
        <v>0.25</v>
      </c>
      <c r="G65" s="25">
        <v>0.5</v>
      </c>
      <c r="H65" s="25">
        <v>0.25</v>
      </c>
      <c r="I65" s="36">
        <v>3</v>
      </c>
      <c r="L65" s="19"/>
      <c r="N65" s="14" t="b">
        <v>0</v>
      </c>
      <c r="O65" s="14" t="b">
        <v>1</v>
      </c>
      <c r="P65" s="14" t="b">
        <v>1</v>
      </c>
      <c r="Q65" s="14" t="e">
        <v>#REF!</v>
      </c>
      <c r="R65" s="14" t="e">
        <v>#REF!</v>
      </c>
      <c r="S65" s="14" t="e">
        <v>#REF!</v>
      </c>
      <c r="T65" s="14" t="e">
        <v>#REF!</v>
      </c>
      <c r="U65" s="14" t="e">
        <v>#REF!</v>
      </c>
      <c r="V65" s="14" t="e">
        <v>#REF!</v>
      </c>
      <c r="W65" s="14" t="e">
        <v>#REF!</v>
      </c>
      <c r="X65" s="14" t="e">
        <v>#REF!</v>
      </c>
      <c r="Y65" s="14" t="e">
        <v>#REF!</v>
      </c>
      <c r="Z65" s="14" t="b">
        <v>0</v>
      </c>
      <c r="AA65" s="14" t="b">
        <v>1</v>
      </c>
    </row>
    <row r="66" spans="1:27" ht="12.75" customHeight="1" x14ac:dyDescent="0.25">
      <c r="A66" s="13">
        <v>13</v>
      </c>
      <c r="C66" s="3" t="s">
        <v>71</v>
      </c>
      <c r="D66" s="20">
        <v>59</v>
      </c>
      <c r="E66" s="24">
        <v>0.12</v>
      </c>
      <c r="F66" s="25">
        <v>0.25</v>
      </c>
      <c r="G66" s="25">
        <v>0.27</v>
      </c>
      <c r="H66" s="25">
        <v>0.36</v>
      </c>
      <c r="I66" s="36">
        <v>2.9</v>
      </c>
      <c r="L66" s="19"/>
      <c r="N66" s="14" t="b">
        <v>0</v>
      </c>
      <c r="O66" s="14" t="b">
        <v>1</v>
      </c>
      <c r="P66" s="14" t="b">
        <v>0</v>
      </c>
      <c r="Q66" s="14" t="e">
        <v>#REF!</v>
      </c>
      <c r="R66" s="14" t="e">
        <v>#REF!</v>
      </c>
      <c r="S66" s="14" t="e">
        <v>#REF!</v>
      </c>
      <c r="T66" s="14" t="e">
        <v>#REF!</v>
      </c>
      <c r="U66" s="14" t="e">
        <v>#REF!</v>
      </c>
      <c r="V66" s="14" t="e">
        <v>#REF!</v>
      </c>
      <c r="W66" s="14" t="e">
        <v>#REF!</v>
      </c>
      <c r="X66" s="14" t="e">
        <v>#REF!</v>
      </c>
      <c r="Y66" s="14" t="e">
        <v>#REF!</v>
      </c>
      <c r="Z66" s="14" t="b">
        <v>1</v>
      </c>
      <c r="AA66" s="14" t="b">
        <v>0</v>
      </c>
    </row>
    <row r="67" spans="1:27" ht="12.75" customHeight="1" x14ac:dyDescent="0.25">
      <c r="A67" s="13">
        <v>13</v>
      </c>
      <c r="C67" s="3" t="s">
        <v>72</v>
      </c>
      <c r="D67" s="20">
        <v>84</v>
      </c>
      <c r="E67" s="24">
        <v>0.11</v>
      </c>
      <c r="F67" s="25">
        <v>0.14000000000000001</v>
      </c>
      <c r="G67" s="25">
        <v>0.3</v>
      </c>
      <c r="H67" s="25">
        <v>0.45</v>
      </c>
      <c r="I67" s="36">
        <v>3.1</v>
      </c>
      <c r="L67" s="19"/>
      <c r="N67" s="14" t="b">
        <v>0</v>
      </c>
      <c r="O67" s="14" t="b">
        <v>0</v>
      </c>
      <c r="P67" s="14" t="b">
        <v>0</v>
      </c>
      <c r="Q67" s="14" t="e">
        <v>#REF!</v>
      </c>
      <c r="R67" s="14" t="e">
        <v>#REF!</v>
      </c>
      <c r="S67" s="14" t="e">
        <v>#REF!</v>
      </c>
      <c r="T67" s="14" t="e">
        <v>#REF!</v>
      </c>
      <c r="U67" s="14" t="e">
        <v>#REF!</v>
      </c>
      <c r="V67" s="14" t="e">
        <v>#REF!</v>
      </c>
      <c r="W67" s="14" t="e">
        <v>#REF!</v>
      </c>
      <c r="X67" s="14" t="e">
        <v>#REF!</v>
      </c>
      <c r="Y67" s="14" t="e">
        <v>#REF!</v>
      </c>
      <c r="Z67" s="14" t="b">
        <v>1</v>
      </c>
      <c r="AA67" s="14" t="b">
        <v>1</v>
      </c>
    </row>
    <row r="68" spans="1:27" ht="12.75" customHeight="1" x14ac:dyDescent="0.25">
      <c r="C68" s="10" t="s">
        <v>74</v>
      </c>
      <c r="D68" s="23"/>
      <c r="E68" s="24"/>
      <c r="F68" s="25"/>
      <c r="G68" s="25"/>
      <c r="H68" s="25"/>
      <c r="I68" s="36"/>
      <c r="L68" s="19"/>
    </row>
    <row r="69" spans="1:27" ht="12.75" customHeight="1" x14ac:dyDescent="0.25">
      <c r="A69" s="13">
        <v>14</v>
      </c>
      <c r="C69" s="3" t="s">
        <v>22</v>
      </c>
      <c r="D69" s="20">
        <v>64</v>
      </c>
      <c r="E69" s="24">
        <v>0.19</v>
      </c>
      <c r="F69" s="25">
        <v>0.25</v>
      </c>
      <c r="G69" s="25">
        <v>0.25</v>
      </c>
      <c r="H69" s="25">
        <v>0.31</v>
      </c>
      <c r="I69" s="36">
        <v>2.7</v>
      </c>
      <c r="L69" s="19"/>
      <c r="N69" s="14" t="b">
        <v>1</v>
      </c>
      <c r="O69" s="14" t="b">
        <v>1</v>
      </c>
      <c r="P69" s="14" t="b">
        <v>0</v>
      </c>
      <c r="Q69" s="14" t="e">
        <v>#REF!</v>
      </c>
      <c r="R69" s="14" t="e">
        <v>#REF!</v>
      </c>
      <c r="S69" s="14" t="e">
        <v>#REF!</v>
      </c>
      <c r="T69" s="14" t="e">
        <v>#REF!</v>
      </c>
      <c r="U69" s="14" t="e">
        <v>#REF!</v>
      </c>
      <c r="V69" s="14" t="e">
        <v>#REF!</v>
      </c>
      <c r="W69" s="14" t="e">
        <v>#REF!</v>
      </c>
      <c r="X69" s="14" t="e">
        <v>#REF!</v>
      </c>
      <c r="Y69" s="14" t="e">
        <v>#REF!</v>
      </c>
      <c r="Z69" s="14" t="b">
        <v>0</v>
      </c>
      <c r="AA69" s="14" t="b">
        <v>0</v>
      </c>
    </row>
    <row r="70" spans="1:27" ht="12.75" customHeight="1" x14ac:dyDescent="0.25">
      <c r="A70" s="13">
        <v>14</v>
      </c>
      <c r="C70" s="3" t="s">
        <v>12</v>
      </c>
      <c r="D70" s="20">
        <v>87</v>
      </c>
      <c r="E70" s="24">
        <v>0.05</v>
      </c>
      <c r="F70" s="25">
        <v>0.15</v>
      </c>
      <c r="G70" s="25">
        <v>0.33</v>
      </c>
      <c r="H70" s="25">
        <v>0.47</v>
      </c>
      <c r="I70" s="36">
        <v>3.2</v>
      </c>
      <c r="L70" s="19"/>
      <c r="N70" s="14" t="b">
        <v>0</v>
      </c>
      <c r="O70" s="14" t="b">
        <v>0</v>
      </c>
      <c r="P70" s="14" t="b">
        <v>1</v>
      </c>
      <c r="Q70" s="14" t="e">
        <v>#REF!</v>
      </c>
      <c r="R70" s="14" t="e">
        <v>#REF!</v>
      </c>
      <c r="S70" s="14" t="e">
        <v>#REF!</v>
      </c>
      <c r="T70" s="14" t="e">
        <v>#REF!</v>
      </c>
      <c r="U70" s="14" t="e">
        <v>#REF!</v>
      </c>
      <c r="V70" s="14" t="e">
        <v>#REF!</v>
      </c>
      <c r="W70" s="14" t="e">
        <v>#REF!</v>
      </c>
      <c r="X70" s="14" t="e">
        <v>#REF!</v>
      </c>
      <c r="Y70" s="14" t="e">
        <v>#REF!</v>
      </c>
      <c r="Z70" s="14" t="b">
        <v>1</v>
      </c>
      <c r="AA70" s="14" t="b">
        <v>1</v>
      </c>
    </row>
    <row r="71" spans="1:27" ht="12.75" customHeight="1" x14ac:dyDescent="0.25">
      <c r="C71" s="10" t="s">
        <v>75</v>
      </c>
      <c r="D71" s="23"/>
      <c r="E71" s="24"/>
      <c r="F71" s="25"/>
      <c r="G71" s="25"/>
      <c r="H71" s="25"/>
      <c r="I71" s="36"/>
      <c r="L71" s="19"/>
    </row>
    <row r="72" spans="1:27" ht="12.75" customHeight="1" x14ac:dyDescent="0.25">
      <c r="A72" s="13">
        <v>15</v>
      </c>
      <c r="C72" s="3" t="s">
        <v>76</v>
      </c>
      <c r="D72" s="20">
        <v>35</v>
      </c>
      <c r="E72" s="24">
        <v>0.17</v>
      </c>
      <c r="F72" s="25">
        <v>0.23</v>
      </c>
      <c r="G72" s="25">
        <v>0.26</v>
      </c>
      <c r="H72" s="25">
        <v>0.34</v>
      </c>
      <c r="I72" s="36">
        <v>2.8</v>
      </c>
      <c r="L72" s="19"/>
      <c r="N72" s="14" t="b">
        <v>1</v>
      </c>
      <c r="O72" s="14" t="b">
        <v>1</v>
      </c>
      <c r="P72" s="14" t="b">
        <v>0</v>
      </c>
      <c r="Q72" s="14" t="e">
        <v>#REF!</v>
      </c>
      <c r="R72" s="14" t="e">
        <v>#REF!</v>
      </c>
      <c r="S72" s="14" t="e">
        <v>#REF!</v>
      </c>
      <c r="T72" s="14" t="e">
        <v>#REF!</v>
      </c>
      <c r="U72" s="14" t="e">
        <v>#REF!</v>
      </c>
      <c r="V72" s="14" t="e">
        <v>#REF!</v>
      </c>
      <c r="W72" s="14" t="e">
        <v>#REF!</v>
      </c>
      <c r="X72" s="14" t="e">
        <v>#REF!</v>
      </c>
      <c r="Y72" s="14" t="e">
        <v>#REF!</v>
      </c>
      <c r="Z72" s="14" t="b">
        <v>0</v>
      </c>
      <c r="AA72" s="14" t="b">
        <v>0</v>
      </c>
    </row>
    <row r="73" spans="1:27" ht="12.75" customHeight="1" x14ac:dyDescent="0.25">
      <c r="A73" s="13">
        <v>15</v>
      </c>
      <c r="C73" s="3" t="s">
        <v>77</v>
      </c>
      <c r="D73" s="20">
        <v>64</v>
      </c>
      <c r="E73" s="24">
        <v>0.03</v>
      </c>
      <c r="F73" s="25">
        <v>0.25</v>
      </c>
      <c r="G73" s="25">
        <v>0.33</v>
      </c>
      <c r="H73" s="25">
        <v>0.39</v>
      </c>
      <c r="I73" s="36">
        <v>3.1</v>
      </c>
      <c r="L73" s="19"/>
      <c r="N73" s="14" t="b">
        <v>0</v>
      </c>
      <c r="O73" s="14" t="b">
        <v>1</v>
      </c>
      <c r="P73" s="14" t="b">
        <v>1</v>
      </c>
      <c r="Q73" s="14" t="e">
        <v>#REF!</v>
      </c>
      <c r="R73" s="14" t="e">
        <v>#REF!</v>
      </c>
      <c r="S73" s="14" t="e">
        <v>#REF!</v>
      </c>
      <c r="T73" s="14" t="e">
        <v>#REF!</v>
      </c>
      <c r="U73" s="14" t="e">
        <v>#REF!</v>
      </c>
      <c r="V73" s="14" t="e">
        <v>#REF!</v>
      </c>
      <c r="W73" s="14" t="e">
        <v>#REF!</v>
      </c>
      <c r="X73" s="14" t="e">
        <v>#REF!</v>
      </c>
      <c r="Y73" s="14" t="e">
        <v>#REF!</v>
      </c>
      <c r="Z73" s="14" t="b">
        <v>0</v>
      </c>
      <c r="AA73" s="14" t="b">
        <v>1</v>
      </c>
    </row>
    <row r="74" spans="1:27" ht="12.75" customHeight="1" x14ac:dyDescent="0.25">
      <c r="A74" s="13">
        <v>15</v>
      </c>
      <c r="C74" s="3" t="s">
        <v>78</v>
      </c>
      <c r="D74" s="20">
        <v>52</v>
      </c>
      <c r="E74" s="24">
        <v>0.15</v>
      </c>
      <c r="F74" s="25">
        <v>0.1</v>
      </c>
      <c r="G74" s="25">
        <v>0.28999999999999998</v>
      </c>
      <c r="H74" s="25">
        <v>0.46</v>
      </c>
      <c r="I74" s="36">
        <v>3.1</v>
      </c>
      <c r="L74" s="19"/>
      <c r="N74" s="14" t="b">
        <v>1</v>
      </c>
      <c r="O74" s="14" t="b">
        <v>0</v>
      </c>
      <c r="P74" s="14" t="b">
        <v>0</v>
      </c>
      <c r="Q74" s="14" t="e">
        <v>#REF!</v>
      </c>
      <c r="R74" s="14" t="e">
        <v>#REF!</v>
      </c>
      <c r="S74" s="14" t="e">
        <v>#REF!</v>
      </c>
      <c r="T74" s="14" t="e">
        <v>#REF!</v>
      </c>
      <c r="U74" s="14" t="e">
        <v>#REF!</v>
      </c>
      <c r="V74" s="14" t="e">
        <v>#REF!</v>
      </c>
      <c r="W74" s="14" t="e">
        <v>#REF!</v>
      </c>
      <c r="X74" s="14" t="e">
        <v>#REF!</v>
      </c>
      <c r="Y74" s="14" t="e">
        <v>#REF!</v>
      </c>
      <c r="Z74" s="14" t="b">
        <v>1</v>
      </c>
      <c r="AA74" s="14" t="b">
        <v>1</v>
      </c>
    </row>
    <row r="75" spans="1:27" ht="12.75" customHeight="1" x14ac:dyDescent="0.25">
      <c r="C75" s="10" t="s">
        <v>81</v>
      </c>
      <c r="D75" s="23"/>
      <c r="E75" s="24"/>
      <c r="F75" s="25"/>
      <c r="G75" s="25"/>
      <c r="H75" s="25"/>
      <c r="I75" s="36"/>
      <c r="L75" s="19"/>
    </row>
    <row r="76" spans="1:27" ht="12.75" customHeight="1" x14ac:dyDescent="0.25">
      <c r="A76" s="13">
        <v>16</v>
      </c>
      <c r="C76" s="3" t="s">
        <v>76</v>
      </c>
      <c r="D76" s="20">
        <v>8</v>
      </c>
      <c r="E76" s="24">
        <v>0.13</v>
      </c>
      <c r="F76" s="25">
        <v>0.13</v>
      </c>
      <c r="G76" s="25">
        <v>0.5</v>
      </c>
      <c r="H76" s="25">
        <v>0.25</v>
      </c>
      <c r="I76" s="36">
        <v>2.9</v>
      </c>
      <c r="L76" s="19"/>
      <c r="N76" s="14" t="b">
        <v>0</v>
      </c>
      <c r="O76" s="14" t="b">
        <v>0</v>
      </c>
      <c r="P76" s="14" t="b">
        <v>1</v>
      </c>
      <c r="Q76" s="14" t="e">
        <v>#REF!</v>
      </c>
      <c r="R76" s="14" t="e">
        <v>#REF!</v>
      </c>
      <c r="S76" s="14" t="e">
        <v>#REF!</v>
      </c>
      <c r="T76" s="14" t="e">
        <v>#REF!</v>
      </c>
      <c r="U76" s="14" t="e">
        <v>#REF!</v>
      </c>
      <c r="V76" s="14" t="e">
        <v>#REF!</v>
      </c>
      <c r="W76" s="14" t="e">
        <v>#REF!</v>
      </c>
      <c r="X76" s="14" t="e">
        <v>#REF!</v>
      </c>
      <c r="Y76" s="14" t="e">
        <v>#REF!</v>
      </c>
      <c r="Z76" s="14" t="b">
        <v>0</v>
      </c>
      <c r="AA76" s="14" t="b">
        <v>0</v>
      </c>
    </row>
    <row r="77" spans="1:27" ht="12.75" customHeight="1" x14ac:dyDescent="0.25">
      <c r="A77" s="13">
        <v>16</v>
      </c>
      <c r="C77" s="3" t="s">
        <v>79</v>
      </c>
      <c r="D77" s="20">
        <v>10</v>
      </c>
      <c r="E77" s="24"/>
      <c r="F77" s="25">
        <v>0.2</v>
      </c>
      <c r="G77" s="25">
        <v>0.5</v>
      </c>
      <c r="H77" s="25">
        <v>0.3</v>
      </c>
      <c r="I77" s="36">
        <v>3.1</v>
      </c>
      <c r="L77" s="19"/>
      <c r="N77" s="14" t="b">
        <v>0</v>
      </c>
      <c r="O77" s="14" t="b">
        <v>1</v>
      </c>
      <c r="P77" s="14" t="b">
        <v>1</v>
      </c>
      <c r="Q77" s="14" t="e">
        <v>#REF!</v>
      </c>
      <c r="R77" s="14" t="e">
        <v>#REF!</v>
      </c>
      <c r="S77" s="14" t="e">
        <v>#REF!</v>
      </c>
      <c r="T77" s="14" t="e">
        <v>#REF!</v>
      </c>
      <c r="U77" s="14" t="e">
        <v>#REF!</v>
      </c>
      <c r="V77" s="14" t="e">
        <v>#REF!</v>
      </c>
      <c r="W77" s="14" t="e">
        <v>#REF!</v>
      </c>
      <c r="X77" s="14" t="e">
        <v>#REF!</v>
      </c>
      <c r="Y77" s="14" t="e">
        <v>#REF!</v>
      </c>
      <c r="Z77" s="14" t="b">
        <v>0</v>
      </c>
      <c r="AA77" s="14" t="b">
        <v>1</v>
      </c>
    </row>
    <row r="78" spans="1:27" ht="12.75" customHeight="1" x14ac:dyDescent="0.25">
      <c r="A78" s="13">
        <v>16</v>
      </c>
      <c r="C78" s="3" t="s">
        <v>78</v>
      </c>
      <c r="D78" s="20">
        <v>122</v>
      </c>
      <c r="E78" s="24">
        <v>0.12</v>
      </c>
      <c r="F78" s="25">
        <v>0.19</v>
      </c>
      <c r="G78" s="25">
        <v>0.28000000000000003</v>
      </c>
      <c r="H78" s="25">
        <v>0.41</v>
      </c>
      <c r="I78" s="36">
        <v>3</v>
      </c>
      <c r="L78" s="19"/>
      <c r="N78" s="14" t="b">
        <v>0</v>
      </c>
      <c r="O78" s="14" t="b">
        <v>0</v>
      </c>
      <c r="P78" s="14" t="b">
        <v>1</v>
      </c>
      <c r="Q78" s="14" t="e">
        <v>#REF!</v>
      </c>
      <c r="R78" s="14" t="e">
        <v>#REF!</v>
      </c>
      <c r="S78" s="14" t="e">
        <v>#REF!</v>
      </c>
      <c r="T78" s="14" t="e">
        <v>#REF!</v>
      </c>
      <c r="U78" s="14" t="e">
        <v>#REF!</v>
      </c>
      <c r="V78" s="14" t="e">
        <v>#REF!</v>
      </c>
      <c r="W78" s="14" t="e">
        <v>#REF!</v>
      </c>
      <c r="X78" s="14" t="e">
        <v>#REF!</v>
      </c>
      <c r="Y78" s="14" t="e">
        <v>#REF!</v>
      </c>
      <c r="Z78" s="14" t="b">
        <v>1</v>
      </c>
      <c r="AA78" s="14" t="b">
        <v>1</v>
      </c>
    </row>
    <row r="79" spans="1:27" ht="12.75" customHeight="1" x14ac:dyDescent="0.25">
      <c r="A79" s="13">
        <v>16</v>
      </c>
      <c r="C79" s="3" t="s">
        <v>80</v>
      </c>
      <c r="D79" s="20">
        <v>11</v>
      </c>
      <c r="E79" s="24"/>
      <c r="F79" s="25">
        <v>0.27</v>
      </c>
      <c r="G79" s="25">
        <v>0.18</v>
      </c>
      <c r="H79" s="25">
        <v>0.55000000000000004</v>
      </c>
      <c r="I79" s="36">
        <v>3.3</v>
      </c>
      <c r="L79" s="19"/>
      <c r="N79" s="14" t="b">
        <v>0</v>
      </c>
      <c r="O79" s="14" t="b">
        <v>1</v>
      </c>
      <c r="P79" s="14" t="b">
        <v>0</v>
      </c>
      <c r="Q79" s="14" t="e">
        <v>#REF!</v>
      </c>
      <c r="R79" s="14" t="e">
        <v>#REF!</v>
      </c>
      <c r="S79" s="14" t="e">
        <v>#REF!</v>
      </c>
      <c r="T79" s="14" t="e">
        <v>#REF!</v>
      </c>
      <c r="U79" s="14" t="e">
        <v>#REF!</v>
      </c>
      <c r="V79" s="14" t="e">
        <v>#REF!</v>
      </c>
      <c r="W79" s="14" t="e">
        <v>#REF!</v>
      </c>
      <c r="X79" s="14" t="e">
        <v>#REF!</v>
      </c>
      <c r="Y79" s="14" t="e">
        <v>#REF!</v>
      </c>
      <c r="Z79" s="14" t="b">
        <v>1</v>
      </c>
      <c r="AA79" s="14" t="b">
        <v>1</v>
      </c>
    </row>
    <row r="80" spans="1:27" ht="12.75" customHeight="1" x14ac:dyDescent="0.25">
      <c r="C80" s="10" t="s">
        <v>82</v>
      </c>
      <c r="D80" s="23"/>
      <c r="E80" s="24"/>
      <c r="F80" s="25"/>
      <c r="G80" s="25"/>
      <c r="H80" s="25"/>
      <c r="I80" s="36"/>
      <c r="L80" s="19"/>
    </row>
    <row r="81" spans="1:27" ht="12.75" customHeight="1" x14ac:dyDescent="0.25">
      <c r="A81" s="13">
        <v>17</v>
      </c>
      <c r="C81" s="3" t="s">
        <v>70</v>
      </c>
      <c r="D81" s="20">
        <v>15</v>
      </c>
      <c r="E81" s="24">
        <v>0.33</v>
      </c>
      <c r="F81" s="25">
        <v>0.13</v>
      </c>
      <c r="G81" s="25">
        <v>0.13</v>
      </c>
      <c r="H81" s="25">
        <v>0.4</v>
      </c>
      <c r="I81" s="36">
        <v>2.6</v>
      </c>
      <c r="L81" s="19"/>
      <c r="N81" s="14" t="b">
        <v>1</v>
      </c>
      <c r="O81" s="14" t="b">
        <v>0</v>
      </c>
      <c r="P81" s="14" t="b">
        <v>0</v>
      </c>
      <c r="Q81" s="14" t="e">
        <v>#REF!</v>
      </c>
      <c r="R81" s="14" t="e">
        <v>#REF!</v>
      </c>
      <c r="S81" s="14" t="e">
        <v>#REF!</v>
      </c>
      <c r="T81" s="14" t="e">
        <v>#REF!</v>
      </c>
      <c r="U81" s="14" t="e">
        <v>#REF!</v>
      </c>
      <c r="V81" s="14" t="e">
        <v>#REF!</v>
      </c>
      <c r="W81" s="14" t="e">
        <v>#REF!</v>
      </c>
      <c r="X81" s="14" t="e">
        <v>#REF!</v>
      </c>
      <c r="Y81" s="14" t="e">
        <v>#REF!</v>
      </c>
      <c r="Z81" s="14" t="b">
        <v>1</v>
      </c>
      <c r="AA81" s="14" t="b">
        <v>1</v>
      </c>
    </row>
    <row r="82" spans="1:27" ht="12.75" customHeight="1" x14ac:dyDescent="0.25">
      <c r="A82" s="13">
        <v>17</v>
      </c>
      <c r="C82" s="3" t="s">
        <v>71</v>
      </c>
      <c r="D82" s="20">
        <v>52</v>
      </c>
      <c r="E82" s="24">
        <v>0.08</v>
      </c>
      <c r="F82" s="25">
        <v>0.21</v>
      </c>
      <c r="G82" s="25">
        <v>0.44</v>
      </c>
      <c r="H82" s="25">
        <v>0.27</v>
      </c>
      <c r="I82" s="36">
        <v>2.9</v>
      </c>
      <c r="L82" s="19"/>
      <c r="N82" s="14" t="b">
        <v>0</v>
      </c>
      <c r="O82" s="14" t="b">
        <v>1</v>
      </c>
      <c r="P82" s="14" t="b">
        <v>1</v>
      </c>
      <c r="Q82" s="14" t="e">
        <v>#REF!</v>
      </c>
      <c r="R82" s="14" t="e">
        <v>#REF!</v>
      </c>
      <c r="S82" s="14" t="e">
        <v>#REF!</v>
      </c>
      <c r="T82" s="14" t="e">
        <v>#REF!</v>
      </c>
      <c r="U82" s="14" t="e">
        <v>#REF!</v>
      </c>
      <c r="V82" s="14" t="e">
        <v>#REF!</v>
      </c>
      <c r="W82" s="14" t="e">
        <v>#REF!</v>
      </c>
      <c r="X82" s="14" t="e">
        <v>#REF!</v>
      </c>
      <c r="Y82" s="14" t="e">
        <v>#REF!</v>
      </c>
      <c r="Z82" s="14" t="b">
        <v>1</v>
      </c>
      <c r="AA82" s="14" t="b">
        <v>1</v>
      </c>
    </row>
    <row r="83" spans="1:27" ht="12.75" customHeight="1" x14ac:dyDescent="0.25">
      <c r="A83" s="13">
        <v>17</v>
      </c>
      <c r="C83" s="3" t="s">
        <v>72</v>
      </c>
      <c r="D83" s="20">
        <v>84</v>
      </c>
      <c r="E83" s="24">
        <v>0.08</v>
      </c>
      <c r="F83" s="25">
        <v>0.19</v>
      </c>
      <c r="G83" s="25">
        <v>0.24</v>
      </c>
      <c r="H83" s="25">
        <v>0.49</v>
      </c>
      <c r="I83" s="36">
        <v>3.1</v>
      </c>
      <c r="L83" s="19"/>
      <c r="N83" s="14" t="b">
        <v>0</v>
      </c>
      <c r="O83" s="14" t="b">
        <v>1</v>
      </c>
      <c r="P83" s="14" t="b">
        <v>1</v>
      </c>
      <c r="Q83" s="14" t="e">
        <v>#REF!</v>
      </c>
      <c r="R83" s="14" t="e">
        <v>#REF!</v>
      </c>
      <c r="S83" s="14" t="e">
        <v>#REF!</v>
      </c>
      <c r="T83" s="14" t="e">
        <v>#REF!</v>
      </c>
      <c r="U83" s="14" t="e">
        <v>#REF!</v>
      </c>
      <c r="V83" s="14" t="e">
        <v>#REF!</v>
      </c>
      <c r="W83" s="14" t="e">
        <v>#REF!</v>
      </c>
      <c r="X83" s="14" t="e">
        <v>#REF!</v>
      </c>
      <c r="Y83" s="14" t="e">
        <v>#REF!</v>
      </c>
      <c r="Z83" s="14" t="b">
        <v>1</v>
      </c>
      <c r="AA83" s="14" t="b">
        <v>1</v>
      </c>
    </row>
    <row r="84" spans="1:27" ht="12.75" customHeight="1" x14ac:dyDescent="0.25">
      <c r="C84" s="10" t="s">
        <v>86</v>
      </c>
      <c r="D84" s="23"/>
      <c r="E84" s="24"/>
      <c r="F84" s="25"/>
      <c r="G84" s="25"/>
      <c r="H84" s="25"/>
      <c r="I84" s="36"/>
      <c r="L84" s="19"/>
    </row>
    <row r="85" spans="1:27" ht="12.75" customHeight="1" x14ac:dyDescent="0.25">
      <c r="A85" s="13">
        <v>17</v>
      </c>
      <c r="C85" s="3" t="s">
        <v>70</v>
      </c>
      <c r="D85" s="20">
        <v>49</v>
      </c>
      <c r="E85" s="24">
        <v>0.12</v>
      </c>
      <c r="F85" s="25">
        <v>0.2</v>
      </c>
      <c r="G85" s="25">
        <v>0.31</v>
      </c>
      <c r="H85" s="25">
        <v>0.37</v>
      </c>
      <c r="I85" s="36">
        <v>2.9</v>
      </c>
      <c r="L85" s="19"/>
      <c r="N85" s="14" t="b">
        <v>1</v>
      </c>
      <c r="O85" s="14" t="b">
        <v>1</v>
      </c>
      <c r="P85" s="14" t="b">
        <v>1</v>
      </c>
      <c r="Q85" s="14" t="e">
        <v>#REF!</v>
      </c>
      <c r="R85" s="14" t="e">
        <v>#REF!</v>
      </c>
      <c r="S85" s="14" t="e">
        <v>#REF!</v>
      </c>
      <c r="T85" s="14" t="e">
        <v>#REF!</v>
      </c>
      <c r="U85" s="14" t="e">
        <v>#REF!</v>
      </c>
      <c r="V85" s="14" t="e">
        <v>#REF!</v>
      </c>
      <c r="W85" s="14" t="e">
        <v>#REF!</v>
      </c>
      <c r="X85" s="14" t="e">
        <v>#REF!</v>
      </c>
      <c r="Y85" s="14" t="e">
        <v>#REF!</v>
      </c>
      <c r="Z85" s="14" t="b">
        <v>1</v>
      </c>
      <c r="AA85" s="14" t="b">
        <v>1</v>
      </c>
    </row>
    <row r="86" spans="1:27" ht="12.75" customHeight="1" x14ac:dyDescent="0.25">
      <c r="A86" s="13">
        <v>17</v>
      </c>
      <c r="C86" s="3" t="s">
        <v>71</v>
      </c>
      <c r="D86" s="20">
        <v>55</v>
      </c>
      <c r="E86" s="24">
        <v>0.05</v>
      </c>
      <c r="F86" s="25">
        <v>0.16</v>
      </c>
      <c r="G86" s="25">
        <v>0.31</v>
      </c>
      <c r="H86" s="25">
        <v>0.47</v>
      </c>
      <c r="I86" s="36">
        <v>3.2</v>
      </c>
      <c r="L86" s="19"/>
      <c r="N86" s="14" t="b">
        <v>0</v>
      </c>
      <c r="O86" s="14" t="b">
        <v>0</v>
      </c>
      <c r="P86" s="14" t="b">
        <v>1</v>
      </c>
      <c r="Q86" s="14" t="e">
        <v>#REF!</v>
      </c>
      <c r="R86" s="14" t="e">
        <v>#REF!</v>
      </c>
      <c r="S86" s="14" t="e">
        <v>#REF!</v>
      </c>
      <c r="T86" s="14" t="e">
        <v>#REF!</v>
      </c>
      <c r="U86" s="14" t="e">
        <v>#REF!</v>
      </c>
      <c r="V86" s="14" t="e">
        <v>#REF!</v>
      </c>
      <c r="W86" s="14" t="e">
        <v>#REF!</v>
      </c>
      <c r="X86" s="14" t="e">
        <v>#REF!</v>
      </c>
      <c r="Y86" s="14" t="e">
        <v>#REF!</v>
      </c>
      <c r="Z86" s="14" t="b">
        <v>1</v>
      </c>
      <c r="AA86" s="14" t="b">
        <v>1</v>
      </c>
    </row>
    <row r="87" spans="1:27" ht="12.75" customHeight="1" x14ac:dyDescent="0.25">
      <c r="A87" s="13">
        <v>17</v>
      </c>
      <c r="C87" s="3" t="s">
        <v>72</v>
      </c>
      <c r="D87" s="20">
        <v>38</v>
      </c>
      <c r="E87" s="24">
        <v>0.18</v>
      </c>
      <c r="F87" s="25">
        <v>0.24</v>
      </c>
      <c r="G87" s="25">
        <v>0.26</v>
      </c>
      <c r="H87" s="25">
        <v>0.32</v>
      </c>
      <c r="I87" s="36">
        <v>2.7</v>
      </c>
      <c r="L87" s="19"/>
      <c r="N87" s="14" t="b">
        <v>1</v>
      </c>
      <c r="O87" s="14" t="b">
        <v>1</v>
      </c>
      <c r="P87" s="14" t="b">
        <v>1</v>
      </c>
      <c r="Q87" s="14" t="e">
        <v>#REF!</v>
      </c>
      <c r="R87" s="14" t="e">
        <v>#REF!</v>
      </c>
      <c r="S87" s="14" t="e">
        <v>#REF!</v>
      </c>
      <c r="T87" s="14" t="e">
        <v>#REF!</v>
      </c>
      <c r="U87" s="14" t="e">
        <v>#REF!</v>
      </c>
      <c r="V87" s="14" t="e">
        <v>#REF!</v>
      </c>
      <c r="W87" s="14" t="e">
        <v>#REF!</v>
      </c>
      <c r="X87" s="14" t="e">
        <v>#REF!</v>
      </c>
      <c r="Y87" s="14" t="e">
        <v>#REF!</v>
      </c>
      <c r="Z87" s="14" t="b">
        <v>1</v>
      </c>
      <c r="AA87" s="14" t="b">
        <v>1</v>
      </c>
    </row>
    <row r="88" spans="1:27" ht="12.75" customHeight="1" x14ac:dyDescent="0.25">
      <c r="A88" s="13">
        <v>17</v>
      </c>
      <c r="C88" s="3" t="s">
        <v>83</v>
      </c>
      <c r="D88" s="20">
        <v>9</v>
      </c>
      <c r="E88" s="24"/>
      <c r="F88" s="25">
        <v>0.11</v>
      </c>
      <c r="G88" s="25">
        <v>0.33</v>
      </c>
      <c r="H88" s="25">
        <v>0.56000000000000005</v>
      </c>
      <c r="I88" s="36">
        <v>3.4</v>
      </c>
      <c r="L88" s="19"/>
      <c r="N88" s="14" t="b">
        <v>0</v>
      </c>
      <c r="O88" s="14" t="b">
        <v>0</v>
      </c>
      <c r="P88" s="14" t="b">
        <v>1</v>
      </c>
      <c r="Q88" s="14" t="e">
        <v>#REF!</v>
      </c>
      <c r="R88" s="14" t="e">
        <v>#REF!</v>
      </c>
      <c r="S88" s="14" t="e">
        <v>#REF!</v>
      </c>
      <c r="T88" s="14" t="e">
        <v>#REF!</v>
      </c>
      <c r="U88" s="14" t="e">
        <v>#REF!</v>
      </c>
      <c r="V88" s="14" t="e">
        <v>#REF!</v>
      </c>
      <c r="W88" s="14" t="e">
        <v>#REF!</v>
      </c>
      <c r="X88" s="14" t="e">
        <v>#REF!</v>
      </c>
      <c r="Y88" s="14" t="e">
        <v>#REF!</v>
      </c>
      <c r="Z88" s="14" t="b">
        <v>1</v>
      </c>
      <c r="AA88" s="14" t="b">
        <v>1</v>
      </c>
    </row>
    <row r="89" spans="1:27" ht="12.75" customHeight="1" x14ac:dyDescent="0.25">
      <c r="C89" s="10" t="s">
        <v>85</v>
      </c>
      <c r="D89" s="23"/>
      <c r="E89" s="24"/>
      <c r="F89" s="25"/>
      <c r="G89" s="25"/>
      <c r="H89" s="25"/>
      <c r="I89" s="36"/>
      <c r="L89" s="19"/>
    </row>
    <row r="90" spans="1:27" ht="12.75" customHeight="1" x14ac:dyDescent="0.25">
      <c r="A90" s="13">
        <v>17</v>
      </c>
      <c r="C90" s="3" t="s">
        <v>70</v>
      </c>
      <c r="D90" s="20">
        <v>14</v>
      </c>
      <c r="E90" s="24">
        <v>0.36</v>
      </c>
      <c r="F90" s="25">
        <v>0.28999999999999998</v>
      </c>
      <c r="G90" s="25">
        <v>0.21</v>
      </c>
      <c r="H90" s="25">
        <v>0.14000000000000001</v>
      </c>
      <c r="I90" s="36">
        <v>2.1</v>
      </c>
      <c r="L90" s="19"/>
      <c r="N90" s="14" t="b">
        <v>1</v>
      </c>
      <c r="O90" s="14" t="b">
        <v>1</v>
      </c>
      <c r="P90" s="14" t="b">
        <v>1</v>
      </c>
      <c r="Q90" s="14" t="e">
        <v>#REF!</v>
      </c>
      <c r="R90" s="14" t="e">
        <v>#REF!</v>
      </c>
      <c r="S90" s="14" t="e">
        <v>#REF!</v>
      </c>
      <c r="T90" s="14" t="e">
        <v>#REF!</v>
      </c>
      <c r="U90" s="14" t="e">
        <v>#REF!</v>
      </c>
      <c r="V90" s="14" t="e">
        <v>#REF!</v>
      </c>
      <c r="W90" s="14" t="e">
        <v>#REF!</v>
      </c>
      <c r="X90" s="14" t="e">
        <v>#REF!</v>
      </c>
      <c r="Y90" s="14" t="e">
        <v>#REF!</v>
      </c>
      <c r="Z90" s="14" t="b">
        <v>0</v>
      </c>
      <c r="AA90" s="14" t="b">
        <v>0</v>
      </c>
    </row>
    <row r="91" spans="1:27" ht="12.75" customHeight="1" x14ac:dyDescent="0.25">
      <c r="A91" s="13">
        <v>17</v>
      </c>
      <c r="C91" s="3" t="s">
        <v>71</v>
      </c>
      <c r="D91" s="20">
        <v>58</v>
      </c>
      <c r="E91" s="24">
        <v>0.1</v>
      </c>
      <c r="F91" s="25">
        <v>0.22</v>
      </c>
      <c r="G91" s="25">
        <v>0.36</v>
      </c>
      <c r="H91" s="25">
        <v>0.31</v>
      </c>
      <c r="I91" s="36">
        <v>2.9</v>
      </c>
      <c r="L91" s="19"/>
      <c r="N91" s="14" t="b">
        <v>0</v>
      </c>
      <c r="O91" s="14" t="b">
        <v>1</v>
      </c>
      <c r="P91" s="14" t="b">
        <v>1</v>
      </c>
      <c r="Q91" s="14" t="e">
        <v>#REF!</v>
      </c>
      <c r="R91" s="14" t="e">
        <v>#REF!</v>
      </c>
      <c r="S91" s="14" t="e">
        <v>#REF!</v>
      </c>
      <c r="T91" s="14" t="e">
        <v>#REF!</v>
      </c>
      <c r="U91" s="14" t="e">
        <v>#REF!</v>
      </c>
      <c r="V91" s="14" t="e">
        <v>#REF!</v>
      </c>
      <c r="W91" s="14" t="e">
        <v>#REF!</v>
      </c>
      <c r="X91" s="14" t="e">
        <v>#REF!</v>
      </c>
      <c r="Y91" s="14" t="e">
        <v>#REF!</v>
      </c>
      <c r="Z91" s="14" t="b">
        <v>1</v>
      </c>
      <c r="AA91" s="14" t="b">
        <v>1</v>
      </c>
    </row>
    <row r="92" spans="1:27" ht="12.75" customHeight="1" x14ac:dyDescent="0.25">
      <c r="A92" s="13">
        <v>17</v>
      </c>
      <c r="C92" s="3" t="s">
        <v>72</v>
      </c>
      <c r="D92" s="20">
        <v>79</v>
      </c>
      <c r="E92" s="24">
        <v>0.06</v>
      </c>
      <c r="F92" s="25">
        <v>0.15</v>
      </c>
      <c r="G92" s="25">
        <v>0.27</v>
      </c>
      <c r="H92" s="25">
        <v>0.52</v>
      </c>
      <c r="I92" s="36">
        <v>3.2</v>
      </c>
      <c r="L92" s="19"/>
      <c r="N92" s="14" t="b">
        <v>0</v>
      </c>
      <c r="O92" s="14" t="b">
        <v>0</v>
      </c>
      <c r="P92" s="14" t="b">
        <v>1</v>
      </c>
      <c r="Q92" s="14" t="e">
        <v>#REF!</v>
      </c>
      <c r="R92" s="14" t="e">
        <v>#REF!</v>
      </c>
      <c r="S92" s="14" t="e">
        <v>#REF!</v>
      </c>
      <c r="T92" s="14" t="e">
        <v>#REF!</v>
      </c>
      <c r="U92" s="14" t="e">
        <v>#REF!</v>
      </c>
      <c r="V92" s="14" t="e">
        <v>#REF!</v>
      </c>
      <c r="W92" s="14" t="e">
        <v>#REF!</v>
      </c>
      <c r="X92" s="14" t="e">
        <v>#REF!</v>
      </c>
      <c r="Y92" s="14" t="e">
        <v>#REF!</v>
      </c>
      <c r="Z92" s="14" t="b">
        <v>1</v>
      </c>
      <c r="AA92" s="14" t="b">
        <v>1</v>
      </c>
    </row>
    <row r="93" spans="1:27" ht="12.75" customHeight="1" x14ac:dyDescent="0.25">
      <c r="C93" s="10" t="s">
        <v>84</v>
      </c>
      <c r="D93" s="23"/>
      <c r="E93" s="24"/>
      <c r="F93" s="25"/>
      <c r="G93" s="25"/>
      <c r="H93" s="25"/>
      <c r="I93" s="36"/>
      <c r="L93" s="19"/>
    </row>
    <row r="94" spans="1:27" ht="12.75" customHeight="1" x14ac:dyDescent="0.25">
      <c r="A94" s="13">
        <v>17</v>
      </c>
      <c r="C94" s="3" t="s">
        <v>22</v>
      </c>
      <c r="D94" s="20">
        <v>137</v>
      </c>
      <c r="E94" s="24">
        <v>0.1</v>
      </c>
      <c r="F94" s="25">
        <v>0.21</v>
      </c>
      <c r="G94" s="25">
        <v>0.33</v>
      </c>
      <c r="H94" s="25">
        <v>0.36</v>
      </c>
      <c r="I94" s="36">
        <v>2.9</v>
      </c>
      <c r="L94" s="19"/>
      <c r="N94" s="14" t="b">
        <v>0</v>
      </c>
      <c r="O94" s="14" t="b">
        <v>1</v>
      </c>
      <c r="P94" s="14" t="b">
        <v>1</v>
      </c>
      <c r="Q94" s="14" t="e">
        <v>#REF!</v>
      </c>
      <c r="R94" s="14" t="e">
        <v>#REF!</v>
      </c>
      <c r="S94" s="14" t="e">
        <v>#REF!</v>
      </c>
      <c r="T94" s="14" t="e">
        <v>#REF!</v>
      </c>
      <c r="U94" s="14" t="e">
        <v>#REF!</v>
      </c>
      <c r="V94" s="14" t="e">
        <v>#REF!</v>
      </c>
      <c r="W94" s="14" t="e">
        <v>#REF!</v>
      </c>
      <c r="X94" s="14" t="e">
        <v>#REF!</v>
      </c>
      <c r="Y94" s="14" t="e">
        <v>#REF!</v>
      </c>
      <c r="Z94" s="14" t="b">
        <v>1</v>
      </c>
      <c r="AA94" s="14" t="b">
        <v>1</v>
      </c>
    </row>
    <row r="95" spans="1:27" ht="12.75" customHeight="1" x14ac:dyDescent="0.25">
      <c r="A95" s="13">
        <v>17</v>
      </c>
      <c r="C95" s="3" t="s">
        <v>12</v>
      </c>
      <c r="D95" s="20">
        <v>14</v>
      </c>
      <c r="E95" s="24">
        <v>0.14000000000000001</v>
      </c>
      <c r="F95" s="25"/>
      <c r="G95" s="25"/>
      <c r="H95" s="25">
        <v>0.86</v>
      </c>
      <c r="I95" s="36">
        <v>3.6</v>
      </c>
      <c r="L95" s="19"/>
      <c r="N95" s="14" t="b">
        <v>1</v>
      </c>
      <c r="O95" s="14" t="b">
        <v>0</v>
      </c>
      <c r="P95" s="14" t="b">
        <v>0</v>
      </c>
      <c r="Q95" s="14" t="e">
        <v>#REF!</v>
      </c>
      <c r="R95" s="14" t="e">
        <v>#REF!</v>
      </c>
      <c r="S95" s="14" t="e">
        <v>#REF!</v>
      </c>
      <c r="T95" s="14" t="e">
        <v>#REF!</v>
      </c>
      <c r="U95" s="14" t="e">
        <v>#REF!</v>
      </c>
      <c r="V95" s="14" t="e">
        <v>#REF!</v>
      </c>
      <c r="W95" s="14" t="e">
        <v>#REF!</v>
      </c>
      <c r="X95" s="14" t="e">
        <v>#REF!</v>
      </c>
      <c r="Y95" s="14" t="e">
        <v>#REF!</v>
      </c>
      <c r="Z95" s="14" t="b">
        <v>1</v>
      </c>
      <c r="AA95" s="14" t="b">
        <v>1</v>
      </c>
    </row>
    <row r="96" spans="1:27" ht="12.75" customHeight="1" x14ac:dyDescent="0.25">
      <c r="C96" s="52" t="s">
        <v>89</v>
      </c>
      <c r="D96" s="23"/>
      <c r="E96" s="24"/>
      <c r="F96" s="25"/>
      <c r="G96" s="25"/>
      <c r="H96" s="25"/>
      <c r="I96" s="36"/>
      <c r="L96" s="19"/>
    </row>
    <row r="97" spans="1:35" ht="12.75" customHeight="1" x14ac:dyDescent="0.25">
      <c r="A97" s="13">
        <v>17</v>
      </c>
      <c r="C97" s="3" t="s">
        <v>22</v>
      </c>
      <c r="D97" s="20">
        <v>122</v>
      </c>
      <c r="E97" s="24">
        <v>0.11</v>
      </c>
      <c r="F97" s="25">
        <v>0.22</v>
      </c>
      <c r="G97" s="25">
        <v>0.3</v>
      </c>
      <c r="H97" s="25">
        <v>0.38</v>
      </c>
      <c r="I97" s="36">
        <v>2.9</v>
      </c>
      <c r="L97" s="19"/>
      <c r="N97" s="14" t="b">
        <v>0</v>
      </c>
      <c r="O97" s="14" t="b">
        <v>1</v>
      </c>
      <c r="P97" s="14" t="b">
        <v>1</v>
      </c>
      <c r="Q97" s="14" t="e">
        <v>#REF!</v>
      </c>
      <c r="R97" s="14" t="e">
        <v>#REF!</v>
      </c>
      <c r="S97" s="14" t="e">
        <v>#REF!</v>
      </c>
      <c r="T97" s="14" t="e">
        <v>#REF!</v>
      </c>
      <c r="U97" s="14" t="e">
        <v>#REF!</v>
      </c>
      <c r="V97" s="14" t="e">
        <v>#REF!</v>
      </c>
      <c r="W97" s="14" t="e">
        <v>#REF!</v>
      </c>
      <c r="X97" s="14" t="e">
        <v>#REF!</v>
      </c>
      <c r="Y97" s="14" t="e">
        <v>#REF!</v>
      </c>
      <c r="Z97" s="14" t="b">
        <v>1</v>
      </c>
      <c r="AA97" s="14" t="b">
        <v>1</v>
      </c>
    </row>
    <row r="98" spans="1:35" ht="12.75" customHeight="1" x14ac:dyDescent="0.25">
      <c r="A98" s="13">
        <v>17</v>
      </c>
      <c r="C98" s="3" t="s">
        <v>12</v>
      </c>
      <c r="D98" s="20">
        <v>29</v>
      </c>
      <c r="E98" s="24">
        <v>0.1</v>
      </c>
      <c r="F98" s="25">
        <v>7.0000000000000007E-2</v>
      </c>
      <c r="G98" s="25">
        <v>0.31</v>
      </c>
      <c r="H98" s="25">
        <v>0.52</v>
      </c>
      <c r="I98" s="36">
        <v>3.2</v>
      </c>
      <c r="L98" s="19"/>
      <c r="N98" s="14" t="b">
        <v>0</v>
      </c>
      <c r="O98" s="14" t="b">
        <v>0</v>
      </c>
      <c r="P98" s="14" t="b">
        <v>1</v>
      </c>
      <c r="Q98" s="14" t="e">
        <v>#REF!</v>
      </c>
      <c r="R98" s="14" t="e">
        <v>#REF!</v>
      </c>
      <c r="S98" s="14" t="e">
        <v>#REF!</v>
      </c>
      <c r="T98" s="14" t="e">
        <v>#REF!</v>
      </c>
      <c r="U98" s="14" t="e">
        <v>#REF!</v>
      </c>
      <c r="V98" s="14" t="e">
        <v>#REF!</v>
      </c>
      <c r="W98" s="14" t="e">
        <v>#REF!</v>
      </c>
      <c r="X98" s="14" t="e">
        <v>#REF!</v>
      </c>
      <c r="Y98" s="14" t="e">
        <v>#REF!</v>
      </c>
      <c r="Z98" s="14" t="b">
        <v>1</v>
      </c>
      <c r="AA98" s="14" t="b">
        <v>1</v>
      </c>
    </row>
    <row r="99" spans="1:35" ht="12.75" customHeight="1" x14ac:dyDescent="0.25">
      <c r="C99" s="10" t="s">
        <v>90</v>
      </c>
      <c r="D99" s="23"/>
      <c r="E99" s="24"/>
      <c r="F99" s="25"/>
      <c r="G99" s="25"/>
      <c r="H99" s="25"/>
      <c r="I99" s="36"/>
      <c r="L99" s="19"/>
    </row>
    <row r="100" spans="1:35" ht="12.75" customHeight="1" x14ac:dyDescent="0.25">
      <c r="A100" s="13">
        <v>17</v>
      </c>
      <c r="C100" s="3" t="s">
        <v>22</v>
      </c>
      <c r="D100" s="20">
        <v>151</v>
      </c>
      <c r="E100" s="24">
        <v>0.11</v>
      </c>
      <c r="F100" s="25">
        <v>0.19</v>
      </c>
      <c r="G100" s="25">
        <v>0.3</v>
      </c>
      <c r="H100" s="25">
        <v>0.4</v>
      </c>
      <c r="I100" s="36">
        <v>3</v>
      </c>
      <c r="L100" s="19"/>
      <c r="N100" s="14" t="b">
        <v>0</v>
      </c>
      <c r="O100" s="14" t="b">
        <v>1</v>
      </c>
      <c r="P100" s="14" t="b">
        <v>1</v>
      </c>
      <c r="Q100" s="14" t="e">
        <v>#REF!</v>
      </c>
      <c r="R100" s="14" t="e">
        <v>#REF!</v>
      </c>
      <c r="S100" s="14" t="e">
        <v>#REF!</v>
      </c>
      <c r="T100" s="14" t="e">
        <v>#REF!</v>
      </c>
      <c r="U100" s="14" t="e">
        <v>#REF!</v>
      </c>
      <c r="V100" s="14" t="e">
        <v>#REF!</v>
      </c>
      <c r="W100" s="14" t="e">
        <v>#REF!</v>
      </c>
      <c r="X100" s="14" t="e">
        <v>#REF!</v>
      </c>
      <c r="Y100" s="14" t="e">
        <v>#REF!</v>
      </c>
      <c r="Z100" s="14" t="b">
        <v>1</v>
      </c>
      <c r="AA100" s="14" t="b">
        <v>1</v>
      </c>
    </row>
    <row r="101" spans="1:35" ht="12.75" customHeight="1" x14ac:dyDescent="0.25">
      <c r="A101" s="13">
        <v>17</v>
      </c>
      <c r="C101" s="3" t="s">
        <v>12</v>
      </c>
      <c r="D101" s="20"/>
      <c r="E101" s="24"/>
      <c r="F101" s="25"/>
      <c r="G101" s="25"/>
      <c r="H101" s="25"/>
      <c r="I101" s="36" t="s">
        <v>620</v>
      </c>
      <c r="L101" s="19"/>
      <c r="N101" s="14" t="b">
        <v>0</v>
      </c>
      <c r="O101" s="14" t="b">
        <v>0</v>
      </c>
      <c r="P101" s="14" t="b">
        <v>0</v>
      </c>
      <c r="Q101" s="14" t="e">
        <v>#REF!</v>
      </c>
      <c r="R101" s="14" t="e">
        <v>#REF!</v>
      </c>
      <c r="S101" s="14" t="e">
        <v>#REF!</v>
      </c>
      <c r="T101" s="14" t="e">
        <v>#REF!</v>
      </c>
      <c r="U101" s="14" t="e">
        <v>#REF!</v>
      </c>
      <c r="V101" s="14" t="e">
        <v>#REF!</v>
      </c>
      <c r="W101" s="14" t="e">
        <v>#REF!</v>
      </c>
      <c r="X101" s="14" t="e">
        <v>#REF!</v>
      </c>
      <c r="Y101" s="14" t="e">
        <v>#REF!</v>
      </c>
      <c r="Z101" s="14" t="b">
        <v>0</v>
      </c>
      <c r="AA101" s="14" t="b">
        <v>1</v>
      </c>
    </row>
    <row r="102" spans="1:35" ht="12.75" customHeight="1" x14ac:dyDescent="0.25">
      <c r="C102" s="52" t="s">
        <v>91</v>
      </c>
      <c r="D102" s="23"/>
      <c r="E102" s="24"/>
      <c r="F102" s="25"/>
      <c r="G102" s="25"/>
      <c r="H102" s="25"/>
      <c r="I102" s="36"/>
      <c r="L102" s="19"/>
    </row>
    <row r="103" spans="1:35" ht="12.75" customHeight="1" x14ac:dyDescent="0.25">
      <c r="A103" s="13">
        <v>18</v>
      </c>
      <c r="C103" s="3" t="s">
        <v>87</v>
      </c>
      <c r="D103" s="20">
        <v>24</v>
      </c>
      <c r="E103" s="24">
        <v>0.28999999999999998</v>
      </c>
      <c r="F103" s="25">
        <v>0.25</v>
      </c>
      <c r="G103" s="25">
        <v>0.28999999999999998</v>
      </c>
      <c r="H103" s="25">
        <v>0.17</v>
      </c>
      <c r="I103" s="36">
        <v>2.2999999999999998</v>
      </c>
      <c r="L103" s="19"/>
      <c r="N103" s="14" t="b">
        <v>1</v>
      </c>
      <c r="O103" s="14" t="b">
        <v>1</v>
      </c>
      <c r="P103" s="14" t="b">
        <v>0</v>
      </c>
      <c r="Q103" s="14" t="e">
        <v>#REF!</v>
      </c>
      <c r="R103" s="14" t="e">
        <v>#REF!</v>
      </c>
      <c r="S103" s="14" t="e">
        <v>#REF!</v>
      </c>
      <c r="T103" s="14" t="e">
        <v>#REF!</v>
      </c>
      <c r="U103" s="14" t="e">
        <v>#REF!</v>
      </c>
      <c r="V103" s="14" t="e">
        <v>#REF!</v>
      </c>
      <c r="W103" s="14" t="e">
        <v>#REF!</v>
      </c>
      <c r="X103" s="14" t="e">
        <v>#REF!</v>
      </c>
      <c r="Y103" s="14" t="e">
        <v>#REF!</v>
      </c>
      <c r="Z103" s="14" t="b">
        <v>0</v>
      </c>
      <c r="AA103" s="14" t="b">
        <v>0</v>
      </c>
    </row>
    <row r="104" spans="1:35" ht="12.75" customHeight="1" x14ac:dyDescent="0.25">
      <c r="A104" s="13">
        <v>18</v>
      </c>
      <c r="C104" s="3" t="s">
        <v>79</v>
      </c>
      <c r="D104" s="20">
        <v>32</v>
      </c>
      <c r="E104" s="24">
        <v>0.09</v>
      </c>
      <c r="F104" s="25">
        <v>0.25</v>
      </c>
      <c r="G104" s="25">
        <v>0.41</v>
      </c>
      <c r="H104" s="25">
        <v>0.25</v>
      </c>
      <c r="I104" s="36">
        <v>2.8</v>
      </c>
      <c r="L104" s="19"/>
      <c r="N104" s="14" t="b">
        <v>0</v>
      </c>
      <c r="O104" s="14" t="b">
        <v>1</v>
      </c>
      <c r="P104" s="14" t="b">
        <v>1</v>
      </c>
      <c r="Q104" s="14" t="e">
        <v>#REF!</v>
      </c>
      <c r="R104" s="14" t="e">
        <v>#REF!</v>
      </c>
      <c r="S104" s="14" t="e">
        <v>#REF!</v>
      </c>
      <c r="T104" s="14" t="e">
        <v>#REF!</v>
      </c>
      <c r="U104" s="14" t="e">
        <v>#REF!</v>
      </c>
      <c r="V104" s="14" t="e">
        <v>#REF!</v>
      </c>
      <c r="W104" s="14" t="e">
        <v>#REF!</v>
      </c>
      <c r="X104" s="14" t="e">
        <v>#REF!</v>
      </c>
      <c r="Y104" s="14" t="e">
        <v>#REF!</v>
      </c>
      <c r="Z104" s="14" t="b">
        <v>1</v>
      </c>
      <c r="AA104" s="14" t="b">
        <v>1</v>
      </c>
    </row>
    <row r="105" spans="1:35" ht="12.75" customHeight="1" x14ac:dyDescent="0.25">
      <c r="A105" s="13">
        <v>18</v>
      </c>
      <c r="C105" s="3" t="s">
        <v>79</v>
      </c>
      <c r="D105" s="20">
        <v>74</v>
      </c>
      <c r="E105" s="24">
        <v>7.0000000000000007E-2</v>
      </c>
      <c r="F105" s="25">
        <v>0.15</v>
      </c>
      <c r="G105" s="25">
        <v>0.27</v>
      </c>
      <c r="H105" s="25">
        <v>0.51</v>
      </c>
      <c r="I105" s="36">
        <v>3.2</v>
      </c>
      <c r="L105" s="19"/>
      <c r="N105" s="14" t="b">
        <v>0</v>
      </c>
      <c r="O105" s="14" t="b">
        <v>0</v>
      </c>
      <c r="P105" s="14" t="b">
        <v>0</v>
      </c>
      <c r="Q105" s="14" t="e">
        <v>#REF!</v>
      </c>
      <c r="R105" s="14" t="e">
        <v>#REF!</v>
      </c>
      <c r="S105" s="14" t="e">
        <v>#REF!</v>
      </c>
      <c r="T105" s="14" t="e">
        <v>#REF!</v>
      </c>
      <c r="U105" s="14" t="e">
        <v>#REF!</v>
      </c>
      <c r="V105" s="14" t="e">
        <v>#REF!</v>
      </c>
      <c r="W105" s="14" t="e">
        <v>#REF!</v>
      </c>
      <c r="X105" s="14" t="e">
        <v>#REF!</v>
      </c>
      <c r="Y105" s="14" t="e">
        <v>#REF!</v>
      </c>
      <c r="Z105" s="14" t="b">
        <v>1</v>
      </c>
      <c r="AA105" s="14" t="b">
        <v>1</v>
      </c>
    </row>
    <row r="106" spans="1:35" ht="12.75" customHeight="1" x14ac:dyDescent="0.25">
      <c r="A106" s="13">
        <v>18</v>
      </c>
      <c r="C106" s="3" t="s">
        <v>88</v>
      </c>
      <c r="D106" s="27">
        <v>21</v>
      </c>
      <c r="E106" s="28">
        <v>0.05</v>
      </c>
      <c r="F106" s="29">
        <v>0.19</v>
      </c>
      <c r="G106" s="29">
        <v>0.24</v>
      </c>
      <c r="H106" s="29">
        <v>0.52</v>
      </c>
      <c r="I106" s="37">
        <v>3.2</v>
      </c>
      <c r="L106" s="19"/>
      <c r="N106" s="14" t="b">
        <v>0</v>
      </c>
      <c r="O106" s="14" t="b">
        <v>0</v>
      </c>
      <c r="P106" s="14" t="b">
        <v>0</v>
      </c>
      <c r="Q106" s="14" t="e">
        <v>#REF!</v>
      </c>
      <c r="R106" s="14" t="e">
        <v>#REF!</v>
      </c>
      <c r="S106" s="14" t="e">
        <v>#REF!</v>
      </c>
      <c r="T106" s="14" t="e">
        <v>#REF!</v>
      </c>
      <c r="U106" s="14" t="e">
        <v>#REF!</v>
      </c>
      <c r="V106" s="14" t="e">
        <v>#REF!</v>
      </c>
      <c r="W106" s="14" t="e">
        <v>#REF!</v>
      </c>
      <c r="X106" s="14" t="e">
        <v>#REF!</v>
      </c>
      <c r="Y106" s="14" t="e">
        <v>#REF!</v>
      </c>
      <c r="Z106" s="14" t="b">
        <v>1</v>
      </c>
      <c r="AA106" s="14" t="b">
        <v>1</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I111" s="38"/>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80 E102 E38 E43 E50 E53 E68 E71 E75">
    <cfRule type="expression" dxfId="125" priority="17">
      <formula>K13=TRUE</formula>
    </cfRule>
  </conditionalFormatting>
  <conditionalFormatting sqref="E35">
    <cfRule type="expression" dxfId="124" priority="10">
      <formula>K35=TRUE</formula>
    </cfRule>
  </conditionalFormatting>
  <conditionalFormatting sqref="E60">
    <cfRule type="expression" dxfId="123" priority="9">
      <formula>K60=TRUE</formula>
    </cfRule>
  </conditionalFormatting>
  <conditionalFormatting sqref="E64">
    <cfRule type="expression" dxfId="122" priority="8">
      <formula>K64=TRUE</formula>
    </cfRule>
  </conditionalFormatting>
  <conditionalFormatting sqref="E84">
    <cfRule type="expression" dxfId="121" priority="7">
      <formula>K84=TRUE</formula>
    </cfRule>
  </conditionalFormatting>
  <conditionalFormatting sqref="E89">
    <cfRule type="expression" dxfId="120" priority="6">
      <formula>K89=TRUE</formula>
    </cfRule>
  </conditionalFormatting>
  <conditionalFormatting sqref="E93">
    <cfRule type="expression" dxfId="119" priority="5">
      <formula>K93=TRUE</formula>
    </cfRule>
  </conditionalFormatting>
  <conditionalFormatting sqref="E96">
    <cfRule type="expression" dxfId="118" priority="4">
      <formula>K96=TRUE</formula>
    </cfRule>
  </conditionalFormatting>
  <conditionalFormatting sqref="E99">
    <cfRule type="expression" dxfId="117" priority="3">
      <formula>K99=TRUE</formula>
    </cfRule>
  </conditionalFormatting>
  <conditionalFormatting sqref="E112:E142">
    <cfRule type="expression" dxfId="116" priority="14">
      <formula>K112=TRUE</formula>
    </cfRule>
  </conditionalFormatting>
  <conditionalFormatting sqref="E154:E195">
    <cfRule type="expression" dxfId="115" priority="16">
      <formula>K154=TRUE</formula>
    </cfRule>
  </conditionalFormatting>
  <conditionalFormatting sqref="E207:E248">
    <cfRule type="expression" dxfId="114" priority="15">
      <formula>K207=TRUE</formula>
    </cfRule>
  </conditionalFormatting>
  <conditionalFormatting sqref="H11:I12 H65:I67 H69:I70 H72:I74 H81:I83 H94:I95 H97:I98 H100:I101 H14:I21 H23:I24 H29:I31 H33:I34 H36:I37 H51:I52 H26:I27 H39:I42 H44:I49 H54:I59 H61:I63 H76:I79 H85:I88 H90:I92 H103:I106">
    <cfRule type="expression" dxfId="113" priority="11">
      <formula>Z11=TRUE</formula>
    </cfRule>
  </conditionalFormatting>
  <conditionalFormatting sqref="H112:H142 H154:H195 H207:H248 H13:I13 H22:I22 H25:I25 H28:I28 H32:I32 H80:I80 H102:I102 H35:I35 H38:I38 H43:I43 H50:I50 H53:I53 H60:I60 H64:I64 H68:I68 H71:I71 H75:I75 H84:I84 H89:I89 H93:I93 H96:I96 H99:I99">
    <cfRule type="expression" dxfId="112" priority="12">
      <formula>X13=TRUE</formula>
    </cfRule>
  </conditionalFormatting>
  <conditionalFormatting sqref="I111:J267">
    <cfRule type="expression" dxfId="111" priority="13">
      <formula>Y111=TRUE</formula>
    </cfRule>
  </conditionalFormatting>
  <conditionalFormatting sqref="L8:L106">
    <cfRule type="cellIs" dxfId="110" priority="2"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109" priority="18">
      <formula>N11=TRUE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108" priority="19">
      <formula>M13=TRUE</formula>
    </cfRule>
  </conditionalFormatting>
  <conditionalFormatting sqref="G110">
    <cfRule type="expression" dxfId="107" priority="1">
      <formula>W110=TRUE</formula>
    </cfRule>
  </conditionalFormatting>
  <pageMargins left="0.7" right="0.7" top="0.75" bottom="0.75" header="0.3" footer="0.3"/>
  <pageSetup paperSize="9" orientation="portrait" verticalDpi="0" r:id="rId1"/>
  <drawing r:id="rId2"/>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sheetPr codeName="Worksheet____125"/>
  <dimension ref="A1:AI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9.42578125" style="3" customWidth="1"/>
    <col min="7" max="7" width="10.28515625" style="3" customWidth="1"/>
    <col min="8" max="9" width="9.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313</v>
      </c>
      <c r="D4" s="4"/>
      <c r="I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619</v>
      </c>
      <c r="D5" s="4"/>
      <c r="E5" s="4"/>
    </row>
    <row r="6" spans="1:35" x14ac:dyDescent="0.25">
      <c r="C6" s="3"/>
      <c r="D6" s="3"/>
      <c r="E6" s="4"/>
    </row>
    <row r="7" spans="1:35" ht="39" customHeight="1" x14ac:dyDescent="0.25">
      <c r="C7" s="17"/>
      <c r="D7" s="5" t="s">
        <v>0</v>
      </c>
      <c r="E7" s="6" t="s">
        <v>305</v>
      </c>
      <c r="F7" s="6" t="s">
        <v>306</v>
      </c>
      <c r="G7" s="6" t="s">
        <v>307</v>
      </c>
      <c r="H7" s="6" t="s">
        <v>308</v>
      </c>
      <c r="I7" s="6" t="s">
        <v>21</v>
      </c>
    </row>
    <row r="8" spans="1:35" x14ac:dyDescent="0.25">
      <c r="C8" s="7" t="s">
        <v>0</v>
      </c>
      <c r="D8" s="8">
        <v>2177</v>
      </c>
      <c r="E8" s="18">
        <v>0</v>
      </c>
      <c r="F8" s="18">
        <v>0.01</v>
      </c>
      <c r="G8" s="18">
        <v>0.05</v>
      </c>
      <c r="H8" s="18">
        <v>0.06</v>
      </c>
      <c r="I8" s="33"/>
      <c r="L8" s="19"/>
    </row>
    <row r="9" spans="1:35" ht="12.75" customHeight="1" x14ac:dyDescent="0.25">
      <c r="C9" s="9" t="s">
        <v>1</v>
      </c>
      <c r="D9" s="20">
        <v>263</v>
      </c>
      <c r="E9" s="64">
        <v>0.02</v>
      </c>
      <c r="F9" s="65">
        <v>0.08</v>
      </c>
      <c r="G9" s="65">
        <v>0.41</v>
      </c>
      <c r="H9" s="65">
        <v>0.49</v>
      </c>
      <c r="I9" s="67">
        <v>3.4</v>
      </c>
      <c r="L9" s="19"/>
    </row>
    <row r="10" spans="1:35" ht="12.75" customHeight="1" x14ac:dyDescent="0.25">
      <c r="C10" s="10" t="s">
        <v>26</v>
      </c>
      <c r="D10" s="23"/>
      <c r="E10" s="23"/>
      <c r="I10" s="35"/>
    </row>
    <row r="11" spans="1:35" ht="12.75" customHeight="1" x14ac:dyDescent="0.25">
      <c r="A11" s="13">
        <v>1</v>
      </c>
      <c r="C11" s="3" t="s">
        <v>27</v>
      </c>
      <c r="D11" s="20">
        <v>82</v>
      </c>
      <c r="E11" s="24">
        <v>0.04</v>
      </c>
      <c r="F11" s="25">
        <v>0.06</v>
      </c>
      <c r="G11" s="25">
        <v>0.45</v>
      </c>
      <c r="H11" s="25">
        <v>0.45</v>
      </c>
      <c r="I11" s="36">
        <v>3.3</v>
      </c>
      <c r="L11" s="19"/>
      <c r="N11" s="14" t="b">
        <v>0</v>
      </c>
      <c r="O11" s="14" t="b">
        <v>0</v>
      </c>
      <c r="P11" s="14" t="b">
        <v>0</v>
      </c>
      <c r="Q11" s="14" t="e">
        <v>#REF!</v>
      </c>
      <c r="R11" s="14" t="e">
        <v>#REF!</v>
      </c>
      <c r="S11" s="14" t="e">
        <v>#REF!</v>
      </c>
      <c r="T11" s="14" t="e">
        <v>#REF!</v>
      </c>
      <c r="U11" s="14" t="e">
        <v>#REF!</v>
      </c>
      <c r="V11" s="14" t="e">
        <v>#REF!</v>
      </c>
      <c r="W11" s="14" t="e">
        <v>#REF!</v>
      </c>
      <c r="X11" s="14" t="e">
        <v>#REF!</v>
      </c>
      <c r="Y11" s="14" t="e">
        <v>#REF!</v>
      </c>
      <c r="Z11" s="14" t="b">
        <v>0</v>
      </c>
      <c r="AA11" s="14" t="b">
        <v>0</v>
      </c>
    </row>
    <row r="12" spans="1:35" ht="12.75" customHeight="1" x14ac:dyDescent="0.25">
      <c r="A12" s="13">
        <v>1</v>
      </c>
      <c r="C12" s="3" t="s">
        <v>28</v>
      </c>
      <c r="D12" s="20">
        <v>181</v>
      </c>
      <c r="E12" s="24">
        <v>0.01</v>
      </c>
      <c r="F12" s="25">
        <v>0.08</v>
      </c>
      <c r="G12" s="25">
        <v>0.39</v>
      </c>
      <c r="H12" s="25">
        <v>0.51</v>
      </c>
      <c r="I12" s="36">
        <v>3.4</v>
      </c>
      <c r="L12" s="19"/>
      <c r="N12" s="14" t="b">
        <v>0</v>
      </c>
      <c r="O12" s="14" t="b">
        <v>0</v>
      </c>
      <c r="P12" s="14" t="b">
        <v>0</v>
      </c>
      <c r="Q12" s="14" t="e">
        <v>#REF!</v>
      </c>
      <c r="R12" s="14" t="e">
        <v>#REF!</v>
      </c>
      <c r="S12" s="14" t="e">
        <v>#REF!</v>
      </c>
      <c r="T12" s="14" t="e">
        <v>#REF!</v>
      </c>
      <c r="U12" s="14" t="e">
        <v>#REF!</v>
      </c>
      <c r="V12" s="14" t="e">
        <v>#REF!</v>
      </c>
      <c r="W12" s="14" t="e">
        <v>#REF!</v>
      </c>
      <c r="X12" s="14" t="e">
        <v>#REF!</v>
      </c>
      <c r="Y12" s="14" t="e">
        <v>#REF!</v>
      </c>
      <c r="Z12" s="14" t="b">
        <v>0</v>
      </c>
      <c r="AA12" s="14" t="b">
        <v>1</v>
      </c>
    </row>
    <row r="13" spans="1:35" ht="12.75" customHeight="1" x14ac:dyDescent="0.25">
      <c r="C13" s="10" t="s">
        <v>29</v>
      </c>
      <c r="D13" s="23"/>
      <c r="E13" s="24"/>
      <c r="F13" s="25"/>
      <c r="G13" s="25"/>
      <c r="H13" s="25"/>
      <c r="I13" s="36"/>
      <c r="L13" s="19"/>
    </row>
    <row r="14" spans="1:35" ht="12.75" customHeight="1" x14ac:dyDescent="0.25">
      <c r="A14" s="13">
        <v>2</v>
      </c>
      <c r="C14" s="3" t="s">
        <v>30</v>
      </c>
      <c r="D14" s="20">
        <v>24</v>
      </c>
      <c r="E14" s="24">
        <v>0.04</v>
      </c>
      <c r="F14" s="25">
        <v>0.08</v>
      </c>
      <c r="G14" s="25">
        <v>0.42</v>
      </c>
      <c r="H14" s="25">
        <v>0.46</v>
      </c>
      <c r="I14" s="36">
        <v>3.3</v>
      </c>
      <c r="L14" s="19"/>
      <c r="N14" s="14" t="b">
        <v>0</v>
      </c>
      <c r="O14" s="14" t="b">
        <v>0</v>
      </c>
      <c r="P14" s="14" t="b">
        <v>1</v>
      </c>
      <c r="Q14" s="14" t="e">
        <v>#REF!</v>
      </c>
      <c r="R14" s="14" t="e">
        <v>#REF!</v>
      </c>
      <c r="S14" s="14" t="e">
        <v>#REF!</v>
      </c>
      <c r="T14" s="14" t="e">
        <v>#REF!</v>
      </c>
      <c r="U14" s="14" t="e">
        <v>#REF!</v>
      </c>
      <c r="V14" s="14" t="e">
        <v>#REF!</v>
      </c>
      <c r="W14" s="14" t="e">
        <v>#REF!</v>
      </c>
      <c r="X14" s="14" t="e">
        <v>#REF!</v>
      </c>
      <c r="Y14" s="14" t="e">
        <v>#REF!</v>
      </c>
      <c r="Z14" s="14" t="b">
        <v>0</v>
      </c>
      <c r="AA14" s="14" t="b">
        <v>0</v>
      </c>
    </row>
    <row r="15" spans="1:35" ht="12.75" customHeight="1" x14ac:dyDescent="0.25">
      <c r="A15" s="13">
        <v>2</v>
      </c>
      <c r="C15" s="3" t="s">
        <v>31</v>
      </c>
      <c r="D15" s="20">
        <v>51</v>
      </c>
      <c r="E15" s="24">
        <v>0.02</v>
      </c>
      <c r="F15" s="25">
        <v>0.02</v>
      </c>
      <c r="G15" s="25">
        <v>0.45</v>
      </c>
      <c r="H15" s="25">
        <v>0.51</v>
      </c>
      <c r="I15" s="36">
        <v>3.5</v>
      </c>
      <c r="L15" s="19"/>
      <c r="N15" s="14" t="b">
        <v>0</v>
      </c>
      <c r="O15" s="14" t="b">
        <v>0</v>
      </c>
      <c r="P15" s="14" t="b">
        <v>1</v>
      </c>
      <c r="Q15" s="14" t="e">
        <v>#REF!</v>
      </c>
      <c r="R15" s="14" t="e">
        <v>#REF!</v>
      </c>
      <c r="S15" s="14" t="e">
        <v>#REF!</v>
      </c>
      <c r="T15" s="14" t="e">
        <v>#REF!</v>
      </c>
      <c r="U15" s="14" t="e">
        <v>#REF!</v>
      </c>
      <c r="V15" s="14" t="e">
        <v>#REF!</v>
      </c>
      <c r="W15" s="14" t="e">
        <v>#REF!</v>
      </c>
      <c r="X15" s="14" t="e">
        <v>#REF!</v>
      </c>
      <c r="Y15" s="14" t="e">
        <v>#REF!</v>
      </c>
      <c r="Z15" s="14" t="b">
        <v>1</v>
      </c>
      <c r="AA15" s="14" t="b">
        <v>1</v>
      </c>
    </row>
    <row r="16" spans="1:35" ht="12.75" customHeight="1" x14ac:dyDescent="0.25">
      <c r="A16" s="13">
        <v>2</v>
      </c>
      <c r="C16" s="3" t="s">
        <v>32</v>
      </c>
      <c r="D16" s="20">
        <v>46</v>
      </c>
      <c r="E16" s="24">
        <v>0.02</v>
      </c>
      <c r="F16" s="25">
        <v>0.02</v>
      </c>
      <c r="G16" s="25">
        <v>0.54</v>
      </c>
      <c r="H16" s="25">
        <v>0.41</v>
      </c>
      <c r="I16" s="36">
        <v>3.3</v>
      </c>
      <c r="L16" s="19"/>
      <c r="N16" s="14" t="b">
        <v>0</v>
      </c>
      <c r="O16" s="14" t="b">
        <v>0</v>
      </c>
      <c r="P16" s="14" t="b">
        <v>1</v>
      </c>
      <c r="Q16" s="14" t="e">
        <v>#REF!</v>
      </c>
      <c r="R16" s="14" t="e">
        <v>#REF!</v>
      </c>
      <c r="S16" s="14" t="e">
        <v>#REF!</v>
      </c>
      <c r="T16" s="14" t="e">
        <v>#REF!</v>
      </c>
      <c r="U16" s="14" t="e">
        <v>#REF!</v>
      </c>
      <c r="V16" s="14" t="e">
        <v>#REF!</v>
      </c>
      <c r="W16" s="14" t="e">
        <v>#REF!</v>
      </c>
      <c r="X16" s="14" t="e">
        <v>#REF!</v>
      </c>
      <c r="Y16" s="14" t="e">
        <v>#REF!</v>
      </c>
      <c r="Z16" s="14" t="b">
        <v>0</v>
      </c>
      <c r="AA16" s="14" t="b">
        <v>0</v>
      </c>
    </row>
    <row r="17" spans="1:27" ht="12.75" customHeight="1" x14ac:dyDescent="0.25">
      <c r="A17" s="13">
        <v>2</v>
      </c>
      <c r="C17" s="3" t="s">
        <v>33</v>
      </c>
      <c r="D17" s="20">
        <v>47</v>
      </c>
      <c r="E17" s="24">
        <v>0.02</v>
      </c>
      <c r="F17" s="25">
        <v>0.13</v>
      </c>
      <c r="G17" s="25">
        <v>0.32</v>
      </c>
      <c r="H17" s="25">
        <v>0.53</v>
      </c>
      <c r="I17" s="36">
        <v>3.4</v>
      </c>
      <c r="L17" s="19"/>
      <c r="N17" s="14" t="b">
        <v>0</v>
      </c>
      <c r="O17" s="14" t="b">
        <v>1</v>
      </c>
      <c r="P17" s="14" t="b">
        <v>0</v>
      </c>
      <c r="Q17" s="14" t="e">
        <v>#REF!</v>
      </c>
      <c r="R17" s="14" t="e">
        <v>#REF!</v>
      </c>
      <c r="S17" s="14" t="e">
        <v>#REF!</v>
      </c>
      <c r="T17" s="14" t="e">
        <v>#REF!</v>
      </c>
      <c r="U17" s="14" t="e">
        <v>#REF!</v>
      </c>
      <c r="V17" s="14" t="e">
        <v>#REF!</v>
      </c>
      <c r="W17" s="14" t="e">
        <v>#REF!</v>
      </c>
      <c r="X17" s="14" t="e">
        <v>#REF!</v>
      </c>
      <c r="Y17" s="14" t="e">
        <v>#REF!</v>
      </c>
      <c r="Z17" s="14" t="b">
        <v>1</v>
      </c>
      <c r="AA17" s="14" t="b">
        <v>1</v>
      </c>
    </row>
    <row r="18" spans="1:27" ht="12.75" customHeight="1" x14ac:dyDescent="0.25">
      <c r="A18" s="13">
        <v>2</v>
      </c>
      <c r="C18" s="3" t="s">
        <v>34</v>
      </c>
      <c r="D18" s="20">
        <v>36</v>
      </c>
      <c r="E18" s="24">
        <v>0.03</v>
      </c>
      <c r="F18" s="25">
        <v>0.17</v>
      </c>
      <c r="G18" s="25">
        <v>0.33</v>
      </c>
      <c r="H18" s="25">
        <v>0.47</v>
      </c>
      <c r="I18" s="36">
        <v>3.3</v>
      </c>
      <c r="L18" s="19"/>
      <c r="N18" s="14" t="b">
        <v>0</v>
      </c>
      <c r="O18" s="14" t="b">
        <v>1</v>
      </c>
      <c r="P18" s="14" t="b">
        <v>0</v>
      </c>
      <c r="Q18" s="14" t="e">
        <v>#REF!</v>
      </c>
      <c r="R18" s="14" t="e">
        <v>#REF!</v>
      </c>
      <c r="S18" s="14" t="e">
        <v>#REF!</v>
      </c>
      <c r="T18" s="14" t="e">
        <v>#REF!</v>
      </c>
      <c r="U18" s="14" t="e">
        <v>#REF!</v>
      </c>
      <c r="V18" s="14" t="e">
        <v>#REF!</v>
      </c>
      <c r="W18" s="14" t="e">
        <v>#REF!</v>
      </c>
      <c r="X18" s="14" t="e">
        <v>#REF!</v>
      </c>
      <c r="Y18" s="14" t="e">
        <v>#REF!</v>
      </c>
      <c r="Z18" s="14" t="b">
        <v>0</v>
      </c>
      <c r="AA18" s="14" t="b">
        <v>0</v>
      </c>
    </row>
    <row r="19" spans="1:27" ht="12.75" customHeight="1" x14ac:dyDescent="0.25">
      <c r="A19" s="13">
        <v>2</v>
      </c>
      <c r="C19" s="3" t="s">
        <v>35</v>
      </c>
      <c r="D19" s="20">
        <v>26</v>
      </c>
      <c r="E19" s="24"/>
      <c r="F19" s="25">
        <v>0.12</v>
      </c>
      <c r="G19" s="25">
        <v>0.46</v>
      </c>
      <c r="H19" s="25">
        <v>0.42</v>
      </c>
      <c r="I19" s="36">
        <v>3.3</v>
      </c>
      <c r="L19" s="19"/>
      <c r="N19" s="14" t="b">
        <v>0</v>
      </c>
      <c r="O19" s="14" t="b">
        <v>1</v>
      </c>
      <c r="P19" s="14" t="b">
        <v>1</v>
      </c>
      <c r="Q19" s="14" t="e">
        <v>#REF!</v>
      </c>
      <c r="R19" s="14" t="e">
        <v>#REF!</v>
      </c>
      <c r="S19" s="14" t="e">
        <v>#REF!</v>
      </c>
      <c r="T19" s="14" t="e">
        <v>#REF!</v>
      </c>
      <c r="U19" s="14" t="e">
        <v>#REF!</v>
      </c>
      <c r="V19" s="14" t="e">
        <v>#REF!</v>
      </c>
      <c r="W19" s="14" t="e">
        <v>#REF!</v>
      </c>
      <c r="X19" s="14" t="e">
        <v>#REF!</v>
      </c>
      <c r="Y19" s="14" t="e">
        <v>#REF!</v>
      </c>
      <c r="Z19" s="14" t="b">
        <v>0</v>
      </c>
      <c r="AA19" s="14" t="b">
        <v>0</v>
      </c>
    </row>
    <row r="20" spans="1:27" ht="12.75" customHeight="1" x14ac:dyDescent="0.25">
      <c r="A20" s="13">
        <v>2</v>
      </c>
      <c r="C20" s="3" t="s">
        <v>36</v>
      </c>
      <c r="D20" s="20">
        <v>18</v>
      </c>
      <c r="E20" s="24"/>
      <c r="F20" s="25">
        <v>0.06</v>
      </c>
      <c r="G20" s="25">
        <v>0.33</v>
      </c>
      <c r="H20" s="25">
        <v>0.61</v>
      </c>
      <c r="I20" s="36">
        <v>3.6</v>
      </c>
      <c r="L20" s="19"/>
      <c r="N20" s="14" t="b">
        <v>0</v>
      </c>
      <c r="O20" s="14" t="b">
        <v>0</v>
      </c>
      <c r="P20" s="14" t="b">
        <v>0</v>
      </c>
      <c r="Q20" s="14" t="e">
        <v>#REF!</v>
      </c>
      <c r="R20" s="14" t="e">
        <v>#REF!</v>
      </c>
      <c r="S20" s="14" t="e">
        <v>#REF!</v>
      </c>
      <c r="T20" s="14" t="e">
        <v>#REF!</v>
      </c>
      <c r="U20" s="14" t="e">
        <v>#REF!</v>
      </c>
      <c r="V20" s="14" t="e">
        <v>#REF!</v>
      </c>
      <c r="W20" s="14" t="e">
        <v>#REF!</v>
      </c>
      <c r="X20" s="14" t="e">
        <v>#REF!</v>
      </c>
      <c r="Y20" s="14" t="e">
        <v>#REF!</v>
      </c>
      <c r="Z20" s="14" t="b">
        <v>1</v>
      </c>
      <c r="AA20" s="14" t="b">
        <v>1</v>
      </c>
    </row>
    <row r="21" spans="1:27" ht="12.75" customHeight="1" x14ac:dyDescent="0.25">
      <c r="A21" s="13">
        <v>2</v>
      </c>
      <c r="C21" s="3" t="s">
        <v>37</v>
      </c>
      <c r="D21" s="20">
        <v>15</v>
      </c>
      <c r="E21" s="24"/>
      <c r="F21" s="25"/>
      <c r="G21" s="25">
        <v>0.33</v>
      </c>
      <c r="H21" s="25">
        <v>0.67</v>
      </c>
      <c r="I21" s="36">
        <v>3.7</v>
      </c>
      <c r="L21" s="19"/>
      <c r="N21" s="14" t="b">
        <v>0</v>
      </c>
      <c r="O21" s="14" t="b">
        <v>0</v>
      </c>
      <c r="P21" s="14" t="b">
        <v>0</v>
      </c>
      <c r="Q21" s="14" t="e">
        <v>#REF!</v>
      </c>
      <c r="R21" s="14" t="e">
        <v>#REF!</v>
      </c>
      <c r="S21" s="14" t="e">
        <v>#REF!</v>
      </c>
      <c r="T21" s="14" t="e">
        <v>#REF!</v>
      </c>
      <c r="U21" s="14" t="e">
        <v>#REF!</v>
      </c>
      <c r="V21" s="14" t="e">
        <v>#REF!</v>
      </c>
      <c r="W21" s="14" t="e">
        <v>#REF!</v>
      </c>
      <c r="X21" s="14" t="e">
        <v>#REF!</v>
      </c>
      <c r="Y21" s="14" t="e">
        <v>#REF!</v>
      </c>
      <c r="Z21" s="14" t="b">
        <v>1</v>
      </c>
      <c r="AA21" s="14" t="b">
        <v>1</v>
      </c>
    </row>
    <row r="22" spans="1:27" ht="12.75" customHeight="1" x14ac:dyDescent="0.25">
      <c r="C22" s="10" t="s">
        <v>38</v>
      </c>
      <c r="D22" s="23"/>
      <c r="E22" s="24"/>
      <c r="F22" s="25"/>
      <c r="G22" s="25"/>
      <c r="H22" s="25"/>
      <c r="I22" s="36"/>
      <c r="L22" s="19"/>
    </row>
    <row r="23" spans="1:27" ht="12.75" customHeight="1" x14ac:dyDescent="0.25">
      <c r="A23" s="13">
        <v>3</v>
      </c>
      <c r="C23" s="3" t="s">
        <v>39</v>
      </c>
      <c r="D23" s="20">
        <v>204</v>
      </c>
      <c r="E23" s="24">
        <v>0.02</v>
      </c>
      <c r="F23" s="25">
        <v>0.08</v>
      </c>
      <c r="G23" s="25">
        <v>0.42</v>
      </c>
      <c r="H23" s="25">
        <v>0.48</v>
      </c>
      <c r="I23" s="36">
        <v>3.4</v>
      </c>
      <c r="L23" s="19"/>
      <c r="N23" s="14" t="b">
        <v>0</v>
      </c>
      <c r="O23" s="14" t="b">
        <v>0</v>
      </c>
      <c r="P23" s="14" t="b">
        <v>0</v>
      </c>
      <c r="Q23" s="14" t="e">
        <v>#REF!</v>
      </c>
      <c r="R23" s="14" t="e">
        <v>#REF!</v>
      </c>
      <c r="S23" s="14" t="e">
        <v>#REF!</v>
      </c>
      <c r="T23" s="14" t="e">
        <v>#REF!</v>
      </c>
      <c r="U23" s="14" t="e">
        <v>#REF!</v>
      </c>
      <c r="V23" s="14" t="e">
        <v>#REF!</v>
      </c>
      <c r="W23" s="14" t="e">
        <v>#REF!</v>
      </c>
      <c r="X23" s="14" t="e">
        <v>#REF!</v>
      </c>
      <c r="Y23" s="14" t="e">
        <v>#REF!</v>
      </c>
      <c r="Z23" s="14" t="b">
        <v>0</v>
      </c>
      <c r="AA23" s="14" t="b">
        <v>0</v>
      </c>
    </row>
    <row r="24" spans="1:27" ht="12.75" customHeight="1" x14ac:dyDescent="0.25">
      <c r="A24" s="13">
        <v>3</v>
      </c>
      <c r="C24" s="3" t="s">
        <v>40</v>
      </c>
      <c r="D24" s="20">
        <v>59</v>
      </c>
      <c r="E24" s="24"/>
      <c r="F24" s="25">
        <v>7.0000000000000007E-2</v>
      </c>
      <c r="G24" s="25">
        <v>0.39</v>
      </c>
      <c r="H24" s="25">
        <v>0.54</v>
      </c>
      <c r="I24" s="36">
        <v>3.5</v>
      </c>
      <c r="L24" s="19"/>
      <c r="N24" s="14" t="b">
        <v>0</v>
      </c>
      <c r="O24" s="14" t="b">
        <v>0</v>
      </c>
      <c r="P24" s="14" t="b">
        <v>0</v>
      </c>
      <c r="Q24" s="14" t="e">
        <v>#REF!</v>
      </c>
      <c r="R24" s="14" t="e">
        <v>#REF!</v>
      </c>
      <c r="S24" s="14" t="e">
        <v>#REF!</v>
      </c>
      <c r="T24" s="14" t="e">
        <v>#REF!</v>
      </c>
      <c r="U24" s="14" t="e">
        <v>#REF!</v>
      </c>
      <c r="V24" s="14" t="e">
        <v>#REF!</v>
      </c>
      <c r="W24" s="14" t="e">
        <v>#REF!</v>
      </c>
      <c r="X24" s="14" t="e">
        <v>#REF!</v>
      </c>
      <c r="Y24" s="14" t="e">
        <v>#REF!</v>
      </c>
      <c r="Z24" s="14" t="b">
        <v>0</v>
      </c>
      <c r="AA24" s="14" t="b">
        <v>1</v>
      </c>
    </row>
    <row r="25" spans="1:27" ht="12.75" customHeight="1" x14ac:dyDescent="0.25">
      <c r="C25" s="10" t="s">
        <v>41</v>
      </c>
      <c r="D25" s="23"/>
      <c r="E25" s="24"/>
      <c r="F25" s="25"/>
      <c r="G25" s="25"/>
      <c r="H25" s="25"/>
      <c r="I25" s="36"/>
      <c r="L25" s="19"/>
    </row>
    <row r="26" spans="1:27" ht="12.75" customHeight="1" x14ac:dyDescent="0.25">
      <c r="A26" s="13">
        <v>4</v>
      </c>
      <c r="C26" s="3" t="s">
        <v>42</v>
      </c>
      <c r="D26" s="20">
        <v>73</v>
      </c>
      <c r="E26" s="24">
        <v>0.01</v>
      </c>
      <c r="F26" s="25">
        <v>0.08</v>
      </c>
      <c r="G26" s="25">
        <v>0.36</v>
      </c>
      <c r="H26" s="25">
        <v>0.55000000000000004</v>
      </c>
      <c r="I26" s="36">
        <v>3.4</v>
      </c>
      <c r="L26" s="19"/>
      <c r="N26" s="14" t="b">
        <v>0</v>
      </c>
      <c r="O26" s="14" t="b">
        <v>0</v>
      </c>
      <c r="P26" s="14" t="b">
        <v>0</v>
      </c>
      <c r="Q26" s="14" t="e">
        <v>#REF!</v>
      </c>
      <c r="R26" s="14" t="e">
        <v>#REF!</v>
      </c>
      <c r="S26" s="14" t="e">
        <v>#REF!</v>
      </c>
      <c r="T26" s="14" t="e">
        <v>#REF!</v>
      </c>
      <c r="U26" s="14" t="e">
        <v>#REF!</v>
      </c>
      <c r="V26" s="14" t="e">
        <v>#REF!</v>
      </c>
      <c r="W26" s="14" t="e">
        <v>#REF!</v>
      </c>
      <c r="X26" s="14" t="e">
        <v>#REF!</v>
      </c>
      <c r="Y26" s="14" t="e">
        <v>#REF!</v>
      </c>
      <c r="Z26" s="14" t="b">
        <v>1</v>
      </c>
      <c r="AA26" s="14" t="b">
        <v>0</v>
      </c>
    </row>
    <row r="27" spans="1:27" ht="12.75" customHeight="1" x14ac:dyDescent="0.25">
      <c r="A27" s="13">
        <v>4</v>
      </c>
      <c r="C27" s="3" t="s">
        <v>43</v>
      </c>
      <c r="D27" s="20">
        <v>190</v>
      </c>
      <c r="E27" s="24">
        <v>0.02</v>
      </c>
      <c r="F27" s="25">
        <v>7.0000000000000007E-2</v>
      </c>
      <c r="G27" s="25">
        <v>0.43</v>
      </c>
      <c r="H27" s="25">
        <v>0.47</v>
      </c>
      <c r="I27" s="36">
        <v>3.4</v>
      </c>
      <c r="L27" s="19"/>
      <c r="N27" s="14" t="b">
        <v>0</v>
      </c>
      <c r="O27" s="14" t="b">
        <v>0</v>
      </c>
      <c r="P27" s="14" t="b">
        <v>1</v>
      </c>
      <c r="Q27" s="14" t="e">
        <v>#REF!</v>
      </c>
      <c r="R27" s="14" t="e">
        <v>#REF!</v>
      </c>
      <c r="S27" s="14" t="e">
        <v>#REF!</v>
      </c>
      <c r="T27" s="14" t="e">
        <v>#REF!</v>
      </c>
      <c r="U27" s="14" t="e">
        <v>#REF!</v>
      </c>
      <c r="V27" s="14" t="e">
        <v>#REF!</v>
      </c>
      <c r="W27" s="14" t="e">
        <v>#REF!</v>
      </c>
      <c r="X27" s="14" t="e">
        <v>#REF!</v>
      </c>
      <c r="Y27" s="14" t="e">
        <v>#REF!</v>
      </c>
      <c r="Z27" s="14" t="b">
        <v>0</v>
      </c>
      <c r="AA27" s="14" t="b">
        <v>0</v>
      </c>
    </row>
    <row r="28" spans="1:27" ht="12.75" customHeight="1" x14ac:dyDescent="0.25">
      <c r="C28" s="10" t="s">
        <v>44</v>
      </c>
      <c r="D28" s="23"/>
      <c r="E28" s="24"/>
      <c r="F28" s="25"/>
      <c r="G28" s="25"/>
      <c r="H28" s="25"/>
      <c r="I28" s="36"/>
      <c r="L28" s="19"/>
    </row>
    <row r="29" spans="1:27" ht="12.75" customHeight="1" x14ac:dyDescent="0.25">
      <c r="A29" s="13">
        <v>5</v>
      </c>
      <c r="C29" s="3" t="s">
        <v>45</v>
      </c>
      <c r="D29" s="20">
        <v>145</v>
      </c>
      <c r="E29" s="24">
        <v>0.03</v>
      </c>
      <c r="F29" s="25">
        <v>0.09</v>
      </c>
      <c r="G29" s="25">
        <v>0.4</v>
      </c>
      <c r="H29" s="25">
        <v>0.48</v>
      </c>
      <c r="I29" s="36">
        <v>3.3</v>
      </c>
      <c r="L29" s="19"/>
      <c r="N29" s="14" t="b">
        <v>0</v>
      </c>
      <c r="O29" s="14" t="b">
        <v>0</v>
      </c>
      <c r="P29" s="14" t="b">
        <v>0</v>
      </c>
      <c r="Q29" s="14" t="e">
        <v>#REF!</v>
      </c>
      <c r="R29" s="14" t="e">
        <v>#REF!</v>
      </c>
      <c r="S29" s="14" t="e">
        <v>#REF!</v>
      </c>
      <c r="T29" s="14" t="e">
        <v>#REF!</v>
      </c>
      <c r="U29" s="14" t="e">
        <v>#REF!</v>
      </c>
      <c r="V29" s="14" t="e">
        <v>#REF!</v>
      </c>
      <c r="W29" s="14" t="e">
        <v>#REF!</v>
      </c>
      <c r="X29" s="14" t="e">
        <v>#REF!</v>
      </c>
      <c r="Y29" s="14" t="e">
        <v>#REF!</v>
      </c>
      <c r="Z29" s="14" t="b">
        <v>1</v>
      </c>
      <c r="AA29" s="14" t="b">
        <v>0</v>
      </c>
    </row>
    <row r="30" spans="1:27" ht="12.75" customHeight="1" x14ac:dyDescent="0.25">
      <c r="A30" s="13">
        <v>5</v>
      </c>
      <c r="C30" s="3" t="s">
        <v>46</v>
      </c>
      <c r="D30" s="20">
        <v>71</v>
      </c>
      <c r="E30" s="24"/>
      <c r="F30" s="25">
        <v>0.03</v>
      </c>
      <c r="G30" s="25">
        <v>0.39</v>
      </c>
      <c r="H30" s="25">
        <v>0.57999999999999996</v>
      </c>
      <c r="I30" s="36">
        <v>3.5</v>
      </c>
      <c r="L30" s="19"/>
      <c r="N30" s="14" t="b">
        <v>0</v>
      </c>
      <c r="O30" s="14" t="b">
        <v>0</v>
      </c>
      <c r="P30" s="14" t="b">
        <v>0</v>
      </c>
      <c r="Q30" s="14" t="e">
        <v>#REF!</v>
      </c>
      <c r="R30" s="14" t="e">
        <v>#REF!</v>
      </c>
      <c r="S30" s="14" t="e">
        <v>#REF!</v>
      </c>
      <c r="T30" s="14" t="e">
        <v>#REF!</v>
      </c>
      <c r="U30" s="14" t="e">
        <v>#REF!</v>
      </c>
      <c r="V30" s="14" t="e">
        <v>#REF!</v>
      </c>
      <c r="W30" s="14" t="e">
        <v>#REF!</v>
      </c>
      <c r="X30" s="14" t="e">
        <v>#REF!</v>
      </c>
      <c r="Y30" s="14" t="e">
        <v>#REF!</v>
      </c>
      <c r="Z30" s="14" t="b">
        <v>1</v>
      </c>
      <c r="AA30" s="14" t="b">
        <v>1</v>
      </c>
    </row>
    <row r="31" spans="1:27" ht="12.75" customHeight="1" x14ac:dyDescent="0.25">
      <c r="A31" s="13">
        <v>5</v>
      </c>
      <c r="C31" s="3" t="s">
        <v>47</v>
      </c>
      <c r="D31" s="20">
        <v>47</v>
      </c>
      <c r="E31" s="24">
        <v>0.02</v>
      </c>
      <c r="F31" s="25">
        <v>0.11</v>
      </c>
      <c r="G31" s="25">
        <v>0.47</v>
      </c>
      <c r="H31" s="25">
        <v>0.4</v>
      </c>
      <c r="I31" s="36">
        <v>3.3</v>
      </c>
      <c r="L31" s="19"/>
      <c r="N31" s="14" t="b">
        <v>0</v>
      </c>
      <c r="O31" s="14" t="b">
        <v>1</v>
      </c>
      <c r="P31" s="14" t="b">
        <v>1</v>
      </c>
      <c r="Q31" s="14" t="e">
        <v>#REF!</v>
      </c>
      <c r="R31" s="14" t="e">
        <v>#REF!</v>
      </c>
      <c r="S31" s="14" t="e">
        <v>#REF!</v>
      </c>
      <c r="T31" s="14" t="e">
        <v>#REF!</v>
      </c>
      <c r="U31" s="14" t="e">
        <v>#REF!</v>
      </c>
      <c r="V31" s="14" t="e">
        <v>#REF!</v>
      </c>
      <c r="W31" s="14" t="e">
        <v>#REF!</v>
      </c>
      <c r="X31" s="14" t="e">
        <v>#REF!</v>
      </c>
      <c r="Y31" s="14" t="e">
        <v>#REF!</v>
      </c>
      <c r="Z31" s="14" t="b">
        <v>0</v>
      </c>
      <c r="AA31" s="14" t="b">
        <v>0</v>
      </c>
    </row>
    <row r="32" spans="1:27" ht="12.75" customHeight="1" x14ac:dyDescent="0.25">
      <c r="C32" s="10" t="s">
        <v>48</v>
      </c>
      <c r="D32" s="23"/>
      <c r="E32" s="24"/>
      <c r="F32" s="25"/>
      <c r="G32" s="25"/>
      <c r="H32" s="25"/>
      <c r="I32" s="36"/>
      <c r="L32" s="19"/>
    </row>
    <row r="33" spans="1:27" ht="12.75" customHeight="1" x14ac:dyDescent="0.25">
      <c r="A33" s="13">
        <v>6</v>
      </c>
      <c r="C33" s="3" t="s">
        <v>49</v>
      </c>
      <c r="D33" s="20">
        <v>227</v>
      </c>
      <c r="E33" s="24">
        <v>0.02</v>
      </c>
      <c r="F33" s="25">
        <v>0.09</v>
      </c>
      <c r="G33" s="25">
        <v>0.4</v>
      </c>
      <c r="H33" s="25">
        <v>0.5</v>
      </c>
      <c r="I33" s="36">
        <v>3.4</v>
      </c>
      <c r="L33" s="19"/>
      <c r="N33" s="14" t="b">
        <v>0</v>
      </c>
      <c r="O33" s="14" t="b">
        <v>0</v>
      </c>
      <c r="P33" s="14" t="b">
        <v>0</v>
      </c>
      <c r="Q33" s="14" t="e">
        <v>#REF!</v>
      </c>
      <c r="R33" s="14" t="e">
        <v>#REF!</v>
      </c>
      <c r="S33" s="14" t="e">
        <v>#REF!</v>
      </c>
      <c r="T33" s="14" t="e">
        <v>#REF!</v>
      </c>
      <c r="U33" s="14" t="e">
        <v>#REF!</v>
      </c>
      <c r="V33" s="14" t="e">
        <v>#REF!</v>
      </c>
      <c r="W33" s="14" t="e">
        <v>#REF!</v>
      </c>
      <c r="X33" s="14" t="e">
        <v>#REF!</v>
      </c>
      <c r="Y33" s="14" t="e">
        <v>#REF!</v>
      </c>
      <c r="Z33" s="14" t="b">
        <v>0</v>
      </c>
      <c r="AA33" s="14" t="b">
        <v>0</v>
      </c>
    </row>
    <row r="34" spans="1:27" ht="12.75" customHeight="1" x14ac:dyDescent="0.25">
      <c r="A34" s="13">
        <v>6</v>
      </c>
      <c r="C34" s="3" t="s">
        <v>50</v>
      </c>
      <c r="D34" s="20">
        <v>36</v>
      </c>
      <c r="E34" s="24">
        <v>0.03</v>
      </c>
      <c r="F34" s="25"/>
      <c r="G34" s="25">
        <v>0.5</v>
      </c>
      <c r="H34" s="25">
        <v>0.47</v>
      </c>
      <c r="I34" s="36">
        <v>3.4</v>
      </c>
      <c r="L34" s="19"/>
      <c r="N34" s="14" t="b">
        <v>0</v>
      </c>
      <c r="O34" s="14" t="b">
        <v>0</v>
      </c>
      <c r="P34" s="14" t="b">
        <v>1</v>
      </c>
      <c r="Q34" s="14" t="e">
        <v>#REF!</v>
      </c>
      <c r="R34" s="14" t="e">
        <v>#REF!</v>
      </c>
      <c r="S34" s="14" t="e">
        <v>#REF!</v>
      </c>
      <c r="T34" s="14" t="e">
        <v>#REF!</v>
      </c>
      <c r="U34" s="14" t="e">
        <v>#REF!</v>
      </c>
      <c r="V34" s="14" t="e">
        <v>#REF!</v>
      </c>
      <c r="W34" s="14" t="e">
        <v>#REF!</v>
      </c>
      <c r="X34" s="14" t="e">
        <v>#REF!</v>
      </c>
      <c r="Y34" s="14" t="e">
        <v>#REF!</v>
      </c>
      <c r="Z34" s="14" t="b">
        <v>0</v>
      </c>
      <c r="AA34" s="14" t="b">
        <v>0</v>
      </c>
    </row>
    <row r="35" spans="1:27" ht="12.75" customHeight="1" x14ac:dyDescent="0.25">
      <c r="C35" s="10" t="s">
        <v>13</v>
      </c>
      <c r="D35" s="23"/>
      <c r="E35" s="24"/>
      <c r="F35" s="25"/>
      <c r="G35" s="25"/>
      <c r="H35" s="25"/>
      <c r="I35" s="36"/>
      <c r="L35" s="19"/>
    </row>
    <row r="36" spans="1:27" ht="12.75" customHeight="1" x14ac:dyDescent="0.25">
      <c r="A36" s="13">
        <v>7</v>
      </c>
      <c r="C36" s="3" t="s">
        <v>3</v>
      </c>
      <c r="D36" s="20">
        <v>140</v>
      </c>
      <c r="E36" s="24">
        <v>0.01</v>
      </c>
      <c r="F36" s="25">
        <v>0.08</v>
      </c>
      <c r="G36" s="25">
        <v>0.44</v>
      </c>
      <c r="H36" s="25">
        <v>0.47</v>
      </c>
      <c r="I36" s="36">
        <v>3.4</v>
      </c>
      <c r="L36" s="19"/>
      <c r="N36" s="14" t="b">
        <v>0</v>
      </c>
      <c r="O36" s="14" t="b">
        <v>0</v>
      </c>
      <c r="P36" s="14" t="b">
        <v>0</v>
      </c>
      <c r="Q36" s="14" t="e">
        <v>#REF!</v>
      </c>
      <c r="R36" s="14" t="e">
        <v>#REF!</v>
      </c>
      <c r="S36" s="14" t="e">
        <v>#REF!</v>
      </c>
      <c r="T36" s="14" t="e">
        <v>#REF!</v>
      </c>
      <c r="U36" s="14" t="e">
        <v>#REF!</v>
      </c>
      <c r="V36" s="14" t="e">
        <v>#REF!</v>
      </c>
      <c r="W36" s="14" t="e">
        <v>#REF!</v>
      </c>
      <c r="X36" s="14" t="e">
        <v>#REF!</v>
      </c>
      <c r="Y36" s="14" t="e">
        <v>#REF!</v>
      </c>
      <c r="Z36" s="14" t="b">
        <v>0</v>
      </c>
      <c r="AA36" s="14" t="b">
        <v>0</v>
      </c>
    </row>
    <row r="37" spans="1:27" ht="12.75" customHeight="1" x14ac:dyDescent="0.25">
      <c r="A37" s="13">
        <v>7</v>
      </c>
      <c r="C37" s="3" t="s">
        <v>4</v>
      </c>
      <c r="D37" s="20">
        <v>123</v>
      </c>
      <c r="E37" s="24">
        <v>0.02</v>
      </c>
      <c r="F37" s="25">
        <v>7.0000000000000007E-2</v>
      </c>
      <c r="G37" s="25">
        <v>0.38</v>
      </c>
      <c r="H37" s="25">
        <v>0.52</v>
      </c>
      <c r="I37" s="36">
        <v>3.4</v>
      </c>
      <c r="L37" s="19"/>
      <c r="N37" s="14" t="b">
        <v>0</v>
      </c>
      <c r="O37" s="14" t="b">
        <v>0</v>
      </c>
      <c r="P37" s="14" t="b">
        <v>0</v>
      </c>
      <c r="Q37" s="14" t="e">
        <v>#REF!</v>
      </c>
      <c r="R37" s="14" t="e">
        <v>#REF!</v>
      </c>
      <c r="S37" s="14" t="e">
        <v>#REF!</v>
      </c>
      <c r="T37" s="14" t="e">
        <v>#REF!</v>
      </c>
      <c r="U37" s="14" t="e">
        <v>#REF!</v>
      </c>
      <c r="V37" s="14" t="e">
        <v>#REF!</v>
      </c>
      <c r="W37" s="14" t="e">
        <v>#REF!</v>
      </c>
      <c r="X37" s="14" t="e">
        <v>#REF!</v>
      </c>
      <c r="Y37" s="14" t="e">
        <v>#REF!</v>
      </c>
      <c r="Z37" s="14" t="b">
        <v>0</v>
      </c>
      <c r="AA37" s="14" t="b">
        <v>0</v>
      </c>
    </row>
    <row r="38" spans="1:27" ht="12.75" customHeight="1" x14ac:dyDescent="0.25">
      <c r="C38" s="10" t="s">
        <v>6</v>
      </c>
      <c r="D38" s="23"/>
      <c r="E38" s="24"/>
      <c r="F38" s="25"/>
      <c r="G38" s="25"/>
      <c r="H38" s="25"/>
      <c r="I38" s="36"/>
      <c r="L38" s="19"/>
    </row>
    <row r="39" spans="1:27" ht="12.75" customHeight="1" x14ac:dyDescent="0.25">
      <c r="A39" s="13">
        <v>8</v>
      </c>
      <c r="C39" s="3" t="s">
        <v>8</v>
      </c>
      <c r="D39" s="20">
        <v>48</v>
      </c>
      <c r="E39" s="24"/>
      <c r="F39" s="25">
        <v>0.02</v>
      </c>
      <c r="G39" s="25">
        <v>0.38</v>
      </c>
      <c r="H39" s="25">
        <v>0.6</v>
      </c>
      <c r="I39" s="36">
        <v>3.6</v>
      </c>
      <c r="L39" s="19"/>
      <c r="N39" s="14" t="b">
        <v>0</v>
      </c>
      <c r="O39" s="14" t="b">
        <v>0</v>
      </c>
      <c r="P39" s="14" t="b">
        <v>0</v>
      </c>
      <c r="Q39" s="14" t="e">
        <v>#REF!</v>
      </c>
      <c r="R39" s="14" t="e">
        <v>#REF!</v>
      </c>
      <c r="S39" s="14" t="e">
        <v>#REF!</v>
      </c>
      <c r="T39" s="14" t="e">
        <v>#REF!</v>
      </c>
      <c r="U39" s="14" t="e">
        <v>#REF!</v>
      </c>
      <c r="V39" s="14" t="e">
        <v>#REF!</v>
      </c>
      <c r="W39" s="14" t="e">
        <v>#REF!</v>
      </c>
      <c r="X39" s="14" t="e">
        <v>#REF!</v>
      </c>
      <c r="Y39" s="14" t="e">
        <v>#REF!</v>
      </c>
      <c r="Z39" s="14" t="b">
        <v>1</v>
      </c>
      <c r="AA39" s="14" t="b">
        <v>1</v>
      </c>
    </row>
    <row r="40" spans="1:27" ht="12.75" customHeight="1" x14ac:dyDescent="0.25">
      <c r="A40" s="13">
        <v>8</v>
      </c>
      <c r="C40" s="3" t="s">
        <v>9</v>
      </c>
      <c r="D40" s="20">
        <v>80</v>
      </c>
      <c r="E40" s="24">
        <v>0.04</v>
      </c>
      <c r="F40" s="25">
        <v>0.08</v>
      </c>
      <c r="G40" s="25">
        <v>0.39</v>
      </c>
      <c r="H40" s="25">
        <v>0.5</v>
      </c>
      <c r="I40" s="36">
        <v>3.4</v>
      </c>
      <c r="L40" s="19"/>
      <c r="N40" s="14" t="b">
        <v>0</v>
      </c>
      <c r="O40" s="14" t="b">
        <v>0</v>
      </c>
      <c r="P40" s="14" t="b">
        <v>0</v>
      </c>
      <c r="Q40" s="14" t="e">
        <v>#REF!</v>
      </c>
      <c r="R40" s="14" t="e">
        <v>#REF!</v>
      </c>
      <c r="S40" s="14" t="e">
        <v>#REF!</v>
      </c>
      <c r="T40" s="14" t="e">
        <v>#REF!</v>
      </c>
      <c r="U40" s="14" t="e">
        <v>#REF!</v>
      </c>
      <c r="V40" s="14" t="e">
        <v>#REF!</v>
      </c>
      <c r="W40" s="14" t="e">
        <v>#REF!</v>
      </c>
      <c r="X40" s="14" t="e">
        <v>#REF!</v>
      </c>
      <c r="Y40" s="14" t="e">
        <v>#REF!</v>
      </c>
      <c r="Z40" s="14" t="b">
        <v>1</v>
      </c>
      <c r="AA40" s="14" t="b">
        <v>1</v>
      </c>
    </row>
    <row r="41" spans="1:27" ht="12.75" customHeight="1" x14ac:dyDescent="0.25">
      <c r="A41" s="13">
        <v>8</v>
      </c>
      <c r="C41" s="3" t="s">
        <v>10</v>
      </c>
      <c r="D41" s="20">
        <v>30</v>
      </c>
      <c r="E41" s="24"/>
      <c r="F41" s="25"/>
      <c r="G41" s="25">
        <v>0.4</v>
      </c>
      <c r="H41" s="25">
        <v>0.6</v>
      </c>
      <c r="I41" s="36">
        <v>3.6</v>
      </c>
      <c r="L41" s="19"/>
      <c r="N41" s="14" t="b">
        <v>0</v>
      </c>
      <c r="O41" s="14" t="b">
        <v>0</v>
      </c>
      <c r="P41" s="14" t="b">
        <v>0</v>
      </c>
      <c r="Q41" s="14" t="e">
        <v>#REF!</v>
      </c>
      <c r="R41" s="14" t="e">
        <v>#REF!</v>
      </c>
      <c r="S41" s="14" t="e">
        <v>#REF!</v>
      </c>
      <c r="T41" s="14" t="e">
        <v>#REF!</v>
      </c>
      <c r="U41" s="14" t="e">
        <v>#REF!</v>
      </c>
      <c r="V41" s="14" t="e">
        <v>#REF!</v>
      </c>
      <c r="W41" s="14" t="e">
        <v>#REF!</v>
      </c>
      <c r="X41" s="14" t="e">
        <v>#REF!</v>
      </c>
      <c r="Y41" s="14" t="e">
        <v>#REF!</v>
      </c>
      <c r="Z41" s="14" t="b">
        <v>1</v>
      </c>
      <c r="AA41" s="14" t="b">
        <v>1</v>
      </c>
    </row>
    <row r="42" spans="1:27" ht="12.75" customHeight="1" x14ac:dyDescent="0.25">
      <c r="A42" s="13">
        <v>8</v>
      </c>
      <c r="C42" s="3" t="s">
        <v>11</v>
      </c>
      <c r="D42" s="20">
        <v>105</v>
      </c>
      <c r="E42" s="24">
        <v>0.02</v>
      </c>
      <c r="F42" s="25">
        <v>0.12</v>
      </c>
      <c r="G42" s="25">
        <v>0.45</v>
      </c>
      <c r="H42" s="25">
        <v>0.41</v>
      </c>
      <c r="I42" s="36">
        <v>3.2</v>
      </c>
      <c r="L42" s="19"/>
      <c r="N42" s="14" t="b">
        <v>0</v>
      </c>
      <c r="O42" s="14" t="b">
        <v>1</v>
      </c>
      <c r="P42" s="14" t="b">
        <v>1</v>
      </c>
      <c r="Q42" s="14" t="e">
        <v>#REF!</v>
      </c>
      <c r="R42" s="14" t="e">
        <v>#REF!</v>
      </c>
      <c r="S42" s="14" t="e">
        <v>#REF!</v>
      </c>
      <c r="T42" s="14" t="e">
        <v>#REF!</v>
      </c>
      <c r="U42" s="14" t="e">
        <v>#REF!</v>
      </c>
      <c r="V42" s="14" t="e">
        <v>#REF!</v>
      </c>
      <c r="W42" s="14" t="e">
        <v>#REF!</v>
      </c>
      <c r="X42" s="14" t="e">
        <v>#REF!</v>
      </c>
      <c r="Y42" s="14" t="e">
        <v>#REF!</v>
      </c>
      <c r="Z42" s="14" t="b">
        <v>0</v>
      </c>
      <c r="AA42" s="14" t="b">
        <v>0</v>
      </c>
    </row>
    <row r="43" spans="1:27" ht="12.75" customHeight="1" x14ac:dyDescent="0.25">
      <c r="C43" s="10" t="s">
        <v>7</v>
      </c>
      <c r="D43" s="23"/>
      <c r="E43" s="24"/>
      <c r="F43" s="25"/>
      <c r="G43" s="25"/>
      <c r="H43" s="25"/>
      <c r="I43" s="36"/>
      <c r="L43" s="19"/>
    </row>
    <row r="44" spans="1:27" ht="12.75" customHeight="1" x14ac:dyDescent="0.25">
      <c r="A44" s="13">
        <v>9</v>
      </c>
      <c r="C44" s="3" t="s">
        <v>51</v>
      </c>
      <c r="D44" s="20">
        <v>239</v>
      </c>
      <c r="E44" s="24">
        <v>0.02</v>
      </c>
      <c r="F44" s="25">
        <v>0.08</v>
      </c>
      <c r="G44" s="25">
        <v>0.4</v>
      </c>
      <c r="H44" s="25">
        <v>0.5</v>
      </c>
      <c r="I44" s="36">
        <v>3.4</v>
      </c>
      <c r="L44" s="19"/>
      <c r="N44" s="14" t="b">
        <v>0</v>
      </c>
      <c r="O44" s="14" t="b">
        <v>0</v>
      </c>
      <c r="P44" s="14" t="b">
        <v>1</v>
      </c>
      <c r="Q44" s="14" t="e">
        <v>#REF!</v>
      </c>
      <c r="R44" s="14" t="e">
        <v>#REF!</v>
      </c>
      <c r="S44" s="14" t="e">
        <v>#REF!</v>
      </c>
      <c r="T44" s="14" t="e">
        <v>#REF!</v>
      </c>
      <c r="U44" s="14" t="e">
        <v>#REF!</v>
      </c>
      <c r="V44" s="14" t="e">
        <v>#REF!</v>
      </c>
      <c r="W44" s="14" t="e">
        <v>#REF!</v>
      </c>
      <c r="X44" s="14" t="e">
        <v>#REF!</v>
      </c>
      <c r="Y44" s="14" t="e">
        <v>#REF!</v>
      </c>
      <c r="Z44" s="14" t="b">
        <v>1</v>
      </c>
      <c r="AA44" s="14" t="b">
        <v>1</v>
      </c>
    </row>
    <row r="45" spans="1:27" ht="12.75" customHeight="1" x14ac:dyDescent="0.25">
      <c r="A45" s="13">
        <v>9</v>
      </c>
      <c r="C45" s="3" t="s">
        <v>52</v>
      </c>
      <c r="D45" s="20">
        <v>5</v>
      </c>
      <c r="E45" s="24"/>
      <c r="F45" s="25"/>
      <c r="G45" s="25">
        <v>0.4</v>
      </c>
      <c r="H45" s="25">
        <v>0.6</v>
      </c>
      <c r="I45" s="36">
        <v>3.6</v>
      </c>
      <c r="L45" s="19"/>
      <c r="N45" s="14" t="b">
        <v>0</v>
      </c>
      <c r="O45" s="14" t="b">
        <v>0</v>
      </c>
      <c r="P45" s="14" t="b">
        <v>1</v>
      </c>
      <c r="Q45" s="14" t="e">
        <v>#REF!</v>
      </c>
      <c r="R45" s="14" t="e">
        <v>#REF!</v>
      </c>
      <c r="S45" s="14" t="e">
        <v>#REF!</v>
      </c>
      <c r="T45" s="14" t="e">
        <v>#REF!</v>
      </c>
      <c r="U45" s="14" t="e">
        <v>#REF!</v>
      </c>
      <c r="V45" s="14" t="e">
        <v>#REF!</v>
      </c>
      <c r="W45" s="14" t="e">
        <v>#REF!</v>
      </c>
      <c r="X45" s="14" t="e">
        <v>#REF!</v>
      </c>
      <c r="Y45" s="14" t="e">
        <v>#REF!</v>
      </c>
      <c r="Z45" s="14" t="b">
        <v>1</v>
      </c>
      <c r="AA45" s="14" t="b">
        <v>1</v>
      </c>
    </row>
    <row r="46" spans="1:27" ht="12.75" customHeight="1" x14ac:dyDescent="0.25">
      <c r="A46" s="13">
        <v>9</v>
      </c>
      <c r="C46" s="3" t="s">
        <v>53</v>
      </c>
      <c r="D46" s="20">
        <v>6</v>
      </c>
      <c r="E46" s="24"/>
      <c r="F46" s="25"/>
      <c r="G46" s="25">
        <v>0.67</v>
      </c>
      <c r="H46" s="25">
        <v>0.33</v>
      </c>
      <c r="I46" s="36">
        <v>3.3</v>
      </c>
      <c r="L46" s="19"/>
      <c r="N46" s="14" t="b">
        <v>0</v>
      </c>
      <c r="O46" s="14" t="b">
        <v>0</v>
      </c>
      <c r="P46" s="14" t="b">
        <v>1</v>
      </c>
      <c r="Q46" s="14" t="e">
        <v>#REF!</v>
      </c>
      <c r="R46" s="14" t="e">
        <v>#REF!</v>
      </c>
      <c r="S46" s="14" t="e">
        <v>#REF!</v>
      </c>
      <c r="T46" s="14" t="e">
        <v>#REF!</v>
      </c>
      <c r="U46" s="14" t="e">
        <v>#REF!</v>
      </c>
      <c r="V46" s="14" t="e">
        <v>#REF!</v>
      </c>
      <c r="W46" s="14" t="e">
        <v>#REF!</v>
      </c>
      <c r="X46" s="14" t="e">
        <v>#REF!</v>
      </c>
      <c r="Y46" s="14" t="e">
        <v>#REF!</v>
      </c>
      <c r="Z46" s="14" t="b">
        <v>0</v>
      </c>
      <c r="AA46" s="14" t="b">
        <v>1</v>
      </c>
    </row>
    <row r="47" spans="1:27" ht="12.75" customHeight="1" x14ac:dyDescent="0.25">
      <c r="A47" s="13">
        <v>9</v>
      </c>
      <c r="C47" s="3" t="s">
        <v>54</v>
      </c>
      <c r="D47" s="20">
        <v>3</v>
      </c>
      <c r="E47" s="24"/>
      <c r="F47" s="25"/>
      <c r="G47" s="25">
        <v>0.33</v>
      </c>
      <c r="H47" s="25">
        <v>0.67</v>
      </c>
      <c r="I47" s="36">
        <v>3.7</v>
      </c>
      <c r="L47" s="19"/>
      <c r="N47" s="14" t="b">
        <v>0</v>
      </c>
      <c r="O47" s="14" t="b">
        <v>0</v>
      </c>
      <c r="P47" s="14" t="b">
        <v>0</v>
      </c>
      <c r="Q47" s="14" t="e">
        <v>#REF!</v>
      </c>
      <c r="R47" s="14" t="e">
        <v>#REF!</v>
      </c>
      <c r="S47" s="14" t="e">
        <v>#REF!</v>
      </c>
      <c r="T47" s="14" t="e">
        <v>#REF!</v>
      </c>
      <c r="U47" s="14" t="e">
        <v>#REF!</v>
      </c>
      <c r="V47" s="14" t="e">
        <v>#REF!</v>
      </c>
      <c r="W47" s="14" t="e">
        <v>#REF!</v>
      </c>
      <c r="X47" s="14" t="e">
        <v>#REF!</v>
      </c>
      <c r="Y47" s="14" t="e">
        <v>#REF!</v>
      </c>
      <c r="Z47" s="14" t="b">
        <v>1</v>
      </c>
      <c r="AA47" s="14" t="b">
        <v>1</v>
      </c>
    </row>
    <row r="48" spans="1:27" ht="12.75" customHeight="1" x14ac:dyDescent="0.25">
      <c r="A48" s="13">
        <v>9</v>
      </c>
      <c r="C48" s="3" t="s">
        <v>55</v>
      </c>
      <c r="D48" s="20">
        <v>7</v>
      </c>
      <c r="E48" s="24">
        <v>0.14000000000000001</v>
      </c>
      <c r="F48" s="25"/>
      <c r="G48" s="25">
        <v>0.56999999999999995</v>
      </c>
      <c r="H48" s="25">
        <v>0.28999999999999998</v>
      </c>
      <c r="I48" s="36">
        <v>3</v>
      </c>
      <c r="L48" s="19"/>
      <c r="N48" s="14" t="b">
        <v>1</v>
      </c>
      <c r="O48" s="14" t="b">
        <v>0</v>
      </c>
      <c r="P48" s="14" t="b">
        <v>1</v>
      </c>
      <c r="Q48" s="14" t="e">
        <v>#REF!</v>
      </c>
      <c r="R48" s="14" t="e">
        <v>#REF!</v>
      </c>
      <c r="S48" s="14" t="e">
        <v>#REF!</v>
      </c>
      <c r="T48" s="14" t="e">
        <v>#REF!</v>
      </c>
      <c r="U48" s="14" t="e">
        <v>#REF!</v>
      </c>
      <c r="V48" s="14" t="e">
        <v>#REF!</v>
      </c>
      <c r="W48" s="14" t="e">
        <v>#REF!</v>
      </c>
      <c r="X48" s="14" t="e">
        <v>#REF!</v>
      </c>
      <c r="Y48" s="14" t="e">
        <v>#REF!</v>
      </c>
      <c r="Z48" s="14" t="b">
        <v>0</v>
      </c>
      <c r="AA48" s="14" t="b">
        <v>0</v>
      </c>
    </row>
    <row r="49" spans="1:27" ht="12.75" customHeight="1" x14ac:dyDescent="0.25">
      <c r="A49" s="13">
        <v>9</v>
      </c>
      <c r="C49" s="3" t="s">
        <v>56</v>
      </c>
      <c r="D49" s="20">
        <v>3</v>
      </c>
      <c r="E49" s="24"/>
      <c r="F49" s="25"/>
      <c r="G49" s="25">
        <v>0.67</v>
      </c>
      <c r="H49" s="25">
        <v>0.33</v>
      </c>
      <c r="I49" s="36">
        <v>3.3</v>
      </c>
      <c r="L49" s="19"/>
      <c r="N49" s="14" t="b">
        <v>0</v>
      </c>
      <c r="O49" s="14" t="b">
        <v>0</v>
      </c>
      <c r="P49" s="14" t="b">
        <v>1</v>
      </c>
      <c r="Q49" s="14" t="e">
        <v>#REF!</v>
      </c>
      <c r="R49" s="14" t="e">
        <v>#REF!</v>
      </c>
      <c r="S49" s="14" t="e">
        <v>#REF!</v>
      </c>
      <c r="T49" s="14" t="e">
        <v>#REF!</v>
      </c>
      <c r="U49" s="14" t="e">
        <v>#REF!</v>
      </c>
      <c r="V49" s="14" t="e">
        <v>#REF!</v>
      </c>
      <c r="W49" s="14" t="e">
        <v>#REF!</v>
      </c>
      <c r="X49" s="14" t="e">
        <v>#REF!</v>
      </c>
      <c r="Y49" s="14" t="e">
        <v>#REF!</v>
      </c>
      <c r="Z49" s="14" t="b">
        <v>0</v>
      </c>
      <c r="AA49" s="14" t="b">
        <v>1</v>
      </c>
    </row>
    <row r="50" spans="1:27" ht="12.75" customHeight="1" x14ac:dyDescent="0.25">
      <c r="C50" s="10" t="s">
        <v>57</v>
      </c>
      <c r="D50" s="23"/>
      <c r="E50" s="24"/>
      <c r="F50" s="25"/>
      <c r="G50" s="25"/>
      <c r="H50" s="25"/>
      <c r="I50" s="36"/>
      <c r="L50" s="19"/>
    </row>
    <row r="51" spans="1:27" ht="12.75" customHeight="1" x14ac:dyDescent="0.25">
      <c r="A51" s="13">
        <v>10</v>
      </c>
      <c r="C51" s="3" t="s">
        <v>22</v>
      </c>
      <c r="D51" s="20">
        <v>7</v>
      </c>
      <c r="E51" s="24">
        <v>0.14000000000000001</v>
      </c>
      <c r="F51" s="25">
        <v>0.14000000000000001</v>
      </c>
      <c r="G51" s="25">
        <v>0.28999999999999998</v>
      </c>
      <c r="H51" s="25">
        <v>0.43</v>
      </c>
      <c r="I51" s="36">
        <v>3</v>
      </c>
      <c r="L51" s="19"/>
      <c r="N51" s="14" t="b">
        <v>1</v>
      </c>
      <c r="O51" s="14" t="b">
        <v>1</v>
      </c>
      <c r="P51" s="14" t="b">
        <v>0</v>
      </c>
      <c r="Q51" s="14" t="e">
        <v>#REF!</v>
      </c>
      <c r="R51" s="14" t="e">
        <v>#REF!</v>
      </c>
      <c r="S51" s="14" t="e">
        <v>#REF!</v>
      </c>
      <c r="T51" s="14" t="e">
        <v>#REF!</v>
      </c>
      <c r="U51" s="14" t="e">
        <v>#REF!</v>
      </c>
      <c r="V51" s="14" t="e">
        <v>#REF!</v>
      </c>
      <c r="W51" s="14" t="e">
        <v>#REF!</v>
      </c>
      <c r="X51" s="14" t="e">
        <v>#REF!</v>
      </c>
      <c r="Y51" s="14" t="e">
        <v>#REF!</v>
      </c>
      <c r="Z51" s="14" t="b">
        <v>0</v>
      </c>
      <c r="AA51" s="14" t="b">
        <v>0</v>
      </c>
    </row>
    <row r="52" spans="1:27" ht="12.75" customHeight="1" x14ac:dyDescent="0.25">
      <c r="A52" s="13">
        <v>10</v>
      </c>
      <c r="C52" s="3" t="s">
        <v>12</v>
      </c>
      <c r="D52" s="20">
        <v>256</v>
      </c>
      <c r="E52" s="24">
        <v>0.02</v>
      </c>
      <c r="F52" s="25">
        <v>7.0000000000000007E-2</v>
      </c>
      <c r="G52" s="25">
        <v>0.41</v>
      </c>
      <c r="H52" s="25">
        <v>0.5</v>
      </c>
      <c r="I52" s="36">
        <v>3.4</v>
      </c>
      <c r="L52" s="19"/>
      <c r="N52" s="14" t="b">
        <v>0</v>
      </c>
      <c r="O52" s="14" t="b">
        <v>0</v>
      </c>
      <c r="P52" s="14" t="b">
        <v>1</v>
      </c>
      <c r="Q52" s="14" t="e">
        <v>#REF!</v>
      </c>
      <c r="R52" s="14" t="e">
        <v>#REF!</v>
      </c>
      <c r="S52" s="14" t="e">
        <v>#REF!</v>
      </c>
      <c r="T52" s="14" t="e">
        <v>#REF!</v>
      </c>
      <c r="U52" s="14" t="e">
        <v>#REF!</v>
      </c>
      <c r="V52" s="14" t="e">
        <v>#REF!</v>
      </c>
      <c r="W52" s="14" t="e">
        <v>#REF!</v>
      </c>
      <c r="X52" s="14" t="e">
        <v>#REF!</v>
      </c>
      <c r="Y52" s="14" t="e">
        <v>#REF!</v>
      </c>
      <c r="Z52" s="14" t="b">
        <v>1</v>
      </c>
      <c r="AA52" s="14" t="b">
        <v>1</v>
      </c>
    </row>
    <row r="53" spans="1:27" ht="12.75" customHeight="1" x14ac:dyDescent="0.25">
      <c r="C53" s="10" t="s">
        <v>58</v>
      </c>
      <c r="D53" s="23"/>
      <c r="E53" s="24"/>
      <c r="F53" s="25"/>
      <c r="G53" s="25"/>
      <c r="H53" s="25"/>
      <c r="I53" s="36"/>
      <c r="L53" s="19"/>
    </row>
    <row r="54" spans="1:27" ht="12.75" customHeight="1" x14ac:dyDescent="0.25">
      <c r="A54" s="13">
        <v>11</v>
      </c>
      <c r="C54" s="3" t="s">
        <v>59</v>
      </c>
      <c r="D54" s="20">
        <v>8</v>
      </c>
      <c r="E54" s="24"/>
      <c r="F54" s="25"/>
      <c r="G54" s="25">
        <v>0.13</v>
      </c>
      <c r="H54" s="25">
        <v>0.88</v>
      </c>
      <c r="I54" s="36">
        <v>3.9</v>
      </c>
      <c r="L54" s="19"/>
      <c r="N54" s="14" t="b">
        <v>0</v>
      </c>
      <c r="O54" s="14" t="b">
        <v>0</v>
      </c>
      <c r="P54" s="14" t="b">
        <v>0</v>
      </c>
      <c r="Q54" s="14" t="e">
        <v>#REF!</v>
      </c>
      <c r="R54" s="14" t="e">
        <v>#REF!</v>
      </c>
      <c r="S54" s="14" t="e">
        <v>#REF!</v>
      </c>
      <c r="T54" s="14" t="e">
        <v>#REF!</v>
      </c>
      <c r="U54" s="14" t="e">
        <v>#REF!</v>
      </c>
      <c r="V54" s="14" t="e">
        <v>#REF!</v>
      </c>
      <c r="W54" s="14" t="e">
        <v>#REF!</v>
      </c>
      <c r="X54" s="14" t="e">
        <v>#REF!</v>
      </c>
      <c r="Y54" s="14" t="e">
        <v>#REF!</v>
      </c>
      <c r="Z54" s="14" t="b">
        <v>1</v>
      </c>
      <c r="AA54" s="14" t="b">
        <v>1</v>
      </c>
    </row>
    <row r="55" spans="1:27" ht="12.75" customHeight="1" x14ac:dyDescent="0.25">
      <c r="A55" s="13">
        <v>11</v>
      </c>
      <c r="C55" s="3" t="s">
        <v>60</v>
      </c>
      <c r="D55" s="20">
        <v>36</v>
      </c>
      <c r="E55" s="24"/>
      <c r="F55" s="25">
        <v>0.08</v>
      </c>
      <c r="G55" s="25">
        <v>0.36</v>
      </c>
      <c r="H55" s="25">
        <v>0.56000000000000005</v>
      </c>
      <c r="I55" s="36">
        <v>3.5</v>
      </c>
      <c r="L55" s="19"/>
      <c r="N55" s="14" t="b">
        <v>0</v>
      </c>
      <c r="O55" s="14" t="b">
        <v>0</v>
      </c>
      <c r="P55" s="14" t="b">
        <v>1</v>
      </c>
      <c r="Q55" s="14" t="e">
        <v>#REF!</v>
      </c>
      <c r="R55" s="14" t="e">
        <v>#REF!</v>
      </c>
      <c r="S55" s="14" t="e">
        <v>#REF!</v>
      </c>
      <c r="T55" s="14" t="e">
        <v>#REF!</v>
      </c>
      <c r="U55" s="14" t="e">
        <v>#REF!</v>
      </c>
      <c r="V55" s="14" t="e">
        <v>#REF!</v>
      </c>
      <c r="W55" s="14" t="e">
        <v>#REF!</v>
      </c>
      <c r="X55" s="14" t="e">
        <v>#REF!</v>
      </c>
      <c r="Y55" s="14" t="e">
        <v>#REF!</v>
      </c>
      <c r="Z55" s="14" t="b">
        <v>1</v>
      </c>
      <c r="AA55" s="14" t="b">
        <v>1</v>
      </c>
    </row>
    <row r="56" spans="1:27" ht="12.75" customHeight="1" x14ac:dyDescent="0.25">
      <c r="A56" s="13">
        <v>11</v>
      </c>
      <c r="C56" s="3" t="s">
        <v>61</v>
      </c>
      <c r="D56" s="20">
        <v>12</v>
      </c>
      <c r="E56" s="24">
        <v>0.08</v>
      </c>
      <c r="F56" s="25">
        <v>0.17</v>
      </c>
      <c r="G56" s="25">
        <v>0.33</v>
      </c>
      <c r="H56" s="25">
        <v>0.42</v>
      </c>
      <c r="I56" s="36">
        <v>3.1</v>
      </c>
      <c r="L56" s="19"/>
      <c r="N56" s="14" t="b">
        <v>0</v>
      </c>
      <c r="O56" s="14" t="b">
        <v>1</v>
      </c>
      <c r="P56" s="14" t="b">
        <v>1</v>
      </c>
      <c r="Q56" s="14" t="e">
        <v>#REF!</v>
      </c>
      <c r="R56" s="14" t="e">
        <v>#REF!</v>
      </c>
      <c r="S56" s="14" t="e">
        <v>#REF!</v>
      </c>
      <c r="T56" s="14" t="e">
        <v>#REF!</v>
      </c>
      <c r="U56" s="14" t="e">
        <v>#REF!</v>
      </c>
      <c r="V56" s="14" t="e">
        <v>#REF!</v>
      </c>
      <c r="W56" s="14" t="e">
        <v>#REF!</v>
      </c>
      <c r="X56" s="14" t="e">
        <v>#REF!</v>
      </c>
      <c r="Y56" s="14" t="e">
        <v>#REF!</v>
      </c>
      <c r="Z56" s="14" t="b">
        <v>0</v>
      </c>
      <c r="AA56" s="14" t="b">
        <v>0</v>
      </c>
    </row>
    <row r="57" spans="1:27" ht="12.75" customHeight="1" x14ac:dyDescent="0.25">
      <c r="A57" s="13">
        <v>11</v>
      </c>
      <c r="C57" s="3" t="s">
        <v>62</v>
      </c>
      <c r="D57" s="20">
        <v>10</v>
      </c>
      <c r="E57" s="24">
        <v>0.1</v>
      </c>
      <c r="F57" s="25"/>
      <c r="G57" s="25">
        <v>0.3</v>
      </c>
      <c r="H57" s="25">
        <v>0.6</v>
      </c>
      <c r="I57" s="36">
        <v>3.4</v>
      </c>
      <c r="L57" s="19"/>
      <c r="N57" s="14" t="b">
        <v>0</v>
      </c>
      <c r="O57" s="14" t="b">
        <v>0</v>
      </c>
      <c r="P57" s="14" t="b">
        <v>1</v>
      </c>
      <c r="Q57" s="14" t="e">
        <v>#REF!</v>
      </c>
      <c r="R57" s="14" t="e">
        <v>#REF!</v>
      </c>
      <c r="S57" s="14" t="e">
        <v>#REF!</v>
      </c>
      <c r="T57" s="14" t="e">
        <v>#REF!</v>
      </c>
      <c r="U57" s="14" t="e">
        <v>#REF!</v>
      </c>
      <c r="V57" s="14" t="e">
        <v>#REF!</v>
      </c>
      <c r="W57" s="14" t="e">
        <v>#REF!</v>
      </c>
      <c r="X57" s="14" t="e">
        <v>#REF!</v>
      </c>
      <c r="Y57" s="14" t="e">
        <v>#REF!</v>
      </c>
      <c r="Z57" s="14" t="b">
        <v>1</v>
      </c>
      <c r="AA57" s="14" t="b">
        <v>1</v>
      </c>
    </row>
    <row r="58" spans="1:27" ht="12.75" customHeight="1" x14ac:dyDescent="0.25">
      <c r="A58" s="13">
        <v>11</v>
      </c>
      <c r="C58" s="3" t="s">
        <v>63</v>
      </c>
      <c r="D58" s="20">
        <v>163</v>
      </c>
      <c r="E58" s="24">
        <v>0.02</v>
      </c>
      <c r="F58" s="25">
        <v>0.09</v>
      </c>
      <c r="G58" s="25">
        <v>0.45</v>
      </c>
      <c r="H58" s="25">
        <v>0.45</v>
      </c>
      <c r="I58" s="36">
        <v>3.3</v>
      </c>
      <c r="L58" s="19"/>
      <c r="N58" s="14" t="b">
        <v>0</v>
      </c>
      <c r="O58" s="14" t="b">
        <v>0</v>
      </c>
      <c r="P58" s="14" t="b">
        <v>1</v>
      </c>
      <c r="Q58" s="14" t="e">
        <v>#REF!</v>
      </c>
      <c r="R58" s="14" t="e">
        <v>#REF!</v>
      </c>
      <c r="S58" s="14" t="e">
        <v>#REF!</v>
      </c>
      <c r="T58" s="14" t="e">
        <v>#REF!</v>
      </c>
      <c r="U58" s="14" t="e">
        <v>#REF!</v>
      </c>
      <c r="V58" s="14" t="e">
        <v>#REF!</v>
      </c>
      <c r="W58" s="14" t="e">
        <v>#REF!</v>
      </c>
      <c r="X58" s="14" t="e">
        <v>#REF!</v>
      </c>
      <c r="Y58" s="14" t="e">
        <v>#REF!</v>
      </c>
      <c r="Z58" s="14" t="b">
        <v>0</v>
      </c>
      <c r="AA58" s="14" t="b">
        <v>1</v>
      </c>
    </row>
    <row r="59" spans="1:27" ht="12.75" customHeight="1" x14ac:dyDescent="0.25">
      <c r="A59" s="13">
        <v>11</v>
      </c>
      <c r="C59" s="3" t="s">
        <v>64</v>
      </c>
      <c r="D59" s="20">
        <v>41</v>
      </c>
      <c r="E59" s="24"/>
      <c r="F59" s="25">
        <v>0.02</v>
      </c>
      <c r="G59" s="25">
        <v>0.37</v>
      </c>
      <c r="H59" s="25">
        <v>0.61</v>
      </c>
      <c r="I59" s="36">
        <v>3.6</v>
      </c>
      <c r="L59" s="19"/>
      <c r="N59" s="14" t="b">
        <v>0</v>
      </c>
      <c r="O59" s="14" t="b">
        <v>0</v>
      </c>
      <c r="P59" s="14" t="b">
        <v>1</v>
      </c>
      <c r="Q59" s="14" t="e">
        <v>#REF!</v>
      </c>
      <c r="R59" s="14" t="e">
        <v>#REF!</v>
      </c>
      <c r="S59" s="14" t="e">
        <v>#REF!</v>
      </c>
      <c r="T59" s="14" t="e">
        <v>#REF!</v>
      </c>
      <c r="U59" s="14" t="e">
        <v>#REF!</v>
      </c>
      <c r="V59" s="14" t="e">
        <v>#REF!</v>
      </c>
      <c r="W59" s="14" t="e">
        <v>#REF!</v>
      </c>
      <c r="X59" s="14" t="e">
        <v>#REF!</v>
      </c>
      <c r="Y59" s="14" t="e">
        <v>#REF!</v>
      </c>
      <c r="Z59" s="14" t="b">
        <v>1</v>
      </c>
      <c r="AA59" s="14" t="b">
        <v>1</v>
      </c>
    </row>
    <row r="60" spans="1:27" ht="12.75" customHeight="1" x14ac:dyDescent="0.25">
      <c r="C60" s="10" t="s">
        <v>65</v>
      </c>
      <c r="D60" s="23"/>
      <c r="E60" s="24"/>
      <c r="F60" s="25"/>
      <c r="G60" s="25"/>
      <c r="H60" s="25"/>
      <c r="I60" s="36"/>
      <c r="L60" s="19"/>
    </row>
    <row r="61" spans="1:27" ht="12.75" customHeight="1" x14ac:dyDescent="0.25">
      <c r="A61" s="13">
        <v>12</v>
      </c>
      <c r="C61" s="3" t="s">
        <v>66</v>
      </c>
      <c r="D61" s="20">
        <v>11</v>
      </c>
      <c r="E61" s="24"/>
      <c r="F61" s="25">
        <v>0.09</v>
      </c>
      <c r="G61" s="25">
        <v>0.09</v>
      </c>
      <c r="H61" s="25">
        <v>0.82</v>
      </c>
      <c r="I61" s="36">
        <v>3.7</v>
      </c>
      <c r="L61" s="19"/>
      <c r="N61" s="14" t="b">
        <v>0</v>
      </c>
      <c r="O61" s="14" t="b">
        <v>0</v>
      </c>
      <c r="P61" s="14" t="b">
        <v>0</v>
      </c>
      <c r="Q61" s="14" t="e">
        <v>#REF!</v>
      </c>
      <c r="R61" s="14" t="e">
        <v>#REF!</v>
      </c>
      <c r="S61" s="14" t="e">
        <v>#REF!</v>
      </c>
      <c r="T61" s="14" t="e">
        <v>#REF!</v>
      </c>
      <c r="U61" s="14" t="e">
        <v>#REF!</v>
      </c>
      <c r="V61" s="14" t="e">
        <v>#REF!</v>
      </c>
      <c r="W61" s="14" t="e">
        <v>#REF!</v>
      </c>
      <c r="X61" s="14" t="e">
        <v>#REF!</v>
      </c>
      <c r="Y61" s="14" t="e">
        <v>#REF!</v>
      </c>
      <c r="Z61" s="14" t="b">
        <v>1</v>
      </c>
      <c r="AA61" s="14" t="b">
        <v>1</v>
      </c>
    </row>
    <row r="62" spans="1:27" ht="12.75" customHeight="1" x14ac:dyDescent="0.25">
      <c r="A62" s="13">
        <v>12</v>
      </c>
      <c r="C62" s="3" t="s">
        <v>67</v>
      </c>
      <c r="D62" s="20">
        <v>67</v>
      </c>
      <c r="E62" s="24">
        <v>0.03</v>
      </c>
      <c r="F62" s="25">
        <v>0.09</v>
      </c>
      <c r="G62" s="25">
        <v>0.36</v>
      </c>
      <c r="H62" s="25">
        <v>0.52</v>
      </c>
      <c r="I62" s="36">
        <v>3.4</v>
      </c>
      <c r="L62" s="19"/>
      <c r="N62" s="14" t="b">
        <v>0</v>
      </c>
      <c r="O62" s="14" t="b">
        <v>0</v>
      </c>
      <c r="P62" s="14" t="b">
        <v>1</v>
      </c>
      <c r="Q62" s="14" t="e">
        <v>#REF!</v>
      </c>
      <c r="R62" s="14" t="e">
        <v>#REF!</v>
      </c>
      <c r="S62" s="14" t="e">
        <v>#REF!</v>
      </c>
      <c r="T62" s="14" t="e">
        <v>#REF!</v>
      </c>
      <c r="U62" s="14" t="e">
        <v>#REF!</v>
      </c>
      <c r="V62" s="14" t="e">
        <v>#REF!</v>
      </c>
      <c r="W62" s="14" t="e">
        <v>#REF!</v>
      </c>
      <c r="X62" s="14" t="e">
        <v>#REF!</v>
      </c>
      <c r="Y62" s="14" t="e">
        <v>#REF!</v>
      </c>
      <c r="Z62" s="14" t="b">
        <v>0</v>
      </c>
      <c r="AA62" s="14" t="b">
        <v>0</v>
      </c>
    </row>
    <row r="63" spans="1:27" ht="12.75" customHeight="1" x14ac:dyDescent="0.25">
      <c r="A63" s="13">
        <v>12</v>
      </c>
      <c r="C63" s="3" t="s">
        <v>68</v>
      </c>
      <c r="D63" s="20">
        <v>185</v>
      </c>
      <c r="E63" s="24">
        <v>0.02</v>
      </c>
      <c r="F63" s="25">
        <v>7.0000000000000007E-2</v>
      </c>
      <c r="G63" s="25">
        <v>0.45</v>
      </c>
      <c r="H63" s="25">
        <v>0.46</v>
      </c>
      <c r="I63" s="36">
        <v>3.4</v>
      </c>
      <c r="L63" s="19"/>
      <c r="N63" s="14" t="b">
        <v>0</v>
      </c>
      <c r="O63" s="14" t="b">
        <v>0</v>
      </c>
      <c r="P63" s="14" t="b">
        <v>1</v>
      </c>
      <c r="Q63" s="14" t="e">
        <v>#REF!</v>
      </c>
      <c r="R63" s="14" t="e">
        <v>#REF!</v>
      </c>
      <c r="S63" s="14" t="e">
        <v>#REF!</v>
      </c>
      <c r="T63" s="14" t="e">
        <v>#REF!</v>
      </c>
      <c r="U63" s="14" t="e">
        <v>#REF!</v>
      </c>
      <c r="V63" s="14" t="e">
        <v>#REF!</v>
      </c>
      <c r="W63" s="14" t="e">
        <v>#REF!</v>
      </c>
      <c r="X63" s="14" t="e">
        <v>#REF!</v>
      </c>
      <c r="Y63" s="14" t="e">
        <v>#REF!</v>
      </c>
      <c r="Z63" s="14" t="b">
        <v>0</v>
      </c>
      <c r="AA63" s="14" t="b">
        <v>0</v>
      </c>
    </row>
    <row r="64" spans="1:27" ht="12.75" customHeight="1" x14ac:dyDescent="0.25">
      <c r="C64" s="10" t="s">
        <v>73</v>
      </c>
      <c r="D64" s="23"/>
      <c r="E64" s="24"/>
      <c r="F64" s="25"/>
      <c r="G64" s="25"/>
      <c r="H64" s="25"/>
      <c r="I64" s="36"/>
      <c r="L64" s="19"/>
    </row>
    <row r="65" spans="1:27" ht="12.75" customHeight="1" x14ac:dyDescent="0.25">
      <c r="A65" s="13">
        <v>13</v>
      </c>
      <c r="C65" s="3" t="s">
        <v>70</v>
      </c>
      <c r="D65" s="20">
        <v>17</v>
      </c>
      <c r="E65" s="24"/>
      <c r="F65" s="25">
        <v>0.06</v>
      </c>
      <c r="G65" s="25">
        <v>0.47</v>
      </c>
      <c r="H65" s="25">
        <v>0.47</v>
      </c>
      <c r="I65" s="36">
        <v>3.4</v>
      </c>
      <c r="L65" s="19"/>
      <c r="N65" s="14" t="b">
        <v>0</v>
      </c>
      <c r="O65" s="14" t="b">
        <v>0</v>
      </c>
      <c r="P65" s="14" t="b">
        <v>1</v>
      </c>
      <c r="Q65" s="14" t="e">
        <v>#REF!</v>
      </c>
      <c r="R65" s="14" t="e">
        <v>#REF!</v>
      </c>
      <c r="S65" s="14" t="e">
        <v>#REF!</v>
      </c>
      <c r="T65" s="14" t="e">
        <v>#REF!</v>
      </c>
      <c r="U65" s="14" t="e">
        <v>#REF!</v>
      </c>
      <c r="V65" s="14" t="e">
        <v>#REF!</v>
      </c>
      <c r="W65" s="14" t="e">
        <v>#REF!</v>
      </c>
      <c r="X65" s="14" t="e">
        <v>#REF!</v>
      </c>
      <c r="Y65" s="14" t="e">
        <v>#REF!</v>
      </c>
      <c r="Z65" s="14" t="b">
        <v>0</v>
      </c>
      <c r="AA65" s="14" t="b">
        <v>1</v>
      </c>
    </row>
    <row r="66" spans="1:27" ht="12.75" customHeight="1" x14ac:dyDescent="0.25">
      <c r="A66" s="13">
        <v>13</v>
      </c>
      <c r="C66" s="3" t="s">
        <v>71</v>
      </c>
      <c r="D66" s="20">
        <v>67</v>
      </c>
      <c r="E66" s="24">
        <v>0.04</v>
      </c>
      <c r="F66" s="25">
        <v>0.09</v>
      </c>
      <c r="G66" s="25">
        <v>0.42</v>
      </c>
      <c r="H66" s="25">
        <v>0.45</v>
      </c>
      <c r="I66" s="36">
        <v>3.3</v>
      </c>
      <c r="L66" s="19"/>
      <c r="N66" s="14" t="b">
        <v>0</v>
      </c>
      <c r="O66" s="14" t="b">
        <v>0</v>
      </c>
      <c r="P66" s="14" t="b">
        <v>0</v>
      </c>
      <c r="Q66" s="14" t="e">
        <v>#REF!</v>
      </c>
      <c r="R66" s="14" t="e">
        <v>#REF!</v>
      </c>
      <c r="S66" s="14" t="e">
        <v>#REF!</v>
      </c>
      <c r="T66" s="14" t="e">
        <v>#REF!</v>
      </c>
      <c r="U66" s="14" t="e">
        <v>#REF!</v>
      </c>
      <c r="V66" s="14" t="e">
        <v>#REF!</v>
      </c>
      <c r="W66" s="14" t="e">
        <v>#REF!</v>
      </c>
      <c r="X66" s="14" t="e">
        <v>#REF!</v>
      </c>
      <c r="Y66" s="14" t="e">
        <v>#REF!</v>
      </c>
      <c r="Z66" s="14" t="b">
        <v>0</v>
      </c>
      <c r="AA66" s="14" t="b">
        <v>0</v>
      </c>
    </row>
    <row r="67" spans="1:27" ht="12.75" customHeight="1" x14ac:dyDescent="0.25">
      <c r="A67" s="13">
        <v>13</v>
      </c>
      <c r="C67" s="3" t="s">
        <v>72</v>
      </c>
      <c r="D67" s="20">
        <v>179</v>
      </c>
      <c r="E67" s="24">
        <v>0.01</v>
      </c>
      <c r="F67" s="25">
        <v>7.0000000000000007E-2</v>
      </c>
      <c r="G67" s="25">
        <v>0.4</v>
      </c>
      <c r="H67" s="25">
        <v>0.51</v>
      </c>
      <c r="I67" s="36">
        <v>3.4</v>
      </c>
      <c r="L67" s="19"/>
      <c r="N67" s="14" t="b">
        <v>0</v>
      </c>
      <c r="O67" s="14" t="b">
        <v>0</v>
      </c>
      <c r="P67" s="14" t="b">
        <v>0</v>
      </c>
      <c r="Q67" s="14" t="e">
        <v>#REF!</v>
      </c>
      <c r="R67" s="14" t="e">
        <v>#REF!</v>
      </c>
      <c r="S67" s="14" t="e">
        <v>#REF!</v>
      </c>
      <c r="T67" s="14" t="e">
        <v>#REF!</v>
      </c>
      <c r="U67" s="14" t="e">
        <v>#REF!</v>
      </c>
      <c r="V67" s="14" t="e">
        <v>#REF!</v>
      </c>
      <c r="W67" s="14" t="e">
        <v>#REF!</v>
      </c>
      <c r="X67" s="14" t="e">
        <v>#REF!</v>
      </c>
      <c r="Y67" s="14" t="e">
        <v>#REF!</v>
      </c>
      <c r="Z67" s="14" t="b">
        <v>0</v>
      </c>
      <c r="AA67" s="14" t="b">
        <v>1</v>
      </c>
    </row>
    <row r="68" spans="1:27" ht="12.75" customHeight="1" x14ac:dyDescent="0.25">
      <c r="C68" s="10" t="s">
        <v>74</v>
      </c>
      <c r="D68" s="23"/>
      <c r="E68" s="24"/>
      <c r="F68" s="25"/>
      <c r="G68" s="25"/>
      <c r="H68" s="25"/>
      <c r="I68" s="36"/>
      <c r="L68" s="19"/>
    </row>
    <row r="69" spans="1:27" ht="12.75" customHeight="1" x14ac:dyDescent="0.25">
      <c r="A69" s="13">
        <v>14</v>
      </c>
      <c r="C69" s="3" t="s">
        <v>22</v>
      </c>
      <c r="D69" s="20">
        <v>110</v>
      </c>
      <c r="E69" s="24">
        <v>0.04</v>
      </c>
      <c r="F69" s="25">
        <v>0.08</v>
      </c>
      <c r="G69" s="25">
        <v>0.38</v>
      </c>
      <c r="H69" s="25">
        <v>0.5</v>
      </c>
      <c r="I69" s="36">
        <v>3.3</v>
      </c>
      <c r="L69" s="19"/>
      <c r="N69" s="14" t="b">
        <v>0</v>
      </c>
      <c r="O69" s="14" t="b">
        <v>0</v>
      </c>
      <c r="P69" s="14" t="b">
        <v>0</v>
      </c>
      <c r="Q69" s="14" t="e">
        <v>#REF!</v>
      </c>
      <c r="R69" s="14" t="e">
        <v>#REF!</v>
      </c>
      <c r="S69" s="14" t="e">
        <v>#REF!</v>
      </c>
      <c r="T69" s="14" t="e">
        <v>#REF!</v>
      </c>
      <c r="U69" s="14" t="e">
        <v>#REF!</v>
      </c>
      <c r="V69" s="14" t="e">
        <v>#REF!</v>
      </c>
      <c r="W69" s="14" t="e">
        <v>#REF!</v>
      </c>
      <c r="X69" s="14" t="e">
        <v>#REF!</v>
      </c>
      <c r="Y69" s="14" t="e">
        <v>#REF!</v>
      </c>
      <c r="Z69" s="14" t="b">
        <v>0</v>
      </c>
      <c r="AA69" s="14" t="b">
        <v>0</v>
      </c>
    </row>
    <row r="70" spans="1:27" ht="12.75" customHeight="1" x14ac:dyDescent="0.25">
      <c r="A70" s="13">
        <v>14</v>
      </c>
      <c r="C70" s="3" t="s">
        <v>12</v>
      </c>
      <c r="D70" s="20">
        <v>153</v>
      </c>
      <c r="E70" s="24">
        <v>0.01</v>
      </c>
      <c r="F70" s="25">
        <v>7.0000000000000007E-2</v>
      </c>
      <c r="G70" s="25">
        <v>0.43</v>
      </c>
      <c r="H70" s="25">
        <v>0.49</v>
      </c>
      <c r="I70" s="36">
        <v>3.4</v>
      </c>
      <c r="L70" s="19"/>
      <c r="N70" s="14" t="b">
        <v>0</v>
      </c>
      <c r="O70" s="14" t="b">
        <v>0</v>
      </c>
      <c r="P70" s="14" t="b">
        <v>0</v>
      </c>
      <c r="Q70" s="14" t="e">
        <v>#REF!</v>
      </c>
      <c r="R70" s="14" t="e">
        <v>#REF!</v>
      </c>
      <c r="S70" s="14" t="e">
        <v>#REF!</v>
      </c>
      <c r="T70" s="14" t="e">
        <v>#REF!</v>
      </c>
      <c r="U70" s="14" t="e">
        <v>#REF!</v>
      </c>
      <c r="V70" s="14" t="e">
        <v>#REF!</v>
      </c>
      <c r="W70" s="14" t="e">
        <v>#REF!</v>
      </c>
      <c r="X70" s="14" t="e">
        <v>#REF!</v>
      </c>
      <c r="Y70" s="14" t="e">
        <v>#REF!</v>
      </c>
      <c r="Z70" s="14" t="b">
        <v>0</v>
      </c>
      <c r="AA70" s="14" t="b">
        <v>1</v>
      </c>
    </row>
    <row r="71" spans="1:27" ht="12.75" customHeight="1" x14ac:dyDescent="0.25">
      <c r="C71" s="10" t="s">
        <v>75</v>
      </c>
      <c r="D71" s="23"/>
      <c r="E71" s="24"/>
      <c r="F71" s="25"/>
      <c r="G71" s="25"/>
      <c r="H71" s="25"/>
      <c r="I71" s="36"/>
      <c r="L71" s="19"/>
    </row>
    <row r="72" spans="1:27" ht="12.75" customHeight="1" x14ac:dyDescent="0.25">
      <c r="A72" s="13">
        <v>15</v>
      </c>
      <c r="C72" s="3" t="s">
        <v>76</v>
      </c>
      <c r="D72" s="20">
        <v>23</v>
      </c>
      <c r="E72" s="24">
        <v>0.04</v>
      </c>
      <c r="F72" s="25">
        <v>0.04</v>
      </c>
      <c r="G72" s="25">
        <v>0.43</v>
      </c>
      <c r="H72" s="25">
        <v>0.48</v>
      </c>
      <c r="I72" s="36">
        <v>3.3</v>
      </c>
      <c r="L72" s="19"/>
      <c r="N72" s="14" t="b">
        <v>0</v>
      </c>
      <c r="O72" s="14" t="b">
        <v>0</v>
      </c>
      <c r="P72" s="14" t="b">
        <v>0</v>
      </c>
      <c r="Q72" s="14" t="e">
        <v>#REF!</v>
      </c>
      <c r="R72" s="14" t="e">
        <v>#REF!</v>
      </c>
      <c r="S72" s="14" t="e">
        <v>#REF!</v>
      </c>
      <c r="T72" s="14" t="e">
        <v>#REF!</v>
      </c>
      <c r="U72" s="14" t="e">
        <v>#REF!</v>
      </c>
      <c r="V72" s="14" t="e">
        <v>#REF!</v>
      </c>
      <c r="W72" s="14" t="e">
        <v>#REF!</v>
      </c>
      <c r="X72" s="14" t="e">
        <v>#REF!</v>
      </c>
      <c r="Y72" s="14" t="e">
        <v>#REF!</v>
      </c>
      <c r="Z72" s="14" t="b">
        <v>0</v>
      </c>
      <c r="AA72" s="14" t="b">
        <v>0</v>
      </c>
    </row>
    <row r="73" spans="1:27" ht="12.75" customHeight="1" x14ac:dyDescent="0.25">
      <c r="A73" s="13">
        <v>15</v>
      </c>
      <c r="C73" s="3" t="s">
        <v>77</v>
      </c>
      <c r="D73" s="20">
        <v>65</v>
      </c>
      <c r="E73" s="24"/>
      <c r="F73" s="25">
        <v>0.05</v>
      </c>
      <c r="G73" s="25">
        <v>0.45</v>
      </c>
      <c r="H73" s="25">
        <v>0.51</v>
      </c>
      <c r="I73" s="36">
        <v>3.5</v>
      </c>
      <c r="L73" s="19"/>
      <c r="N73" s="14" t="b">
        <v>0</v>
      </c>
      <c r="O73" s="14" t="b">
        <v>0</v>
      </c>
      <c r="P73" s="14" t="b">
        <v>0</v>
      </c>
      <c r="Q73" s="14" t="e">
        <v>#REF!</v>
      </c>
      <c r="R73" s="14" t="e">
        <v>#REF!</v>
      </c>
      <c r="S73" s="14" t="e">
        <v>#REF!</v>
      </c>
      <c r="T73" s="14" t="e">
        <v>#REF!</v>
      </c>
      <c r="U73" s="14" t="e">
        <v>#REF!</v>
      </c>
      <c r="V73" s="14" t="e">
        <v>#REF!</v>
      </c>
      <c r="W73" s="14" t="e">
        <v>#REF!</v>
      </c>
      <c r="X73" s="14" t="e">
        <v>#REF!</v>
      </c>
      <c r="Y73" s="14" t="e">
        <v>#REF!</v>
      </c>
      <c r="Z73" s="14" t="b">
        <v>0</v>
      </c>
      <c r="AA73" s="14" t="b">
        <v>1</v>
      </c>
    </row>
    <row r="74" spans="1:27" ht="12.75" customHeight="1" x14ac:dyDescent="0.25">
      <c r="A74" s="13">
        <v>15</v>
      </c>
      <c r="C74" s="3" t="s">
        <v>78</v>
      </c>
      <c r="D74" s="20">
        <v>175</v>
      </c>
      <c r="E74" s="24">
        <v>0.02</v>
      </c>
      <c r="F74" s="25">
        <v>0.09</v>
      </c>
      <c r="G74" s="25">
        <v>0.39</v>
      </c>
      <c r="H74" s="25">
        <v>0.49</v>
      </c>
      <c r="I74" s="36">
        <v>3.4</v>
      </c>
      <c r="L74" s="19"/>
      <c r="N74" s="14" t="b">
        <v>0</v>
      </c>
      <c r="O74" s="14" t="b">
        <v>0</v>
      </c>
      <c r="P74" s="14" t="b">
        <v>0</v>
      </c>
      <c r="Q74" s="14" t="e">
        <v>#REF!</v>
      </c>
      <c r="R74" s="14" t="e">
        <v>#REF!</v>
      </c>
      <c r="S74" s="14" t="e">
        <v>#REF!</v>
      </c>
      <c r="T74" s="14" t="e">
        <v>#REF!</v>
      </c>
      <c r="U74" s="14" t="e">
        <v>#REF!</v>
      </c>
      <c r="V74" s="14" t="e">
        <v>#REF!</v>
      </c>
      <c r="W74" s="14" t="e">
        <v>#REF!</v>
      </c>
      <c r="X74" s="14" t="e">
        <v>#REF!</v>
      </c>
      <c r="Y74" s="14" t="e">
        <v>#REF!</v>
      </c>
      <c r="Z74" s="14" t="b">
        <v>0</v>
      </c>
      <c r="AA74" s="14" t="b">
        <v>1</v>
      </c>
    </row>
    <row r="75" spans="1:27" ht="12.75" customHeight="1" x14ac:dyDescent="0.25">
      <c r="C75" s="10" t="s">
        <v>81</v>
      </c>
      <c r="D75" s="23"/>
      <c r="E75" s="24"/>
      <c r="F75" s="25"/>
      <c r="G75" s="25"/>
      <c r="H75" s="25"/>
      <c r="I75" s="36"/>
      <c r="L75" s="19"/>
    </row>
    <row r="76" spans="1:27" ht="12.75" customHeight="1" x14ac:dyDescent="0.25">
      <c r="A76" s="13">
        <v>16</v>
      </c>
      <c r="C76" s="3" t="s">
        <v>76</v>
      </c>
      <c r="D76" s="20">
        <v>22</v>
      </c>
      <c r="E76" s="24">
        <v>0.05</v>
      </c>
      <c r="F76" s="25">
        <v>0.14000000000000001</v>
      </c>
      <c r="G76" s="25">
        <v>0.36</v>
      </c>
      <c r="H76" s="25">
        <v>0.45</v>
      </c>
      <c r="I76" s="36">
        <v>3.2</v>
      </c>
      <c r="L76" s="19"/>
      <c r="N76" s="14" t="b">
        <v>0</v>
      </c>
      <c r="O76" s="14" t="b">
        <v>1</v>
      </c>
      <c r="P76" s="14" t="b">
        <v>0</v>
      </c>
      <c r="Q76" s="14" t="e">
        <v>#REF!</v>
      </c>
      <c r="R76" s="14" t="e">
        <v>#REF!</v>
      </c>
      <c r="S76" s="14" t="e">
        <v>#REF!</v>
      </c>
      <c r="T76" s="14" t="e">
        <v>#REF!</v>
      </c>
      <c r="U76" s="14" t="e">
        <v>#REF!</v>
      </c>
      <c r="V76" s="14" t="e">
        <v>#REF!</v>
      </c>
      <c r="W76" s="14" t="e">
        <v>#REF!</v>
      </c>
      <c r="X76" s="14" t="e">
        <v>#REF!</v>
      </c>
      <c r="Y76" s="14" t="e">
        <v>#REF!</v>
      </c>
      <c r="Z76" s="14" t="b">
        <v>0</v>
      </c>
      <c r="AA76" s="14" t="b">
        <v>1</v>
      </c>
    </row>
    <row r="77" spans="1:27" ht="12.75" customHeight="1" x14ac:dyDescent="0.25">
      <c r="A77" s="13">
        <v>16</v>
      </c>
      <c r="C77" s="3" t="s">
        <v>79</v>
      </c>
      <c r="D77" s="20">
        <v>36</v>
      </c>
      <c r="E77" s="24">
        <v>0.06</v>
      </c>
      <c r="F77" s="25">
        <v>0.19</v>
      </c>
      <c r="G77" s="25">
        <v>0.33</v>
      </c>
      <c r="H77" s="25">
        <v>0.42</v>
      </c>
      <c r="I77" s="36">
        <v>3.1</v>
      </c>
      <c r="L77" s="19"/>
      <c r="N77" s="14" t="b">
        <v>0</v>
      </c>
      <c r="O77" s="14" t="b">
        <v>1</v>
      </c>
      <c r="P77" s="14" t="b">
        <v>0</v>
      </c>
      <c r="Q77" s="14" t="e">
        <v>#REF!</v>
      </c>
      <c r="R77" s="14" t="e">
        <v>#REF!</v>
      </c>
      <c r="S77" s="14" t="e">
        <v>#REF!</v>
      </c>
      <c r="T77" s="14" t="e">
        <v>#REF!</v>
      </c>
      <c r="U77" s="14" t="e">
        <v>#REF!</v>
      </c>
      <c r="V77" s="14" t="e">
        <v>#REF!</v>
      </c>
      <c r="W77" s="14" t="e">
        <v>#REF!</v>
      </c>
      <c r="X77" s="14" t="e">
        <v>#REF!</v>
      </c>
      <c r="Y77" s="14" t="e">
        <v>#REF!</v>
      </c>
      <c r="Z77" s="14" t="b">
        <v>0</v>
      </c>
      <c r="AA77" s="14" t="b">
        <v>0</v>
      </c>
    </row>
    <row r="78" spans="1:27" ht="12.75" customHeight="1" x14ac:dyDescent="0.25">
      <c r="A78" s="13">
        <v>16</v>
      </c>
      <c r="C78" s="3" t="s">
        <v>78</v>
      </c>
      <c r="D78" s="20">
        <v>184</v>
      </c>
      <c r="E78" s="24">
        <v>0.01</v>
      </c>
      <c r="F78" s="25">
        <v>0.05</v>
      </c>
      <c r="G78" s="25">
        <v>0.43</v>
      </c>
      <c r="H78" s="25">
        <v>0.51</v>
      </c>
      <c r="I78" s="36">
        <v>3.4</v>
      </c>
      <c r="L78" s="19"/>
      <c r="N78" s="14" t="b">
        <v>0</v>
      </c>
      <c r="O78" s="14" t="b">
        <v>0</v>
      </c>
      <c r="P78" s="14" t="b">
        <v>1</v>
      </c>
      <c r="Q78" s="14" t="e">
        <v>#REF!</v>
      </c>
      <c r="R78" s="14" t="e">
        <v>#REF!</v>
      </c>
      <c r="S78" s="14" t="e">
        <v>#REF!</v>
      </c>
      <c r="T78" s="14" t="e">
        <v>#REF!</v>
      </c>
      <c r="U78" s="14" t="e">
        <v>#REF!</v>
      </c>
      <c r="V78" s="14" t="e">
        <v>#REF!</v>
      </c>
      <c r="W78" s="14" t="e">
        <v>#REF!</v>
      </c>
      <c r="X78" s="14" t="e">
        <v>#REF!</v>
      </c>
      <c r="Y78" s="14" t="e">
        <v>#REF!</v>
      </c>
      <c r="Z78" s="14" t="b">
        <v>1</v>
      </c>
      <c r="AA78" s="14" t="b">
        <v>1</v>
      </c>
    </row>
    <row r="79" spans="1:27" ht="12.75" customHeight="1" x14ac:dyDescent="0.25">
      <c r="A79" s="13">
        <v>16</v>
      </c>
      <c r="C79" s="3" t="s">
        <v>80</v>
      </c>
      <c r="D79" s="20">
        <v>21</v>
      </c>
      <c r="E79" s="24"/>
      <c r="F79" s="25">
        <v>0.05</v>
      </c>
      <c r="G79" s="25">
        <v>0.43</v>
      </c>
      <c r="H79" s="25">
        <v>0.52</v>
      </c>
      <c r="I79" s="36">
        <v>3.5</v>
      </c>
      <c r="L79" s="19"/>
      <c r="N79" s="14" t="b">
        <v>0</v>
      </c>
      <c r="O79" s="14" t="b">
        <v>0</v>
      </c>
      <c r="P79" s="14" t="b">
        <v>1</v>
      </c>
      <c r="Q79" s="14" t="e">
        <v>#REF!</v>
      </c>
      <c r="R79" s="14" t="e">
        <v>#REF!</v>
      </c>
      <c r="S79" s="14" t="e">
        <v>#REF!</v>
      </c>
      <c r="T79" s="14" t="e">
        <v>#REF!</v>
      </c>
      <c r="U79" s="14" t="e">
        <v>#REF!</v>
      </c>
      <c r="V79" s="14" t="e">
        <v>#REF!</v>
      </c>
      <c r="W79" s="14" t="e">
        <v>#REF!</v>
      </c>
      <c r="X79" s="14" t="e">
        <v>#REF!</v>
      </c>
      <c r="Y79" s="14" t="e">
        <v>#REF!</v>
      </c>
      <c r="Z79" s="14" t="b">
        <v>1</v>
      </c>
      <c r="AA79" s="14" t="b">
        <v>1</v>
      </c>
    </row>
    <row r="80" spans="1:27" ht="12.75" customHeight="1" x14ac:dyDescent="0.25">
      <c r="C80" s="10" t="s">
        <v>82</v>
      </c>
      <c r="D80" s="23"/>
      <c r="E80" s="24"/>
      <c r="F80" s="25"/>
      <c r="G80" s="25"/>
      <c r="H80" s="25"/>
      <c r="I80" s="36"/>
      <c r="L80" s="19"/>
    </row>
    <row r="81" spans="1:27" ht="12.75" customHeight="1" x14ac:dyDescent="0.25">
      <c r="A81" s="13">
        <v>17</v>
      </c>
      <c r="C81" s="3" t="s">
        <v>70</v>
      </c>
      <c r="D81" s="20">
        <v>13</v>
      </c>
      <c r="E81" s="24"/>
      <c r="F81" s="25">
        <v>0.23</v>
      </c>
      <c r="G81" s="25">
        <v>0.31</v>
      </c>
      <c r="H81" s="25">
        <v>0.46</v>
      </c>
      <c r="I81" s="36">
        <v>3.2</v>
      </c>
      <c r="L81" s="19"/>
      <c r="N81" s="14" t="b">
        <v>0</v>
      </c>
      <c r="O81" s="14" t="b">
        <v>1</v>
      </c>
      <c r="P81" s="14" t="b">
        <v>0</v>
      </c>
      <c r="Q81" s="14" t="e">
        <v>#REF!</v>
      </c>
      <c r="R81" s="14" t="e">
        <v>#REF!</v>
      </c>
      <c r="S81" s="14" t="e">
        <v>#REF!</v>
      </c>
      <c r="T81" s="14" t="e">
        <v>#REF!</v>
      </c>
      <c r="U81" s="14" t="e">
        <v>#REF!</v>
      </c>
      <c r="V81" s="14" t="e">
        <v>#REF!</v>
      </c>
      <c r="W81" s="14" t="e">
        <v>#REF!</v>
      </c>
      <c r="X81" s="14" t="e">
        <v>#REF!</v>
      </c>
      <c r="Y81" s="14" t="e">
        <v>#REF!</v>
      </c>
      <c r="Z81" s="14" t="b">
        <v>0</v>
      </c>
      <c r="AA81" s="14" t="b">
        <v>0</v>
      </c>
    </row>
    <row r="82" spans="1:27" ht="12.75" customHeight="1" x14ac:dyDescent="0.25">
      <c r="A82" s="13">
        <v>17</v>
      </c>
      <c r="C82" s="3" t="s">
        <v>71</v>
      </c>
      <c r="D82" s="20">
        <v>130</v>
      </c>
      <c r="E82" s="24">
        <v>0.02</v>
      </c>
      <c r="F82" s="25">
        <v>0.09</v>
      </c>
      <c r="G82" s="25">
        <v>0.45</v>
      </c>
      <c r="H82" s="25">
        <v>0.44</v>
      </c>
      <c r="I82" s="36">
        <v>3.3</v>
      </c>
      <c r="L82" s="19"/>
      <c r="N82" s="14" t="b">
        <v>0</v>
      </c>
      <c r="O82" s="14" t="b">
        <v>0</v>
      </c>
      <c r="P82" s="14" t="b">
        <v>1</v>
      </c>
      <c r="Q82" s="14" t="e">
        <v>#REF!</v>
      </c>
      <c r="R82" s="14" t="e">
        <v>#REF!</v>
      </c>
      <c r="S82" s="14" t="e">
        <v>#REF!</v>
      </c>
      <c r="T82" s="14" t="e">
        <v>#REF!</v>
      </c>
      <c r="U82" s="14" t="e">
        <v>#REF!</v>
      </c>
      <c r="V82" s="14" t="e">
        <v>#REF!</v>
      </c>
      <c r="W82" s="14" t="e">
        <v>#REF!</v>
      </c>
      <c r="X82" s="14" t="e">
        <v>#REF!</v>
      </c>
      <c r="Y82" s="14" t="e">
        <v>#REF!</v>
      </c>
      <c r="Z82" s="14" t="b">
        <v>0</v>
      </c>
      <c r="AA82" s="14" t="b">
        <v>1</v>
      </c>
    </row>
    <row r="83" spans="1:27" ht="12.75" customHeight="1" x14ac:dyDescent="0.25">
      <c r="A83" s="13">
        <v>17</v>
      </c>
      <c r="C83" s="3" t="s">
        <v>72</v>
      </c>
      <c r="D83" s="20">
        <v>120</v>
      </c>
      <c r="E83" s="24">
        <v>0.02</v>
      </c>
      <c r="F83" s="25">
        <v>0.04</v>
      </c>
      <c r="G83" s="25">
        <v>0.38</v>
      </c>
      <c r="H83" s="25">
        <v>0.56000000000000005</v>
      </c>
      <c r="I83" s="36">
        <v>3.5</v>
      </c>
      <c r="L83" s="19"/>
      <c r="N83" s="14" t="b">
        <v>0</v>
      </c>
      <c r="O83" s="14" t="b">
        <v>0</v>
      </c>
      <c r="P83" s="14" t="b">
        <v>1</v>
      </c>
      <c r="Q83" s="14" t="e">
        <v>#REF!</v>
      </c>
      <c r="R83" s="14" t="e">
        <v>#REF!</v>
      </c>
      <c r="S83" s="14" t="e">
        <v>#REF!</v>
      </c>
      <c r="T83" s="14" t="e">
        <v>#REF!</v>
      </c>
      <c r="U83" s="14" t="e">
        <v>#REF!</v>
      </c>
      <c r="V83" s="14" t="e">
        <v>#REF!</v>
      </c>
      <c r="W83" s="14" t="e">
        <v>#REF!</v>
      </c>
      <c r="X83" s="14" t="e">
        <v>#REF!</v>
      </c>
      <c r="Y83" s="14" t="e">
        <v>#REF!</v>
      </c>
      <c r="Z83" s="14" t="b">
        <v>1</v>
      </c>
      <c r="AA83" s="14" t="b">
        <v>1</v>
      </c>
    </row>
    <row r="84" spans="1:27" ht="12.75" customHeight="1" x14ac:dyDescent="0.25">
      <c r="C84" s="10" t="s">
        <v>86</v>
      </c>
      <c r="D84" s="23"/>
      <c r="E84" s="24"/>
      <c r="F84" s="25"/>
      <c r="G84" s="25"/>
      <c r="H84" s="25"/>
      <c r="I84" s="36"/>
      <c r="L84" s="19"/>
    </row>
    <row r="85" spans="1:27" ht="12.75" customHeight="1" x14ac:dyDescent="0.25">
      <c r="A85" s="13">
        <v>17</v>
      </c>
      <c r="C85" s="3" t="s">
        <v>70</v>
      </c>
      <c r="D85" s="20">
        <v>40</v>
      </c>
      <c r="E85" s="24">
        <v>0.05</v>
      </c>
      <c r="F85" s="25">
        <v>0.03</v>
      </c>
      <c r="G85" s="25">
        <v>0.28000000000000003</v>
      </c>
      <c r="H85" s="25">
        <v>0.65</v>
      </c>
      <c r="I85" s="36">
        <v>3.5</v>
      </c>
      <c r="L85" s="19"/>
      <c r="N85" s="14" t="b">
        <v>0</v>
      </c>
      <c r="O85" s="14" t="b">
        <v>0</v>
      </c>
      <c r="P85" s="14" t="b">
        <v>0</v>
      </c>
      <c r="Q85" s="14" t="e">
        <v>#REF!</v>
      </c>
      <c r="R85" s="14" t="e">
        <v>#REF!</v>
      </c>
      <c r="S85" s="14" t="e">
        <v>#REF!</v>
      </c>
      <c r="T85" s="14" t="e">
        <v>#REF!</v>
      </c>
      <c r="U85" s="14" t="e">
        <v>#REF!</v>
      </c>
      <c r="V85" s="14" t="e">
        <v>#REF!</v>
      </c>
      <c r="W85" s="14" t="e">
        <v>#REF!</v>
      </c>
      <c r="X85" s="14" t="e">
        <v>#REF!</v>
      </c>
      <c r="Y85" s="14" t="e">
        <v>#REF!</v>
      </c>
      <c r="Z85" s="14" t="b">
        <v>1</v>
      </c>
      <c r="AA85" s="14" t="b">
        <v>1</v>
      </c>
    </row>
    <row r="86" spans="1:27" ht="12.75" customHeight="1" x14ac:dyDescent="0.25">
      <c r="A86" s="13">
        <v>17</v>
      </c>
      <c r="C86" s="3" t="s">
        <v>71</v>
      </c>
      <c r="D86" s="20">
        <v>95</v>
      </c>
      <c r="E86" s="24">
        <v>0.02</v>
      </c>
      <c r="F86" s="25">
        <v>0.06</v>
      </c>
      <c r="G86" s="25">
        <v>0.51</v>
      </c>
      <c r="H86" s="25">
        <v>0.41</v>
      </c>
      <c r="I86" s="36">
        <v>3.3</v>
      </c>
      <c r="L86" s="19"/>
      <c r="N86" s="14" t="b">
        <v>0</v>
      </c>
      <c r="O86" s="14" t="b">
        <v>0</v>
      </c>
      <c r="P86" s="14" t="b">
        <v>1</v>
      </c>
      <c r="Q86" s="14" t="e">
        <v>#REF!</v>
      </c>
      <c r="R86" s="14" t="e">
        <v>#REF!</v>
      </c>
      <c r="S86" s="14" t="e">
        <v>#REF!</v>
      </c>
      <c r="T86" s="14" t="e">
        <v>#REF!</v>
      </c>
      <c r="U86" s="14" t="e">
        <v>#REF!</v>
      </c>
      <c r="V86" s="14" t="e">
        <v>#REF!</v>
      </c>
      <c r="W86" s="14" t="e">
        <v>#REF!</v>
      </c>
      <c r="X86" s="14" t="e">
        <v>#REF!</v>
      </c>
      <c r="Y86" s="14" t="e">
        <v>#REF!</v>
      </c>
      <c r="Z86" s="14" t="b">
        <v>0</v>
      </c>
      <c r="AA86" s="14" t="b">
        <v>1</v>
      </c>
    </row>
    <row r="87" spans="1:27" ht="12.75" customHeight="1" x14ac:dyDescent="0.25">
      <c r="A87" s="13">
        <v>17</v>
      </c>
      <c r="C87" s="3" t="s">
        <v>72</v>
      </c>
      <c r="D87" s="20">
        <v>124</v>
      </c>
      <c r="E87" s="24">
        <v>0.01</v>
      </c>
      <c r="F87" s="25">
        <v>0.1</v>
      </c>
      <c r="G87" s="25">
        <v>0.38</v>
      </c>
      <c r="H87" s="25">
        <v>0.51</v>
      </c>
      <c r="I87" s="36">
        <v>3.4</v>
      </c>
      <c r="L87" s="19"/>
      <c r="N87" s="14" t="b">
        <v>0</v>
      </c>
      <c r="O87" s="14" t="b">
        <v>0</v>
      </c>
      <c r="P87" s="14" t="b">
        <v>1</v>
      </c>
      <c r="Q87" s="14" t="e">
        <v>#REF!</v>
      </c>
      <c r="R87" s="14" t="e">
        <v>#REF!</v>
      </c>
      <c r="S87" s="14" t="e">
        <v>#REF!</v>
      </c>
      <c r="T87" s="14" t="e">
        <v>#REF!</v>
      </c>
      <c r="U87" s="14" t="e">
        <v>#REF!</v>
      </c>
      <c r="V87" s="14" t="e">
        <v>#REF!</v>
      </c>
      <c r="W87" s="14" t="e">
        <v>#REF!</v>
      </c>
      <c r="X87" s="14" t="e">
        <v>#REF!</v>
      </c>
      <c r="Y87" s="14" t="e">
        <v>#REF!</v>
      </c>
      <c r="Z87" s="14" t="b">
        <v>1</v>
      </c>
      <c r="AA87" s="14" t="b">
        <v>1</v>
      </c>
    </row>
    <row r="88" spans="1:27" ht="12.75" customHeight="1" x14ac:dyDescent="0.25">
      <c r="A88" s="13">
        <v>17</v>
      </c>
      <c r="C88" s="3" t="s">
        <v>83</v>
      </c>
      <c r="D88" s="20">
        <v>4</v>
      </c>
      <c r="E88" s="24"/>
      <c r="F88" s="25"/>
      <c r="G88" s="25">
        <v>0.5</v>
      </c>
      <c r="H88" s="25">
        <v>0.5</v>
      </c>
      <c r="I88" s="36">
        <v>3.5</v>
      </c>
      <c r="L88" s="19"/>
      <c r="N88" s="14" t="b">
        <v>0</v>
      </c>
      <c r="O88" s="14" t="b">
        <v>0</v>
      </c>
      <c r="P88" s="14" t="b">
        <v>1</v>
      </c>
      <c r="Q88" s="14" t="e">
        <v>#REF!</v>
      </c>
      <c r="R88" s="14" t="e">
        <v>#REF!</v>
      </c>
      <c r="S88" s="14" t="e">
        <v>#REF!</v>
      </c>
      <c r="T88" s="14" t="e">
        <v>#REF!</v>
      </c>
      <c r="U88" s="14" t="e">
        <v>#REF!</v>
      </c>
      <c r="V88" s="14" t="e">
        <v>#REF!</v>
      </c>
      <c r="W88" s="14" t="e">
        <v>#REF!</v>
      </c>
      <c r="X88" s="14" t="e">
        <v>#REF!</v>
      </c>
      <c r="Y88" s="14" t="e">
        <v>#REF!</v>
      </c>
      <c r="Z88" s="14" t="b">
        <v>1</v>
      </c>
      <c r="AA88" s="14" t="b">
        <v>1</v>
      </c>
    </row>
    <row r="89" spans="1:27" ht="12.75" customHeight="1" x14ac:dyDescent="0.25">
      <c r="C89" s="10" t="s">
        <v>85</v>
      </c>
      <c r="D89" s="23"/>
      <c r="E89" s="24"/>
      <c r="F89" s="25"/>
      <c r="G89" s="25"/>
      <c r="H89" s="25"/>
      <c r="I89" s="36"/>
      <c r="L89" s="19"/>
    </row>
    <row r="90" spans="1:27" ht="12.75" customHeight="1" x14ac:dyDescent="0.25">
      <c r="A90" s="13">
        <v>17</v>
      </c>
      <c r="C90" s="3" t="s">
        <v>70</v>
      </c>
      <c r="D90" s="20">
        <v>17</v>
      </c>
      <c r="E90" s="24">
        <v>0.06</v>
      </c>
      <c r="F90" s="25"/>
      <c r="G90" s="25">
        <v>0.41</v>
      </c>
      <c r="H90" s="25">
        <v>0.53</v>
      </c>
      <c r="I90" s="36">
        <v>3.4</v>
      </c>
      <c r="L90" s="19"/>
      <c r="N90" s="14" t="b">
        <v>0</v>
      </c>
      <c r="O90" s="14" t="b">
        <v>0</v>
      </c>
      <c r="P90" s="14" t="b">
        <v>1</v>
      </c>
      <c r="Q90" s="14" t="e">
        <v>#REF!</v>
      </c>
      <c r="R90" s="14" t="e">
        <v>#REF!</v>
      </c>
      <c r="S90" s="14" t="e">
        <v>#REF!</v>
      </c>
      <c r="T90" s="14" t="e">
        <v>#REF!</v>
      </c>
      <c r="U90" s="14" t="e">
        <v>#REF!</v>
      </c>
      <c r="V90" s="14" t="e">
        <v>#REF!</v>
      </c>
      <c r="W90" s="14" t="e">
        <v>#REF!</v>
      </c>
      <c r="X90" s="14" t="e">
        <v>#REF!</v>
      </c>
      <c r="Y90" s="14" t="e">
        <v>#REF!</v>
      </c>
      <c r="Z90" s="14" t="b">
        <v>1</v>
      </c>
      <c r="AA90" s="14" t="b">
        <v>1</v>
      </c>
    </row>
    <row r="91" spans="1:27" ht="12.75" customHeight="1" x14ac:dyDescent="0.25">
      <c r="A91" s="13">
        <v>17</v>
      </c>
      <c r="C91" s="3" t="s">
        <v>71</v>
      </c>
      <c r="D91" s="20">
        <v>146</v>
      </c>
      <c r="E91" s="24">
        <v>0.03</v>
      </c>
      <c r="F91" s="25">
        <v>0.1</v>
      </c>
      <c r="G91" s="25">
        <v>0.4</v>
      </c>
      <c r="H91" s="25">
        <v>0.47</v>
      </c>
      <c r="I91" s="36">
        <v>3.3</v>
      </c>
      <c r="L91" s="19"/>
      <c r="N91" s="14" t="b">
        <v>0</v>
      </c>
      <c r="O91" s="14" t="b">
        <v>0</v>
      </c>
      <c r="P91" s="14" t="b">
        <v>1</v>
      </c>
      <c r="Q91" s="14" t="e">
        <v>#REF!</v>
      </c>
      <c r="R91" s="14" t="e">
        <v>#REF!</v>
      </c>
      <c r="S91" s="14" t="e">
        <v>#REF!</v>
      </c>
      <c r="T91" s="14" t="e">
        <v>#REF!</v>
      </c>
      <c r="U91" s="14" t="e">
        <v>#REF!</v>
      </c>
      <c r="V91" s="14" t="e">
        <v>#REF!</v>
      </c>
      <c r="W91" s="14" t="e">
        <v>#REF!</v>
      </c>
      <c r="X91" s="14" t="e">
        <v>#REF!</v>
      </c>
      <c r="Y91" s="14" t="e">
        <v>#REF!</v>
      </c>
      <c r="Z91" s="14" t="b">
        <v>0</v>
      </c>
      <c r="AA91" s="14" t="b">
        <v>1</v>
      </c>
    </row>
    <row r="92" spans="1:27" ht="12.75" customHeight="1" x14ac:dyDescent="0.25">
      <c r="A92" s="13">
        <v>17</v>
      </c>
      <c r="C92" s="3" t="s">
        <v>72</v>
      </c>
      <c r="D92" s="20">
        <v>100</v>
      </c>
      <c r="E92" s="24"/>
      <c r="F92" s="25">
        <v>0.05</v>
      </c>
      <c r="G92" s="25">
        <v>0.42</v>
      </c>
      <c r="H92" s="25">
        <v>0.53</v>
      </c>
      <c r="I92" s="36">
        <v>3.5</v>
      </c>
      <c r="L92" s="19"/>
      <c r="N92" s="14" t="b">
        <v>0</v>
      </c>
      <c r="O92" s="14" t="b">
        <v>0</v>
      </c>
      <c r="P92" s="14" t="b">
        <v>1</v>
      </c>
      <c r="Q92" s="14" t="e">
        <v>#REF!</v>
      </c>
      <c r="R92" s="14" t="e">
        <v>#REF!</v>
      </c>
      <c r="S92" s="14" t="e">
        <v>#REF!</v>
      </c>
      <c r="T92" s="14" t="e">
        <v>#REF!</v>
      </c>
      <c r="U92" s="14" t="e">
        <v>#REF!</v>
      </c>
      <c r="V92" s="14" t="e">
        <v>#REF!</v>
      </c>
      <c r="W92" s="14" t="e">
        <v>#REF!</v>
      </c>
      <c r="X92" s="14" t="e">
        <v>#REF!</v>
      </c>
      <c r="Y92" s="14" t="e">
        <v>#REF!</v>
      </c>
      <c r="Z92" s="14" t="b">
        <v>1</v>
      </c>
      <c r="AA92" s="14" t="b">
        <v>1</v>
      </c>
    </row>
    <row r="93" spans="1:27" ht="12.75" customHeight="1" x14ac:dyDescent="0.25">
      <c r="C93" s="10" t="s">
        <v>84</v>
      </c>
      <c r="D93" s="23"/>
      <c r="E93" s="24"/>
      <c r="F93" s="25"/>
      <c r="G93" s="25"/>
      <c r="H93" s="25"/>
      <c r="I93" s="36"/>
      <c r="L93" s="19"/>
    </row>
    <row r="94" spans="1:27" ht="12.75" customHeight="1" x14ac:dyDescent="0.25">
      <c r="A94" s="13">
        <v>17</v>
      </c>
      <c r="C94" s="3" t="s">
        <v>22</v>
      </c>
      <c r="D94" s="20">
        <v>238</v>
      </c>
      <c r="E94" s="24">
        <v>0.01</v>
      </c>
      <c r="F94" s="25">
        <v>0.08</v>
      </c>
      <c r="G94" s="25">
        <v>0.41</v>
      </c>
      <c r="H94" s="25">
        <v>0.5</v>
      </c>
      <c r="I94" s="36">
        <v>3.4</v>
      </c>
      <c r="L94" s="19"/>
      <c r="N94" s="14" t="b">
        <v>0</v>
      </c>
      <c r="O94" s="14" t="b">
        <v>0</v>
      </c>
      <c r="P94" s="14" t="b">
        <v>1</v>
      </c>
      <c r="Q94" s="14" t="e">
        <v>#REF!</v>
      </c>
      <c r="R94" s="14" t="e">
        <v>#REF!</v>
      </c>
      <c r="S94" s="14" t="e">
        <v>#REF!</v>
      </c>
      <c r="T94" s="14" t="e">
        <v>#REF!</v>
      </c>
      <c r="U94" s="14" t="e">
        <v>#REF!</v>
      </c>
      <c r="V94" s="14" t="e">
        <v>#REF!</v>
      </c>
      <c r="W94" s="14" t="e">
        <v>#REF!</v>
      </c>
      <c r="X94" s="14" t="e">
        <v>#REF!</v>
      </c>
      <c r="Y94" s="14" t="e">
        <v>#REF!</v>
      </c>
      <c r="Z94" s="14" t="b">
        <v>1</v>
      </c>
      <c r="AA94" s="14" t="b">
        <v>1</v>
      </c>
    </row>
    <row r="95" spans="1:27" ht="12.75" customHeight="1" x14ac:dyDescent="0.25">
      <c r="A95" s="13">
        <v>17</v>
      </c>
      <c r="C95" s="3" t="s">
        <v>12</v>
      </c>
      <c r="D95" s="20">
        <v>25</v>
      </c>
      <c r="E95" s="24">
        <v>0.08</v>
      </c>
      <c r="F95" s="25">
        <v>0.04</v>
      </c>
      <c r="G95" s="25">
        <v>0.44</v>
      </c>
      <c r="H95" s="25">
        <v>0.44</v>
      </c>
      <c r="I95" s="36">
        <v>3.2</v>
      </c>
      <c r="L95" s="19"/>
      <c r="N95" s="14" t="b">
        <v>0</v>
      </c>
      <c r="O95" s="14" t="b">
        <v>0</v>
      </c>
      <c r="P95" s="14" t="b">
        <v>1</v>
      </c>
      <c r="Q95" s="14" t="e">
        <v>#REF!</v>
      </c>
      <c r="R95" s="14" t="e">
        <v>#REF!</v>
      </c>
      <c r="S95" s="14" t="e">
        <v>#REF!</v>
      </c>
      <c r="T95" s="14" t="e">
        <v>#REF!</v>
      </c>
      <c r="U95" s="14" t="e">
        <v>#REF!</v>
      </c>
      <c r="V95" s="14" t="e">
        <v>#REF!</v>
      </c>
      <c r="W95" s="14" t="e">
        <v>#REF!</v>
      </c>
      <c r="X95" s="14" t="e">
        <v>#REF!</v>
      </c>
      <c r="Y95" s="14" t="e">
        <v>#REF!</v>
      </c>
      <c r="Z95" s="14" t="b">
        <v>0</v>
      </c>
      <c r="AA95" s="14" t="b">
        <v>0</v>
      </c>
    </row>
    <row r="96" spans="1:27" ht="12.75" customHeight="1" x14ac:dyDescent="0.25">
      <c r="C96" s="52" t="s">
        <v>89</v>
      </c>
      <c r="D96" s="23"/>
      <c r="E96" s="24"/>
      <c r="F96" s="25"/>
      <c r="G96" s="25"/>
      <c r="H96" s="25"/>
      <c r="I96" s="36"/>
      <c r="L96" s="19"/>
    </row>
    <row r="97" spans="1:35" ht="12.75" customHeight="1" x14ac:dyDescent="0.25">
      <c r="A97" s="13">
        <v>17</v>
      </c>
      <c r="C97" s="3" t="s">
        <v>22</v>
      </c>
      <c r="D97" s="20">
        <v>215</v>
      </c>
      <c r="E97" s="24">
        <v>0.01</v>
      </c>
      <c r="F97" s="25">
        <v>0.09</v>
      </c>
      <c r="G97" s="25">
        <v>0.4</v>
      </c>
      <c r="H97" s="25">
        <v>0.51</v>
      </c>
      <c r="I97" s="36">
        <v>3.4</v>
      </c>
      <c r="L97" s="19"/>
      <c r="N97" s="14" t="b">
        <v>0</v>
      </c>
      <c r="O97" s="14" t="b">
        <v>0</v>
      </c>
      <c r="P97" s="14" t="b">
        <v>1</v>
      </c>
      <c r="Q97" s="14" t="e">
        <v>#REF!</v>
      </c>
      <c r="R97" s="14" t="e">
        <v>#REF!</v>
      </c>
      <c r="S97" s="14" t="e">
        <v>#REF!</v>
      </c>
      <c r="T97" s="14" t="e">
        <v>#REF!</v>
      </c>
      <c r="U97" s="14" t="e">
        <v>#REF!</v>
      </c>
      <c r="V97" s="14" t="e">
        <v>#REF!</v>
      </c>
      <c r="W97" s="14" t="e">
        <v>#REF!</v>
      </c>
      <c r="X97" s="14" t="e">
        <v>#REF!</v>
      </c>
      <c r="Y97" s="14" t="e">
        <v>#REF!</v>
      </c>
      <c r="Z97" s="14" t="b">
        <v>1</v>
      </c>
      <c r="AA97" s="14" t="b">
        <v>1</v>
      </c>
    </row>
    <row r="98" spans="1:35" ht="12.75" customHeight="1" x14ac:dyDescent="0.25">
      <c r="A98" s="13">
        <v>17</v>
      </c>
      <c r="C98" s="3" t="s">
        <v>12</v>
      </c>
      <c r="D98" s="20">
        <v>48</v>
      </c>
      <c r="E98" s="24">
        <v>0.06</v>
      </c>
      <c r="F98" s="25">
        <v>0.02</v>
      </c>
      <c r="G98" s="25">
        <v>0.48</v>
      </c>
      <c r="H98" s="25">
        <v>0.44</v>
      </c>
      <c r="I98" s="36">
        <v>3.3</v>
      </c>
      <c r="L98" s="19"/>
      <c r="N98" s="14" t="b">
        <v>0</v>
      </c>
      <c r="O98" s="14" t="b">
        <v>0</v>
      </c>
      <c r="P98" s="14" t="b">
        <v>1</v>
      </c>
      <c r="Q98" s="14" t="e">
        <v>#REF!</v>
      </c>
      <c r="R98" s="14" t="e">
        <v>#REF!</v>
      </c>
      <c r="S98" s="14" t="e">
        <v>#REF!</v>
      </c>
      <c r="T98" s="14" t="e">
        <v>#REF!</v>
      </c>
      <c r="U98" s="14" t="e">
        <v>#REF!</v>
      </c>
      <c r="V98" s="14" t="e">
        <v>#REF!</v>
      </c>
      <c r="W98" s="14" t="e">
        <v>#REF!</v>
      </c>
      <c r="X98" s="14" t="e">
        <v>#REF!</v>
      </c>
      <c r="Y98" s="14" t="e">
        <v>#REF!</v>
      </c>
      <c r="Z98" s="14" t="b">
        <v>0</v>
      </c>
      <c r="AA98" s="14" t="b">
        <v>1</v>
      </c>
    </row>
    <row r="99" spans="1:35" ht="12.75" customHeight="1" x14ac:dyDescent="0.25">
      <c r="C99" s="10" t="s">
        <v>90</v>
      </c>
      <c r="D99" s="23"/>
      <c r="E99" s="24"/>
      <c r="F99" s="25"/>
      <c r="G99" s="25"/>
      <c r="H99" s="25"/>
      <c r="I99" s="36"/>
      <c r="L99" s="19"/>
    </row>
    <row r="100" spans="1:35" ht="12.75" customHeight="1" x14ac:dyDescent="0.25">
      <c r="A100" s="13">
        <v>17</v>
      </c>
      <c r="C100" s="3" t="s">
        <v>22</v>
      </c>
      <c r="D100" s="20">
        <v>263</v>
      </c>
      <c r="E100" s="24">
        <v>0.02</v>
      </c>
      <c r="F100" s="25">
        <v>0.08</v>
      </c>
      <c r="G100" s="25">
        <v>0.41</v>
      </c>
      <c r="H100" s="25">
        <v>0.49</v>
      </c>
      <c r="I100" s="36">
        <v>3.4</v>
      </c>
      <c r="L100" s="19"/>
      <c r="N100" s="14" t="b">
        <v>0</v>
      </c>
      <c r="O100" s="14" t="b">
        <v>0</v>
      </c>
      <c r="P100" s="14" t="b">
        <v>1</v>
      </c>
      <c r="Q100" s="14" t="e">
        <v>#REF!</v>
      </c>
      <c r="R100" s="14" t="e">
        <v>#REF!</v>
      </c>
      <c r="S100" s="14" t="e">
        <v>#REF!</v>
      </c>
      <c r="T100" s="14" t="e">
        <v>#REF!</v>
      </c>
      <c r="U100" s="14" t="e">
        <v>#REF!</v>
      </c>
      <c r="V100" s="14" t="e">
        <v>#REF!</v>
      </c>
      <c r="W100" s="14" t="e">
        <v>#REF!</v>
      </c>
      <c r="X100" s="14" t="e">
        <v>#REF!</v>
      </c>
      <c r="Y100" s="14" t="e">
        <v>#REF!</v>
      </c>
      <c r="Z100" s="14" t="b">
        <v>1</v>
      </c>
      <c r="AA100" s="14" t="b">
        <v>1</v>
      </c>
    </row>
    <row r="101" spans="1:35" ht="12.75" customHeight="1" x14ac:dyDescent="0.25">
      <c r="A101" s="13">
        <v>17</v>
      </c>
      <c r="C101" s="3" t="s">
        <v>12</v>
      </c>
      <c r="D101" s="20">
        <v>0</v>
      </c>
      <c r="E101" s="24"/>
      <c r="F101" s="25"/>
      <c r="G101" s="25"/>
      <c r="H101" s="25"/>
      <c r="I101" s="36" t="s">
        <v>620</v>
      </c>
      <c r="L101" s="19"/>
      <c r="N101" s="14" t="b">
        <v>0</v>
      </c>
      <c r="O101" s="14" t="b">
        <v>0</v>
      </c>
      <c r="P101" s="14" t="b">
        <v>0</v>
      </c>
      <c r="Q101" s="14" t="e">
        <v>#REF!</v>
      </c>
      <c r="R101" s="14" t="e">
        <v>#REF!</v>
      </c>
      <c r="S101" s="14" t="e">
        <v>#REF!</v>
      </c>
      <c r="T101" s="14" t="e">
        <v>#REF!</v>
      </c>
      <c r="U101" s="14" t="e">
        <v>#REF!</v>
      </c>
      <c r="V101" s="14" t="e">
        <v>#REF!</v>
      </c>
      <c r="W101" s="14" t="e">
        <v>#REF!</v>
      </c>
      <c r="X101" s="14" t="e">
        <v>#REF!</v>
      </c>
      <c r="Y101" s="14" t="e">
        <v>#REF!</v>
      </c>
      <c r="Z101" s="14" t="b">
        <v>0</v>
      </c>
      <c r="AA101" s="14" t="b">
        <v>1</v>
      </c>
    </row>
    <row r="102" spans="1:35" ht="12.75" customHeight="1" x14ac:dyDescent="0.25">
      <c r="C102" s="52" t="s">
        <v>91</v>
      </c>
      <c r="D102" s="23"/>
      <c r="E102" s="24"/>
      <c r="F102" s="25"/>
      <c r="G102" s="25"/>
      <c r="H102" s="25"/>
      <c r="I102" s="36"/>
      <c r="L102" s="19"/>
    </row>
    <row r="103" spans="1:35" ht="12.75" customHeight="1" x14ac:dyDescent="0.25">
      <c r="A103" s="13">
        <v>18</v>
      </c>
      <c r="C103" s="3" t="s">
        <v>87</v>
      </c>
      <c r="D103" s="20">
        <v>32</v>
      </c>
      <c r="E103" s="24">
        <v>0.06</v>
      </c>
      <c r="F103" s="25">
        <v>0.16</v>
      </c>
      <c r="G103" s="25">
        <v>0.41</v>
      </c>
      <c r="H103" s="25">
        <v>0.38</v>
      </c>
      <c r="I103" s="36">
        <v>3.1</v>
      </c>
      <c r="L103" s="19"/>
      <c r="N103" s="14" t="b">
        <v>0</v>
      </c>
      <c r="O103" s="14" t="b">
        <v>1</v>
      </c>
      <c r="P103" s="14" t="b">
        <v>0</v>
      </c>
      <c r="Q103" s="14" t="e">
        <v>#REF!</v>
      </c>
      <c r="R103" s="14" t="e">
        <v>#REF!</v>
      </c>
      <c r="S103" s="14" t="e">
        <v>#REF!</v>
      </c>
      <c r="T103" s="14" t="e">
        <v>#REF!</v>
      </c>
      <c r="U103" s="14" t="e">
        <v>#REF!</v>
      </c>
      <c r="V103" s="14" t="e">
        <v>#REF!</v>
      </c>
      <c r="W103" s="14" t="e">
        <v>#REF!</v>
      </c>
      <c r="X103" s="14" t="e">
        <v>#REF!</v>
      </c>
      <c r="Y103" s="14" t="e">
        <v>#REF!</v>
      </c>
      <c r="Z103" s="14" t="b">
        <v>0</v>
      </c>
      <c r="AA103" s="14" t="b">
        <v>0</v>
      </c>
    </row>
    <row r="104" spans="1:35" ht="12.75" customHeight="1" x14ac:dyDescent="0.25">
      <c r="A104" s="13">
        <v>18</v>
      </c>
      <c r="C104" s="3" t="s">
        <v>79</v>
      </c>
      <c r="D104" s="20">
        <v>79</v>
      </c>
      <c r="E104" s="24"/>
      <c r="F104" s="25">
        <v>0.06</v>
      </c>
      <c r="G104" s="25">
        <v>0.43</v>
      </c>
      <c r="H104" s="25">
        <v>0.51</v>
      </c>
      <c r="I104" s="36">
        <v>3.4</v>
      </c>
      <c r="L104" s="19"/>
      <c r="N104" s="14" t="b">
        <v>0</v>
      </c>
      <c r="O104" s="14" t="b">
        <v>0</v>
      </c>
      <c r="P104" s="14" t="b">
        <v>1</v>
      </c>
      <c r="Q104" s="14" t="e">
        <v>#REF!</v>
      </c>
      <c r="R104" s="14" t="e">
        <v>#REF!</v>
      </c>
      <c r="S104" s="14" t="e">
        <v>#REF!</v>
      </c>
      <c r="T104" s="14" t="e">
        <v>#REF!</v>
      </c>
      <c r="U104" s="14" t="e">
        <v>#REF!</v>
      </c>
      <c r="V104" s="14" t="e">
        <v>#REF!</v>
      </c>
      <c r="W104" s="14" t="e">
        <v>#REF!</v>
      </c>
      <c r="X104" s="14" t="e">
        <v>#REF!</v>
      </c>
      <c r="Y104" s="14" t="e">
        <v>#REF!</v>
      </c>
      <c r="Z104" s="14" t="b">
        <v>1</v>
      </c>
      <c r="AA104" s="14" t="b">
        <v>1</v>
      </c>
    </row>
    <row r="105" spans="1:35" ht="12.75" customHeight="1" x14ac:dyDescent="0.25">
      <c r="A105" s="13">
        <v>18</v>
      </c>
      <c r="C105" s="3" t="s">
        <v>79</v>
      </c>
      <c r="D105" s="20">
        <v>99</v>
      </c>
      <c r="E105" s="24">
        <v>0.02</v>
      </c>
      <c r="F105" s="25">
        <v>7.0000000000000007E-2</v>
      </c>
      <c r="G105" s="25">
        <v>0.36</v>
      </c>
      <c r="H105" s="25">
        <v>0.55000000000000004</v>
      </c>
      <c r="I105" s="36">
        <v>3.4</v>
      </c>
      <c r="L105" s="19"/>
      <c r="N105" s="14" t="b">
        <v>0</v>
      </c>
      <c r="O105" s="14" t="b">
        <v>0</v>
      </c>
      <c r="P105" s="14" t="b">
        <v>0</v>
      </c>
      <c r="Q105" s="14" t="e">
        <v>#REF!</v>
      </c>
      <c r="R105" s="14" t="e">
        <v>#REF!</v>
      </c>
      <c r="S105" s="14" t="e">
        <v>#REF!</v>
      </c>
      <c r="T105" s="14" t="e">
        <v>#REF!</v>
      </c>
      <c r="U105" s="14" t="e">
        <v>#REF!</v>
      </c>
      <c r="V105" s="14" t="e">
        <v>#REF!</v>
      </c>
      <c r="W105" s="14" t="e">
        <v>#REF!</v>
      </c>
      <c r="X105" s="14" t="e">
        <v>#REF!</v>
      </c>
      <c r="Y105" s="14" t="e">
        <v>#REF!</v>
      </c>
      <c r="Z105" s="14" t="b">
        <v>1</v>
      </c>
      <c r="AA105" s="14" t="b">
        <v>1</v>
      </c>
    </row>
    <row r="106" spans="1:35" ht="12.75" customHeight="1" x14ac:dyDescent="0.25">
      <c r="A106" s="13">
        <v>18</v>
      </c>
      <c r="C106" s="3" t="s">
        <v>88</v>
      </c>
      <c r="D106" s="27">
        <v>53</v>
      </c>
      <c r="E106" s="28">
        <v>0.02</v>
      </c>
      <c r="F106" s="29">
        <v>0.06</v>
      </c>
      <c r="G106" s="29">
        <v>0.47</v>
      </c>
      <c r="H106" s="29">
        <v>0.45</v>
      </c>
      <c r="I106" s="37">
        <v>3.4</v>
      </c>
      <c r="L106" s="19"/>
      <c r="N106" s="14" t="b">
        <v>0</v>
      </c>
      <c r="O106" s="14" t="b">
        <v>0</v>
      </c>
      <c r="P106" s="14" t="b">
        <v>1</v>
      </c>
      <c r="Q106" s="14" t="e">
        <v>#REF!</v>
      </c>
      <c r="R106" s="14" t="e">
        <v>#REF!</v>
      </c>
      <c r="S106" s="14" t="e">
        <v>#REF!</v>
      </c>
      <c r="T106" s="14" t="e">
        <v>#REF!</v>
      </c>
      <c r="U106" s="14" t="e">
        <v>#REF!</v>
      </c>
      <c r="V106" s="14" t="e">
        <v>#REF!</v>
      </c>
      <c r="W106" s="14" t="e">
        <v>#REF!</v>
      </c>
      <c r="X106" s="14" t="e">
        <v>#REF!</v>
      </c>
      <c r="Y106" s="14" t="e">
        <v>#REF!</v>
      </c>
      <c r="Z106" s="14" t="b">
        <v>1</v>
      </c>
      <c r="AA106" s="14" t="b">
        <v>1</v>
      </c>
      <c r="AG106" s="26"/>
      <c r="AH106" s="26"/>
      <c r="AI106" s="26"/>
    </row>
    <row r="107" spans="1:35" s="39" customFormat="1" ht="12.75" customHeight="1" x14ac:dyDescent="0.25">
      <c r="A107" s="13"/>
      <c r="B107" s="13"/>
      <c r="C107" s="62"/>
      <c r="D107" s="62"/>
      <c r="E107" s="40"/>
      <c r="F107" s="40"/>
      <c r="I107" s="40"/>
      <c r="J107" s="40"/>
      <c r="K107" s="40"/>
      <c r="L107" s="40"/>
      <c r="M107" s="40"/>
      <c r="N107" s="40"/>
      <c r="O107" s="40"/>
      <c r="P107" s="40"/>
      <c r="Q107" s="40"/>
      <c r="R107" s="40"/>
      <c r="S107" s="40"/>
      <c r="T107" s="40"/>
      <c r="U107" s="40"/>
      <c r="V107" s="40"/>
      <c r="W107" s="40"/>
      <c r="X107" s="40"/>
      <c r="Y107" s="40"/>
      <c r="Z107" s="40"/>
      <c r="AA107" s="40"/>
      <c r="AB107" s="40"/>
      <c r="AC107" s="40"/>
      <c r="AD107" s="40"/>
      <c r="AE107" s="40"/>
      <c r="AF107" s="40"/>
    </row>
    <row r="108" spans="1:35" s="13" customFormat="1" ht="12.75" hidden="1" customHeight="1" x14ac:dyDescent="0.25">
      <c r="A108" s="30"/>
      <c r="B108" s="30"/>
      <c r="C108" s="30" t="s">
        <v>19</v>
      </c>
      <c r="D108" s="31">
        <v>7.0000000000000007E-2</v>
      </c>
      <c r="E108" s="32"/>
      <c r="F108" s="32"/>
      <c r="G108" s="30"/>
      <c r="H108" s="30"/>
      <c r="I108" s="32"/>
      <c r="J108" s="32"/>
      <c r="K108" s="32"/>
      <c r="L108" s="32"/>
      <c r="M108" s="32"/>
      <c r="N108" s="32"/>
      <c r="O108" s="32"/>
      <c r="P108" s="32"/>
      <c r="Q108" s="32"/>
      <c r="R108" s="32"/>
      <c r="S108" s="32"/>
      <c r="T108" s="32"/>
      <c r="U108" s="32"/>
      <c r="V108" s="32"/>
      <c r="W108" s="32"/>
      <c r="X108" s="32"/>
      <c r="Y108" s="32"/>
      <c r="Z108" s="32"/>
      <c r="AA108" s="32"/>
      <c r="AB108" s="32"/>
      <c r="AC108" s="32"/>
      <c r="AD108" s="32"/>
      <c r="AE108" s="32"/>
      <c r="AF108" s="32"/>
      <c r="AG108" s="30"/>
      <c r="AH108" s="30"/>
      <c r="AI108" s="30"/>
    </row>
    <row r="109" spans="1:35" s="13" customFormat="1" ht="12.75" hidden="1" customHeight="1" x14ac:dyDescent="0.25">
      <c r="A109" s="30"/>
      <c r="B109" s="30"/>
      <c r="C109" s="30" t="s">
        <v>20</v>
      </c>
      <c r="D109" s="31">
        <v>0.1</v>
      </c>
      <c r="E109" s="32"/>
      <c r="F109" s="32"/>
      <c r="G109" s="30"/>
      <c r="H109" s="30"/>
      <c r="I109" s="32"/>
      <c r="J109" s="32"/>
      <c r="K109" s="32"/>
      <c r="L109" s="32"/>
      <c r="M109" s="32"/>
      <c r="N109" s="32"/>
      <c r="O109" s="32"/>
      <c r="P109" s="32"/>
      <c r="Q109" s="32"/>
      <c r="R109" s="32"/>
      <c r="S109" s="32"/>
      <c r="T109" s="32"/>
      <c r="U109" s="32"/>
      <c r="V109" s="32"/>
      <c r="W109" s="32"/>
      <c r="X109" s="32"/>
      <c r="Y109" s="32"/>
      <c r="Z109" s="32"/>
      <c r="AA109" s="32"/>
      <c r="AB109" s="32"/>
      <c r="AC109" s="32"/>
      <c r="AD109" s="32"/>
      <c r="AE109" s="32"/>
      <c r="AF109" s="32"/>
      <c r="AG109" s="30"/>
      <c r="AH109" s="30"/>
      <c r="AI109" s="30"/>
    </row>
    <row r="110" spans="1:35" s="39" customFormat="1" ht="12.75" customHeight="1" x14ac:dyDescent="0.25">
      <c r="A110" s="13"/>
      <c r="B110" s="13"/>
      <c r="C110" s="62"/>
      <c r="D110" s="62"/>
      <c r="E110" s="40"/>
      <c r="F110" s="40"/>
      <c r="G110" s="40"/>
      <c r="I110" s="40"/>
      <c r="J110" s="40"/>
      <c r="K110" s="40"/>
      <c r="L110" s="40"/>
      <c r="M110" s="40"/>
      <c r="N110" s="40"/>
      <c r="O110" s="40"/>
      <c r="P110" s="40"/>
      <c r="Q110" s="40"/>
      <c r="R110" s="40"/>
      <c r="S110" s="40"/>
      <c r="T110" s="40"/>
      <c r="U110" s="40"/>
      <c r="V110" s="40"/>
      <c r="W110" s="40"/>
      <c r="X110" s="40"/>
      <c r="Y110" s="40"/>
      <c r="Z110" s="40"/>
      <c r="AA110" s="40"/>
      <c r="AB110" s="40"/>
      <c r="AC110" s="40"/>
      <c r="AD110" s="40"/>
      <c r="AE110" s="40"/>
      <c r="AF110" s="40"/>
    </row>
    <row r="111" spans="1:35" x14ac:dyDescent="0.25">
      <c r="I111" s="38"/>
      <c r="J111" s="3"/>
    </row>
    <row r="112" spans="1:35"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80 E102 E38 E43 E50 E53 E68 E71 E75">
    <cfRule type="expression" dxfId="106" priority="17">
      <formula>K13=TRUE</formula>
    </cfRule>
  </conditionalFormatting>
  <conditionalFormatting sqref="E35">
    <cfRule type="expression" dxfId="105" priority="10">
      <formula>K35=TRUE</formula>
    </cfRule>
  </conditionalFormatting>
  <conditionalFormatting sqref="E60">
    <cfRule type="expression" dxfId="104" priority="9">
      <formula>K60=TRUE</formula>
    </cfRule>
  </conditionalFormatting>
  <conditionalFormatting sqref="E64">
    <cfRule type="expression" dxfId="103" priority="8">
      <formula>K64=TRUE</formula>
    </cfRule>
  </conditionalFormatting>
  <conditionalFormatting sqref="E84">
    <cfRule type="expression" dxfId="102" priority="7">
      <formula>K84=TRUE</formula>
    </cfRule>
  </conditionalFormatting>
  <conditionalFormatting sqref="E89">
    <cfRule type="expression" dxfId="101" priority="6">
      <formula>K89=TRUE</formula>
    </cfRule>
  </conditionalFormatting>
  <conditionalFormatting sqref="E93">
    <cfRule type="expression" dxfId="100" priority="5">
      <formula>K93=TRUE</formula>
    </cfRule>
  </conditionalFormatting>
  <conditionalFormatting sqref="E96">
    <cfRule type="expression" dxfId="99" priority="4">
      <formula>K96=TRUE</formula>
    </cfRule>
  </conditionalFormatting>
  <conditionalFormatting sqref="E99">
    <cfRule type="expression" dxfId="98" priority="3">
      <formula>K99=TRUE</formula>
    </cfRule>
  </conditionalFormatting>
  <conditionalFormatting sqref="E112:E142">
    <cfRule type="expression" dxfId="97" priority="14">
      <formula>K112=TRUE</formula>
    </cfRule>
  </conditionalFormatting>
  <conditionalFormatting sqref="E154:E195">
    <cfRule type="expression" dxfId="96" priority="16">
      <formula>K154=TRUE</formula>
    </cfRule>
  </conditionalFormatting>
  <conditionalFormatting sqref="E207:E248">
    <cfRule type="expression" dxfId="95" priority="15">
      <formula>K207=TRUE</formula>
    </cfRule>
  </conditionalFormatting>
  <conditionalFormatting sqref="H11:I12 H65:I67 H69:I70 H72:I74 H81:I83 H94:I95 H97:I98 H100:I101 H14:I21 H23:I24 H29:I31 H33:I34 H36:I37 H51:I52 H26:I27 H39:I42 H44:I49 H54:I59 H61:I63 H76:I79 H85:I88 H90:I92 H103:I106">
    <cfRule type="expression" dxfId="94" priority="11">
      <formula>Z11=TRUE</formula>
    </cfRule>
  </conditionalFormatting>
  <conditionalFormatting sqref="H112:H142 H154:H195 H207:H248 H13:I13 H22:I22 H25:I25 H28:I28 H32:I32 H80:I80 H102:I102 H35:I35 H38:I38 H43:I43 H50:I50 H53:I53 H60:I60 H64:I64 H68:I68 H71:I71 H75:I75 H84:I84 H89:I89 H93:I93 H96:I96 H99:I99">
    <cfRule type="expression" dxfId="93" priority="12">
      <formula>X13=TRUE</formula>
    </cfRule>
  </conditionalFormatting>
  <conditionalFormatting sqref="I111:J267">
    <cfRule type="expression" dxfId="92" priority="13">
      <formula>Y111=TRUE</formula>
    </cfRule>
  </conditionalFormatting>
  <conditionalFormatting sqref="L8:L106">
    <cfRule type="cellIs" dxfId="91" priority="2" operator="notEqual">
      <formula>1</formula>
    </cfRule>
  </conditionalFormatting>
  <conditionalFormatting sqref="E11:G12 E65:G67 E69:G70 E72:G74 E81:G83 E94:G95 E97:G98 E100:G101 E14:G21 E23:G24 E29:G31 E33:G34 E36:G37 E51:G52 E26:G27 E39:G42 E44:G49 E54:G59 E61:G63 E76:G79 E85:G88 E90:G92 E103:G106">
    <cfRule type="expression" dxfId="90" priority="18">
      <formula>N11=TRUE</formula>
    </cfRule>
  </conditionalFormatting>
  <conditionalFormatting sqref="F112:G142 F154:G195 F207:G248 F13:G13 F22:G22 F25:G25 F28:G28 F32:G32 F80:G80 F102:G102 F35:G35 F38:G38 F43:G43 F50:G50 F53:G53 F60:G60 F64:G64 F68:G68 F71:G71 F75:G75 F84:G84 F89:G89 F93:G93 F96:G96 F99:G99">
    <cfRule type="expression" dxfId="89" priority="19">
      <formula>M13=TRUE</formula>
    </cfRule>
  </conditionalFormatting>
  <conditionalFormatting sqref="G110">
    <cfRule type="expression" dxfId="88" priority="1">
      <formula>W110=TRUE</formula>
    </cfRule>
  </conditionalFormatting>
  <pageMargins left="0.7" right="0.7" top="0.75" bottom="0.75" header="0.3" footer="0.3"/>
  <pageSetup paperSize="9" orientation="portrait" verticalDpi="0" r:id="rId1"/>
  <drawing r:id="rId2"/>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sheetPr codeName="Worksheet____126"/>
  <dimension ref="A1:AL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6" width="22.140625" style="3" customWidth="1"/>
    <col min="7" max="7" width="21.5703125" style="3" customWidth="1"/>
    <col min="8" max="8" width="21.42578125" style="3" customWidth="1"/>
    <col min="9" max="9" width="12.42578125" style="3" customWidth="1"/>
    <col min="12" max="12" width="9.140625" style="3"/>
    <col min="13" max="13" width="14.42578125" style="3" customWidth="1"/>
    <col min="14" max="28" width="14.42578125" style="14" hidden="1" customWidth="1"/>
    <col min="29" max="29" width="11.28515625" style="14" hidden="1" customWidth="1"/>
    <col min="30" max="32" width="11.28515625" style="3" customWidth="1"/>
    <col min="33" max="35" width="9.140625" style="3"/>
  </cols>
  <sheetData>
    <row r="1" spans="1:35" ht="15.75" x14ac:dyDescent="0.25">
      <c r="C1" s="42" t="s">
        <v>23</v>
      </c>
      <c r="D1" s="1"/>
      <c r="E1" s="1"/>
      <c r="F1" s="1"/>
      <c r="G1" s="1"/>
      <c r="H1" s="1"/>
      <c r="I1" s="1"/>
    </row>
    <row r="2" spans="1:35" ht="15.75" x14ac:dyDescent="0.25">
      <c r="C2" s="43" t="s">
        <v>69</v>
      </c>
      <c r="D2" s="2"/>
      <c r="E2" s="2"/>
      <c r="F2" s="2"/>
      <c r="G2" s="2"/>
      <c r="H2" s="2"/>
      <c r="I2" s="2"/>
      <c r="L2" s="2"/>
      <c r="M2" s="2"/>
      <c r="N2" s="15"/>
      <c r="O2" s="15"/>
      <c r="P2" s="15"/>
      <c r="Q2" s="15"/>
      <c r="R2" s="15"/>
      <c r="S2" s="15"/>
      <c r="T2" s="15"/>
      <c r="U2" s="15"/>
      <c r="V2" s="15"/>
      <c r="W2" s="15"/>
      <c r="X2" s="15"/>
      <c r="Y2" s="15"/>
      <c r="Z2" s="15"/>
      <c r="AA2" s="15"/>
      <c r="AB2" s="15"/>
      <c r="AC2" s="15"/>
      <c r="AD2" s="2"/>
      <c r="AE2" s="2"/>
      <c r="AF2" s="2"/>
      <c r="AG2" s="2"/>
      <c r="AH2" s="2"/>
      <c r="AI2" s="2"/>
    </row>
    <row r="3" spans="1:35" x14ac:dyDescent="0.25">
      <c r="C3" s="44" t="s">
        <v>24</v>
      </c>
      <c r="D3" s="3"/>
    </row>
    <row r="4" spans="1:35" x14ac:dyDescent="0.25">
      <c r="C4" s="45" t="s">
        <v>314</v>
      </c>
      <c r="D4" s="4"/>
      <c r="L4" s="4"/>
      <c r="M4" s="4"/>
      <c r="N4" s="16"/>
      <c r="O4" s="16"/>
      <c r="P4" s="16"/>
      <c r="Q4" s="16"/>
      <c r="R4" s="16"/>
      <c r="S4" s="16"/>
      <c r="T4" s="16"/>
      <c r="U4" s="16"/>
      <c r="V4" s="16"/>
      <c r="W4" s="16"/>
      <c r="X4" s="16"/>
      <c r="Y4" s="16"/>
      <c r="Z4" s="16"/>
      <c r="AA4" s="16"/>
      <c r="AB4" s="16"/>
      <c r="AC4" s="16"/>
      <c r="AD4" s="4"/>
      <c r="AE4" s="4"/>
      <c r="AF4" s="4"/>
      <c r="AG4" s="4"/>
      <c r="AH4" s="4"/>
      <c r="AI4" s="4"/>
    </row>
    <row r="5" spans="1:35" x14ac:dyDescent="0.25">
      <c r="C5" s="46" t="s">
        <v>5</v>
      </c>
      <c r="D5" s="4"/>
      <c r="E5" s="4"/>
    </row>
    <row r="6" spans="1:35" x14ac:dyDescent="0.25">
      <c r="C6" s="3"/>
      <c r="D6" s="3"/>
      <c r="E6" s="4"/>
    </row>
    <row r="7" spans="1:35" ht="39" customHeight="1" x14ac:dyDescent="0.25">
      <c r="C7" s="17"/>
      <c r="D7" s="5" t="s">
        <v>0</v>
      </c>
      <c r="E7" s="6" t="s">
        <v>315</v>
      </c>
      <c r="F7" s="6" t="s">
        <v>316</v>
      </c>
      <c r="G7" s="6" t="s">
        <v>317</v>
      </c>
      <c r="H7" s="6" t="s">
        <v>318</v>
      </c>
      <c r="I7" s="6" t="s">
        <v>319</v>
      </c>
    </row>
    <row r="8" spans="1:35" x14ac:dyDescent="0.25">
      <c r="C8" s="7" t="s">
        <v>0</v>
      </c>
      <c r="D8" s="8">
        <v>2177</v>
      </c>
      <c r="E8" s="18">
        <v>0.48</v>
      </c>
      <c r="F8" s="18">
        <v>0.2</v>
      </c>
      <c r="G8" s="18">
        <v>0.54</v>
      </c>
      <c r="H8" s="18">
        <v>0.28000000000000003</v>
      </c>
      <c r="I8" s="18">
        <v>0.19</v>
      </c>
      <c r="L8" s="19"/>
    </row>
    <row r="9" spans="1:35" ht="12.75" customHeight="1" x14ac:dyDescent="0.25">
      <c r="C9" s="9" t="s">
        <v>1</v>
      </c>
      <c r="D9" s="20" t="s">
        <v>2</v>
      </c>
      <c r="E9" s="21" t="s">
        <v>2</v>
      </c>
      <c r="F9" s="22" t="s">
        <v>2</v>
      </c>
      <c r="G9" s="22" t="s">
        <v>2</v>
      </c>
      <c r="H9" s="22"/>
      <c r="I9" s="48" t="s">
        <v>2</v>
      </c>
      <c r="L9" s="19"/>
    </row>
    <row r="10" spans="1:35" ht="12.75" customHeight="1" x14ac:dyDescent="0.25">
      <c r="C10" s="10" t="s">
        <v>26</v>
      </c>
      <c r="D10" s="23"/>
      <c r="E10" s="23"/>
      <c r="I10" s="49"/>
    </row>
    <row r="11" spans="1:35" ht="12.75" customHeight="1" x14ac:dyDescent="0.25">
      <c r="A11" s="13">
        <v>1</v>
      </c>
      <c r="C11" s="3" t="s">
        <v>27</v>
      </c>
      <c r="D11" s="20">
        <v>1073</v>
      </c>
      <c r="E11" s="24">
        <v>0.45</v>
      </c>
      <c r="F11" s="25">
        <v>0.22</v>
      </c>
      <c r="G11" s="25">
        <v>0.49</v>
      </c>
      <c r="H11" s="25">
        <v>0.28999999999999998</v>
      </c>
      <c r="I11" s="50">
        <v>0.22</v>
      </c>
      <c r="L11" s="19"/>
      <c r="N11" s="14" t="b">
        <v>0</v>
      </c>
      <c r="O11" s="14" t="b">
        <v>0</v>
      </c>
      <c r="P11" s="14" t="b">
        <v>0</v>
      </c>
      <c r="Q11" s="14" t="b">
        <v>0</v>
      </c>
      <c r="R11" s="14" t="e">
        <v>#REF!</v>
      </c>
      <c r="S11" s="14" t="e">
        <v>#REF!</v>
      </c>
      <c r="T11" s="14" t="e">
        <v>#REF!</v>
      </c>
      <c r="U11" s="14" t="e">
        <v>#REF!</v>
      </c>
      <c r="V11" s="14" t="e">
        <v>#REF!</v>
      </c>
      <c r="W11" s="14" t="e">
        <v>#REF!</v>
      </c>
      <c r="X11" s="14" t="e">
        <v>#REF!</v>
      </c>
      <c r="Y11" s="14" t="e">
        <v>#REF!</v>
      </c>
      <c r="Z11" s="14" t="b">
        <v>0</v>
      </c>
      <c r="AA11" s="14" t="e">
        <v>#REF!</v>
      </c>
    </row>
    <row r="12" spans="1:35" ht="12.75" customHeight="1" x14ac:dyDescent="0.25">
      <c r="A12" s="13">
        <v>1</v>
      </c>
      <c r="C12" s="3" t="s">
        <v>28</v>
      </c>
      <c r="D12" s="20">
        <v>1104</v>
      </c>
      <c r="E12" s="24">
        <v>0.52</v>
      </c>
      <c r="F12" s="25">
        <v>0.19</v>
      </c>
      <c r="G12" s="25">
        <v>0.6</v>
      </c>
      <c r="H12" s="25">
        <v>0.27</v>
      </c>
      <c r="I12" s="50">
        <v>0.16</v>
      </c>
      <c r="L12" s="19"/>
      <c r="N12" s="14" t="b">
        <v>1</v>
      </c>
      <c r="O12" s="14" t="b">
        <v>0</v>
      </c>
      <c r="P12" s="14" t="b">
        <v>1</v>
      </c>
      <c r="Q12" s="14" t="b">
        <v>0</v>
      </c>
      <c r="R12" s="14" t="e">
        <v>#REF!</v>
      </c>
      <c r="S12" s="14" t="e">
        <v>#REF!</v>
      </c>
      <c r="T12" s="14" t="e">
        <v>#REF!</v>
      </c>
      <c r="U12" s="14" t="e">
        <v>#REF!</v>
      </c>
      <c r="V12" s="14" t="e">
        <v>#REF!</v>
      </c>
      <c r="W12" s="14" t="e">
        <v>#REF!</v>
      </c>
      <c r="X12" s="14" t="e">
        <v>#REF!</v>
      </c>
      <c r="Y12" s="14" t="e">
        <v>#REF!</v>
      </c>
      <c r="Z12" s="14" t="b">
        <v>0</v>
      </c>
      <c r="AA12" s="14" t="e">
        <v>#REF!</v>
      </c>
    </row>
    <row r="13" spans="1:35" ht="12.75" customHeight="1" x14ac:dyDescent="0.25">
      <c r="C13" s="10" t="s">
        <v>29</v>
      </c>
      <c r="D13" s="23"/>
      <c r="E13" s="24"/>
      <c r="F13" s="25"/>
      <c r="G13" s="25"/>
      <c r="H13" s="25"/>
      <c r="I13" s="50"/>
      <c r="L13" s="19"/>
    </row>
    <row r="14" spans="1:35" ht="12.75" customHeight="1" x14ac:dyDescent="0.25">
      <c r="A14" s="13">
        <v>2</v>
      </c>
      <c r="C14" s="3" t="s">
        <v>30</v>
      </c>
      <c r="D14" s="20">
        <v>351</v>
      </c>
      <c r="E14" s="24">
        <v>0.36</v>
      </c>
      <c r="F14" s="25">
        <v>0.17</v>
      </c>
      <c r="G14" s="25">
        <v>0.43</v>
      </c>
      <c r="H14" s="25">
        <v>0.23</v>
      </c>
      <c r="I14" s="50">
        <v>0.28000000000000003</v>
      </c>
      <c r="L14" s="19"/>
      <c r="N14" s="14" t="b">
        <v>0</v>
      </c>
      <c r="O14" s="14" t="b">
        <v>0</v>
      </c>
      <c r="P14" s="14" t="b">
        <v>0</v>
      </c>
      <c r="Q14" s="14" t="b">
        <v>0</v>
      </c>
      <c r="R14" s="14" t="e">
        <v>#REF!</v>
      </c>
      <c r="S14" s="14" t="e">
        <v>#REF!</v>
      </c>
      <c r="T14" s="14" t="e">
        <v>#REF!</v>
      </c>
      <c r="U14" s="14" t="e">
        <v>#REF!</v>
      </c>
      <c r="V14" s="14" t="e">
        <v>#REF!</v>
      </c>
      <c r="W14" s="14" t="e">
        <v>#REF!</v>
      </c>
      <c r="X14" s="14" t="e">
        <v>#REF!</v>
      </c>
      <c r="Y14" s="14" t="e">
        <v>#REF!</v>
      </c>
      <c r="Z14" s="14" t="b">
        <v>1</v>
      </c>
      <c r="AA14" s="14" t="e">
        <v>#REF!</v>
      </c>
    </row>
    <row r="15" spans="1:35" ht="12.75" customHeight="1" x14ac:dyDescent="0.25">
      <c r="A15" s="13">
        <v>2</v>
      </c>
      <c r="C15" s="3" t="s">
        <v>31</v>
      </c>
      <c r="D15" s="20">
        <v>357</v>
      </c>
      <c r="E15" s="24">
        <v>0.4</v>
      </c>
      <c r="F15" s="25">
        <v>0.17</v>
      </c>
      <c r="G15" s="25">
        <v>0.46</v>
      </c>
      <c r="H15" s="25">
        <v>0.27</v>
      </c>
      <c r="I15" s="50">
        <v>0.24</v>
      </c>
      <c r="L15" s="19"/>
      <c r="N15" s="14" t="b">
        <v>0</v>
      </c>
      <c r="O15" s="14" t="b">
        <v>0</v>
      </c>
      <c r="P15" s="14" t="b">
        <v>0</v>
      </c>
      <c r="Q15" s="14" t="b">
        <v>0</v>
      </c>
      <c r="R15" s="14" t="e">
        <v>#REF!</v>
      </c>
      <c r="S15" s="14" t="e">
        <v>#REF!</v>
      </c>
      <c r="T15" s="14" t="e">
        <v>#REF!</v>
      </c>
      <c r="U15" s="14" t="e">
        <v>#REF!</v>
      </c>
      <c r="V15" s="14" t="e">
        <v>#REF!</v>
      </c>
      <c r="W15" s="14" t="e">
        <v>#REF!</v>
      </c>
      <c r="X15" s="14" t="e">
        <v>#REF!</v>
      </c>
      <c r="Y15" s="14" t="e">
        <v>#REF!</v>
      </c>
      <c r="Z15" s="14" t="b">
        <v>1</v>
      </c>
      <c r="AA15" s="14" t="e">
        <v>#REF!</v>
      </c>
    </row>
    <row r="16" spans="1:35" ht="12.75" customHeight="1" x14ac:dyDescent="0.25">
      <c r="A16" s="13">
        <v>2</v>
      </c>
      <c r="C16" s="3" t="s">
        <v>32</v>
      </c>
      <c r="D16" s="20">
        <v>358</v>
      </c>
      <c r="E16" s="24">
        <v>0.44</v>
      </c>
      <c r="F16" s="25">
        <v>0.15</v>
      </c>
      <c r="G16" s="25">
        <v>0.56999999999999995</v>
      </c>
      <c r="H16" s="25">
        <v>0.23</v>
      </c>
      <c r="I16" s="50">
        <v>0.18</v>
      </c>
      <c r="L16" s="19"/>
      <c r="N16" s="14" t="b">
        <v>1</v>
      </c>
      <c r="O16" s="14" t="b">
        <v>0</v>
      </c>
      <c r="P16" s="14" t="b">
        <v>1</v>
      </c>
      <c r="Q16" s="14" t="b">
        <v>0</v>
      </c>
      <c r="R16" s="14" t="e">
        <v>#REF!</v>
      </c>
      <c r="S16" s="14" t="e">
        <v>#REF!</v>
      </c>
      <c r="T16" s="14" t="e">
        <v>#REF!</v>
      </c>
      <c r="U16" s="14" t="e">
        <v>#REF!</v>
      </c>
      <c r="V16" s="14" t="e">
        <v>#REF!</v>
      </c>
      <c r="W16" s="14" t="e">
        <v>#REF!</v>
      </c>
      <c r="X16" s="14" t="e">
        <v>#REF!</v>
      </c>
      <c r="Y16" s="14" t="e">
        <v>#REF!</v>
      </c>
      <c r="Z16" s="14" t="b">
        <v>1</v>
      </c>
      <c r="AA16" s="14" t="e">
        <v>#REF!</v>
      </c>
    </row>
    <row r="17" spans="1:27" ht="12.75" customHeight="1" x14ac:dyDescent="0.25">
      <c r="A17" s="13">
        <v>2</v>
      </c>
      <c r="C17" s="3" t="s">
        <v>33</v>
      </c>
      <c r="D17" s="20">
        <v>349</v>
      </c>
      <c r="E17" s="24">
        <v>0.46</v>
      </c>
      <c r="F17" s="25">
        <v>0.2</v>
      </c>
      <c r="G17" s="25">
        <v>0.54</v>
      </c>
      <c r="H17" s="25">
        <v>0.28000000000000003</v>
      </c>
      <c r="I17" s="50">
        <v>0.18</v>
      </c>
      <c r="L17" s="19"/>
      <c r="N17" s="14" t="b">
        <v>1</v>
      </c>
      <c r="O17" s="14" t="b">
        <v>0</v>
      </c>
      <c r="P17" s="14" t="b">
        <v>1</v>
      </c>
      <c r="Q17" s="14" t="b">
        <v>0</v>
      </c>
      <c r="R17" s="14" t="e">
        <v>#REF!</v>
      </c>
      <c r="S17" s="14" t="e">
        <v>#REF!</v>
      </c>
      <c r="T17" s="14" t="e">
        <v>#REF!</v>
      </c>
      <c r="U17" s="14" t="e">
        <v>#REF!</v>
      </c>
      <c r="V17" s="14" t="e">
        <v>#REF!</v>
      </c>
      <c r="W17" s="14" t="e">
        <v>#REF!</v>
      </c>
      <c r="X17" s="14" t="e">
        <v>#REF!</v>
      </c>
      <c r="Y17" s="14" t="e">
        <v>#REF!</v>
      </c>
      <c r="Z17" s="14" t="b">
        <v>1</v>
      </c>
      <c r="AA17" s="14" t="e">
        <v>#REF!</v>
      </c>
    </row>
    <row r="18" spans="1:27" ht="12.75" customHeight="1" x14ac:dyDescent="0.25">
      <c r="A18" s="13">
        <v>2</v>
      </c>
      <c r="C18" s="3" t="s">
        <v>34</v>
      </c>
      <c r="D18" s="20">
        <v>353</v>
      </c>
      <c r="E18" s="24">
        <v>0.56999999999999995</v>
      </c>
      <c r="F18" s="25">
        <v>0.24</v>
      </c>
      <c r="G18" s="25">
        <v>0.56999999999999995</v>
      </c>
      <c r="H18" s="25">
        <v>0.31</v>
      </c>
      <c r="I18" s="50">
        <v>0.16</v>
      </c>
      <c r="L18" s="19"/>
      <c r="N18" s="14" t="b">
        <v>1</v>
      </c>
      <c r="O18" s="14" t="b">
        <v>1</v>
      </c>
      <c r="P18" s="14" t="b">
        <v>1</v>
      </c>
      <c r="Q18" s="14" t="b">
        <v>1</v>
      </c>
      <c r="R18" s="14" t="e">
        <v>#REF!</v>
      </c>
      <c r="S18" s="14" t="e">
        <v>#REF!</v>
      </c>
      <c r="T18" s="14" t="e">
        <v>#REF!</v>
      </c>
      <c r="U18" s="14" t="e">
        <v>#REF!</v>
      </c>
      <c r="V18" s="14" t="e">
        <v>#REF!</v>
      </c>
      <c r="W18" s="14" t="e">
        <v>#REF!</v>
      </c>
      <c r="X18" s="14" t="e">
        <v>#REF!</v>
      </c>
      <c r="Y18" s="14" t="e">
        <v>#REF!</v>
      </c>
      <c r="Z18" s="14" t="b">
        <v>1</v>
      </c>
      <c r="AA18" s="14" t="e">
        <v>#REF!</v>
      </c>
    </row>
    <row r="19" spans="1:27" ht="12.75" customHeight="1" x14ac:dyDescent="0.25">
      <c r="A19" s="13">
        <v>2</v>
      </c>
      <c r="C19" s="3" t="s">
        <v>35</v>
      </c>
      <c r="D19" s="20">
        <v>139</v>
      </c>
      <c r="E19" s="24">
        <v>0.6</v>
      </c>
      <c r="F19" s="25">
        <v>0.23</v>
      </c>
      <c r="G19" s="25">
        <v>0.6</v>
      </c>
      <c r="H19" s="25">
        <v>0.28000000000000003</v>
      </c>
      <c r="I19" s="50">
        <v>0.1</v>
      </c>
      <c r="L19" s="19"/>
      <c r="N19" s="14" t="b">
        <v>1</v>
      </c>
      <c r="O19" s="14" t="b">
        <v>1</v>
      </c>
      <c r="P19" s="14" t="b">
        <v>1</v>
      </c>
      <c r="Q19" s="14" t="b">
        <v>0</v>
      </c>
      <c r="R19" s="14" t="e">
        <v>#REF!</v>
      </c>
      <c r="S19" s="14" t="e">
        <v>#REF!</v>
      </c>
      <c r="T19" s="14" t="e">
        <v>#REF!</v>
      </c>
      <c r="U19" s="14" t="e">
        <v>#REF!</v>
      </c>
      <c r="V19" s="14" t="e">
        <v>#REF!</v>
      </c>
      <c r="W19" s="14" t="e">
        <v>#REF!</v>
      </c>
      <c r="X19" s="14" t="e">
        <v>#REF!</v>
      </c>
      <c r="Y19" s="14" t="e">
        <v>#REF!</v>
      </c>
      <c r="Z19" s="14" t="b">
        <v>0</v>
      </c>
      <c r="AA19" s="14" t="e">
        <v>#REF!</v>
      </c>
    </row>
    <row r="20" spans="1:27" ht="12.75" customHeight="1" x14ac:dyDescent="0.25">
      <c r="A20" s="13">
        <v>2</v>
      </c>
      <c r="C20" s="3" t="s">
        <v>36</v>
      </c>
      <c r="D20" s="20">
        <v>137</v>
      </c>
      <c r="E20" s="24">
        <v>0.69</v>
      </c>
      <c r="F20" s="25">
        <v>0.28000000000000003</v>
      </c>
      <c r="G20" s="25">
        <v>0.66</v>
      </c>
      <c r="H20" s="25">
        <v>0.36</v>
      </c>
      <c r="I20" s="50">
        <v>0.09</v>
      </c>
      <c r="L20" s="19"/>
      <c r="N20" s="14" t="b">
        <v>1</v>
      </c>
      <c r="O20" s="14" t="b">
        <v>1</v>
      </c>
      <c r="P20" s="14" t="b">
        <v>1</v>
      </c>
      <c r="Q20" s="14" t="b">
        <v>1</v>
      </c>
      <c r="R20" s="14" t="e">
        <v>#REF!</v>
      </c>
      <c r="S20" s="14" t="e">
        <v>#REF!</v>
      </c>
      <c r="T20" s="14" t="e">
        <v>#REF!</v>
      </c>
      <c r="U20" s="14" t="e">
        <v>#REF!</v>
      </c>
      <c r="V20" s="14" t="e">
        <v>#REF!</v>
      </c>
      <c r="W20" s="14" t="e">
        <v>#REF!</v>
      </c>
      <c r="X20" s="14" t="e">
        <v>#REF!</v>
      </c>
      <c r="Y20" s="14" t="e">
        <v>#REF!</v>
      </c>
      <c r="Z20" s="14" t="b">
        <v>0</v>
      </c>
      <c r="AA20" s="14" t="e">
        <v>#REF!</v>
      </c>
    </row>
    <row r="21" spans="1:27" ht="12.75" customHeight="1" x14ac:dyDescent="0.25">
      <c r="A21" s="13">
        <v>2</v>
      </c>
      <c r="C21" s="3" t="s">
        <v>37</v>
      </c>
      <c r="D21" s="20">
        <v>133</v>
      </c>
      <c r="E21" s="24">
        <v>0.62</v>
      </c>
      <c r="F21" s="25">
        <v>0.32</v>
      </c>
      <c r="G21" s="25">
        <v>0.74</v>
      </c>
      <c r="H21" s="25">
        <v>0.4</v>
      </c>
      <c r="I21" s="50">
        <v>0.1</v>
      </c>
      <c r="L21" s="19"/>
      <c r="N21" s="14" t="b">
        <v>1</v>
      </c>
      <c r="O21" s="14" t="b">
        <v>1</v>
      </c>
      <c r="P21" s="14" t="b">
        <v>1</v>
      </c>
      <c r="Q21" s="14" t="b">
        <v>1</v>
      </c>
      <c r="R21" s="14" t="e">
        <v>#REF!</v>
      </c>
      <c r="S21" s="14" t="e">
        <v>#REF!</v>
      </c>
      <c r="T21" s="14" t="e">
        <v>#REF!</v>
      </c>
      <c r="U21" s="14" t="e">
        <v>#REF!</v>
      </c>
      <c r="V21" s="14" t="e">
        <v>#REF!</v>
      </c>
      <c r="W21" s="14" t="e">
        <v>#REF!</v>
      </c>
      <c r="X21" s="14" t="e">
        <v>#REF!</v>
      </c>
      <c r="Y21" s="14" t="e">
        <v>#REF!</v>
      </c>
      <c r="Z21" s="14" t="b">
        <v>0</v>
      </c>
      <c r="AA21" s="14" t="e">
        <v>#REF!</v>
      </c>
    </row>
    <row r="22" spans="1:27" ht="12.75" customHeight="1" x14ac:dyDescent="0.25">
      <c r="C22" s="10" t="s">
        <v>38</v>
      </c>
      <c r="D22" s="23"/>
      <c r="E22" s="24"/>
      <c r="F22" s="25"/>
      <c r="G22" s="25"/>
      <c r="H22" s="25"/>
      <c r="I22" s="50"/>
      <c r="L22" s="19"/>
    </row>
    <row r="23" spans="1:27" ht="12.75" customHeight="1" x14ac:dyDescent="0.25">
      <c r="A23" s="13">
        <v>3</v>
      </c>
      <c r="C23" s="3" t="s">
        <v>39</v>
      </c>
      <c r="D23" s="20">
        <v>1768</v>
      </c>
      <c r="E23" s="24">
        <v>0.45</v>
      </c>
      <c r="F23" s="25">
        <v>0.19</v>
      </c>
      <c r="G23" s="25">
        <v>0.51</v>
      </c>
      <c r="H23" s="25">
        <v>0.26</v>
      </c>
      <c r="I23" s="50">
        <v>0.21</v>
      </c>
      <c r="L23" s="19"/>
      <c r="N23" s="14" t="b">
        <v>0</v>
      </c>
      <c r="O23" s="14" t="b">
        <v>0</v>
      </c>
      <c r="P23" s="14" t="b">
        <v>0</v>
      </c>
      <c r="Q23" s="14" t="b">
        <v>0</v>
      </c>
      <c r="R23" s="14" t="e">
        <v>#REF!</v>
      </c>
      <c r="S23" s="14" t="e">
        <v>#REF!</v>
      </c>
      <c r="T23" s="14" t="e">
        <v>#REF!</v>
      </c>
      <c r="U23" s="14" t="e">
        <v>#REF!</v>
      </c>
      <c r="V23" s="14" t="e">
        <v>#REF!</v>
      </c>
      <c r="W23" s="14" t="e">
        <v>#REF!</v>
      </c>
      <c r="X23" s="14" t="e">
        <v>#REF!</v>
      </c>
      <c r="Y23" s="14" t="e">
        <v>#REF!</v>
      </c>
      <c r="Z23" s="14" t="b">
        <v>1</v>
      </c>
      <c r="AA23" s="14" t="e">
        <v>#REF!</v>
      </c>
    </row>
    <row r="24" spans="1:27" ht="12.75" customHeight="1" x14ac:dyDescent="0.25">
      <c r="A24" s="13">
        <v>3</v>
      </c>
      <c r="C24" s="3" t="s">
        <v>40</v>
      </c>
      <c r="D24" s="20">
        <v>409</v>
      </c>
      <c r="E24" s="24">
        <v>0.64</v>
      </c>
      <c r="F24" s="25">
        <v>0.28000000000000003</v>
      </c>
      <c r="G24" s="25">
        <v>0.67</v>
      </c>
      <c r="H24" s="25">
        <v>0.34</v>
      </c>
      <c r="I24" s="50">
        <v>0.1</v>
      </c>
      <c r="L24" s="19"/>
      <c r="N24" s="14" t="b">
        <v>1</v>
      </c>
      <c r="O24" s="14" t="b">
        <v>1</v>
      </c>
      <c r="P24" s="14" t="b">
        <v>1</v>
      </c>
      <c r="Q24" s="14" t="b">
        <v>1</v>
      </c>
      <c r="R24" s="14" t="e">
        <v>#REF!</v>
      </c>
      <c r="S24" s="14" t="e">
        <v>#REF!</v>
      </c>
      <c r="T24" s="14" t="e">
        <v>#REF!</v>
      </c>
      <c r="U24" s="14" t="e">
        <v>#REF!</v>
      </c>
      <c r="V24" s="14" t="e">
        <v>#REF!</v>
      </c>
      <c r="W24" s="14" t="e">
        <v>#REF!</v>
      </c>
      <c r="X24" s="14" t="e">
        <v>#REF!</v>
      </c>
      <c r="Y24" s="14" t="e">
        <v>#REF!</v>
      </c>
      <c r="Z24" s="14" t="b">
        <v>0</v>
      </c>
      <c r="AA24" s="14" t="e">
        <v>#REF!</v>
      </c>
    </row>
    <row r="25" spans="1:27" ht="12.75" customHeight="1" x14ac:dyDescent="0.25">
      <c r="C25" s="10" t="s">
        <v>41</v>
      </c>
      <c r="D25" s="23"/>
      <c r="E25" s="24"/>
      <c r="F25" s="25"/>
      <c r="G25" s="25"/>
      <c r="H25" s="25"/>
      <c r="I25" s="50"/>
      <c r="L25" s="19"/>
    </row>
    <row r="26" spans="1:27" ht="12.75" customHeight="1" x14ac:dyDescent="0.25">
      <c r="A26" s="13">
        <v>4</v>
      </c>
      <c r="C26" s="3" t="s">
        <v>42</v>
      </c>
      <c r="D26" s="20">
        <v>738</v>
      </c>
      <c r="E26" s="24">
        <v>0.45</v>
      </c>
      <c r="F26" s="25">
        <v>0.2</v>
      </c>
      <c r="G26" s="25">
        <v>0.5</v>
      </c>
      <c r="H26" s="25">
        <v>0.25</v>
      </c>
      <c r="I26" s="50">
        <v>0.2</v>
      </c>
      <c r="L26" s="19"/>
      <c r="N26" s="14" t="b">
        <v>0</v>
      </c>
      <c r="O26" s="14" t="b">
        <v>0</v>
      </c>
      <c r="P26" s="14" t="b">
        <v>0</v>
      </c>
      <c r="Q26" s="14" t="b">
        <v>0</v>
      </c>
      <c r="R26" s="14" t="e">
        <v>#REF!</v>
      </c>
      <c r="S26" s="14" t="e">
        <v>#REF!</v>
      </c>
      <c r="T26" s="14" t="e">
        <v>#REF!</v>
      </c>
      <c r="U26" s="14" t="e">
        <v>#REF!</v>
      </c>
      <c r="V26" s="14" t="e">
        <v>#REF!</v>
      </c>
      <c r="W26" s="14" t="e">
        <v>#REF!</v>
      </c>
      <c r="X26" s="14" t="e">
        <v>#REF!</v>
      </c>
      <c r="Y26" s="14" t="e">
        <v>#REF!</v>
      </c>
      <c r="Z26" s="14" t="b">
        <v>0</v>
      </c>
      <c r="AA26" s="14" t="e">
        <v>#REF!</v>
      </c>
    </row>
    <row r="27" spans="1:27" ht="12.75" customHeight="1" x14ac:dyDescent="0.25">
      <c r="A27" s="13">
        <v>4</v>
      </c>
      <c r="C27" s="3" t="s">
        <v>43</v>
      </c>
      <c r="D27" s="20">
        <v>1439</v>
      </c>
      <c r="E27" s="24">
        <v>0.5</v>
      </c>
      <c r="F27" s="25">
        <v>0.21</v>
      </c>
      <c r="G27" s="25">
        <v>0.56000000000000005</v>
      </c>
      <c r="H27" s="25">
        <v>0.3</v>
      </c>
      <c r="I27" s="50">
        <v>0.18</v>
      </c>
      <c r="L27" s="19"/>
      <c r="N27" s="14" t="b">
        <v>0</v>
      </c>
      <c r="O27" s="14" t="b">
        <v>0</v>
      </c>
      <c r="P27" s="14" t="b">
        <v>0</v>
      </c>
      <c r="Q27" s="14" t="b">
        <v>0</v>
      </c>
      <c r="R27" s="14" t="e">
        <v>#REF!</v>
      </c>
      <c r="S27" s="14" t="e">
        <v>#REF!</v>
      </c>
      <c r="T27" s="14" t="e">
        <v>#REF!</v>
      </c>
      <c r="U27" s="14" t="e">
        <v>#REF!</v>
      </c>
      <c r="V27" s="14" t="e">
        <v>#REF!</v>
      </c>
      <c r="W27" s="14" t="e">
        <v>#REF!</v>
      </c>
      <c r="X27" s="14" t="e">
        <v>#REF!</v>
      </c>
      <c r="Y27" s="14" t="e">
        <v>#REF!</v>
      </c>
      <c r="Z27" s="14" t="b">
        <v>0</v>
      </c>
      <c r="AA27" s="14" t="e">
        <v>#REF!</v>
      </c>
    </row>
    <row r="28" spans="1:27" ht="12.75" customHeight="1" x14ac:dyDescent="0.25">
      <c r="C28" s="10" t="s">
        <v>44</v>
      </c>
      <c r="D28" s="23"/>
      <c r="E28" s="24"/>
      <c r="F28" s="25"/>
      <c r="G28" s="25"/>
      <c r="H28" s="25"/>
      <c r="I28" s="50"/>
      <c r="L28" s="19"/>
    </row>
    <row r="29" spans="1:27" ht="12.75" customHeight="1" x14ac:dyDescent="0.25">
      <c r="A29" s="13">
        <v>5</v>
      </c>
      <c r="C29" s="3" t="s">
        <v>45</v>
      </c>
      <c r="D29" s="20">
        <v>1258</v>
      </c>
      <c r="E29" s="24">
        <v>0.46</v>
      </c>
      <c r="F29" s="25">
        <v>0.2</v>
      </c>
      <c r="G29" s="25">
        <v>0.53</v>
      </c>
      <c r="H29" s="25">
        <v>0.26</v>
      </c>
      <c r="I29" s="50">
        <v>0.2</v>
      </c>
      <c r="L29" s="19"/>
      <c r="N29" s="14" t="b">
        <v>0</v>
      </c>
      <c r="O29" s="14" t="b">
        <v>0</v>
      </c>
      <c r="P29" s="14" t="b">
        <v>0</v>
      </c>
      <c r="Q29" s="14" t="b">
        <v>0</v>
      </c>
      <c r="R29" s="14" t="e">
        <v>#REF!</v>
      </c>
      <c r="S29" s="14" t="e">
        <v>#REF!</v>
      </c>
      <c r="T29" s="14" t="e">
        <v>#REF!</v>
      </c>
      <c r="U29" s="14" t="e">
        <v>#REF!</v>
      </c>
      <c r="V29" s="14" t="e">
        <v>#REF!</v>
      </c>
      <c r="W29" s="14" t="e">
        <v>#REF!</v>
      </c>
      <c r="X29" s="14" t="e">
        <v>#REF!</v>
      </c>
      <c r="Y29" s="14" t="e">
        <v>#REF!</v>
      </c>
      <c r="Z29" s="14" t="b">
        <v>0</v>
      </c>
      <c r="AA29" s="14" t="e">
        <v>#REF!</v>
      </c>
    </row>
    <row r="30" spans="1:27" ht="12.75" customHeight="1" x14ac:dyDescent="0.25">
      <c r="A30" s="13">
        <v>5</v>
      </c>
      <c r="C30" s="3" t="s">
        <v>46</v>
      </c>
      <c r="D30" s="20">
        <v>639</v>
      </c>
      <c r="E30" s="24">
        <v>0.49</v>
      </c>
      <c r="F30" s="25">
        <v>0.21</v>
      </c>
      <c r="G30" s="25">
        <v>0.56000000000000005</v>
      </c>
      <c r="H30" s="25">
        <v>0.3</v>
      </c>
      <c r="I30" s="50">
        <v>0.17</v>
      </c>
      <c r="L30" s="19"/>
      <c r="N30" s="14" t="b">
        <v>0</v>
      </c>
      <c r="O30" s="14" t="b">
        <v>0</v>
      </c>
      <c r="P30" s="14" t="b">
        <v>0</v>
      </c>
      <c r="Q30" s="14" t="b">
        <v>0</v>
      </c>
      <c r="R30" s="14" t="e">
        <v>#REF!</v>
      </c>
      <c r="S30" s="14" t="e">
        <v>#REF!</v>
      </c>
      <c r="T30" s="14" t="e">
        <v>#REF!</v>
      </c>
      <c r="U30" s="14" t="e">
        <v>#REF!</v>
      </c>
      <c r="V30" s="14" t="e">
        <v>#REF!</v>
      </c>
      <c r="W30" s="14" t="e">
        <v>#REF!</v>
      </c>
      <c r="X30" s="14" t="e">
        <v>#REF!</v>
      </c>
      <c r="Y30" s="14" t="e">
        <v>#REF!</v>
      </c>
      <c r="Z30" s="14" t="b">
        <v>0</v>
      </c>
      <c r="AA30" s="14" t="e">
        <v>#REF!</v>
      </c>
    </row>
    <row r="31" spans="1:27" ht="12.75" customHeight="1" x14ac:dyDescent="0.25">
      <c r="A31" s="13">
        <v>5</v>
      </c>
      <c r="C31" s="3" t="s">
        <v>47</v>
      </c>
      <c r="D31" s="20">
        <v>280</v>
      </c>
      <c r="E31" s="24">
        <v>0.56000000000000005</v>
      </c>
      <c r="F31" s="25">
        <v>0.21</v>
      </c>
      <c r="G31" s="25">
        <v>0.57999999999999996</v>
      </c>
      <c r="H31" s="25">
        <v>0.31</v>
      </c>
      <c r="I31" s="50">
        <v>0.18</v>
      </c>
      <c r="L31" s="19"/>
      <c r="N31" s="14" t="b">
        <v>1</v>
      </c>
      <c r="O31" s="14" t="b">
        <v>0</v>
      </c>
      <c r="P31" s="14" t="b">
        <v>0</v>
      </c>
      <c r="Q31" s="14" t="b">
        <v>0</v>
      </c>
      <c r="R31" s="14" t="e">
        <v>#REF!</v>
      </c>
      <c r="S31" s="14" t="e">
        <v>#REF!</v>
      </c>
      <c r="T31" s="14" t="e">
        <v>#REF!</v>
      </c>
      <c r="U31" s="14" t="e">
        <v>#REF!</v>
      </c>
      <c r="V31" s="14" t="e">
        <v>#REF!</v>
      </c>
      <c r="W31" s="14" t="e">
        <v>#REF!</v>
      </c>
      <c r="X31" s="14" t="e">
        <v>#REF!</v>
      </c>
      <c r="Y31" s="14" t="e">
        <v>#REF!</v>
      </c>
      <c r="Z31" s="14" t="b">
        <v>0</v>
      </c>
      <c r="AA31" s="14" t="e">
        <v>#REF!</v>
      </c>
    </row>
    <row r="32" spans="1:27" ht="12.75" customHeight="1" x14ac:dyDescent="0.25">
      <c r="C32" s="10" t="s">
        <v>48</v>
      </c>
      <c r="D32" s="23"/>
      <c r="E32" s="24"/>
      <c r="F32" s="25"/>
      <c r="G32" s="25"/>
      <c r="H32" s="25"/>
      <c r="I32" s="50"/>
      <c r="L32" s="19"/>
    </row>
    <row r="33" spans="1:27" ht="12.75" customHeight="1" x14ac:dyDescent="0.25">
      <c r="A33" s="13">
        <v>6</v>
      </c>
      <c r="C33" s="3" t="s">
        <v>49</v>
      </c>
      <c r="D33" s="20">
        <v>1730</v>
      </c>
      <c r="E33" s="24">
        <v>0.49</v>
      </c>
      <c r="F33" s="25">
        <v>0.2</v>
      </c>
      <c r="G33" s="25">
        <v>0.52</v>
      </c>
      <c r="H33" s="25">
        <v>0.28999999999999998</v>
      </c>
      <c r="I33" s="50">
        <v>0.2</v>
      </c>
      <c r="L33" s="19"/>
      <c r="N33" s="14" t="b">
        <v>0</v>
      </c>
      <c r="O33" s="14" t="b">
        <v>0</v>
      </c>
      <c r="P33" s="14" t="b">
        <v>0</v>
      </c>
      <c r="Q33" s="14" t="b">
        <v>1</v>
      </c>
      <c r="R33" s="14" t="e">
        <v>#REF!</v>
      </c>
      <c r="S33" s="14" t="e">
        <v>#REF!</v>
      </c>
      <c r="T33" s="14" t="e">
        <v>#REF!</v>
      </c>
      <c r="U33" s="14" t="e">
        <v>#REF!</v>
      </c>
      <c r="V33" s="14" t="e">
        <v>#REF!</v>
      </c>
      <c r="W33" s="14" t="e">
        <v>#REF!</v>
      </c>
      <c r="X33" s="14" t="e">
        <v>#REF!</v>
      </c>
      <c r="Y33" s="14" t="e">
        <v>#REF!</v>
      </c>
      <c r="Z33" s="14" t="b">
        <v>0</v>
      </c>
      <c r="AA33" s="14" t="e">
        <v>#REF!</v>
      </c>
    </row>
    <row r="34" spans="1:27" ht="12.75" customHeight="1" x14ac:dyDescent="0.25">
      <c r="A34" s="13">
        <v>6</v>
      </c>
      <c r="C34" s="3" t="s">
        <v>50</v>
      </c>
      <c r="D34" s="20">
        <v>447</v>
      </c>
      <c r="E34" s="24">
        <v>0.45</v>
      </c>
      <c r="F34" s="25">
        <v>0.24</v>
      </c>
      <c r="G34" s="25">
        <v>0.63</v>
      </c>
      <c r="H34" s="25">
        <v>0.22</v>
      </c>
      <c r="I34" s="50">
        <v>0.15</v>
      </c>
      <c r="L34" s="19"/>
      <c r="N34" s="14" t="b">
        <v>0</v>
      </c>
      <c r="O34" s="14" t="b">
        <v>0</v>
      </c>
      <c r="P34" s="14" t="b">
        <v>1</v>
      </c>
      <c r="Q34" s="14" t="b">
        <v>0</v>
      </c>
      <c r="R34" s="14" t="e">
        <v>#REF!</v>
      </c>
      <c r="S34" s="14" t="e">
        <v>#REF!</v>
      </c>
      <c r="T34" s="14" t="e">
        <v>#REF!</v>
      </c>
      <c r="U34" s="14" t="e">
        <v>#REF!</v>
      </c>
      <c r="V34" s="14" t="e">
        <v>#REF!</v>
      </c>
      <c r="W34" s="14" t="e">
        <v>#REF!</v>
      </c>
      <c r="X34" s="14" t="e">
        <v>#REF!</v>
      </c>
      <c r="Y34" s="14" t="e">
        <v>#REF!</v>
      </c>
      <c r="Z34" s="14" t="b">
        <v>0</v>
      </c>
      <c r="AA34" s="14" t="e">
        <v>#REF!</v>
      </c>
    </row>
    <row r="35" spans="1:27" ht="12.75" customHeight="1" x14ac:dyDescent="0.25">
      <c r="C35" s="10" t="s">
        <v>13</v>
      </c>
      <c r="D35" s="23"/>
      <c r="E35" s="24"/>
      <c r="F35" s="25"/>
      <c r="G35" s="25"/>
      <c r="H35" s="25"/>
      <c r="I35" s="50"/>
      <c r="L35" s="19"/>
    </row>
    <row r="36" spans="1:27" ht="12.75" customHeight="1" x14ac:dyDescent="0.25">
      <c r="A36" s="13">
        <v>7</v>
      </c>
      <c r="C36" s="3" t="s">
        <v>3</v>
      </c>
      <c r="D36" s="20">
        <v>1149</v>
      </c>
      <c r="E36" s="24">
        <v>0.49</v>
      </c>
      <c r="F36" s="25">
        <v>0.21</v>
      </c>
      <c r="G36" s="25">
        <v>0.56999999999999995</v>
      </c>
      <c r="H36" s="25">
        <v>0.28999999999999998</v>
      </c>
      <c r="I36" s="50">
        <v>0.18</v>
      </c>
      <c r="L36" s="19"/>
      <c r="N36" s="14" t="b">
        <v>0</v>
      </c>
      <c r="O36" s="14" t="b">
        <v>0</v>
      </c>
      <c r="P36" s="14" t="b">
        <v>0</v>
      </c>
      <c r="Q36" s="14" t="b">
        <v>0</v>
      </c>
      <c r="R36" s="14" t="e">
        <v>#REF!</v>
      </c>
      <c r="S36" s="14" t="e">
        <v>#REF!</v>
      </c>
      <c r="T36" s="14" t="e">
        <v>#REF!</v>
      </c>
      <c r="U36" s="14" t="e">
        <v>#REF!</v>
      </c>
      <c r="V36" s="14" t="e">
        <v>#REF!</v>
      </c>
      <c r="W36" s="14" t="e">
        <v>#REF!</v>
      </c>
      <c r="X36" s="14" t="e">
        <v>#REF!</v>
      </c>
      <c r="Y36" s="14" t="e">
        <v>#REF!</v>
      </c>
      <c r="Z36" s="14" t="b">
        <v>0</v>
      </c>
      <c r="AA36" s="14" t="e">
        <v>#REF!</v>
      </c>
    </row>
    <row r="37" spans="1:27" ht="12.75" customHeight="1" x14ac:dyDescent="0.25">
      <c r="A37" s="13">
        <v>7</v>
      </c>
      <c r="C37" s="3" t="s">
        <v>4</v>
      </c>
      <c r="D37" s="20">
        <v>1028</v>
      </c>
      <c r="E37" s="24">
        <v>0.47</v>
      </c>
      <c r="F37" s="25">
        <v>0.2</v>
      </c>
      <c r="G37" s="25">
        <v>0.51</v>
      </c>
      <c r="H37" s="25">
        <v>0.27</v>
      </c>
      <c r="I37" s="50">
        <v>0.19</v>
      </c>
      <c r="L37" s="19"/>
      <c r="N37" s="14" t="b">
        <v>0</v>
      </c>
      <c r="O37" s="14" t="b">
        <v>0</v>
      </c>
      <c r="P37" s="14" t="b">
        <v>0</v>
      </c>
      <c r="Q37" s="14" t="b">
        <v>0</v>
      </c>
      <c r="R37" s="14" t="e">
        <v>#REF!</v>
      </c>
      <c r="S37" s="14" t="e">
        <v>#REF!</v>
      </c>
      <c r="T37" s="14" t="e">
        <v>#REF!</v>
      </c>
      <c r="U37" s="14" t="e">
        <v>#REF!</v>
      </c>
      <c r="V37" s="14" t="e">
        <v>#REF!</v>
      </c>
      <c r="W37" s="14" t="e">
        <v>#REF!</v>
      </c>
      <c r="X37" s="14" t="e">
        <v>#REF!</v>
      </c>
      <c r="Y37" s="14" t="e">
        <v>#REF!</v>
      </c>
      <c r="Z37" s="14" t="b">
        <v>0</v>
      </c>
      <c r="AA37" s="14" t="e">
        <v>#REF!</v>
      </c>
    </row>
    <row r="38" spans="1:27" ht="12.75" customHeight="1" x14ac:dyDescent="0.25">
      <c r="C38" s="10" t="s">
        <v>6</v>
      </c>
      <c r="D38" s="23"/>
      <c r="E38" s="24"/>
      <c r="F38" s="25"/>
      <c r="G38" s="25"/>
      <c r="H38" s="25"/>
      <c r="I38" s="50"/>
      <c r="L38" s="19"/>
    </row>
    <row r="39" spans="1:27" ht="12.75" customHeight="1" x14ac:dyDescent="0.25">
      <c r="A39" s="13">
        <v>8</v>
      </c>
      <c r="C39" s="3" t="s">
        <v>8</v>
      </c>
      <c r="D39" s="20">
        <v>509</v>
      </c>
      <c r="E39" s="24">
        <v>0.49</v>
      </c>
      <c r="F39" s="25">
        <v>0.2</v>
      </c>
      <c r="G39" s="25">
        <v>0.59</v>
      </c>
      <c r="H39" s="25">
        <v>0.25</v>
      </c>
      <c r="I39" s="50">
        <v>0.17</v>
      </c>
      <c r="L39" s="19"/>
      <c r="N39" s="14" t="b">
        <v>0</v>
      </c>
      <c r="O39" s="14" t="b">
        <v>0</v>
      </c>
      <c r="P39" s="14" t="b">
        <v>1</v>
      </c>
      <c r="Q39" s="14" t="b">
        <v>0</v>
      </c>
      <c r="R39" s="14" t="e">
        <v>#REF!</v>
      </c>
      <c r="S39" s="14" t="e">
        <v>#REF!</v>
      </c>
      <c r="T39" s="14" t="e">
        <v>#REF!</v>
      </c>
      <c r="U39" s="14" t="e">
        <v>#REF!</v>
      </c>
      <c r="V39" s="14" t="e">
        <v>#REF!</v>
      </c>
      <c r="W39" s="14" t="e">
        <v>#REF!</v>
      </c>
      <c r="X39" s="14" t="e">
        <v>#REF!</v>
      </c>
      <c r="Y39" s="14" t="e">
        <v>#REF!</v>
      </c>
      <c r="Z39" s="14" t="b">
        <v>0</v>
      </c>
      <c r="AA39" s="14" t="e">
        <v>#REF!</v>
      </c>
    </row>
    <row r="40" spans="1:27" ht="12.75" customHeight="1" x14ac:dyDescent="0.25">
      <c r="A40" s="13">
        <v>8</v>
      </c>
      <c r="C40" s="3" t="s">
        <v>9</v>
      </c>
      <c r="D40" s="20">
        <v>619</v>
      </c>
      <c r="E40" s="24">
        <v>0.51</v>
      </c>
      <c r="F40" s="25">
        <v>0.21</v>
      </c>
      <c r="G40" s="25">
        <v>0.51</v>
      </c>
      <c r="H40" s="25">
        <v>0.28999999999999998</v>
      </c>
      <c r="I40" s="50">
        <v>0.19</v>
      </c>
      <c r="L40" s="19"/>
      <c r="N40" s="14" t="b">
        <v>1</v>
      </c>
      <c r="O40" s="14" t="b">
        <v>0</v>
      </c>
      <c r="P40" s="14" t="b">
        <v>0</v>
      </c>
      <c r="Q40" s="14" t="b">
        <v>0</v>
      </c>
      <c r="R40" s="14" t="e">
        <v>#REF!</v>
      </c>
      <c r="S40" s="14" t="e">
        <v>#REF!</v>
      </c>
      <c r="T40" s="14" t="e">
        <v>#REF!</v>
      </c>
      <c r="U40" s="14" t="e">
        <v>#REF!</v>
      </c>
      <c r="V40" s="14" t="e">
        <v>#REF!</v>
      </c>
      <c r="W40" s="14" t="e">
        <v>#REF!</v>
      </c>
      <c r="X40" s="14" t="e">
        <v>#REF!</v>
      </c>
      <c r="Y40" s="14" t="e">
        <v>#REF!</v>
      </c>
      <c r="Z40" s="14" t="b">
        <v>0</v>
      </c>
      <c r="AA40" s="14" t="e">
        <v>#REF!</v>
      </c>
    </row>
    <row r="41" spans="1:27" ht="12.75" customHeight="1" x14ac:dyDescent="0.25">
      <c r="A41" s="13">
        <v>8</v>
      </c>
      <c r="C41" s="3" t="s">
        <v>10</v>
      </c>
      <c r="D41" s="20">
        <v>349</v>
      </c>
      <c r="E41" s="24">
        <v>0.43</v>
      </c>
      <c r="F41" s="25">
        <v>0.25</v>
      </c>
      <c r="G41" s="25">
        <v>0.55000000000000004</v>
      </c>
      <c r="H41" s="25">
        <v>0.23</v>
      </c>
      <c r="I41" s="50">
        <v>0.17</v>
      </c>
      <c r="L41" s="19"/>
      <c r="N41" s="14" t="b">
        <v>0</v>
      </c>
      <c r="O41" s="14" t="b">
        <v>0</v>
      </c>
      <c r="P41" s="14" t="b">
        <v>0</v>
      </c>
      <c r="Q41" s="14" t="b">
        <v>0</v>
      </c>
      <c r="R41" s="14" t="e">
        <v>#REF!</v>
      </c>
      <c r="S41" s="14" t="e">
        <v>#REF!</v>
      </c>
      <c r="T41" s="14" t="e">
        <v>#REF!</v>
      </c>
      <c r="U41" s="14" t="e">
        <v>#REF!</v>
      </c>
      <c r="V41" s="14" t="e">
        <v>#REF!</v>
      </c>
      <c r="W41" s="14" t="e">
        <v>#REF!</v>
      </c>
      <c r="X41" s="14" t="e">
        <v>#REF!</v>
      </c>
      <c r="Y41" s="14" t="e">
        <v>#REF!</v>
      </c>
      <c r="Z41" s="14" t="b">
        <v>0</v>
      </c>
      <c r="AA41" s="14" t="e">
        <v>#REF!</v>
      </c>
    </row>
    <row r="42" spans="1:27" ht="12.75" customHeight="1" x14ac:dyDescent="0.25">
      <c r="A42" s="13">
        <v>8</v>
      </c>
      <c r="C42" s="3" t="s">
        <v>11</v>
      </c>
      <c r="D42" s="20">
        <v>700</v>
      </c>
      <c r="E42" s="24">
        <v>0.48</v>
      </c>
      <c r="F42" s="25">
        <v>0.19</v>
      </c>
      <c r="G42" s="25">
        <v>0.54</v>
      </c>
      <c r="H42" s="25">
        <v>0.31</v>
      </c>
      <c r="I42" s="50">
        <v>0.21</v>
      </c>
      <c r="L42" s="19"/>
      <c r="N42" s="14" t="b">
        <v>0</v>
      </c>
      <c r="O42" s="14" t="b">
        <v>0</v>
      </c>
      <c r="P42" s="14" t="b">
        <v>0</v>
      </c>
      <c r="Q42" s="14" t="b">
        <v>1</v>
      </c>
      <c r="R42" s="14" t="e">
        <v>#REF!</v>
      </c>
      <c r="S42" s="14" t="e">
        <v>#REF!</v>
      </c>
      <c r="T42" s="14" t="e">
        <v>#REF!</v>
      </c>
      <c r="U42" s="14" t="e">
        <v>#REF!</v>
      </c>
      <c r="V42" s="14" t="e">
        <v>#REF!</v>
      </c>
      <c r="W42" s="14" t="e">
        <v>#REF!</v>
      </c>
      <c r="X42" s="14" t="e">
        <v>#REF!</v>
      </c>
      <c r="Y42" s="14" t="e">
        <v>#REF!</v>
      </c>
      <c r="Z42" s="14" t="b">
        <v>0</v>
      </c>
      <c r="AA42" s="14" t="e">
        <v>#REF!</v>
      </c>
    </row>
    <row r="43" spans="1:27" ht="12.75" customHeight="1" x14ac:dyDescent="0.25">
      <c r="C43" s="10" t="s">
        <v>7</v>
      </c>
      <c r="D43" s="23"/>
      <c r="E43" s="24"/>
      <c r="F43" s="25"/>
      <c r="G43" s="25"/>
      <c r="H43" s="25"/>
      <c r="I43" s="50"/>
      <c r="L43" s="19"/>
    </row>
    <row r="44" spans="1:27" ht="12.75" customHeight="1" x14ac:dyDescent="0.25">
      <c r="A44" s="13">
        <v>9</v>
      </c>
      <c r="C44" s="3" t="s">
        <v>51</v>
      </c>
      <c r="D44" s="20">
        <v>1891</v>
      </c>
      <c r="E44" s="24">
        <v>0.49</v>
      </c>
      <c r="F44" s="25">
        <v>0.2</v>
      </c>
      <c r="G44" s="25">
        <v>0.53</v>
      </c>
      <c r="H44" s="25">
        <v>0.28000000000000003</v>
      </c>
      <c r="I44" s="50">
        <v>0.19</v>
      </c>
      <c r="L44" s="19"/>
      <c r="N44" s="14" t="b">
        <v>1</v>
      </c>
      <c r="O44" s="14" t="b">
        <v>0</v>
      </c>
      <c r="P44" s="14" t="b">
        <v>0</v>
      </c>
      <c r="Q44" s="14" t="b">
        <v>1</v>
      </c>
      <c r="R44" s="14" t="e">
        <v>#REF!</v>
      </c>
      <c r="S44" s="14" t="e">
        <v>#REF!</v>
      </c>
      <c r="T44" s="14" t="e">
        <v>#REF!</v>
      </c>
      <c r="U44" s="14" t="e">
        <v>#REF!</v>
      </c>
      <c r="V44" s="14" t="e">
        <v>#REF!</v>
      </c>
      <c r="W44" s="14" t="e">
        <v>#REF!</v>
      </c>
      <c r="X44" s="14" t="e">
        <v>#REF!</v>
      </c>
      <c r="Y44" s="14" t="e">
        <v>#REF!</v>
      </c>
      <c r="Z44" s="14" t="b">
        <v>1</v>
      </c>
      <c r="AA44" s="14" t="e">
        <v>#REF!</v>
      </c>
    </row>
    <row r="45" spans="1:27" ht="12.75" customHeight="1" x14ac:dyDescent="0.25">
      <c r="A45" s="13">
        <v>9</v>
      </c>
      <c r="C45" s="3" t="s">
        <v>52</v>
      </c>
      <c r="D45" s="20">
        <v>50</v>
      </c>
      <c r="E45" s="24">
        <v>0.48</v>
      </c>
      <c r="F45" s="25">
        <v>0.14000000000000001</v>
      </c>
      <c r="G45" s="25">
        <v>0.74</v>
      </c>
      <c r="H45" s="25">
        <v>0.36</v>
      </c>
      <c r="I45" s="50">
        <v>0.12</v>
      </c>
      <c r="L45" s="19"/>
      <c r="N45" s="14" t="b">
        <v>1</v>
      </c>
      <c r="O45" s="14" t="b">
        <v>0</v>
      </c>
      <c r="P45" s="14" t="b">
        <v>1</v>
      </c>
      <c r="Q45" s="14" t="b">
        <v>1</v>
      </c>
      <c r="R45" s="14" t="e">
        <v>#REF!</v>
      </c>
      <c r="S45" s="14" t="e">
        <v>#REF!</v>
      </c>
      <c r="T45" s="14" t="e">
        <v>#REF!</v>
      </c>
      <c r="U45" s="14" t="e">
        <v>#REF!</v>
      </c>
      <c r="V45" s="14" t="e">
        <v>#REF!</v>
      </c>
      <c r="W45" s="14" t="e">
        <v>#REF!</v>
      </c>
      <c r="X45" s="14" t="e">
        <v>#REF!</v>
      </c>
      <c r="Y45" s="14" t="e">
        <v>#REF!</v>
      </c>
      <c r="Z45" s="14" t="b">
        <v>0</v>
      </c>
      <c r="AA45" s="14" t="e">
        <v>#REF!</v>
      </c>
    </row>
    <row r="46" spans="1:27" ht="12.75" customHeight="1" x14ac:dyDescent="0.25">
      <c r="A46" s="13">
        <v>9</v>
      </c>
      <c r="C46" s="3" t="s">
        <v>53</v>
      </c>
      <c r="D46" s="20">
        <v>67</v>
      </c>
      <c r="E46" s="24">
        <v>0.4</v>
      </c>
      <c r="F46" s="25">
        <v>0.28000000000000003</v>
      </c>
      <c r="G46" s="25">
        <v>0.64</v>
      </c>
      <c r="H46" s="25">
        <v>0.25</v>
      </c>
      <c r="I46" s="50">
        <v>0.12</v>
      </c>
      <c r="L46" s="19"/>
      <c r="N46" s="14" t="b">
        <v>1</v>
      </c>
      <c r="O46" s="14" t="b">
        <v>1</v>
      </c>
      <c r="P46" s="14" t="b">
        <v>1</v>
      </c>
      <c r="Q46" s="14" t="b">
        <v>1</v>
      </c>
      <c r="R46" s="14" t="e">
        <v>#REF!</v>
      </c>
      <c r="S46" s="14" t="e">
        <v>#REF!</v>
      </c>
      <c r="T46" s="14" t="e">
        <v>#REF!</v>
      </c>
      <c r="U46" s="14" t="e">
        <v>#REF!</v>
      </c>
      <c r="V46" s="14" t="e">
        <v>#REF!</v>
      </c>
      <c r="W46" s="14" t="e">
        <v>#REF!</v>
      </c>
      <c r="X46" s="14" t="e">
        <v>#REF!</v>
      </c>
      <c r="Y46" s="14" t="e">
        <v>#REF!</v>
      </c>
      <c r="Z46" s="14" t="b">
        <v>0</v>
      </c>
      <c r="AA46" s="14" t="e">
        <v>#REF!</v>
      </c>
    </row>
    <row r="47" spans="1:27" ht="12.75" customHeight="1" x14ac:dyDescent="0.25">
      <c r="A47" s="13">
        <v>9</v>
      </c>
      <c r="C47" s="3" t="s">
        <v>54</v>
      </c>
      <c r="D47" s="20">
        <v>83</v>
      </c>
      <c r="E47" s="24">
        <v>0.51</v>
      </c>
      <c r="F47" s="25">
        <v>0.33</v>
      </c>
      <c r="G47" s="25">
        <v>0.48</v>
      </c>
      <c r="H47" s="25">
        <v>0.18</v>
      </c>
      <c r="I47" s="50">
        <v>0.18</v>
      </c>
      <c r="L47" s="19"/>
      <c r="N47" s="14" t="b">
        <v>1</v>
      </c>
      <c r="O47" s="14" t="b">
        <v>1</v>
      </c>
      <c r="P47" s="14" t="b">
        <v>0</v>
      </c>
      <c r="Q47" s="14" t="b">
        <v>0</v>
      </c>
      <c r="R47" s="14" t="e">
        <v>#REF!</v>
      </c>
      <c r="S47" s="14" t="e">
        <v>#REF!</v>
      </c>
      <c r="T47" s="14" t="e">
        <v>#REF!</v>
      </c>
      <c r="U47" s="14" t="e">
        <v>#REF!</v>
      </c>
      <c r="V47" s="14" t="e">
        <v>#REF!</v>
      </c>
      <c r="W47" s="14" t="e">
        <v>#REF!</v>
      </c>
      <c r="X47" s="14" t="e">
        <v>#REF!</v>
      </c>
      <c r="Y47" s="14" t="e">
        <v>#REF!</v>
      </c>
      <c r="Z47" s="14" t="b">
        <v>1</v>
      </c>
      <c r="AA47" s="14" t="e">
        <v>#REF!</v>
      </c>
    </row>
    <row r="48" spans="1:27" ht="12.75" customHeight="1" x14ac:dyDescent="0.25">
      <c r="A48" s="13">
        <v>9</v>
      </c>
      <c r="C48" s="3" t="s">
        <v>55</v>
      </c>
      <c r="D48" s="20">
        <v>64</v>
      </c>
      <c r="E48" s="24">
        <v>0.3</v>
      </c>
      <c r="F48" s="25">
        <v>0.2</v>
      </c>
      <c r="G48" s="25">
        <v>0.7</v>
      </c>
      <c r="H48" s="25">
        <v>0.2</v>
      </c>
      <c r="I48" s="50">
        <v>0.17</v>
      </c>
      <c r="L48" s="19"/>
      <c r="N48" s="14" t="b">
        <v>0</v>
      </c>
      <c r="O48" s="14" t="b">
        <v>0</v>
      </c>
      <c r="P48" s="14" t="b">
        <v>1</v>
      </c>
      <c r="Q48" s="14" t="b">
        <v>0</v>
      </c>
      <c r="R48" s="14" t="e">
        <v>#REF!</v>
      </c>
      <c r="S48" s="14" t="e">
        <v>#REF!</v>
      </c>
      <c r="T48" s="14" t="e">
        <v>#REF!</v>
      </c>
      <c r="U48" s="14" t="e">
        <v>#REF!</v>
      </c>
      <c r="V48" s="14" t="e">
        <v>#REF!</v>
      </c>
      <c r="W48" s="14" t="e">
        <v>#REF!</v>
      </c>
      <c r="X48" s="14" t="e">
        <v>#REF!</v>
      </c>
      <c r="Y48" s="14" t="e">
        <v>#REF!</v>
      </c>
      <c r="Z48" s="14" t="b">
        <v>1</v>
      </c>
      <c r="AA48" s="14" t="e">
        <v>#REF!</v>
      </c>
    </row>
    <row r="49" spans="1:27" ht="12.75" customHeight="1" x14ac:dyDescent="0.25">
      <c r="A49" s="13">
        <v>9</v>
      </c>
      <c r="C49" s="3" t="s">
        <v>56</v>
      </c>
      <c r="D49" s="20">
        <v>22</v>
      </c>
      <c r="E49" s="24">
        <v>0.68</v>
      </c>
      <c r="F49" s="25">
        <v>0.23</v>
      </c>
      <c r="G49" s="25">
        <v>0.68</v>
      </c>
      <c r="H49" s="25">
        <v>0.41</v>
      </c>
      <c r="I49" s="50">
        <v>0.09</v>
      </c>
      <c r="L49" s="19"/>
      <c r="N49" s="14" t="b">
        <v>1</v>
      </c>
      <c r="O49" s="14" t="b">
        <v>1</v>
      </c>
      <c r="P49" s="14" t="b">
        <v>1</v>
      </c>
      <c r="Q49" s="14" t="b">
        <v>1</v>
      </c>
      <c r="R49" s="14" t="e">
        <v>#REF!</v>
      </c>
      <c r="S49" s="14" t="e">
        <v>#REF!</v>
      </c>
      <c r="T49" s="14" t="e">
        <v>#REF!</v>
      </c>
      <c r="U49" s="14" t="e">
        <v>#REF!</v>
      </c>
      <c r="V49" s="14" t="e">
        <v>#REF!</v>
      </c>
      <c r="W49" s="14" t="e">
        <v>#REF!</v>
      </c>
      <c r="X49" s="14" t="e">
        <v>#REF!</v>
      </c>
      <c r="Y49" s="14" t="e">
        <v>#REF!</v>
      </c>
      <c r="Z49" s="14" t="b">
        <v>0</v>
      </c>
      <c r="AA49" s="14" t="e">
        <v>#REF!</v>
      </c>
    </row>
    <row r="50" spans="1:27" ht="12.75" customHeight="1" x14ac:dyDescent="0.25">
      <c r="C50" s="10" t="s">
        <v>57</v>
      </c>
      <c r="D50" s="23"/>
      <c r="E50" s="24"/>
      <c r="F50" s="25"/>
      <c r="G50" s="25"/>
      <c r="H50" s="25"/>
      <c r="I50" s="50"/>
      <c r="L50" s="19"/>
    </row>
    <row r="51" spans="1:27" ht="12.75" customHeight="1" x14ac:dyDescent="0.25">
      <c r="A51" s="13">
        <v>10</v>
      </c>
      <c r="C51" s="3" t="s">
        <v>22</v>
      </c>
      <c r="D51" s="20">
        <v>87</v>
      </c>
      <c r="E51" s="24">
        <v>0.37</v>
      </c>
      <c r="F51" s="25">
        <v>0.25</v>
      </c>
      <c r="G51" s="25">
        <v>0.46</v>
      </c>
      <c r="H51" s="25">
        <v>0.3</v>
      </c>
      <c r="I51" s="50">
        <v>0.18</v>
      </c>
      <c r="L51" s="19"/>
      <c r="N51" s="14" t="b">
        <v>0</v>
      </c>
      <c r="O51" s="14" t="b">
        <v>0</v>
      </c>
      <c r="P51" s="14" t="b">
        <v>0</v>
      </c>
      <c r="Q51" s="14" t="b">
        <v>0</v>
      </c>
      <c r="R51" s="14" t="e">
        <v>#REF!</v>
      </c>
      <c r="S51" s="14" t="e">
        <v>#REF!</v>
      </c>
      <c r="T51" s="14" t="e">
        <v>#REF!</v>
      </c>
      <c r="U51" s="14" t="e">
        <v>#REF!</v>
      </c>
      <c r="V51" s="14" t="e">
        <v>#REF!</v>
      </c>
      <c r="W51" s="14" t="e">
        <v>#REF!</v>
      </c>
      <c r="X51" s="14" t="e">
        <v>#REF!</v>
      </c>
      <c r="Y51" s="14" t="e">
        <v>#REF!</v>
      </c>
      <c r="Z51" s="14" t="b">
        <v>0</v>
      </c>
      <c r="AA51" s="14" t="e">
        <v>#REF!</v>
      </c>
    </row>
    <row r="52" spans="1:27" ht="12.75" customHeight="1" x14ac:dyDescent="0.25">
      <c r="A52" s="13">
        <v>10</v>
      </c>
      <c r="C52" s="3" t="s">
        <v>12</v>
      </c>
      <c r="D52" s="20">
        <v>2090</v>
      </c>
      <c r="E52" s="24">
        <v>0.49</v>
      </c>
      <c r="F52" s="25">
        <v>0.2</v>
      </c>
      <c r="G52" s="25">
        <v>0.55000000000000004</v>
      </c>
      <c r="H52" s="25">
        <v>0.28000000000000003</v>
      </c>
      <c r="I52" s="50">
        <v>0.19</v>
      </c>
      <c r="L52" s="19"/>
      <c r="N52" s="14" t="b">
        <v>1</v>
      </c>
      <c r="O52" s="14" t="b">
        <v>0</v>
      </c>
      <c r="P52" s="14" t="b">
        <v>1</v>
      </c>
      <c r="Q52" s="14" t="b">
        <v>0</v>
      </c>
      <c r="R52" s="14" t="e">
        <v>#REF!</v>
      </c>
      <c r="S52" s="14" t="e">
        <v>#REF!</v>
      </c>
      <c r="T52" s="14" t="e">
        <v>#REF!</v>
      </c>
      <c r="U52" s="14" t="e">
        <v>#REF!</v>
      </c>
      <c r="V52" s="14" t="e">
        <v>#REF!</v>
      </c>
      <c r="W52" s="14" t="e">
        <v>#REF!</v>
      </c>
      <c r="X52" s="14" t="e">
        <v>#REF!</v>
      </c>
      <c r="Y52" s="14" t="e">
        <v>#REF!</v>
      </c>
      <c r="Z52" s="14" t="b">
        <v>0</v>
      </c>
      <c r="AA52" s="14" t="e">
        <v>#REF!</v>
      </c>
    </row>
    <row r="53" spans="1:27" ht="12.75" customHeight="1" x14ac:dyDescent="0.25">
      <c r="C53" s="10" t="s">
        <v>58</v>
      </c>
      <c r="D53" s="23"/>
      <c r="E53" s="24"/>
      <c r="F53" s="25"/>
      <c r="G53" s="25"/>
      <c r="H53" s="25"/>
      <c r="I53" s="50"/>
      <c r="L53" s="19"/>
    </row>
    <row r="54" spans="1:27" ht="12.75" customHeight="1" x14ac:dyDescent="0.25">
      <c r="A54" s="13">
        <v>11</v>
      </c>
      <c r="C54" s="3" t="s">
        <v>59</v>
      </c>
      <c r="D54" s="20">
        <v>101</v>
      </c>
      <c r="E54" s="24">
        <v>0.49</v>
      </c>
      <c r="F54" s="25">
        <v>0.28999999999999998</v>
      </c>
      <c r="G54" s="25">
        <v>0.49</v>
      </c>
      <c r="H54" s="25">
        <v>0.28999999999999998</v>
      </c>
      <c r="I54" s="50">
        <v>0.12</v>
      </c>
      <c r="L54" s="19"/>
      <c r="N54" s="14" t="b">
        <v>1</v>
      </c>
      <c r="O54" s="14" t="b">
        <v>1</v>
      </c>
      <c r="P54" s="14" t="b">
        <v>1</v>
      </c>
      <c r="Q54" s="14" t="b">
        <v>1</v>
      </c>
      <c r="R54" s="14" t="e">
        <v>#REF!</v>
      </c>
      <c r="S54" s="14" t="e">
        <v>#REF!</v>
      </c>
      <c r="T54" s="14" t="e">
        <v>#REF!</v>
      </c>
      <c r="U54" s="14" t="e">
        <v>#REF!</v>
      </c>
      <c r="V54" s="14" t="e">
        <v>#REF!</v>
      </c>
      <c r="W54" s="14" t="e">
        <v>#REF!</v>
      </c>
      <c r="X54" s="14" t="e">
        <v>#REF!</v>
      </c>
      <c r="Y54" s="14" t="e">
        <v>#REF!</v>
      </c>
      <c r="Z54" s="14" t="b">
        <v>0</v>
      </c>
      <c r="AA54" s="14" t="e">
        <v>#REF!</v>
      </c>
    </row>
    <row r="55" spans="1:27" ht="12.75" customHeight="1" x14ac:dyDescent="0.25">
      <c r="A55" s="13">
        <v>11</v>
      </c>
      <c r="C55" s="3" t="s">
        <v>60</v>
      </c>
      <c r="D55" s="20">
        <v>164</v>
      </c>
      <c r="E55" s="24">
        <v>0.52</v>
      </c>
      <c r="F55" s="25">
        <v>0.25</v>
      </c>
      <c r="G55" s="25">
        <v>0.61</v>
      </c>
      <c r="H55" s="25">
        <v>0.35</v>
      </c>
      <c r="I55" s="50">
        <v>0.13</v>
      </c>
      <c r="L55" s="19"/>
      <c r="N55" s="14" t="b">
        <v>1</v>
      </c>
      <c r="O55" s="14" t="b">
        <v>1</v>
      </c>
      <c r="P55" s="14" t="b">
        <v>1</v>
      </c>
      <c r="Q55" s="14" t="b">
        <v>1</v>
      </c>
      <c r="R55" s="14" t="e">
        <v>#REF!</v>
      </c>
      <c r="S55" s="14" t="e">
        <v>#REF!</v>
      </c>
      <c r="T55" s="14" t="e">
        <v>#REF!</v>
      </c>
      <c r="U55" s="14" t="e">
        <v>#REF!</v>
      </c>
      <c r="V55" s="14" t="e">
        <v>#REF!</v>
      </c>
      <c r="W55" s="14" t="e">
        <v>#REF!</v>
      </c>
      <c r="X55" s="14" t="e">
        <v>#REF!</v>
      </c>
      <c r="Y55" s="14" t="e">
        <v>#REF!</v>
      </c>
      <c r="Z55" s="14" t="b">
        <v>0</v>
      </c>
      <c r="AA55" s="14" t="e">
        <v>#REF!</v>
      </c>
    </row>
    <row r="56" spans="1:27" ht="12.75" customHeight="1" x14ac:dyDescent="0.25">
      <c r="A56" s="13">
        <v>11</v>
      </c>
      <c r="C56" s="3" t="s">
        <v>61</v>
      </c>
      <c r="D56" s="20">
        <v>127</v>
      </c>
      <c r="E56" s="24">
        <v>0.51</v>
      </c>
      <c r="F56" s="25">
        <v>0.2</v>
      </c>
      <c r="G56" s="25">
        <v>0.49</v>
      </c>
      <c r="H56" s="25">
        <v>0.27</v>
      </c>
      <c r="I56" s="50">
        <v>0.13</v>
      </c>
      <c r="L56" s="19"/>
      <c r="N56" s="14" t="b">
        <v>1</v>
      </c>
      <c r="O56" s="14" t="b">
        <v>1</v>
      </c>
      <c r="P56" s="14" t="b">
        <v>1</v>
      </c>
      <c r="Q56" s="14" t="b">
        <v>1</v>
      </c>
      <c r="R56" s="14" t="e">
        <v>#REF!</v>
      </c>
      <c r="S56" s="14" t="e">
        <v>#REF!</v>
      </c>
      <c r="T56" s="14" t="e">
        <v>#REF!</v>
      </c>
      <c r="U56" s="14" t="e">
        <v>#REF!</v>
      </c>
      <c r="V56" s="14" t="e">
        <v>#REF!</v>
      </c>
      <c r="W56" s="14" t="e">
        <v>#REF!</v>
      </c>
      <c r="X56" s="14" t="e">
        <v>#REF!</v>
      </c>
      <c r="Y56" s="14" t="e">
        <v>#REF!</v>
      </c>
      <c r="Z56" s="14" t="b">
        <v>0</v>
      </c>
      <c r="AA56" s="14" t="e">
        <v>#REF!</v>
      </c>
    </row>
    <row r="57" spans="1:27" ht="12.75" customHeight="1" x14ac:dyDescent="0.25">
      <c r="A57" s="13">
        <v>11</v>
      </c>
      <c r="C57" s="3" t="s">
        <v>62</v>
      </c>
      <c r="D57" s="20">
        <v>45</v>
      </c>
      <c r="E57" s="24">
        <v>0.67</v>
      </c>
      <c r="F57" s="25">
        <v>0.33</v>
      </c>
      <c r="G57" s="25">
        <v>0.71</v>
      </c>
      <c r="H57" s="25">
        <v>0.38</v>
      </c>
      <c r="I57" s="50">
        <v>0.16</v>
      </c>
      <c r="L57" s="19"/>
      <c r="N57" s="14" t="b">
        <v>1</v>
      </c>
      <c r="O57" s="14" t="b">
        <v>1</v>
      </c>
      <c r="P57" s="14" t="b">
        <v>1</v>
      </c>
      <c r="Q57" s="14" t="b">
        <v>1</v>
      </c>
      <c r="R57" s="14" t="e">
        <v>#REF!</v>
      </c>
      <c r="S57" s="14" t="e">
        <v>#REF!</v>
      </c>
      <c r="T57" s="14" t="e">
        <v>#REF!</v>
      </c>
      <c r="U57" s="14" t="e">
        <v>#REF!</v>
      </c>
      <c r="V57" s="14" t="e">
        <v>#REF!</v>
      </c>
      <c r="W57" s="14" t="e">
        <v>#REF!</v>
      </c>
      <c r="X57" s="14" t="e">
        <v>#REF!</v>
      </c>
      <c r="Y57" s="14" t="e">
        <v>#REF!</v>
      </c>
      <c r="Z57" s="14" t="b">
        <v>0</v>
      </c>
      <c r="AA57" s="14" t="e">
        <v>#REF!</v>
      </c>
    </row>
    <row r="58" spans="1:27" ht="12.75" customHeight="1" x14ac:dyDescent="0.25">
      <c r="A58" s="13">
        <v>11</v>
      </c>
      <c r="C58" s="3" t="s">
        <v>63</v>
      </c>
      <c r="D58" s="20">
        <v>1511</v>
      </c>
      <c r="E58" s="24">
        <v>0.51</v>
      </c>
      <c r="F58" s="25">
        <v>0.22</v>
      </c>
      <c r="G58" s="25">
        <v>0.57999999999999996</v>
      </c>
      <c r="H58" s="25">
        <v>0.28999999999999998</v>
      </c>
      <c r="I58" s="50">
        <v>0.17</v>
      </c>
      <c r="L58" s="19"/>
      <c r="N58" s="14" t="b">
        <v>1</v>
      </c>
      <c r="O58" s="14" t="b">
        <v>1</v>
      </c>
      <c r="P58" s="14" t="b">
        <v>1</v>
      </c>
      <c r="Q58" s="14" t="b">
        <v>1</v>
      </c>
      <c r="R58" s="14" t="e">
        <v>#REF!</v>
      </c>
      <c r="S58" s="14" t="e">
        <v>#REF!</v>
      </c>
      <c r="T58" s="14" t="e">
        <v>#REF!</v>
      </c>
      <c r="U58" s="14" t="e">
        <v>#REF!</v>
      </c>
      <c r="V58" s="14" t="e">
        <v>#REF!</v>
      </c>
      <c r="W58" s="14" t="e">
        <v>#REF!</v>
      </c>
      <c r="X58" s="14" t="e">
        <v>#REF!</v>
      </c>
      <c r="Y58" s="14" t="e">
        <v>#REF!</v>
      </c>
      <c r="Z58" s="14" t="b">
        <v>0</v>
      </c>
      <c r="AA58" s="14" t="e">
        <v>#REF!</v>
      </c>
    </row>
    <row r="59" spans="1:27" ht="12.75" customHeight="1" x14ac:dyDescent="0.25">
      <c r="A59" s="13">
        <v>11</v>
      </c>
      <c r="C59" s="3" t="s">
        <v>64</v>
      </c>
      <c r="D59" s="20">
        <v>296</v>
      </c>
      <c r="E59" s="24">
        <v>0.33</v>
      </c>
      <c r="F59" s="25">
        <v>0.12</v>
      </c>
      <c r="G59" s="25">
        <v>0.39</v>
      </c>
      <c r="H59" s="25">
        <v>0.19</v>
      </c>
      <c r="I59" s="50">
        <v>0.35</v>
      </c>
      <c r="L59" s="19"/>
      <c r="N59" s="14" t="b">
        <v>0</v>
      </c>
      <c r="O59" s="14" t="b">
        <v>0</v>
      </c>
      <c r="P59" s="14" t="b">
        <v>0</v>
      </c>
      <c r="Q59" s="14" t="b">
        <v>0</v>
      </c>
      <c r="R59" s="14" t="e">
        <v>#REF!</v>
      </c>
      <c r="S59" s="14" t="e">
        <v>#REF!</v>
      </c>
      <c r="T59" s="14" t="e">
        <v>#REF!</v>
      </c>
      <c r="U59" s="14" t="e">
        <v>#REF!</v>
      </c>
      <c r="V59" s="14" t="e">
        <v>#REF!</v>
      </c>
      <c r="W59" s="14" t="e">
        <v>#REF!</v>
      </c>
      <c r="X59" s="14" t="e">
        <v>#REF!</v>
      </c>
      <c r="Y59" s="14" t="e">
        <v>#REF!</v>
      </c>
      <c r="Z59" s="14" t="b">
        <v>1</v>
      </c>
      <c r="AA59" s="14" t="e">
        <v>#REF!</v>
      </c>
    </row>
    <row r="60" spans="1:27" ht="12.75" customHeight="1" x14ac:dyDescent="0.25">
      <c r="C60" s="10" t="s">
        <v>65</v>
      </c>
      <c r="D60" s="23"/>
      <c r="E60" s="24"/>
      <c r="F60" s="25"/>
      <c r="G60" s="25"/>
      <c r="H60" s="25"/>
      <c r="I60" s="50"/>
      <c r="L60" s="19"/>
    </row>
    <row r="61" spans="1:27" ht="12.75" customHeight="1" x14ac:dyDescent="0.25">
      <c r="A61" s="13">
        <v>12</v>
      </c>
      <c r="C61" s="3" t="s">
        <v>66</v>
      </c>
      <c r="D61" s="20">
        <v>109</v>
      </c>
      <c r="E61" s="24">
        <v>0.48</v>
      </c>
      <c r="F61" s="25">
        <v>0.23</v>
      </c>
      <c r="G61" s="25">
        <v>0.52</v>
      </c>
      <c r="H61" s="25">
        <v>0.26</v>
      </c>
      <c r="I61" s="50">
        <v>0.17</v>
      </c>
      <c r="L61" s="19"/>
      <c r="N61" s="14" t="b">
        <v>0</v>
      </c>
      <c r="O61" s="14" t="b">
        <v>0</v>
      </c>
      <c r="P61" s="14" t="b">
        <v>0</v>
      </c>
      <c r="Q61" s="14" t="b">
        <v>0</v>
      </c>
      <c r="R61" s="14" t="e">
        <v>#REF!</v>
      </c>
      <c r="S61" s="14" t="e">
        <v>#REF!</v>
      </c>
      <c r="T61" s="14" t="e">
        <v>#REF!</v>
      </c>
      <c r="U61" s="14" t="e">
        <v>#REF!</v>
      </c>
      <c r="V61" s="14" t="e">
        <v>#REF!</v>
      </c>
      <c r="W61" s="14" t="e">
        <v>#REF!</v>
      </c>
      <c r="X61" s="14" t="e">
        <v>#REF!</v>
      </c>
      <c r="Y61" s="14" t="e">
        <v>#REF!</v>
      </c>
      <c r="Z61" s="14" t="b">
        <v>0</v>
      </c>
      <c r="AA61" s="14" t="e">
        <v>#REF!</v>
      </c>
    </row>
    <row r="62" spans="1:27" ht="12.75" customHeight="1" x14ac:dyDescent="0.25">
      <c r="A62" s="13">
        <v>12</v>
      </c>
      <c r="C62" s="3" t="s">
        <v>67</v>
      </c>
      <c r="D62" s="20">
        <v>482</v>
      </c>
      <c r="E62" s="24">
        <v>0.44</v>
      </c>
      <c r="F62" s="25">
        <v>0.21</v>
      </c>
      <c r="G62" s="25">
        <v>0.54</v>
      </c>
      <c r="H62" s="25">
        <v>0.21</v>
      </c>
      <c r="I62" s="50">
        <v>0.21</v>
      </c>
      <c r="L62" s="19"/>
      <c r="N62" s="14" t="b">
        <v>0</v>
      </c>
      <c r="O62" s="14" t="b">
        <v>0</v>
      </c>
      <c r="P62" s="14" t="b">
        <v>0</v>
      </c>
      <c r="Q62" s="14" t="b">
        <v>0</v>
      </c>
      <c r="R62" s="14" t="e">
        <v>#REF!</v>
      </c>
      <c r="S62" s="14" t="e">
        <v>#REF!</v>
      </c>
      <c r="T62" s="14" t="e">
        <v>#REF!</v>
      </c>
      <c r="U62" s="14" t="e">
        <v>#REF!</v>
      </c>
      <c r="V62" s="14" t="e">
        <v>#REF!</v>
      </c>
      <c r="W62" s="14" t="e">
        <v>#REF!</v>
      </c>
      <c r="X62" s="14" t="e">
        <v>#REF!</v>
      </c>
      <c r="Y62" s="14" t="e">
        <v>#REF!</v>
      </c>
      <c r="Z62" s="14" t="b">
        <v>0</v>
      </c>
      <c r="AA62" s="14" t="e">
        <v>#REF!</v>
      </c>
    </row>
    <row r="63" spans="1:27" ht="12.75" customHeight="1" x14ac:dyDescent="0.25">
      <c r="A63" s="13">
        <v>12</v>
      </c>
      <c r="C63" s="3" t="s">
        <v>68</v>
      </c>
      <c r="D63" s="20">
        <v>1586</v>
      </c>
      <c r="E63" s="24">
        <v>0.49</v>
      </c>
      <c r="F63" s="25">
        <v>0.2</v>
      </c>
      <c r="G63" s="25">
        <v>0.54</v>
      </c>
      <c r="H63" s="25">
        <v>0.3</v>
      </c>
      <c r="I63" s="50">
        <v>0.18</v>
      </c>
      <c r="L63" s="19"/>
      <c r="N63" s="14" t="b">
        <v>0</v>
      </c>
      <c r="O63" s="14" t="b">
        <v>0</v>
      </c>
      <c r="P63" s="14" t="b">
        <v>0</v>
      </c>
      <c r="Q63" s="14" t="b">
        <v>1</v>
      </c>
      <c r="R63" s="14" t="e">
        <v>#REF!</v>
      </c>
      <c r="S63" s="14" t="e">
        <v>#REF!</v>
      </c>
      <c r="T63" s="14" t="e">
        <v>#REF!</v>
      </c>
      <c r="U63" s="14" t="e">
        <v>#REF!</v>
      </c>
      <c r="V63" s="14" t="e">
        <v>#REF!</v>
      </c>
      <c r="W63" s="14" t="e">
        <v>#REF!</v>
      </c>
      <c r="X63" s="14" t="e">
        <v>#REF!</v>
      </c>
      <c r="Y63" s="14" t="e">
        <v>#REF!</v>
      </c>
      <c r="Z63" s="14" t="b">
        <v>0</v>
      </c>
      <c r="AA63" s="14" t="e">
        <v>#REF!</v>
      </c>
    </row>
    <row r="64" spans="1:27" ht="12.75" customHeight="1" x14ac:dyDescent="0.25">
      <c r="C64" s="10" t="s">
        <v>73</v>
      </c>
      <c r="D64" s="23"/>
      <c r="E64" s="24"/>
      <c r="F64" s="25"/>
      <c r="G64" s="25"/>
      <c r="H64" s="25"/>
      <c r="I64" s="50"/>
      <c r="L64" s="19"/>
    </row>
    <row r="65" spans="1:27" ht="12.75" customHeight="1" x14ac:dyDescent="0.25">
      <c r="A65" s="13">
        <v>13</v>
      </c>
      <c r="C65" s="3" t="s">
        <v>70</v>
      </c>
      <c r="D65" s="20">
        <v>163</v>
      </c>
      <c r="E65" s="24">
        <v>0.36</v>
      </c>
      <c r="F65" s="25">
        <v>0.13</v>
      </c>
      <c r="G65" s="25">
        <v>0.42</v>
      </c>
      <c r="H65" s="25">
        <v>0.21</v>
      </c>
      <c r="I65" s="50">
        <v>0.33</v>
      </c>
      <c r="L65" s="19"/>
      <c r="N65" s="14" t="b">
        <v>0</v>
      </c>
      <c r="O65" s="14" t="b">
        <v>0</v>
      </c>
      <c r="P65" s="14" t="b">
        <v>0</v>
      </c>
      <c r="Q65" s="14" t="b">
        <v>0</v>
      </c>
      <c r="R65" s="14" t="e">
        <v>#REF!</v>
      </c>
      <c r="S65" s="14" t="e">
        <v>#REF!</v>
      </c>
      <c r="T65" s="14" t="e">
        <v>#REF!</v>
      </c>
      <c r="U65" s="14" t="e">
        <v>#REF!</v>
      </c>
      <c r="V65" s="14" t="e">
        <v>#REF!</v>
      </c>
      <c r="W65" s="14" t="e">
        <v>#REF!</v>
      </c>
      <c r="X65" s="14" t="e">
        <v>#REF!</v>
      </c>
      <c r="Y65" s="14" t="e">
        <v>#REF!</v>
      </c>
      <c r="Z65" s="14" t="b">
        <v>1</v>
      </c>
      <c r="AA65" s="14" t="e">
        <v>#REF!</v>
      </c>
    </row>
    <row r="66" spans="1:27" ht="12.75" customHeight="1" x14ac:dyDescent="0.25">
      <c r="A66" s="13">
        <v>13</v>
      </c>
      <c r="C66" s="3" t="s">
        <v>71</v>
      </c>
      <c r="D66" s="20">
        <v>713</v>
      </c>
      <c r="E66" s="24">
        <v>0.41</v>
      </c>
      <c r="F66" s="25">
        <v>0.17</v>
      </c>
      <c r="G66" s="25">
        <v>0.48</v>
      </c>
      <c r="H66" s="25">
        <v>0.25</v>
      </c>
      <c r="I66" s="50">
        <v>0.23</v>
      </c>
      <c r="L66" s="19"/>
      <c r="N66" s="14" t="b">
        <v>0</v>
      </c>
      <c r="O66" s="14" t="b">
        <v>0</v>
      </c>
      <c r="P66" s="14" t="b">
        <v>0</v>
      </c>
      <c r="Q66" s="14" t="b">
        <v>0</v>
      </c>
      <c r="R66" s="14" t="e">
        <v>#REF!</v>
      </c>
      <c r="S66" s="14" t="e">
        <v>#REF!</v>
      </c>
      <c r="T66" s="14" t="e">
        <v>#REF!</v>
      </c>
      <c r="U66" s="14" t="e">
        <v>#REF!</v>
      </c>
      <c r="V66" s="14" t="e">
        <v>#REF!</v>
      </c>
      <c r="W66" s="14" t="e">
        <v>#REF!</v>
      </c>
      <c r="X66" s="14" t="e">
        <v>#REF!</v>
      </c>
      <c r="Y66" s="14" t="e">
        <v>#REF!</v>
      </c>
      <c r="Z66" s="14" t="b">
        <v>1</v>
      </c>
      <c r="AA66" s="14" t="e">
        <v>#REF!</v>
      </c>
    </row>
    <row r="67" spans="1:27" ht="12.75" customHeight="1" x14ac:dyDescent="0.25">
      <c r="A67" s="13">
        <v>13</v>
      </c>
      <c r="C67" s="3" t="s">
        <v>72</v>
      </c>
      <c r="D67" s="20">
        <v>1301</v>
      </c>
      <c r="E67" s="24">
        <v>0.54</v>
      </c>
      <c r="F67" s="25">
        <v>0.23</v>
      </c>
      <c r="G67" s="25">
        <v>0.59</v>
      </c>
      <c r="H67" s="25">
        <v>0.3</v>
      </c>
      <c r="I67" s="50">
        <v>0.15</v>
      </c>
      <c r="L67" s="19"/>
      <c r="N67" s="14" t="b">
        <v>1</v>
      </c>
      <c r="O67" s="14" t="b">
        <v>1</v>
      </c>
      <c r="P67" s="14" t="b">
        <v>1</v>
      </c>
      <c r="Q67" s="14" t="b">
        <v>1</v>
      </c>
      <c r="R67" s="14" t="e">
        <v>#REF!</v>
      </c>
      <c r="S67" s="14" t="e">
        <v>#REF!</v>
      </c>
      <c r="T67" s="14" t="e">
        <v>#REF!</v>
      </c>
      <c r="U67" s="14" t="e">
        <v>#REF!</v>
      </c>
      <c r="V67" s="14" t="e">
        <v>#REF!</v>
      </c>
      <c r="W67" s="14" t="e">
        <v>#REF!</v>
      </c>
      <c r="X67" s="14" t="e">
        <v>#REF!</v>
      </c>
      <c r="Y67" s="14" t="e">
        <v>#REF!</v>
      </c>
      <c r="Z67" s="14" t="b">
        <v>0</v>
      </c>
      <c r="AA67" s="14" t="e">
        <v>#REF!</v>
      </c>
    </row>
    <row r="68" spans="1:27" ht="12.75" customHeight="1" x14ac:dyDescent="0.25">
      <c r="C68" s="10" t="s">
        <v>74</v>
      </c>
      <c r="D68" s="23"/>
      <c r="E68" s="24"/>
      <c r="F68" s="25"/>
      <c r="G68" s="25"/>
      <c r="H68" s="25"/>
      <c r="I68" s="50"/>
      <c r="L68" s="19"/>
    </row>
    <row r="69" spans="1:27" ht="12.75" customHeight="1" x14ac:dyDescent="0.25">
      <c r="A69" s="13">
        <v>14</v>
      </c>
      <c r="C69" s="3" t="s">
        <v>22</v>
      </c>
      <c r="D69" s="20">
        <v>563</v>
      </c>
      <c r="E69" s="24">
        <v>0.45</v>
      </c>
      <c r="F69" s="25">
        <v>0.17</v>
      </c>
      <c r="G69" s="25">
        <v>0.44</v>
      </c>
      <c r="H69" s="25">
        <v>0.26</v>
      </c>
      <c r="I69" s="50">
        <v>0.26</v>
      </c>
      <c r="L69" s="19"/>
      <c r="N69" s="14" t="b">
        <v>0</v>
      </c>
      <c r="O69" s="14" t="b">
        <v>0</v>
      </c>
      <c r="P69" s="14" t="b">
        <v>0</v>
      </c>
      <c r="Q69" s="14" t="b">
        <v>0</v>
      </c>
      <c r="R69" s="14" t="e">
        <v>#REF!</v>
      </c>
      <c r="S69" s="14" t="e">
        <v>#REF!</v>
      </c>
      <c r="T69" s="14" t="e">
        <v>#REF!</v>
      </c>
      <c r="U69" s="14" t="e">
        <v>#REF!</v>
      </c>
      <c r="V69" s="14" t="e">
        <v>#REF!</v>
      </c>
      <c r="W69" s="14" t="e">
        <v>#REF!</v>
      </c>
      <c r="X69" s="14" t="e">
        <v>#REF!</v>
      </c>
      <c r="Y69" s="14" t="e">
        <v>#REF!</v>
      </c>
      <c r="Z69" s="14" t="b">
        <v>1</v>
      </c>
      <c r="AA69" s="14" t="e">
        <v>#REF!</v>
      </c>
    </row>
    <row r="70" spans="1:27" ht="12.75" customHeight="1" x14ac:dyDescent="0.25">
      <c r="A70" s="13">
        <v>14</v>
      </c>
      <c r="C70" s="3" t="s">
        <v>12</v>
      </c>
      <c r="D70" s="20">
        <v>1614</v>
      </c>
      <c r="E70" s="24">
        <v>0.49</v>
      </c>
      <c r="F70" s="25">
        <v>0.21</v>
      </c>
      <c r="G70" s="25">
        <v>0.57999999999999996</v>
      </c>
      <c r="H70" s="25">
        <v>0.28000000000000003</v>
      </c>
      <c r="I70" s="50">
        <v>0.16</v>
      </c>
      <c r="L70" s="19"/>
      <c r="N70" s="14" t="b">
        <v>0</v>
      </c>
      <c r="O70" s="14" t="b">
        <v>0</v>
      </c>
      <c r="P70" s="14" t="b">
        <v>1</v>
      </c>
      <c r="Q70" s="14" t="b">
        <v>0</v>
      </c>
      <c r="R70" s="14" t="e">
        <v>#REF!</v>
      </c>
      <c r="S70" s="14" t="e">
        <v>#REF!</v>
      </c>
      <c r="T70" s="14" t="e">
        <v>#REF!</v>
      </c>
      <c r="U70" s="14" t="e">
        <v>#REF!</v>
      </c>
      <c r="V70" s="14" t="e">
        <v>#REF!</v>
      </c>
      <c r="W70" s="14" t="e">
        <v>#REF!</v>
      </c>
      <c r="X70" s="14" t="e">
        <v>#REF!</v>
      </c>
      <c r="Y70" s="14" t="e">
        <v>#REF!</v>
      </c>
      <c r="Z70" s="14" t="b">
        <v>0</v>
      </c>
      <c r="AA70" s="14" t="e">
        <v>#REF!</v>
      </c>
    </row>
    <row r="71" spans="1:27" ht="12.75" customHeight="1" x14ac:dyDescent="0.25">
      <c r="C71" s="10" t="s">
        <v>75</v>
      </c>
      <c r="D71" s="23"/>
      <c r="E71" s="24"/>
      <c r="F71" s="25"/>
      <c r="G71" s="25"/>
      <c r="H71" s="25"/>
      <c r="I71" s="50"/>
      <c r="L71" s="19"/>
    </row>
    <row r="72" spans="1:27" ht="12.75" customHeight="1" x14ac:dyDescent="0.25">
      <c r="A72" s="13">
        <v>15</v>
      </c>
      <c r="C72" s="3" t="s">
        <v>76</v>
      </c>
      <c r="D72" s="20">
        <v>231</v>
      </c>
      <c r="E72" s="24">
        <v>0.34</v>
      </c>
      <c r="F72" s="25">
        <v>0.19</v>
      </c>
      <c r="G72" s="25">
        <v>0.36</v>
      </c>
      <c r="H72" s="25">
        <v>0.24</v>
      </c>
      <c r="I72" s="50">
        <v>0.28999999999999998</v>
      </c>
      <c r="L72" s="19"/>
      <c r="N72" s="14" t="b">
        <v>0</v>
      </c>
      <c r="O72" s="14" t="b">
        <v>0</v>
      </c>
      <c r="P72" s="14" t="b">
        <v>0</v>
      </c>
      <c r="Q72" s="14" t="b">
        <v>0</v>
      </c>
      <c r="R72" s="14" t="e">
        <v>#REF!</v>
      </c>
      <c r="S72" s="14" t="e">
        <v>#REF!</v>
      </c>
      <c r="T72" s="14" t="e">
        <v>#REF!</v>
      </c>
      <c r="U72" s="14" t="e">
        <v>#REF!</v>
      </c>
      <c r="V72" s="14" t="e">
        <v>#REF!</v>
      </c>
      <c r="W72" s="14" t="e">
        <v>#REF!</v>
      </c>
      <c r="X72" s="14" t="e">
        <v>#REF!</v>
      </c>
      <c r="Y72" s="14" t="e">
        <v>#REF!</v>
      </c>
      <c r="Z72" s="14" t="b">
        <v>1</v>
      </c>
      <c r="AA72" s="14" t="e">
        <v>#REF!</v>
      </c>
    </row>
    <row r="73" spans="1:27" ht="12.75" customHeight="1" x14ac:dyDescent="0.25">
      <c r="A73" s="13">
        <v>15</v>
      </c>
      <c r="C73" s="3" t="s">
        <v>77</v>
      </c>
      <c r="D73" s="20">
        <v>762</v>
      </c>
      <c r="E73" s="24">
        <v>0.4</v>
      </c>
      <c r="F73" s="25">
        <v>0.17</v>
      </c>
      <c r="G73" s="25">
        <v>0.48</v>
      </c>
      <c r="H73" s="25">
        <v>0.25</v>
      </c>
      <c r="I73" s="50">
        <v>0.22</v>
      </c>
      <c r="L73" s="19"/>
      <c r="N73" s="14" t="b">
        <v>0</v>
      </c>
      <c r="O73" s="14" t="b">
        <v>0</v>
      </c>
      <c r="P73" s="14" t="b">
        <v>1</v>
      </c>
      <c r="Q73" s="14" t="b">
        <v>0</v>
      </c>
      <c r="R73" s="14" t="e">
        <v>#REF!</v>
      </c>
      <c r="S73" s="14" t="e">
        <v>#REF!</v>
      </c>
      <c r="T73" s="14" t="e">
        <v>#REF!</v>
      </c>
      <c r="U73" s="14" t="e">
        <v>#REF!</v>
      </c>
      <c r="V73" s="14" t="e">
        <v>#REF!</v>
      </c>
      <c r="W73" s="14" t="e">
        <v>#REF!</v>
      </c>
      <c r="X73" s="14" t="e">
        <v>#REF!</v>
      </c>
      <c r="Y73" s="14" t="e">
        <v>#REF!</v>
      </c>
      <c r="Z73" s="14" t="b">
        <v>1</v>
      </c>
      <c r="AA73" s="14" t="e">
        <v>#REF!</v>
      </c>
    </row>
    <row r="74" spans="1:27" ht="12.75" customHeight="1" x14ac:dyDescent="0.25">
      <c r="A74" s="13">
        <v>15</v>
      </c>
      <c r="C74" s="3" t="s">
        <v>78</v>
      </c>
      <c r="D74" s="20">
        <v>1164</v>
      </c>
      <c r="E74" s="24">
        <v>0.56000000000000005</v>
      </c>
      <c r="F74" s="25">
        <v>0.23</v>
      </c>
      <c r="G74" s="25">
        <v>0.62</v>
      </c>
      <c r="H74" s="25">
        <v>0.3</v>
      </c>
      <c r="I74" s="50">
        <v>0.14000000000000001</v>
      </c>
      <c r="L74" s="19"/>
      <c r="N74" s="14" t="b">
        <v>1</v>
      </c>
      <c r="O74" s="14" t="b">
        <v>0</v>
      </c>
      <c r="P74" s="14" t="b">
        <v>1</v>
      </c>
      <c r="Q74" s="14" t="b">
        <v>0</v>
      </c>
      <c r="R74" s="14" t="e">
        <v>#REF!</v>
      </c>
      <c r="S74" s="14" t="e">
        <v>#REF!</v>
      </c>
      <c r="T74" s="14" t="e">
        <v>#REF!</v>
      </c>
      <c r="U74" s="14" t="e">
        <v>#REF!</v>
      </c>
      <c r="V74" s="14" t="e">
        <v>#REF!</v>
      </c>
      <c r="W74" s="14" t="e">
        <v>#REF!</v>
      </c>
      <c r="X74" s="14" t="e">
        <v>#REF!</v>
      </c>
      <c r="Y74" s="14" t="e">
        <v>#REF!</v>
      </c>
      <c r="Z74" s="14" t="b">
        <v>0</v>
      </c>
      <c r="AA74" s="14" t="e">
        <v>#REF!</v>
      </c>
    </row>
    <row r="75" spans="1:27" ht="12.75" customHeight="1" x14ac:dyDescent="0.25">
      <c r="C75" s="10" t="s">
        <v>81</v>
      </c>
      <c r="D75" s="23"/>
      <c r="E75" s="24"/>
      <c r="F75" s="25"/>
      <c r="G75" s="25"/>
      <c r="H75" s="25"/>
      <c r="I75" s="50"/>
      <c r="L75" s="19"/>
    </row>
    <row r="76" spans="1:27" ht="12.75" customHeight="1" x14ac:dyDescent="0.25">
      <c r="A76" s="13">
        <v>16</v>
      </c>
      <c r="C76" s="3" t="s">
        <v>76</v>
      </c>
      <c r="D76" s="20">
        <v>94</v>
      </c>
      <c r="E76" s="24">
        <v>0.36</v>
      </c>
      <c r="F76" s="25">
        <v>0.17</v>
      </c>
      <c r="G76" s="25">
        <v>0.41</v>
      </c>
      <c r="H76" s="25">
        <v>0.2</v>
      </c>
      <c r="I76" s="50">
        <v>0.3</v>
      </c>
      <c r="L76" s="19"/>
      <c r="N76" s="14" t="b">
        <v>0</v>
      </c>
      <c r="O76" s="14" t="b">
        <v>0</v>
      </c>
      <c r="P76" s="14" t="b">
        <v>0</v>
      </c>
      <c r="Q76" s="14" t="b">
        <v>0</v>
      </c>
      <c r="R76" s="14" t="e">
        <v>#REF!</v>
      </c>
      <c r="S76" s="14" t="e">
        <v>#REF!</v>
      </c>
      <c r="T76" s="14" t="e">
        <v>#REF!</v>
      </c>
      <c r="U76" s="14" t="e">
        <v>#REF!</v>
      </c>
      <c r="V76" s="14" t="e">
        <v>#REF!</v>
      </c>
      <c r="W76" s="14" t="e">
        <v>#REF!</v>
      </c>
      <c r="X76" s="14" t="e">
        <v>#REF!</v>
      </c>
      <c r="Y76" s="14" t="e">
        <v>#REF!</v>
      </c>
      <c r="Z76" s="14" t="b">
        <v>1</v>
      </c>
      <c r="AA76" s="14" t="e">
        <v>#REF!</v>
      </c>
    </row>
    <row r="77" spans="1:27" ht="12.75" customHeight="1" x14ac:dyDescent="0.25">
      <c r="A77" s="13">
        <v>16</v>
      </c>
      <c r="C77" s="3" t="s">
        <v>79</v>
      </c>
      <c r="D77" s="20">
        <v>195</v>
      </c>
      <c r="E77" s="24">
        <v>0.5</v>
      </c>
      <c r="F77" s="25">
        <v>0.19</v>
      </c>
      <c r="G77" s="25">
        <v>0.55000000000000004</v>
      </c>
      <c r="H77" s="25">
        <v>0.23</v>
      </c>
      <c r="I77" s="50">
        <v>0.14000000000000001</v>
      </c>
      <c r="L77" s="19"/>
      <c r="N77" s="14" t="b">
        <v>1</v>
      </c>
      <c r="O77" s="14" t="b">
        <v>0</v>
      </c>
      <c r="P77" s="14" t="b">
        <v>1</v>
      </c>
      <c r="Q77" s="14" t="b">
        <v>0</v>
      </c>
      <c r="R77" s="14" t="e">
        <v>#REF!</v>
      </c>
      <c r="S77" s="14" t="e">
        <v>#REF!</v>
      </c>
      <c r="T77" s="14" t="e">
        <v>#REF!</v>
      </c>
      <c r="U77" s="14" t="e">
        <v>#REF!</v>
      </c>
      <c r="V77" s="14" t="e">
        <v>#REF!</v>
      </c>
      <c r="W77" s="14" t="e">
        <v>#REF!</v>
      </c>
      <c r="X77" s="14" t="e">
        <v>#REF!</v>
      </c>
      <c r="Y77" s="14" t="e">
        <v>#REF!</v>
      </c>
      <c r="Z77" s="14" t="b">
        <v>0</v>
      </c>
      <c r="AA77" s="14" t="e">
        <v>#REF!</v>
      </c>
    </row>
    <row r="78" spans="1:27" ht="12.75" customHeight="1" x14ac:dyDescent="0.25">
      <c r="A78" s="13">
        <v>16</v>
      </c>
      <c r="C78" s="3" t="s">
        <v>78</v>
      </c>
      <c r="D78" s="20">
        <v>1635</v>
      </c>
      <c r="E78" s="24">
        <v>0.5</v>
      </c>
      <c r="F78" s="25">
        <v>0.21</v>
      </c>
      <c r="G78" s="25">
        <v>0.55000000000000004</v>
      </c>
      <c r="H78" s="25">
        <v>0.3</v>
      </c>
      <c r="I78" s="50">
        <v>0.18</v>
      </c>
      <c r="L78" s="19"/>
      <c r="N78" s="14" t="b">
        <v>1</v>
      </c>
      <c r="O78" s="14" t="b">
        <v>0</v>
      </c>
      <c r="P78" s="14" t="b">
        <v>1</v>
      </c>
      <c r="Q78" s="14" t="b">
        <v>1</v>
      </c>
      <c r="R78" s="14" t="e">
        <v>#REF!</v>
      </c>
      <c r="S78" s="14" t="e">
        <v>#REF!</v>
      </c>
      <c r="T78" s="14" t="e">
        <v>#REF!</v>
      </c>
      <c r="U78" s="14" t="e">
        <v>#REF!</v>
      </c>
      <c r="V78" s="14" t="e">
        <v>#REF!</v>
      </c>
      <c r="W78" s="14" t="e">
        <v>#REF!</v>
      </c>
      <c r="X78" s="14" t="e">
        <v>#REF!</v>
      </c>
      <c r="Y78" s="14" t="e">
        <v>#REF!</v>
      </c>
      <c r="Z78" s="14" t="b">
        <v>0</v>
      </c>
      <c r="AA78" s="14" t="e">
        <v>#REF!</v>
      </c>
    </row>
    <row r="79" spans="1:27" ht="12.75" customHeight="1" x14ac:dyDescent="0.25">
      <c r="A79" s="13">
        <v>16</v>
      </c>
      <c r="C79" s="3" t="s">
        <v>80</v>
      </c>
      <c r="D79" s="20">
        <v>253</v>
      </c>
      <c r="E79" s="24">
        <v>0.38</v>
      </c>
      <c r="F79" s="25">
        <v>0.17</v>
      </c>
      <c r="G79" s="25">
        <v>0.54</v>
      </c>
      <c r="H79" s="25">
        <v>0.19</v>
      </c>
      <c r="I79" s="50">
        <v>0.25</v>
      </c>
      <c r="L79" s="19"/>
      <c r="N79" s="14" t="b">
        <v>0</v>
      </c>
      <c r="O79" s="14" t="b">
        <v>0</v>
      </c>
      <c r="P79" s="14" t="b">
        <v>1</v>
      </c>
      <c r="Q79" s="14" t="b">
        <v>0</v>
      </c>
      <c r="R79" s="14" t="e">
        <v>#REF!</v>
      </c>
      <c r="S79" s="14" t="e">
        <v>#REF!</v>
      </c>
      <c r="T79" s="14" t="e">
        <v>#REF!</v>
      </c>
      <c r="U79" s="14" t="e">
        <v>#REF!</v>
      </c>
      <c r="V79" s="14" t="e">
        <v>#REF!</v>
      </c>
      <c r="W79" s="14" t="e">
        <v>#REF!</v>
      </c>
      <c r="X79" s="14" t="e">
        <v>#REF!</v>
      </c>
      <c r="Y79" s="14" t="e">
        <v>#REF!</v>
      </c>
      <c r="Z79" s="14" t="b">
        <v>1</v>
      </c>
      <c r="AA79" s="14" t="e">
        <v>#REF!</v>
      </c>
    </row>
    <row r="80" spans="1:27" ht="12.75" customHeight="1" x14ac:dyDescent="0.25">
      <c r="C80" s="10" t="s">
        <v>82</v>
      </c>
      <c r="D80" s="23"/>
      <c r="E80" s="24"/>
      <c r="F80" s="25"/>
      <c r="G80" s="25"/>
      <c r="H80" s="25"/>
      <c r="I80" s="50"/>
      <c r="L80" s="19"/>
    </row>
    <row r="81" spans="1:27" ht="12.75" customHeight="1" x14ac:dyDescent="0.25">
      <c r="A81" s="13">
        <v>17</v>
      </c>
      <c r="C81" s="3" t="s">
        <v>70</v>
      </c>
      <c r="D81" s="20">
        <v>106</v>
      </c>
      <c r="E81" s="24">
        <v>0.41</v>
      </c>
      <c r="F81" s="25">
        <v>0.17</v>
      </c>
      <c r="G81" s="25">
        <v>0.4</v>
      </c>
      <c r="H81" s="25">
        <v>0.15</v>
      </c>
      <c r="I81" s="50">
        <v>0.34</v>
      </c>
      <c r="L81" s="19"/>
      <c r="N81" s="14" t="b">
        <v>1</v>
      </c>
      <c r="O81" s="14" t="b">
        <v>0</v>
      </c>
      <c r="P81" s="14" t="b">
        <v>1</v>
      </c>
      <c r="Q81" s="14" t="b">
        <v>0</v>
      </c>
      <c r="R81" s="14" t="e">
        <v>#REF!</v>
      </c>
      <c r="S81" s="14" t="e">
        <v>#REF!</v>
      </c>
      <c r="T81" s="14" t="e">
        <v>#REF!</v>
      </c>
      <c r="U81" s="14" t="e">
        <v>#REF!</v>
      </c>
      <c r="V81" s="14" t="e">
        <v>#REF!</v>
      </c>
      <c r="W81" s="14" t="e">
        <v>#REF!</v>
      </c>
      <c r="X81" s="14" t="e">
        <v>#REF!</v>
      </c>
      <c r="Y81" s="14" t="e">
        <v>#REF!</v>
      </c>
      <c r="Z81" s="14" t="b">
        <v>1</v>
      </c>
      <c r="AA81" s="14" t="e">
        <v>#REF!</v>
      </c>
    </row>
    <row r="82" spans="1:27" ht="12.75" customHeight="1" x14ac:dyDescent="0.25">
      <c r="A82" s="13">
        <v>17</v>
      </c>
      <c r="C82" s="3" t="s">
        <v>71</v>
      </c>
      <c r="D82" s="20">
        <v>696</v>
      </c>
      <c r="E82" s="24">
        <v>0.48</v>
      </c>
      <c r="F82" s="25">
        <v>0.19</v>
      </c>
      <c r="G82" s="25">
        <v>0.49</v>
      </c>
      <c r="H82" s="25">
        <v>0.26</v>
      </c>
      <c r="I82" s="50">
        <v>0.22</v>
      </c>
      <c r="L82" s="19"/>
      <c r="N82" s="14" t="b">
        <v>1</v>
      </c>
      <c r="O82" s="14" t="b">
        <v>0</v>
      </c>
      <c r="P82" s="14" t="b">
        <v>1</v>
      </c>
      <c r="Q82" s="14" t="b">
        <v>1</v>
      </c>
      <c r="R82" s="14" t="e">
        <v>#REF!</v>
      </c>
      <c r="S82" s="14" t="e">
        <v>#REF!</v>
      </c>
      <c r="T82" s="14" t="e">
        <v>#REF!</v>
      </c>
      <c r="U82" s="14" t="e">
        <v>#REF!</v>
      </c>
      <c r="V82" s="14" t="e">
        <v>#REF!</v>
      </c>
      <c r="W82" s="14" t="e">
        <v>#REF!</v>
      </c>
      <c r="X82" s="14" t="e">
        <v>#REF!</v>
      </c>
      <c r="Y82" s="14" t="e">
        <v>#REF!</v>
      </c>
      <c r="Z82" s="14" t="b">
        <v>1</v>
      </c>
      <c r="AA82" s="14" t="e">
        <v>#REF!</v>
      </c>
    </row>
    <row r="83" spans="1:27" ht="12.75" customHeight="1" x14ac:dyDescent="0.25">
      <c r="A83" s="13">
        <v>17</v>
      </c>
      <c r="C83" s="3" t="s">
        <v>72</v>
      </c>
      <c r="D83" s="20">
        <v>1375</v>
      </c>
      <c r="E83" s="24">
        <v>0.49</v>
      </c>
      <c r="F83" s="25">
        <v>0.22</v>
      </c>
      <c r="G83" s="25">
        <v>0.57999999999999996</v>
      </c>
      <c r="H83" s="25">
        <v>0.3</v>
      </c>
      <c r="I83" s="50">
        <v>0.16</v>
      </c>
      <c r="L83" s="19"/>
      <c r="N83" s="14" t="b">
        <v>1</v>
      </c>
      <c r="O83" s="14" t="b">
        <v>1</v>
      </c>
      <c r="P83" s="14" t="b">
        <v>1</v>
      </c>
      <c r="Q83" s="14" t="b">
        <v>1</v>
      </c>
      <c r="R83" s="14" t="e">
        <v>#REF!</v>
      </c>
      <c r="S83" s="14" t="e">
        <v>#REF!</v>
      </c>
      <c r="T83" s="14" t="e">
        <v>#REF!</v>
      </c>
      <c r="U83" s="14" t="e">
        <v>#REF!</v>
      </c>
      <c r="V83" s="14" t="e">
        <v>#REF!</v>
      </c>
      <c r="W83" s="14" t="e">
        <v>#REF!</v>
      </c>
      <c r="X83" s="14" t="e">
        <v>#REF!</v>
      </c>
      <c r="Y83" s="14" t="e">
        <v>#REF!</v>
      </c>
      <c r="Z83" s="14" t="b">
        <v>0</v>
      </c>
      <c r="AA83" s="14" t="e">
        <v>#REF!</v>
      </c>
    </row>
    <row r="84" spans="1:27" ht="12.75" customHeight="1" x14ac:dyDescent="0.25">
      <c r="C84" s="10" t="s">
        <v>86</v>
      </c>
      <c r="D84" s="23"/>
      <c r="E84" s="24"/>
      <c r="F84" s="25"/>
      <c r="G84" s="25"/>
      <c r="H84" s="25"/>
      <c r="I84" s="50"/>
      <c r="L84" s="19"/>
    </row>
    <row r="85" spans="1:27" ht="12.75" customHeight="1" x14ac:dyDescent="0.25">
      <c r="A85" s="13">
        <v>17</v>
      </c>
      <c r="C85" s="3" t="s">
        <v>70</v>
      </c>
      <c r="D85" s="20">
        <v>683</v>
      </c>
      <c r="E85" s="24">
        <v>0.45</v>
      </c>
      <c r="F85" s="25">
        <v>0.21</v>
      </c>
      <c r="G85" s="25">
        <v>0.54</v>
      </c>
      <c r="H85" s="25">
        <v>0.26</v>
      </c>
      <c r="I85" s="50">
        <v>0.17</v>
      </c>
      <c r="L85" s="19"/>
      <c r="N85" s="14" t="b">
        <v>1</v>
      </c>
      <c r="O85" s="14" t="b">
        <v>1</v>
      </c>
      <c r="P85" s="14" t="b">
        <v>1</v>
      </c>
      <c r="Q85" s="14" t="b">
        <v>1</v>
      </c>
      <c r="R85" s="14" t="e">
        <v>#REF!</v>
      </c>
      <c r="S85" s="14" t="e">
        <v>#REF!</v>
      </c>
      <c r="T85" s="14" t="e">
        <v>#REF!</v>
      </c>
      <c r="U85" s="14" t="e">
        <v>#REF!</v>
      </c>
      <c r="V85" s="14" t="e">
        <v>#REF!</v>
      </c>
      <c r="W85" s="14" t="e">
        <v>#REF!</v>
      </c>
      <c r="X85" s="14" t="e">
        <v>#REF!</v>
      </c>
      <c r="Y85" s="14" t="e">
        <v>#REF!</v>
      </c>
      <c r="Z85" s="14" t="b">
        <v>0</v>
      </c>
      <c r="AA85" s="14" t="e">
        <v>#REF!</v>
      </c>
    </row>
    <row r="86" spans="1:27" ht="12.75" customHeight="1" x14ac:dyDescent="0.25">
      <c r="A86" s="13">
        <v>17</v>
      </c>
      <c r="C86" s="3" t="s">
        <v>71</v>
      </c>
      <c r="D86" s="20">
        <v>831</v>
      </c>
      <c r="E86" s="24">
        <v>0.5</v>
      </c>
      <c r="F86" s="25">
        <v>0.2</v>
      </c>
      <c r="G86" s="25">
        <v>0.56999999999999995</v>
      </c>
      <c r="H86" s="25">
        <v>0.28999999999999998</v>
      </c>
      <c r="I86" s="50">
        <v>0.18</v>
      </c>
      <c r="L86" s="19"/>
      <c r="N86" s="14" t="b">
        <v>1</v>
      </c>
      <c r="O86" s="14" t="b">
        <v>1</v>
      </c>
      <c r="P86" s="14" t="b">
        <v>1</v>
      </c>
      <c r="Q86" s="14" t="b">
        <v>1</v>
      </c>
      <c r="R86" s="14" t="e">
        <v>#REF!</v>
      </c>
      <c r="S86" s="14" t="e">
        <v>#REF!</v>
      </c>
      <c r="T86" s="14" t="e">
        <v>#REF!</v>
      </c>
      <c r="U86" s="14" t="e">
        <v>#REF!</v>
      </c>
      <c r="V86" s="14" t="e">
        <v>#REF!</v>
      </c>
      <c r="W86" s="14" t="e">
        <v>#REF!</v>
      </c>
      <c r="X86" s="14" t="e">
        <v>#REF!</v>
      </c>
      <c r="Y86" s="14" t="e">
        <v>#REF!</v>
      </c>
      <c r="Z86" s="14" t="b">
        <v>0</v>
      </c>
      <c r="AA86" s="14" t="e">
        <v>#REF!</v>
      </c>
    </row>
    <row r="87" spans="1:27" ht="12.75" customHeight="1" x14ac:dyDescent="0.25">
      <c r="A87" s="13">
        <v>17</v>
      </c>
      <c r="C87" s="3" t="s">
        <v>72</v>
      </c>
      <c r="D87" s="20">
        <v>600</v>
      </c>
      <c r="E87" s="24">
        <v>0.51</v>
      </c>
      <c r="F87" s="25">
        <v>0.21</v>
      </c>
      <c r="G87" s="25">
        <v>0.52</v>
      </c>
      <c r="H87" s="25">
        <v>0.28000000000000003</v>
      </c>
      <c r="I87" s="50">
        <v>0.21</v>
      </c>
      <c r="L87" s="19"/>
      <c r="N87" s="14" t="b">
        <v>1</v>
      </c>
      <c r="O87" s="14" t="b">
        <v>1</v>
      </c>
      <c r="P87" s="14" t="b">
        <v>1</v>
      </c>
      <c r="Q87" s="14" t="b">
        <v>1</v>
      </c>
      <c r="R87" s="14" t="e">
        <v>#REF!</v>
      </c>
      <c r="S87" s="14" t="e">
        <v>#REF!</v>
      </c>
      <c r="T87" s="14" t="e">
        <v>#REF!</v>
      </c>
      <c r="U87" s="14" t="e">
        <v>#REF!</v>
      </c>
      <c r="V87" s="14" t="e">
        <v>#REF!</v>
      </c>
      <c r="W87" s="14" t="e">
        <v>#REF!</v>
      </c>
      <c r="X87" s="14" t="e">
        <v>#REF!</v>
      </c>
      <c r="Y87" s="14" t="e">
        <v>#REF!</v>
      </c>
      <c r="Z87" s="14" t="b">
        <v>0</v>
      </c>
      <c r="AA87" s="14" t="e">
        <v>#REF!</v>
      </c>
    </row>
    <row r="88" spans="1:27" ht="12.75" customHeight="1" x14ac:dyDescent="0.25">
      <c r="A88" s="13">
        <v>17</v>
      </c>
      <c r="C88" s="3" t="s">
        <v>83</v>
      </c>
      <c r="D88" s="20">
        <v>63</v>
      </c>
      <c r="E88" s="24">
        <v>0.33</v>
      </c>
      <c r="F88" s="25">
        <v>0.22</v>
      </c>
      <c r="G88" s="25">
        <v>0.37</v>
      </c>
      <c r="H88" s="25">
        <v>0.32</v>
      </c>
      <c r="I88" s="50">
        <v>0.3</v>
      </c>
      <c r="L88" s="19"/>
      <c r="N88" s="14" t="b">
        <v>0</v>
      </c>
      <c r="O88" s="14" t="b">
        <v>1</v>
      </c>
      <c r="P88" s="14" t="b">
        <v>0</v>
      </c>
      <c r="Q88" s="14" t="b">
        <v>1</v>
      </c>
      <c r="R88" s="14" t="e">
        <v>#REF!</v>
      </c>
      <c r="S88" s="14" t="e">
        <v>#REF!</v>
      </c>
      <c r="T88" s="14" t="e">
        <v>#REF!</v>
      </c>
      <c r="U88" s="14" t="e">
        <v>#REF!</v>
      </c>
      <c r="V88" s="14" t="e">
        <v>#REF!</v>
      </c>
      <c r="W88" s="14" t="e">
        <v>#REF!</v>
      </c>
      <c r="X88" s="14" t="e">
        <v>#REF!</v>
      </c>
      <c r="Y88" s="14" t="e">
        <v>#REF!</v>
      </c>
      <c r="Z88" s="14" t="b">
        <v>1</v>
      </c>
      <c r="AA88" s="14" t="e">
        <v>#REF!</v>
      </c>
    </row>
    <row r="89" spans="1:27" ht="12.75" customHeight="1" x14ac:dyDescent="0.25">
      <c r="C89" s="10" t="s">
        <v>85</v>
      </c>
      <c r="D89" s="23"/>
      <c r="E89" s="24"/>
      <c r="F89" s="25"/>
      <c r="G89" s="25"/>
      <c r="H89" s="25"/>
      <c r="I89" s="50"/>
      <c r="L89" s="19"/>
    </row>
    <row r="90" spans="1:27" ht="12.75" customHeight="1" x14ac:dyDescent="0.25">
      <c r="A90" s="13">
        <v>17</v>
      </c>
      <c r="C90" s="3" t="s">
        <v>70</v>
      </c>
      <c r="D90" s="20">
        <v>120</v>
      </c>
      <c r="E90" s="24">
        <v>0.33</v>
      </c>
      <c r="F90" s="25">
        <v>0.13</v>
      </c>
      <c r="G90" s="25">
        <v>0.31</v>
      </c>
      <c r="H90" s="25">
        <v>0.2</v>
      </c>
      <c r="I90" s="50">
        <v>0.39</v>
      </c>
      <c r="L90" s="19"/>
      <c r="N90" s="14" t="b">
        <v>0</v>
      </c>
      <c r="O90" s="14" t="b">
        <v>0</v>
      </c>
      <c r="P90" s="14" t="b">
        <v>0</v>
      </c>
      <c r="Q90" s="14" t="b">
        <v>0</v>
      </c>
      <c r="R90" s="14" t="e">
        <v>#REF!</v>
      </c>
      <c r="S90" s="14" t="e">
        <v>#REF!</v>
      </c>
      <c r="T90" s="14" t="e">
        <v>#REF!</v>
      </c>
      <c r="U90" s="14" t="e">
        <v>#REF!</v>
      </c>
      <c r="V90" s="14" t="e">
        <v>#REF!</v>
      </c>
      <c r="W90" s="14" t="e">
        <v>#REF!</v>
      </c>
      <c r="X90" s="14" t="e">
        <v>#REF!</v>
      </c>
      <c r="Y90" s="14" t="e">
        <v>#REF!</v>
      </c>
      <c r="Z90" s="14" t="b">
        <v>1</v>
      </c>
      <c r="AA90" s="14" t="e">
        <v>#REF!</v>
      </c>
    </row>
    <row r="91" spans="1:27" ht="12.75" customHeight="1" x14ac:dyDescent="0.25">
      <c r="A91" s="13">
        <v>17</v>
      </c>
      <c r="C91" s="3" t="s">
        <v>71</v>
      </c>
      <c r="D91" s="20">
        <v>802</v>
      </c>
      <c r="E91" s="24">
        <v>0.48</v>
      </c>
      <c r="F91" s="25">
        <v>0.18</v>
      </c>
      <c r="G91" s="25">
        <v>0.51</v>
      </c>
      <c r="H91" s="25">
        <v>0.25</v>
      </c>
      <c r="I91" s="50">
        <v>0.2</v>
      </c>
      <c r="L91" s="19"/>
      <c r="N91" s="14" t="b">
        <v>1</v>
      </c>
      <c r="O91" s="14" t="b">
        <v>0</v>
      </c>
      <c r="P91" s="14" t="b">
        <v>1</v>
      </c>
      <c r="Q91" s="14" t="b">
        <v>1</v>
      </c>
      <c r="R91" s="14" t="e">
        <v>#REF!</v>
      </c>
      <c r="S91" s="14" t="e">
        <v>#REF!</v>
      </c>
      <c r="T91" s="14" t="e">
        <v>#REF!</v>
      </c>
      <c r="U91" s="14" t="e">
        <v>#REF!</v>
      </c>
      <c r="V91" s="14" t="e">
        <v>#REF!</v>
      </c>
      <c r="W91" s="14" t="e">
        <v>#REF!</v>
      </c>
      <c r="X91" s="14" t="e">
        <v>#REF!</v>
      </c>
      <c r="Y91" s="14" t="e">
        <v>#REF!</v>
      </c>
      <c r="Z91" s="14" t="b">
        <v>0</v>
      </c>
      <c r="AA91" s="14" t="e">
        <v>#REF!</v>
      </c>
    </row>
    <row r="92" spans="1:27" ht="12.75" customHeight="1" x14ac:dyDescent="0.25">
      <c r="A92" s="13">
        <v>17</v>
      </c>
      <c r="C92" s="3" t="s">
        <v>72</v>
      </c>
      <c r="D92" s="20">
        <v>1255</v>
      </c>
      <c r="E92" s="24">
        <v>0.49</v>
      </c>
      <c r="F92" s="25">
        <v>0.23</v>
      </c>
      <c r="G92" s="25">
        <v>0.59</v>
      </c>
      <c r="H92" s="25">
        <v>0.3</v>
      </c>
      <c r="I92" s="50">
        <v>0.16</v>
      </c>
      <c r="L92" s="19"/>
      <c r="N92" s="14" t="b">
        <v>1</v>
      </c>
      <c r="O92" s="14" t="b">
        <v>1</v>
      </c>
      <c r="P92" s="14" t="b">
        <v>1</v>
      </c>
      <c r="Q92" s="14" t="b">
        <v>1</v>
      </c>
      <c r="R92" s="14" t="e">
        <v>#REF!</v>
      </c>
      <c r="S92" s="14" t="e">
        <v>#REF!</v>
      </c>
      <c r="T92" s="14" t="e">
        <v>#REF!</v>
      </c>
      <c r="U92" s="14" t="e">
        <v>#REF!</v>
      </c>
      <c r="V92" s="14" t="e">
        <v>#REF!</v>
      </c>
      <c r="W92" s="14" t="e">
        <v>#REF!</v>
      </c>
      <c r="X92" s="14" t="e">
        <v>#REF!</v>
      </c>
      <c r="Y92" s="14" t="e">
        <v>#REF!</v>
      </c>
      <c r="Z92" s="14" t="b">
        <v>0</v>
      </c>
      <c r="AA92" s="14" t="e">
        <v>#REF!</v>
      </c>
    </row>
    <row r="93" spans="1:27" ht="12.75" customHeight="1" x14ac:dyDescent="0.25">
      <c r="C93" s="10" t="s">
        <v>84</v>
      </c>
      <c r="D93" s="23"/>
      <c r="E93" s="24"/>
      <c r="F93" s="25"/>
      <c r="G93" s="25"/>
      <c r="H93" s="25"/>
      <c r="I93" s="50"/>
      <c r="L93" s="19"/>
    </row>
    <row r="94" spans="1:27" ht="12.75" customHeight="1" x14ac:dyDescent="0.25">
      <c r="A94" s="13">
        <v>17</v>
      </c>
      <c r="C94" s="3" t="s">
        <v>22</v>
      </c>
      <c r="D94" s="20">
        <v>1482</v>
      </c>
      <c r="E94" s="24">
        <v>0.47</v>
      </c>
      <c r="F94" s="25">
        <v>0.18</v>
      </c>
      <c r="G94" s="25">
        <v>0.52</v>
      </c>
      <c r="H94" s="25">
        <v>0.27</v>
      </c>
      <c r="I94" s="50">
        <v>0.21</v>
      </c>
      <c r="L94" s="19"/>
      <c r="N94" s="14" t="b">
        <v>1</v>
      </c>
      <c r="O94" s="14" t="b">
        <v>0</v>
      </c>
      <c r="P94" s="14" t="b">
        <v>1</v>
      </c>
      <c r="Q94" s="14" t="b">
        <v>1</v>
      </c>
      <c r="R94" s="14" t="e">
        <v>#REF!</v>
      </c>
      <c r="S94" s="14" t="e">
        <v>#REF!</v>
      </c>
      <c r="T94" s="14" t="e">
        <v>#REF!</v>
      </c>
      <c r="U94" s="14" t="e">
        <v>#REF!</v>
      </c>
      <c r="V94" s="14" t="e">
        <v>#REF!</v>
      </c>
      <c r="W94" s="14" t="e">
        <v>#REF!</v>
      </c>
      <c r="X94" s="14" t="e">
        <v>#REF!</v>
      </c>
      <c r="Y94" s="14" t="e">
        <v>#REF!</v>
      </c>
      <c r="Z94" s="14" t="b">
        <v>0</v>
      </c>
      <c r="AA94" s="14" t="e">
        <v>#REF!</v>
      </c>
    </row>
    <row r="95" spans="1:27" ht="12.75" customHeight="1" x14ac:dyDescent="0.25">
      <c r="A95" s="13">
        <v>17</v>
      </c>
      <c r="C95" s="3" t="s">
        <v>12</v>
      </c>
      <c r="D95" s="20">
        <v>695</v>
      </c>
      <c r="E95" s="24">
        <v>0.51</v>
      </c>
      <c r="F95" s="25">
        <v>0.25</v>
      </c>
      <c r="G95" s="25">
        <v>0.6</v>
      </c>
      <c r="H95" s="25">
        <v>0.28999999999999998</v>
      </c>
      <c r="I95" s="50">
        <v>0.15</v>
      </c>
      <c r="L95" s="19"/>
      <c r="N95" s="14" t="b">
        <v>1</v>
      </c>
      <c r="O95" s="14" t="b">
        <v>1</v>
      </c>
      <c r="P95" s="14" t="b">
        <v>1</v>
      </c>
      <c r="Q95" s="14" t="b">
        <v>1</v>
      </c>
      <c r="R95" s="14" t="e">
        <v>#REF!</v>
      </c>
      <c r="S95" s="14" t="e">
        <v>#REF!</v>
      </c>
      <c r="T95" s="14" t="e">
        <v>#REF!</v>
      </c>
      <c r="U95" s="14" t="e">
        <v>#REF!</v>
      </c>
      <c r="V95" s="14" t="e">
        <v>#REF!</v>
      </c>
      <c r="W95" s="14" t="e">
        <v>#REF!</v>
      </c>
      <c r="X95" s="14" t="e">
        <v>#REF!</v>
      </c>
      <c r="Y95" s="14" t="e">
        <v>#REF!</v>
      </c>
      <c r="Z95" s="14" t="b">
        <v>0</v>
      </c>
      <c r="AA95" s="14" t="e">
        <v>#REF!</v>
      </c>
    </row>
    <row r="96" spans="1:27" ht="12.75" customHeight="1" x14ac:dyDescent="0.25">
      <c r="C96" s="52" t="s">
        <v>89</v>
      </c>
      <c r="D96" s="23"/>
      <c r="E96" s="24"/>
      <c r="F96" s="25"/>
      <c r="G96" s="25"/>
      <c r="H96" s="25"/>
      <c r="I96" s="50"/>
      <c r="L96" s="19"/>
    </row>
    <row r="97" spans="1:38" ht="12.75" customHeight="1" x14ac:dyDescent="0.25">
      <c r="A97" s="13">
        <v>17</v>
      </c>
      <c r="C97" s="3" t="s">
        <v>22</v>
      </c>
      <c r="D97" s="20">
        <v>1177</v>
      </c>
      <c r="E97" s="24">
        <v>0.47</v>
      </c>
      <c r="F97" s="25">
        <v>0.18</v>
      </c>
      <c r="G97" s="25">
        <v>0.51</v>
      </c>
      <c r="H97" s="25">
        <v>0.27</v>
      </c>
      <c r="I97" s="50">
        <v>0.2</v>
      </c>
      <c r="L97" s="19"/>
      <c r="N97" s="14" t="b">
        <v>1</v>
      </c>
      <c r="O97" s="14" t="b">
        <v>0</v>
      </c>
      <c r="P97" s="14" t="b">
        <v>1</v>
      </c>
      <c r="Q97" s="14" t="b">
        <v>1</v>
      </c>
      <c r="R97" s="14" t="e">
        <v>#REF!</v>
      </c>
      <c r="S97" s="14" t="e">
        <v>#REF!</v>
      </c>
      <c r="T97" s="14" t="e">
        <v>#REF!</v>
      </c>
      <c r="U97" s="14" t="e">
        <v>#REF!</v>
      </c>
      <c r="V97" s="14" t="e">
        <v>#REF!</v>
      </c>
      <c r="W97" s="14" t="e">
        <v>#REF!</v>
      </c>
      <c r="X97" s="14" t="e">
        <v>#REF!</v>
      </c>
      <c r="Y97" s="14" t="e">
        <v>#REF!</v>
      </c>
      <c r="Z97" s="14" t="b">
        <v>0</v>
      </c>
      <c r="AA97" s="14" t="e">
        <v>#REF!</v>
      </c>
    </row>
    <row r="98" spans="1:38" ht="12.75" customHeight="1" x14ac:dyDescent="0.25">
      <c r="A98" s="13">
        <v>17</v>
      </c>
      <c r="C98" s="3" t="s">
        <v>12</v>
      </c>
      <c r="D98" s="20">
        <v>1000</v>
      </c>
      <c r="E98" s="24">
        <v>0.5</v>
      </c>
      <c r="F98" s="25">
        <v>0.23</v>
      </c>
      <c r="G98" s="25">
        <v>0.57999999999999996</v>
      </c>
      <c r="H98" s="25">
        <v>0.28000000000000003</v>
      </c>
      <c r="I98" s="50">
        <v>0.17</v>
      </c>
      <c r="L98" s="19"/>
      <c r="N98" s="14" t="b">
        <v>1</v>
      </c>
      <c r="O98" s="14" t="b">
        <v>1</v>
      </c>
      <c r="P98" s="14" t="b">
        <v>1</v>
      </c>
      <c r="Q98" s="14" t="b">
        <v>1</v>
      </c>
      <c r="R98" s="14" t="e">
        <v>#REF!</v>
      </c>
      <c r="S98" s="14" t="e">
        <v>#REF!</v>
      </c>
      <c r="T98" s="14" t="e">
        <v>#REF!</v>
      </c>
      <c r="U98" s="14" t="e">
        <v>#REF!</v>
      </c>
      <c r="V98" s="14" t="e">
        <v>#REF!</v>
      </c>
      <c r="W98" s="14" t="e">
        <v>#REF!</v>
      </c>
      <c r="X98" s="14" t="e">
        <v>#REF!</v>
      </c>
      <c r="Y98" s="14" t="e">
        <v>#REF!</v>
      </c>
      <c r="Z98" s="14" t="b">
        <v>0</v>
      </c>
      <c r="AA98" s="14" t="e">
        <v>#REF!</v>
      </c>
    </row>
    <row r="99" spans="1:38" ht="12.75" customHeight="1" x14ac:dyDescent="0.25">
      <c r="C99" s="10" t="s">
        <v>90</v>
      </c>
      <c r="D99" s="23"/>
      <c r="E99" s="24"/>
      <c r="F99" s="25"/>
      <c r="G99" s="25"/>
      <c r="H99" s="25"/>
      <c r="I99" s="50"/>
      <c r="L99" s="19"/>
    </row>
    <row r="100" spans="1:38" ht="12.75" customHeight="1" x14ac:dyDescent="0.25">
      <c r="A100" s="13">
        <v>17</v>
      </c>
      <c r="C100" s="3" t="s">
        <v>22</v>
      </c>
      <c r="D100" s="20">
        <v>1055</v>
      </c>
      <c r="E100" s="24">
        <v>0.49</v>
      </c>
      <c r="F100" s="25">
        <v>0.19</v>
      </c>
      <c r="G100" s="25">
        <v>0.55000000000000004</v>
      </c>
      <c r="H100" s="25">
        <v>0.28999999999999998</v>
      </c>
      <c r="I100" s="50">
        <v>0.2</v>
      </c>
      <c r="L100" s="19"/>
      <c r="N100" s="14" t="b">
        <v>1</v>
      </c>
      <c r="O100" s="14" t="b">
        <v>0</v>
      </c>
      <c r="P100" s="14" t="b">
        <v>1</v>
      </c>
      <c r="Q100" s="14" t="b">
        <v>1</v>
      </c>
      <c r="R100" s="14" t="e">
        <v>#REF!</v>
      </c>
      <c r="S100" s="14" t="e">
        <v>#REF!</v>
      </c>
      <c r="T100" s="14" t="e">
        <v>#REF!</v>
      </c>
      <c r="U100" s="14" t="e">
        <v>#REF!</v>
      </c>
      <c r="V100" s="14" t="e">
        <v>#REF!</v>
      </c>
      <c r="W100" s="14" t="e">
        <v>#REF!</v>
      </c>
      <c r="X100" s="14" t="e">
        <v>#REF!</v>
      </c>
      <c r="Y100" s="14" t="e">
        <v>#REF!</v>
      </c>
      <c r="Z100" s="14" t="b">
        <v>0</v>
      </c>
      <c r="AA100" s="14" t="e">
        <v>#REF!</v>
      </c>
    </row>
    <row r="101" spans="1:38" ht="12.75" customHeight="1" x14ac:dyDescent="0.25">
      <c r="A101" s="13">
        <v>17</v>
      </c>
      <c r="C101" s="3" t="s">
        <v>12</v>
      </c>
      <c r="D101" s="20">
        <v>1122</v>
      </c>
      <c r="E101" s="24">
        <v>0.48</v>
      </c>
      <c r="F101" s="25">
        <v>0.22</v>
      </c>
      <c r="G101" s="25">
        <v>0.53</v>
      </c>
      <c r="H101" s="25">
        <v>0.26</v>
      </c>
      <c r="I101" s="50">
        <v>0.18</v>
      </c>
      <c r="L101" s="19"/>
      <c r="N101" s="14" t="b">
        <v>1</v>
      </c>
      <c r="O101" s="14" t="b">
        <v>1</v>
      </c>
      <c r="P101" s="14" t="b">
        <v>1</v>
      </c>
      <c r="Q101" s="14" t="b">
        <v>1</v>
      </c>
      <c r="R101" s="14" t="e">
        <v>#REF!</v>
      </c>
      <c r="S101" s="14" t="e">
        <v>#REF!</v>
      </c>
      <c r="T101" s="14" t="e">
        <v>#REF!</v>
      </c>
      <c r="U101" s="14" t="e">
        <v>#REF!</v>
      </c>
      <c r="V101" s="14" t="e">
        <v>#REF!</v>
      </c>
      <c r="W101" s="14" t="e">
        <v>#REF!</v>
      </c>
      <c r="X101" s="14" t="e">
        <v>#REF!</v>
      </c>
      <c r="Y101" s="14" t="e">
        <v>#REF!</v>
      </c>
      <c r="Z101" s="14" t="b">
        <v>0</v>
      </c>
      <c r="AA101" s="14" t="e">
        <v>#REF!</v>
      </c>
    </row>
    <row r="102" spans="1:38" ht="12.75" customHeight="1" x14ac:dyDescent="0.25">
      <c r="C102" s="52" t="s">
        <v>91</v>
      </c>
      <c r="D102" s="23"/>
      <c r="E102" s="24"/>
      <c r="F102" s="25"/>
      <c r="G102" s="25"/>
      <c r="H102" s="25"/>
      <c r="I102" s="50"/>
      <c r="L102" s="19"/>
    </row>
    <row r="103" spans="1:38" ht="12.75" customHeight="1" x14ac:dyDescent="0.25">
      <c r="A103" s="13">
        <v>18</v>
      </c>
      <c r="C103" s="3" t="s">
        <v>87</v>
      </c>
      <c r="D103" s="20">
        <v>247</v>
      </c>
      <c r="E103" s="24">
        <v>0.33</v>
      </c>
      <c r="F103" s="25">
        <v>0.12</v>
      </c>
      <c r="G103" s="25">
        <v>0.34</v>
      </c>
      <c r="H103" s="25">
        <v>0.16</v>
      </c>
      <c r="I103" s="50">
        <v>0.38</v>
      </c>
      <c r="L103" s="19"/>
      <c r="N103" s="14" t="b">
        <v>0</v>
      </c>
      <c r="O103" s="14" t="b">
        <v>0</v>
      </c>
      <c r="P103" s="14" t="b">
        <v>0</v>
      </c>
      <c r="Q103" s="14" t="b">
        <v>0</v>
      </c>
      <c r="R103" s="14" t="e">
        <v>#REF!</v>
      </c>
      <c r="S103" s="14" t="e">
        <v>#REF!</v>
      </c>
      <c r="T103" s="14" t="e">
        <v>#REF!</v>
      </c>
      <c r="U103" s="14" t="e">
        <v>#REF!</v>
      </c>
      <c r="V103" s="14" t="e">
        <v>#REF!</v>
      </c>
      <c r="W103" s="14" t="e">
        <v>#REF!</v>
      </c>
      <c r="X103" s="14" t="e">
        <v>#REF!</v>
      </c>
      <c r="Y103" s="14" t="e">
        <v>#REF!</v>
      </c>
      <c r="Z103" s="14" t="b">
        <v>1</v>
      </c>
      <c r="AA103" s="14" t="e">
        <v>#REF!</v>
      </c>
    </row>
    <row r="104" spans="1:38" ht="12.75" customHeight="1" x14ac:dyDescent="0.25">
      <c r="A104" s="13">
        <v>18</v>
      </c>
      <c r="C104" s="3" t="s">
        <v>79</v>
      </c>
      <c r="D104" s="20">
        <v>457</v>
      </c>
      <c r="E104" s="24">
        <v>0.5</v>
      </c>
      <c r="F104" s="25">
        <v>0.15</v>
      </c>
      <c r="G104" s="25">
        <v>0.51</v>
      </c>
      <c r="H104" s="25">
        <v>0.24</v>
      </c>
      <c r="I104" s="50">
        <v>0.2</v>
      </c>
      <c r="L104" s="19"/>
      <c r="N104" s="14" t="b">
        <v>1</v>
      </c>
      <c r="O104" s="14" t="b">
        <v>0</v>
      </c>
      <c r="P104" s="14" t="b">
        <v>1</v>
      </c>
      <c r="Q104" s="14" t="b">
        <v>1</v>
      </c>
      <c r="R104" s="14" t="e">
        <v>#REF!</v>
      </c>
      <c r="S104" s="14" t="e">
        <v>#REF!</v>
      </c>
      <c r="T104" s="14" t="e">
        <v>#REF!</v>
      </c>
      <c r="U104" s="14" t="e">
        <v>#REF!</v>
      </c>
      <c r="V104" s="14" t="e">
        <v>#REF!</v>
      </c>
      <c r="W104" s="14" t="e">
        <v>#REF!</v>
      </c>
      <c r="X104" s="14" t="e">
        <v>#REF!</v>
      </c>
      <c r="Y104" s="14" t="e">
        <v>#REF!</v>
      </c>
      <c r="Z104" s="14" t="b">
        <v>1</v>
      </c>
      <c r="AA104" s="14" t="e">
        <v>#REF!</v>
      </c>
    </row>
    <row r="105" spans="1:38" ht="12.75" customHeight="1" x14ac:dyDescent="0.25">
      <c r="A105" s="13">
        <v>18</v>
      </c>
      <c r="C105" s="3" t="s">
        <v>79</v>
      </c>
      <c r="D105" s="20">
        <v>923</v>
      </c>
      <c r="E105" s="24">
        <v>0.59</v>
      </c>
      <c r="F105" s="25">
        <v>0.3</v>
      </c>
      <c r="G105" s="25">
        <v>0.65</v>
      </c>
      <c r="H105" s="25">
        <v>0.38</v>
      </c>
      <c r="I105" s="50">
        <v>0.09</v>
      </c>
      <c r="L105" s="19"/>
      <c r="N105" s="14" t="b">
        <v>1</v>
      </c>
      <c r="O105" s="14" t="b">
        <v>1</v>
      </c>
      <c r="P105" s="14" t="b">
        <v>1</v>
      </c>
      <c r="Q105" s="14" t="b">
        <v>1</v>
      </c>
      <c r="R105" s="14" t="e">
        <v>#REF!</v>
      </c>
      <c r="S105" s="14" t="e">
        <v>#REF!</v>
      </c>
      <c r="T105" s="14" t="e">
        <v>#REF!</v>
      </c>
      <c r="U105" s="14" t="e">
        <v>#REF!</v>
      </c>
      <c r="V105" s="14" t="e">
        <v>#REF!</v>
      </c>
      <c r="W105" s="14" t="e">
        <v>#REF!</v>
      </c>
      <c r="X105" s="14" t="e">
        <v>#REF!</v>
      </c>
      <c r="Y105" s="14" t="e">
        <v>#REF!</v>
      </c>
      <c r="Z105" s="14" t="b">
        <v>0</v>
      </c>
      <c r="AA105" s="14" t="e">
        <v>#REF!</v>
      </c>
    </row>
    <row r="106" spans="1:38" ht="12.75" customHeight="1" x14ac:dyDescent="0.25">
      <c r="A106" s="13">
        <v>18</v>
      </c>
      <c r="C106" s="3" t="s">
        <v>88</v>
      </c>
      <c r="D106" s="27">
        <v>550</v>
      </c>
      <c r="E106" s="28">
        <v>0.36</v>
      </c>
      <c r="F106" s="29">
        <v>0.13</v>
      </c>
      <c r="G106" s="29">
        <v>0.48</v>
      </c>
      <c r="H106" s="29">
        <v>0.19</v>
      </c>
      <c r="I106" s="51">
        <v>0.26</v>
      </c>
      <c r="L106" s="19"/>
      <c r="N106" s="14" t="b">
        <v>0</v>
      </c>
      <c r="O106" s="14" t="b">
        <v>0</v>
      </c>
      <c r="P106" s="14" t="b">
        <v>1</v>
      </c>
      <c r="Q106" s="14" t="b">
        <v>0</v>
      </c>
      <c r="R106" s="14" t="e">
        <v>#REF!</v>
      </c>
      <c r="S106" s="14" t="e">
        <v>#REF!</v>
      </c>
      <c r="T106" s="14" t="e">
        <v>#REF!</v>
      </c>
      <c r="U106" s="14" t="e">
        <v>#REF!</v>
      </c>
      <c r="V106" s="14" t="e">
        <v>#REF!</v>
      </c>
      <c r="W106" s="14" t="e">
        <v>#REF!</v>
      </c>
      <c r="X106" s="14" t="e">
        <v>#REF!</v>
      </c>
      <c r="Y106" s="14" t="e">
        <v>#REF!</v>
      </c>
      <c r="Z106" s="14" t="b">
        <v>1</v>
      </c>
      <c r="AA106" s="14" t="e">
        <v>#REF!</v>
      </c>
      <c r="AG106" s="26"/>
      <c r="AH106" s="26"/>
      <c r="AI106" s="26"/>
    </row>
    <row r="107" spans="1:38" s="39" customFormat="1" ht="12.75" customHeight="1" x14ac:dyDescent="0.25">
      <c r="A107" s="13"/>
      <c r="B107" s="13"/>
      <c r="C107" s="62"/>
      <c r="D107" s="62"/>
      <c r="E107" s="40"/>
      <c r="F107" s="40"/>
      <c r="G107" s="40"/>
      <c r="H107" s="40"/>
      <c r="I107" s="40"/>
      <c r="L107" s="40"/>
      <c r="M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row>
    <row r="108" spans="1:38" s="13" customFormat="1" ht="12.75" hidden="1" customHeight="1" x14ac:dyDescent="0.25">
      <c r="A108" s="30"/>
      <c r="B108" s="30"/>
      <c r="C108" s="30" t="s">
        <v>19</v>
      </c>
      <c r="D108" s="31">
        <v>7.0000000000000007E-2</v>
      </c>
      <c r="E108" s="32"/>
      <c r="F108" s="32"/>
      <c r="G108" s="32"/>
      <c r="H108" s="32"/>
      <c r="I108" s="32"/>
      <c r="J108" s="30"/>
      <c r="K108" s="30"/>
      <c r="L108" s="32"/>
      <c r="M108" s="32"/>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0"/>
      <c r="AK108" s="30"/>
      <c r="AL108" s="30"/>
    </row>
    <row r="109" spans="1:38" s="13" customFormat="1" ht="12.75" hidden="1" customHeight="1" x14ac:dyDescent="0.25">
      <c r="A109" s="30"/>
      <c r="B109" s="30"/>
      <c r="C109" s="30" t="s">
        <v>20</v>
      </c>
      <c r="D109" s="31">
        <v>0.1</v>
      </c>
      <c r="E109" s="32"/>
      <c r="F109" s="32"/>
      <c r="G109" s="32"/>
      <c r="H109" s="32"/>
      <c r="I109" s="32"/>
      <c r="J109" s="30"/>
      <c r="K109" s="30"/>
      <c r="L109" s="32"/>
      <c r="M109" s="32"/>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0"/>
      <c r="AK109" s="30"/>
      <c r="AL109" s="30"/>
    </row>
    <row r="110" spans="1:38" s="39" customFormat="1" ht="12.75" customHeight="1" x14ac:dyDescent="0.25">
      <c r="A110" s="13"/>
      <c r="B110" s="13"/>
      <c r="C110" s="62"/>
      <c r="D110" s="62"/>
      <c r="E110" s="40"/>
      <c r="F110" s="40"/>
      <c r="G110" s="40"/>
      <c r="H110" s="40"/>
      <c r="I110" s="40"/>
      <c r="J110" s="40"/>
      <c r="L110" s="40"/>
      <c r="M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row>
    <row r="111" spans="1:38" x14ac:dyDescent="0.25">
      <c r="J111" s="3"/>
    </row>
    <row r="112" spans="1:38" x14ac:dyDescent="0.25">
      <c r="J112" s="3"/>
    </row>
    <row r="113" spans="10:10" x14ac:dyDescent="0.25">
      <c r="J113" s="3"/>
    </row>
    <row r="114" spans="10:10" x14ac:dyDescent="0.25">
      <c r="J114" s="3"/>
    </row>
    <row r="115" spans="10:10" x14ac:dyDescent="0.25">
      <c r="J115" s="3"/>
    </row>
    <row r="116" spans="10:10" x14ac:dyDescent="0.25">
      <c r="J116" s="3"/>
    </row>
    <row r="117" spans="10:10" x14ac:dyDescent="0.25">
      <c r="J117" s="3"/>
    </row>
    <row r="118" spans="10:10" x14ac:dyDescent="0.25">
      <c r="J118" s="3"/>
    </row>
    <row r="119" spans="10:10" x14ac:dyDescent="0.25">
      <c r="J119" s="3"/>
    </row>
    <row r="120" spans="10:10" x14ac:dyDescent="0.25">
      <c r="J120" s="3"/>
    </row>
    <row r="121" spans="10:10" x14ac:dyDescent="0.25">
      <c r="J121" s="3"/>
    </row>
    <row r="122" spans="10:10" x14ac:dyDescent="0.25">
      <c r="J122" s="3"/>
    </row>
    <row r="123" spans="10:10" x14ac:dyDescent="0.25">
      <c r="J123" s="3"/>
    </row>
    <row r="124" spans="10:10" x14ac:dyDescent="0.25">
      <c r="J124" s="3"/>
    </row>
    <row r="125" spans="10:10" x14ac:dyDescent="0.25">
      <c r="J125" s="3"/>
    </row>
    <row r="126" spans="10:10" x14ac:dyDescent="0.25">
      <c r="J126" s="3"/>
    </row>
    <row r="127" spans="10:10" x14ac:dyDescent="0.25">
      <c r="J127" s="3"/>
    </row>
    <row r="128" spans="10:10" x14ac:dyDescent="0.25">
      <c r="J128" s="3"/>
    </row>
    <row r="129" spans="10:10" x14ac:dyDescent="0.25">
      <c r="J129" s="3"/>
    </row>
    <row r="130" spans="10:10" x14ac:dyDescent="0.25">
      <c r="J130" s="3"/>
    </row>
    <row r="131" spans="10:10" x14ac:dyDescent="0.25">
      <c r="J131" s="3"/>
    </row>
    <row r="132" spans="10:10" x14ac:dyDescent="0.25">
      <c r="J132" s="3"/>
    </row>
    <row r="133" spans="10:10" x14ac:dyDescent="0.25">
      <c r="J133" s="3"/>
    </row>
    <row r="134" spans="10:10" x14ac:dyDescent="0.25">
      <c r="J134" s="3"/>
    </row>
    <row r="135" spans="10:10" x14ac:dyDescent="0.25">
      <c r="J135" s="3"/>
    </row>
    <row r="136" spans="10:10" x14ac:dyDescent="0.25">
      <c r="J136" s="3"/>
    </row>
    <row r="137" spans="10:10" x14ac:dyDescent="0.25">
      <c r="J137" s="3"/>
    </row>
    <row r="138" spans="10:10" x14ac:dyDescent="0.25">
      <c r="J138" s="3"/>
    </row>
    <row r="139" spans="10:10" x14ac:dyDescent="0.25">
      <c r="J139" s="3"/>
    </row>
    <row r="140" spans="10:10" x14ac:dyDescent="0.25">
      <c r="J140" s="3"/>
    </row>
    <row r="141" spans="10:10" x14ac:dyDescent="0.25">
      <c r="J141" s="3"/>
    </row>
    <row r="142" spans="10:10" x14ac:dyDescent="0.25">
      <c r="J142" s="3"/>
    </row>
    <row r="143" spans="10:10" x14ac:dyDescent="0.25">
      <c r="J143" s="3"/>
    </row>
    <row r="144" spans="10:10" x14ac:dyDescent="0.25">
      <c r="J144" s="3"/>
    </row>
    <row r="145" spans="10:10" x14ac:dyDescent="0.25">
      <c r="J145" s="3"/>
    </row>
    <row r="146" spans="10:10" x14ac:dyDescent="0.25">
      <c r="J146" s="3"/>
    </row>
    <row r="147" spans="10:10" x14ac:dyDescent="0.25">
      <c r="J147" s="3"/>
    </row>
    <row r="148" spans="10:10" x14ac:dyDescent="0.25">
      <c r="J148" s="3"/>
    </row>
    <row r="149" spans="10:10" x14ac:dyDescent="0.25">
      <c r="J149" s="3"/>
    </row>
    <row r="150" spans="10:10" x14ac:dyDescent="0.25">
      <c r="J150" s="3"/>
    </row>
    <row r="151" spans="10:10" x14ac:dyDescent="0.25">
      <c r="J151" s="3"/>
    </row>
    <row r="152" spans="10:10" x14ac:dyDescent="0.25">
      <c r="J152" s="3"/>
    </row>
    <row r="153" spans="10:10" x14ac:dyDescent="0.25">
      <c r="J153" s="3"/>
    </row>
    <row r="154" spans="10:10" x14ac:dyDescent="0.25">
      <c r="J154" s="3"/>
    </row>
    <row r="155" spans="10:10" x14ac:dyDescent="0.25">
      <c r="J155" s="3"/>
    </row>
    <row r="156" spans="10:10" x14ac:dyDescent="0.25">
      <c r="J156" s="3"/>
    </row>
    <row r="157" spans="10:10" x14ac:dyDescent="0.25">
      <c r="J157" s="3"/>
    </row>
    <row r="158" spans="10:10" x14ac:dyDescent="0.25">
      <c r="J158" s="3"/>
    </row>
    <row r="159" spans="10:10" x14ac:dyDescent="0.25">
      <c r="J159" s="3"/>
    </row>
    <row r="160" spans="10:10" x14ac:dyDescent="0.25">
      <c r="J160" s="3"/>
    </row>
    <row r="161" spans="10:10" x14ac:dyDescent="0.25">
      <c r="J161" s="3"/>
    </row>
    <row r="162" spans="10:10" x14ac:dyDescent="0.25">
      <c r="J162" s="3"/>
    </row>
    <row r="163" spans="10:10" x14ac:dyDescent="0.25">
      <c r="J163" s="3"/>
    </row>
    <row r="164" spans="10:10" x14ac:dyDescent="0.25">
      <c r="J164" s="3"/>
    </row>
    <row r="165" spans="10:10" x14ac:dyDescent="0.25">
      <c r="J165" s="3"/>
    </row>
    <row r="166" spans="10:10" x14ac:dyDescent="0.25">
      <c r="J166" s="3"/>
    </row>
    <row r="167" spans="10:10" x14ac:dyDescent="0.25">
      <c r="J167" s="3"/>
    </row>
    <row r="168" spans="10:10" x14ac:dyDescent="0.25">
      <c r="J168" s="3"/>
    </row>
    <row r="169" spans="10:10" x14ac:dyDescent="0.25">
      <c r="J169" s="3"/>
    </row>
    <row r="170" spans="10:10" x14ac:dyDescent="0.25">
      <c r="J170" s="3"/>
    </row>
    <row r="171" spans="10:10" x14ac:dyDescent="0.25">
      <c r="J171" s="3"/>
    </row>
    <row r="172" spans="10:10" x14ac:dyDescent="0.25">
      <c r="J172" s="3"/>
    </row>
    <row r="173" spans="10:10" x14ac:dyDescent="0.25">
      <c r="J173" s="3"/>
    </row>
    <row r="174" spans="10:10" x14ac:dyDescent="0.25">
      <c r="J174" s="3"/>
    </row>
    <row r="175" spans="10:10" x14ac:dyDescent="0.25">
      <c r="J175" s="3"/>
    </row>
    <row r="176" spans="10:10" x14ac:dyDescent="0.25">
      <c r="J176" s="3"/>
    </row>
    <row r="177" spans="10:10" x14ac:dyDescent="0.25">
      <c r="J177" s="3"/>
    </row>
    <row r="178" spans="10:10" x14ac:dyDescent="0.25">
      <c r="J178" s="3"/>
    </row>
    <row r="179" spans="10:10" x14ac:dyDescent="0.25">
      <c r="J179" s="3"/>
    </row>
    <row r="180" spans="10:10" x14ac:dyDescent="0.25">
      <c r="J180" s="3"/>
    </row>
    <row r="181" spans="10:10" x14ac:dyDescent="0.25">
      <c r="J181" s="3"/>
    </row>
    <row r="182" spans="10:10" x14ac:dyDescent="0.25">
      <c r="J182" s="3"/>
    </row>
    <row r="183" spans="10:10" x14ac:dyDescent="0.25">
      <c r="J183" s="3"/>
    </row>
    <row r="184" spans="10:10" x14ac:dyDescent="0.25">
      <c r="J184" s="3"/>
    </row>
    <row r="185" spans="10:10" x14ac:dyDescent="0.25">
      <c r="J185" s="3"/>
    </row>
    <row r="186" spans="10:10" x14ac:dyDescent="0.25">
      <c r="J186" s="3"/>
    </row>
    <row r="187" spans="10:10" x14ac:dyDescent="0.25">
      <c r="J187" s="3"/>
    </row>
    <row r="188" spans="10:10" x14ac:dyDescent="0.25">
      <c r="J188" s="3"/>
    </row>
    <row r="189" spans="10:10" x14ac:dyDescent="0.25">
      <c r="J189" s="3"/>
    </row>
    <row r="190" spans="10:10" x14ac:dyDescent="0.25">
      <c r="J190" s="3"/>
    </row>
    <row r="191" spans="10:10" x14ac:dyDescent="0.25">
      <c r="J191" s="3"/>
    </row>
    <row r="192" spans="10:10" x14ac:dyDescent="0.25">
      <c r="J192" s="3"/>
    </row>
    <row r="193" spans="10:10" x14ac:dyDescent="0.25">
      <c r="J193" s="3"/>
    </row>
    <row r="194" spans="10:10" x14ac:dyDescent="0.25">
      <c r="J194" s="3"/>
    </row>
    <row r="195" spans="10:10" x14ac:dyDescent="0.25">
      <c r="J195" s="3"/>
    </row>
    <row r="196" spans="10:10" x14ac:dyDescent="0.25">
      <c r="J196" s="3"/>
    </row>
    <row r="197" spans="10:10" x14ac:dyDescent="0.25">
      <c r="J197" s="3"/>
    </row>
    <row r="198" spans="10:10" x14ac:dyDescent="0.25">
      <c r="J198" s="3"/>
    </row>
    <row r="199" spans="10:10" x14ac:dyDescent="0.25">
      <c r="J199" s="3"/>
    </row>
    <row r="200" spans="10:10" x14ac:dyDescent="0.25">
      <c r="J200" s="3"/>
    </row>
    <row r="201" spans="10:10" x14ac:dyDescent="0.25">
      <c r="J201" s="3"/>
    </row>
    <row r="202" spans="10:10" x14ac:dyDescent="0.25">
      <c r="J202" s="3"/>
    </row>
    <row r="203" spans="10:10" x14ac:dyDescent="0.25">
      <c r="J203" s="3"/>
    </row>
    <row r="204" spans="10:10" x14ac:dyDescent="0.25">
      <c r="J204" s="3"/>
    </row>
    <row r="205" spans="10:10" x14ac:dyDescent="0.25">
      <c r="J205" s="3"/>
    </row>
    <row r="206" spans="10:10" x14ac:dyDescent="0.25">
      <c r="J206" s="3"/>
    </row>
    <row r="207" spans="10:10" x14ac:dyDescent="0.25">
      <c r="J207" s="3"/>
    </row>
    <row r="208" spans="10:10" x14ac:dyDescent="0.25">
      <c r="J208" s="3"/>
    </row>
    <row r="209" spans="10:10" x14ac:dyDescent="0.25">
      <c r="J209" s="3"/>
    </row>
    <row r="210" spans="10:10" x14ac:dyDescent="0.25">
      <c r="J210" s="3"/>
    </row>
    <row r="211" spans="10:10" x14ac:dyDescent="0.25">
      <c r="J211" s="3"/>
    </row>
    <row r="212" spans="10:10" x14ac:dyDescent="0.25">
      <c r="J212" s="3"/>
    </row>
    <row r="213" spans="10:10" x14ac:dyDescent="0.25">
      <c r="J213" s="3"/>
    </row>
    <row r="214" spans="10:10" x14ac:dyDescent="0.25">
      <c r="J214" s="3"/>
    </row>
    <row r="215" spans="10:10" x14ac:dyDescent="0.25">
      <c r="J215" s="3"/>
    </row>
    <row r="216" spans="10:10" x14ac:dyDescent="0.25">
      <c r="J216" s="3"/>
    </row>
    <row r="217" spans="10:10" x14ac:dyDescent="0.25">
      <c r="J217" s="3"/>
    </row>
    <row r="218" spans="10:10" x14ac:dyDescent="0.25">
      <c r="J218" s="3"/>
    </row>
    <row r="219" spans="10:10" x14ac:dyDescent="0.25">
      <c r="J219" s="3"/>
    </row>
    <row r="220" spans="10:10" x14ac:dyDescent="0.25">
      <c r="J220" s="3"/>
    </row>
    <row r="221" spans="10:10" x14ac:dyDescent="0.25">
      <c r="J221" s="3"/>
    </row>
    <row r="222" spans="10:10" x14ac:dyDescent="0.25">
      <c r="J222" s="3"/>
    </row>
    <row r="223" spans="10:10" x14ac:dyDescent="0.25">
      <c r="J223" s="3"/>
    </row>
    <row r="224" spans="10:10" x14ac:dyDescent="0.25">
      <c r="J224" s="3"/>
    </row>
    <row r="225" spans="10:10" x14ac:dyDescent="0.25">
      <c r="J225" s="3"/>
    </row>
    <row r="226" spans="10:10" x14ac:dyDescent="0.25">
      <c r="J226" s="3"/>
    </row>
    <row r="227" spans="10:10" x14ac:dyDescent="0.25">
      <c r="J227" s="3"/>
    </row>
    <row r="228" spans="10:10" x14ac:dyDescent="0.25">
      <c r="J228" s="3"/>
    </row>
    <row r="229" spans="10:10" x14ac:dyDescent="0.25">
      <c r="J229" s="3"/>
    </row>
    <row r="230" spans="10:10" x14ac:dyDescent="0.25">
      <c r="J230" s="3"/>
    </row>
    <row r="231" spans="10:10" x14ac:dyDescent="0.25">
      <c r="J231" s="3"/>
    </row>
    <row r="232" spans="10:10" x14ac:dyDescent="0.25">
      <c r="J232" s="3"/>
    </row>
    <row r="233" spans="10:10" x14ac:dyDescent="0.25">
      <c r="J233" s="3"/>
    </row>
    <row r="234" spans="10:10" x14ac:dyDescent="0.25">
      <c r="J234" s="3"/>
    </row>
    <row r="235" spans="10:10" x14ac:dyDescent="0.25">
      <c r="J235" s="3"/>
    </row>
    <row r="236" spans="10:10" x14ac:dyDescent="0.25">
      <c r="J236" s="3"/>
    </row>
    <row r="237" spans="10:10" x14ac:dyDescent="0.25">
      <c r="J237" s="3"/>
    </row>
    <row r="238" spans="10:10" x14ac:dyDescent="0.25">
      <c r="J238" s="3"/>
    </row>
    <row r="239" spans="10:10" x14ac:dyDescent="0.25">
      <c r="J239" s="3"/>
    </row>
    <row r="240" spans="10:10" x14ac:dyDescent="0.25">
      <c r="J240" s="3"/>
    </row>
    <row r="241" spans="10:10" x14ac:dyDescent="0.25">
      <c r="J241" s="3"/>
    </row>
    <row r="242" spans="10:10" x14ac:dyDescent="0.25">
      <c r="J242" s="3"/>
    </row>
    <row r="243" spans="10:10" x14ac:dyDescent="0.25">
      <c r="J243" s="3"/>
    </row>
    <row r="244" spans="10:10" x14ac:dyDescent="0.25">
      <c r="J244" s="3"/>
    </row>
    <row r="245" spans="10:10" x14ac:dyDescent="0.25">
      <c r="J245" s="3"/>
    </row>
    <row r="246" spans="10:10" x14ac:dyDescent="0.25">
      <c r="J246" s="3"/>
    </row>
    <row r="247" spans="10:10" x14ac:dyDescent="0.25">
      <c r="J247" s="3"/>
    </row>
    <row r="248" spans="10:10" x14ac:dyDescent="0.25">
      <c r="J248" s="3"/>
    </row>
    <row r="249" spans="10:10" x14ac:dyDescent="0.25">
      <c r="J249" s="3"/>
    </row>
    <row r="250" spans="10:10" x14ac:dyDescent="0.25">
      <c r="J250" s="3"/>
    </row>
    <row r="251" spans="10:10" x14ac:dyDescent="0.25">
      <c r="J251" s="3"/>
    </row>
    <row r="252" spans="10:10" x14ac:dyDescent="0.25">
      <c r="J252" s="3"/>
    </row>
    <row r="253" spans="10:10" x14ac:dyDescent="0.25">
      <c r="J253" s="3"/>
    </row>
    <row r="254" spans="10:10" x14ac:dyDescent="0.25">
      <c r="J254" s="3"/>
    </row>
    <row r="255" spans="10:10" x14ac:dyDescent="0.25">
      <c r="J255" s="3"/>
    </row>
    <row r="256" spans="10:10" x14ac:dyDescent="0.25">
      <c r="J256" s="3"/>
    </row>
    <row r="257" spans="10:10" x14ac:dyDescent="0.25">
      <c r="J257" s="3"/>
    </row>
    <row r="258" spans="10:10" x14ac:dyDescent="0.25">
      <c r="J258" s="3"/>
    </row>
    <row r="259" spans="10:10" x14ac:dyDescent="0.25">
      <c r="J259" s="3"/>
    </row>
    <row r="260" spans="10:10" x14ac:dyDescent="0.25">
      <c r="J260" s="3"/>
    </row>
    <row r="261" spans="10:10" x14ac:dyDescent="0.25">
      <c r="J261" s="3"/>
    </row>
    <row r="262" spans="10:10" x14ac:dyDescent="0.25">
      <c r="J262" s="3"/>
    </row>
    <row r="263" spans="10:10" x14ac:dyDescent="0.25">
      <c r="J263" s="3"/>
    </row>
    <row r="264" spans="10:10" x14ac:dyDescent="0.25">
      <c r="J264" s="3"/>
    </row>
    <row r="265" spans="10:10" x14ac:dyDescent="0.25">
      <c r="J265" s="3"/>
    </row>
    <row r="266" spans="10:10" x14ac:dyDescent="0.25">
      <c r="J266" s="3"/>
    </row>
    <row r="267" spans="10:10" x14ac:dyDescent="0.25">
      <c r="J267" s="3"/>
    </row>
  </sheetData>
  <conditionalFormatting sqref="E13 E22 E25 E28 E32 E38 E43 E50 E53 E68 E71 E75 E80 E102">
    <cfRule type="expression" dxfId="87" priority="41">
      <formula>K13=TRUE</formula>
    </cfRule>
  </conditionalFormatting>
  <conditionalFormatting sqref="E35">
    <cfRule type="expression" dxfId="86" priority="28">
      <formula>K35=TRUE</formula>
    </cfRule>
  </conditionalFormatting>
  <conditionalFormatting sqref="E60">
    <cfRule type="expression" dxfId="85" priority="25">
      <formula>K60=TRUE</formula>
    </cfRule>
  </conditionalFormatting>
  <conditionalFormatting sqref="E64">
    <cfRule type="expression" dxfId="84" priority="17">
      <formula>K64=TRUE</formula>
    </cfRule>
  </conditionalFormatting>
  <conditionalFormatting sqref="E84">
    <cfRule type="expression" dxfId="83" priority="14">
      <formula>K84=TRUE</formula>
    </cfRule>
  </conditionalFormatting>
  <conditionalFormatting sqref="E89">
    <cfRule type="expression" dxfId="82" priority="12">
      <formula>K89=TRUE</formula>
    </cfRule>
  </conditionalFormatting>
  <conditionalFormatting sqref="E93">
    <cfRule type="expression" dxfId="81" priority="9">
      <formula>K93=TRUE</formula>
    </cfRule>
  </conditionalFormatting>
  <conditionalFormatting sqref="E96">
    <cfRule type="expression" dxfId="80" priority="7">
      <formula>K96=TRUE</formula>
    </cfRule>
  </conditionalFormatting>
  <conditionalFormatting sqref="E99">
    <cfRule type="expression" dxfId="79" priority="4">
      <formula>K99=TRUE</formula>
    </cfRule>
  </conditionalFormatting>
  <conditionalFormatting sqref="E112:E142">
    <cfRule type="expression" dxfId="78" priority="38">
      <formula>K112=TRUE</formula>
    </cfRule>
  </conditionalFormatting>
  <conditionalFormatting sqref="E154:E195">
    <cfRule type="expression" dxfId="77" priority="40">
      <formula>K154=TRUE</formula>
    </cfRule>
  </conditionalFormatting>
  <conditionalFormatting sqref="E207:E248">
    <cfRule type="expression" dxfId="76" priority="39">
      <formula>K207=TRUE</formula>
    </cfRule>
  </conditionalFormatting>
  <conditionalFormatting sqref="I11:I12 I29:I31 I33:I34 I36:I37 I51:I52 I65:I67 I69:I70 I72:I74 I81:I83 I94:I95 I97:I98 I100:I101 I14:I21 I23:I24 I26:I27 I39:I42 I44:I49 I54:I59 I61:I63 I76:I79 I85:I88 I90:I92 I103:I106">
    <cfRule type="expression" dxfId="75" priority="29">
      <formula>Z11=TRUE</formula>
    </cfRule>
  </conditionalFormatting>
  <conditionalFormatting sqref="I13 I22 I25 I28 I32 I43 I50 I53 I71 I75 I80 I102 I112:I142 I35 I38 I60 I64 I68 I84 I89 I93 I96 I99 I154:I195 I207:I248">
    <cfRule type="expression" dxfId="74" priority="31">
      <formula>X13=TRUE</formula>
    </cfRule>
  </conditionalFormatting>
  <conditionalFormatting sqref="J110:J267">
    <cfRule type="expression" dxfId="73" priority="36">
      <formula>Z110=TRUE</formula>
    </cfRule>
  </conditionalFormatting>
  <conditionalFormatting sqref="L8:L106">
    <cfRule type="cellIs" dxfId="72" priority="1" operator="notEqual">
      <formula>1</formula>
    </cfRule>
  </conditionalFormatting>
  <conditionalFormatting sqref="E11:H12 E29:H31 E33:H34 E36:H37 E51:H52 E65:H67 E69:H70 E72:H74 E81:H83 E94:H95 E97:H98 E100:H101 E14:H21 E23:H24 E26:H27 E39:H42 E44:H49 E54:H59 E61:H63 E76:H79 E85:H88 E90:H92 E103:H106">
    <cfRule type="expression" dxfId="71" priority="1147">
      <formula>N11=TRUE</formula>
    </cfRule>
  </conditionalFormatting>
  <conditionalFormatting sqref="F13:H13 F22:H22 F25:H25 F28:H28 F32:H32 F43:H43 F50:H50 F53:H53 F71:H71 F75:H75 F80:H80 F102:H102 F112:H142 F35:H35 F38:H38 F60:H60 F64:H64 F68:H68 F84:H84 F89:H89 F93:H93 F96:H96 F99:H99 F154:H195 F207:H248">
    <cfRule type="expression" dxfId="70" priority="1193">
      <formula>M13=TRUE</formula>
    </cfRule>
  </conditionalFormatting>
  <pageMargins left="0.7" right="0.7" top="0.75" bottom="0.75" header="0.3" footer="0.3"/>
  <pageSetup paperSize="9" orientation="portrait" verticalDpi="0" r:id="rId1"/>
  <drawing r:id="rId2"/>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sheetPr codeName="Worksheet____127"/>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21.140625" style="3" customWidth="1"/>
    <col min="6" max="6" width="29.7109375" style="3" customWidth="1"/>
    <col min="7" max="7" width="36.5703125" style="3" customWidth="1"/>
    <col min="8" max="8" width="21.28515625" style="3" customWidth="1"/>
    <col min="9" max="9" width="35.140625" style="3" customWidth="1"/>
    <col min="10" max="10" width="34" style="3" customWidth="1"/>
    <col min="11" max="11" width="13.285156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326</v>
      </c>
      <c r="D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320</v>
      </c>
      <c r="F7" s="6" t="s">
        <v>321</v>
      </c>
      <c r="G7" s="6" t="s">
        <v>322</v>
      </c>
      <c r="H7" s="6" t="s">
        <v>323</v>
      </c>
      <c r="I7" s="6" t="s">
        <v>324</v>
      </c>
      <c r="J7" s="6" t="s">
        <v>325</v>
      </c>
      <c r="K7" s="6" t="s">
        <v>319</v>
      </c>
    </row>
    <row r="8" spans="1:37" x14ac:dyDescent="0.25">
      <c r="C8" s="7" t="s">
        <v>0</v>
      </c>
      <c r="D8" s="8">
        <v>2177</v>
      </c>
      <c r="E8" s="18">
        <v>0.31</v>
      </c>
      <c r="F8" s="18">
        <v>0.21</v>
      </c>
      <c r="G8" s="18">
        <v>0.42</v>
      </c>
      <c r="H8" s="18">
        <v>0.28999999999999998</v>
      </c>
      <c r="I8" s="18">
        <v>0.39</v>
      </c>
      <c r="J8" s="18">
        <v>0.26</v>
      </c>
      <c r="K8" s="18">
        <v>0.18</v>
      </c>
      <c r="N8" s="19">
        <v>2.06</v>
      </c>
    </row>
    <row r="9" spans="1:37" ht="12.75" customHeight="1" x14ac:dyDescent="0.25">
      <c r="C9" s="9" t="s">
        <v>1</v>
      </c>
      <c r="D9" s="20" t="s">
        <v>2</v>
      </c>
      <c r="E9" s="21" t="s">
        <v>2</v>
      </c>
      <c r="F9" s="22" t="s">
        <v>2</v>
      </c>
      <c r="G9" s="22" t="s">
        <v>2</v>
      </c>
      <c r="H9" s="22"/>
      <c r="I9" s="22"/>
      <c r="J9" s="22"/>
      <c r="K9" s="48" t="s">
        <v>2</v>
      </c>
      <c r="N9" s="19">
        <v>0</v>
      </c>
    </row>
    <row r="10" spans="1:37" ht="12.75" customHeight="1" x14ac:dyDescent="0.25">
      <c r="C10" s="10" t="s">
        <v>26</v>
      </c>
      <c r="D10" s="23"/>
      <c r="E10" s="23"/>
      <c r="K10" s="49"/>
    </row>
    <row r="11" spans="1:37" ht="12.75" customHeight="1" x14ac:dyDescent="0.25">
      <c r="A11" s="13">
        <v>1</v>
      </c>
      <c r="C11" s="3" t="s">
        <v>27</v>
      </c>
      <c r="D11" s="20">
        <v>1073</v>
      </c>
      <c r="E11" s="24">
        <v>0.32</v>
      </c>
      <c r="F11" s="25">
        <v>0.22</v>
      </c>
      <c r="G11" s="25">
        <v>0.39</v>
      </c>
      <c r="H11" s="25">
        <v>0.26</v>
      </c>
      <c r="I11" s="25">
        <v>0.35</v>
      </c>
      <c r="J11" s="25">
        <v>0.26</v>
      </c>
      <c r="K11" s="50">
        <v>0.21</v>
      </c>
      <c r="N11" s="19">
        <v>2.0100000000000002</v>
      </c>
      <c r="P11" s="14" t="b">
        <v>0</v>
      </c>
      <c r="Q11" s="14" t="b">
        <v>0</v>
      </c>
      <c r="R11" s="14" t="b">
        <v>0</v>
      </c>
      <c r="S11" s="14" t="b">
        <v>0</v>
      </c>
      <c r="T11" s="14" t="b">
        <v>0</v>
      </c>
      <c r="U11" s="14" t="b">
        <v>0</v>
      </c>
      <c r="V11" s="14" t="e">
        <v>#REF!</v>
      </c>
      <c r="W11" s="14" t="e">
        <v>#REF!</v>
      </c>
      <c r="X11" s="14" t="e">
        <v>#REF!</v>
      </c>
      <c r="Y11" s="14" t="e">
        <v>#REF!</v>
      </c>
      <c r="Z11" s="14" t="e">
        <v>#REF!</v>
      </c>
      <c r="AA11" s="14" t="e">
        <v>#REF!</v>
      </c>
      <c r="AB11" s="14" t="b">
        <v>0</v>
      </c>
      <c r="AC11" s="14" t="e">
        <v>#REF!</v>
      </c>
    </row>
    <row r="12" spans="1:37" ht="12.75" customHeight="1" x14ac:dyDescent="0.25">
      <c r="A12" s="13">
        <v>1</v>
      </c>
      <c r="C12" s="3" t="s">
        <v>28</v>
      </c>
      <c r="D12" s="20">
        <v>1104</v>
      </c>
      <c r="E12" s="24">
        <v>0.3</v>
      </c>
      <c r="F12" s="25">
        <v>0.2</v>
      </c>
      <c r="G12" s="25">
        <v>0.44</v>
      </c>
      <c r="H12" s="25">
        <v>0.31</v>
      </c>
      <c r="I12" s="25">
        <v>0.43</v>
      </c>
      <c r="J12" s="25">
        <v>0.26</v>
      </c>
      <c r="K12" s="50">
        <v>0.15</v>
      </c>
      <c r="N12" s="19">
        <v>2.09</v>
      </c>
      <c r="P12" s="14" t="b">
        <v>0</v>
      </c>
      <c r="Q12" s="14" t="b">
        <v>0</v>
      </c>
      <c r="R12" s="14" t="b">
        <v>0</v>
      </c>
      <c r="S12" s="14" t="b">
        <v>0</v>
      </c>
      <c r="T12" s="14" t="b">
        <v>1</v>
      </c>
      <c r="U12" s="14" t="b">
        <v>0</v>
      </c>
      <c r="V12" s="14" t="e">
        <v>#REF!</v>
      </c>
      <c r="W12" s="14" t="e">
        <v>#REF!</v>
      </c>
      <c r="X12" s="14" t="e">
        <v>#REF!</v>
      </c>
      <c r="Y12" s="14" t="e">
        <v>#REF!</v>
      </c>
      <c r="Z12" s="14" t="e">
        <v>#REF!</v>
      </c>
      <c r="AA12" s="14" t="e">
        <v>#REF!</v>
      </c>
      <c r="AB12" s="14" t="b">
        <v>0</v>
      </c>
      <c r="AC12" s="14" t="e">
        <v>#REF!</v>
      </c>
    </row>
    <row r="13" spans="1:37" ht="12.75" customHeight="1" x14ac:dyDescent="0.25">
      <c r="C13" s="10" t="s">
        <v>29</v>
      </c>
      <c r="D13" s="23"/>
      <c r="E13" s="24"/>
      <c r="F13" s="25"/>
      <c r="G13" s="25"/>
      <c r="H13" s="25"/>
      <c r="I13" s="25"/>
      <c r="J13" s="25"/>
      <c r="K13" s="50"/>
      <c r="N13" s="19"/>
    </row>
    <row r="14" spans="1:37" ht="12.75" customHeight="1" x14ac:dyDescent="0.25">
      <c r="A14" s="13">
        <v>2</v>
      </c>
      <c r="C14" s="3" t="s">
        <v>30</v>
      </c>
      <c r="D14" s="20">
        <v>351</v>
      </c>
      <c r="E14" s="24">
        <v>0.23</v>
      </c>
      <c r="F14" s="25">
        <v>0.16</v>
      </c>
      <c r="G14" s="25">
        <v>0.38</v>
      </c>
      <c r="H14" s="25">
        <v>0.22</v>
      </c>
      <c r="I14" s="25">
        <v>0.33</v>
      </c>
      <c r="J14" s="25">
        <v>0.22</v>
      </c>
      <c r="K14" s="50">
        <v>0.23</v>
      </c>
      <c r="N14" s="19">
        <v>1.77</v>
      </c>
      <c r="P14" s="14" t="b">
        <v>0</v>
      </c>
      <c r="Q14" s="14" t="b">
        <v>0</v>
      </c>
      <c r="R14" s="14" t="b">
        <v>0</v>
      </c>
      <c r="S14" s="14" t="b">
        <v>0</v>
      </c>
      <c r="T14" s="14" t="b">
        <v>0</v>
      </c>
      <c r="U14" s="14" t="b">
        <v>0</v>
      </c>
      <c r="V14" s="14" t="e">
        <v>#REF!</v>
      </c>
      <c r="W14" s="14" t="e">
        <v>#REF!</v>
      </c>
      <c r="X14" s="14" t="e">
        <v>#REF!</v>
      </c>
      <c r="Y14" s="14" t="e">
        <v>#REF!</v>
      </c>
      <c r="Z14" s="14" t="e">
        <v>#REF!</v>
      </c>
      <c r="AA14" s="14" t="e">
        <v>#REF!</v>
      </c>
      <c r="AB14" s="14" t="b">
        <v>1</v>
      </c>
      <c r="AC14" s="14" t="e">
        <v>#REF!</v>
      </c>
    </row>
    <row r="15" spans="1:37" ht="12.75" customHeight="1" x14ac:dyDescent="0.25">
      <c r="A15" s="13">
        <v>2</v>
      </c>
      <c r="C15" s="3" t="s">
        <v>31</v>
      </c>
      <c r="D15" s="20">
        <v>357</v>
      </c>
      <c r="E15" s="24">
        <v>0.27</v>
      </c>
      <c r="F15" s="25">
        <v>0.19</v>
      </c>
      <c r="G15" s="25">
        <v>0.37</v>
      </c>
      <c r="H15" s="25">
        <v>0.25</v>
      </c>
      <c r="I15" s="25">
        <v>0.36</v>
      </c>
      <c r="J15" s="25">
        <v>0.22</v>
      </c>
      <c r="K15" s="50">
        <v>0.2</v>
      </c>
      <c r="N15" s="19">
        <v>1.8599999999999999</v>
      </c>
      <c r="P15" s="14" t="b">
        <v>0</v>
      </c>
      <c r="Q15" s="14" t="b">
        <v>0</v>
      </c>
      <c r="R15" s="14" t="b">
        <v>0</v>
      </c>
      <c r="S15" s="14" t="b">
        <v>0</v>
      </c>
      <c r="T15" s="14" t="b">
        <v>0</v>
      </c>
      <c r="U15" s="14" t="b">
        <v>0</v>
      </c>
      <c r="V15" s="14" t="e">
        <v>#REF!</v>
      </c>
      <c r="W15" s="14" t="e">
        <v>#REF!</v>
      </c>
      <c r="X15" s="14" t="e">
        <v>#REF!</v>
      </c>
      <c r="Y15" s="14" t="e">
        <v>#REF!</v>
      </c>
      <c r="Z15" s="14" t="e">
        <v>#REF!</v>
      </c>
      <c r="AA15" s="14" t="e">
        <v>#REF!</v>
      </c>
      <c r="AB15" s="14" t="b">
        <v>1</v>
      </c>
      <c r="AC15" s="14" t="e">
        <v>#REF!</v>
      </c>
    </row>
    <row r="16" spans="1:37" ht="12.75" customHeight="1" x14ac:dyDescent="0.25">
      <c r="A16" s="13">
        <v>2</v>
      </c>
      <c r="C16" s="3" t="s">
        <v>32</v>
      </c>
      <c r="D16" s="20">
        <v>358</v>
      </c>
      <c r="E16" s="24">
        <v>0.27</v>
      </c>
      <c r="F16" s="25">
        <v>0.17</v>
      </c>
      <c r="G16" s="25">
        <v>0.37</v>
      </c>
      <c r="H16" s="25">
        <v>0.25</v>
      </c>
      <c r="I16" s="25">
        <v>0.36</v>
      </c>
      <c r="J16" s="25">
        <v>0.2</v>
      </c>
      <c r="K16" s="50">
        <v>0.18</v>
      </c>
      <c r="N16" s="19">
        <v>1.7999999999999998</v>
      </c>
      <c r="P16" s="14" t="b">
        <v>0</v>
      </c>
      <c r="Q16" s="14" t="b">
        <v>0</v>
      </c>
      <c r="R16" s="14" t="b">
        <v>0</v>
      </c>
      <c r="S16" s="14" t="b">
        <v>0</v>
      </c>
      <c r="T16" s="14" t="b">
        <v>0</v>
      </c>
      <c r="U16" s="14" t="b">
        <v>0</v>
      </c>
      <c r="V16" s="14" t="e">
        <v>#REF!</v>
      </c>
      <c r="W16" s="14" t="e">
        <v>#REF!</v>
      </c>
      <c r="X16" s="14" t="e">
        <v>#REF!</v>
      </c>
      <c r="Y16" s="14" t="e">
        <v>#REF!</v>
      </c>
      <c r="Z16" s="14" t="e">
        <v>#REF!</v>
      </c>
      <c r="AA16" s="14" t="e">
        <v>#REF!</v>
      </c>
      <c r="AB16" s="14" t="b">
        <v>1</v>
      </c>
      <c r="AC16" s="14" t="e">
        <v>#REF!</v>
      </c>
    </row>
    <row r="17" spans="1:29" ht="12.75" customHeight="1" x14ac:dyDescent="0.25">
      <c r="A17" s="13">
        <v>2</v>
      </c>
      <c r="C17" s="3" t="s">
        <v>33</v>
      </c>
      <c r="D17" s="20">
        <v>349</v>
      </c>
      <c r="E17" s="24">
        <v>0.35</v>
      </c>
      <c r="F17" s="25">
        <v>0.23</v>
      </c>
      <c r="G17" s="25">
        <v>0.41</v>
      </c>
      <c r="H17" s="25">
        <v>0.28999999999999998</v>
      </c>
      <c r="I17" s="25">
        <v>0.41</v>
      </c>
      <c r="J17" s="25">
        <v>0.28999999999999998</v>
      </c>
      <c r="K17" s="50">
        <v>0.17</v>
      </c>
      <c r="N17" s="19">
        <v>2.15</v>
      </c>
      <c r="P17" s="14" t="b">
        <v>1</v>
      </c>
      <c r="Q17" s="14" t="b">
        <v>1</v>
      </c>
      <c r="R17" s="14" t="b">
        <v>0</v>
      </c>
      <c r="S17" s="14" t="b">
        <v>1</v>
      </c>
      <c r="T17" s="14" t="b">
        <v>1</v>
      </c>
      <c r="U17" s="14" t="b">
        <v>1</v>
      </c>
      <c r="V17" s="14" t="e">
        <v>#REF!</v>
      </c>
      <c r="W17" s="14" t="e">
        <v>#REF!</v>
      </c>
      <c r="X17" s="14" t="e">
        <v>#REF!</v>
      </c>
      <c r="Y17" s="14" t="e">
        <v>#REF!</v>
      </c>
      <c r="Z17" s="14" t="e">
        <v>#REF!</v>
      </c>
      <c r="AA17" s="14" t="e">
        <v>#REF!</v>
      </c>
      <c r="AB17" s="14" t="b">
        <v>1</v>
      </c>
      <c r="AC17" s="14" t="e">
        <v>#REF!</v>
      </c>
    </row>
    <row r="18" spans="1:29" ht="12.75" customHeight="1" x14ac:dyDescent="0.25">
      <c r="A18" s="13">
        <v>2</v>
      </c>
      <c r="C18" s="3" t="s">
        <v>34</v>
      </c>
      <c r="D18" s="20">
        <v>353</v>
      </c>
      <c r="E18" s="24">
        <v>0.35</v>
      </c>
      <c r="F18" s="25">
        <v>0.21</v>
      </c>
      <c r="G18" s="25">
        <v>0.44</v>
      </c>
      <c r="H18" s="25">
        <v>0.31</v>
      </c>
      <c r="I18" s="25">
        <v>0.38</v>
      </c>
      <c r="J18" s="25">
        <v>0.3</v>
      </c>
      <c r="K18" s="50">
        <v>0.19</v>
      </c>
      <c r="N18" s="19">
        <v>2.1800000000000002</v>
      </c>
      <c r="P18" s="14" t="b">
        <v>1</v>
      </c>
      <c r="Q18" s="14" t="b">
        <v>0</v>
      </c>
      <c r="R18" s="14" t="b">
        <v>1</v>
      </c>
      <c r="S18" s="14" t="b">
        <v>1</v>
      </c>
      <c r="T18" s="14" t="b">
        <v>0</v>
      </c>
      <c r="U18" s="14" t="b">
        <v>1</v>
      </c>
      <c r="V18" s="14" t="e">
        <v>#REF!</v>
      </c>
      <c r="W18" s="14" t="e">
        <v>#REF!</v>
      </c>
      <c r="X18" s="14" t="e">
        <v>#REF!</v>
      </c>
      <c r="Y18" s="14" t="e">
        <v>#REF!</v>
      </c>
      <c r="Z18" s="14" t="e">
        <v>#REF!</v>
      </c>
      <c r="AA18" s="14" t="e">
        <v>#REF!</v>
      </c>
      <c r="AB18" s="14" t="b">
        <v>1</v>
      </c>
      <c r="AC18" s="14" t="e">
        <v>#REF!</v>
      </c>
    </row>
    <row r="19" spans="1:29" ht="12.75" customHeight="1" x14ac:dyDescent="0.25">
      <c r="A19" s="13">
        <v>2</v>
      </c>
      <c r="C19" s="3" t="s">
        <v>35</v>
      </c>
      <c r="D19" s="20">
        <v>139</v>
      </c>
      <c r="E19" s="24">
        <v>0.33</v>
      </c>
      <c r="F19" s="25">
        <v>0.21</v>
      </c>
      <c r="G19" s="25">
        <v>0.5</v>
      </c>
      <c r="H19" s="25">
        <v>0.35</v>
      </c>
      <c r="I19" s="25">
        <v>0.43</v>
      </c>
      <c r="J19" s="25">
        <v>0.26</v>
      </c>
      <c r="K19" s="50">
        <v>0.11</v>
      </c>
      <c r="N19" s="19">
        <v>2.19</v>
      </c>
      <c r="P19" s="14" t="b">
        <v>1</v>
      </c>
      <c r="Q19" s="14" t="b">
        <v>0</v>
      </c>
      <c r="R19" s="14" t="b">
        <v>1</v>
      </c>
      <c r="S19" s="14" t="b">
        <v>1</v>
      </c>
      <c r="T19" s="14" t="b">
        <v>1</v>
      </c>
      <c r="U19" s="14" t="b">
        <v>0</v>
      </c>
      <c r="V19" s="14" t="e">
        <v>#REF!</v>
      </c>
      <c r="W19" s="14" t="e">
        <v>#REF!</v>
      </c>
      <c r="X19" s="14" t="e">
        <v>#REF!</v>
      </c>
      <c r="Y19" s="14" t="e">
        <v>#REF!</v>
      </c>
      <c r="Z19" s="14" t="e">
        <v>#REF!</v>
      </c>
      <c r="AA19" s="14" t="e">
        <v>#REF!</v>
      </c>
      <c r="AB19" s="14" t="b">
        <v>0</v>
      </c>
      <c r="AC19" s="14" t="e">
        <v>#REF!</v>
      </c>
    </row>
    <row r="20" spans="1:29" ht="12.75" customHeight="1" x14ac:dyDescent="0.25">
      <c r="A20" s="13">
        <v>2</v>
      </c>
      <c r="C20" s="3" t="s">
        <v>36</v>
      </c>
      <c r="D20" s="20">
        <v>137</v>
      </c>
      <c r="E20" s="24">
        <v>0.42</v>
      </c>
      <c r="F20" s="25">
        <v>0.31</v>
      </c>
      <c r="G20" s="25">
        <v>0.54</v>
      </c>
      <c r="H20" s="25">
        <v>0.35</v>
      </c>
      <c r="I20" s="25">
        <v>0.5</v>
      </c>
      <c r="J20" s="25">
        <v>0.34</v>
      </c>
      <c r="K20" s="50">
        <v>0.09</v>
      </c>
      <c r="N20" s="19">
        <v>2.5499999999999998</v>
      </c>
      <c r="P20" s="14" t="b">
        <v>1</v>
      </c>
      <c r="Q20" s="14" t="b">
        <v>1</v>
      </c>
      <c r="R20" s="14" t="b">
        <v>1</v>
      </c>
      <c r="S20" s="14" t="b">
        <v>1</v>
      </c>
      <c r="T20" s="14" t="b">
        <v>1</v>
      </c>
      <c r="U20" s="14" t="b">
        <v>1</v>
      </c>
      <c r="V20" s="14" t="e">
        <v>#REF!</v>
      </c>
      <c r="W20" s="14" t="e">
        <v>#REF!</v>
      </c>
      <c r="X20" s="14" t="e">
        <v>#REF!</v>
      </c>
      <c r="Y20" s="14" t="e">
        <v>#REF!</v>
      </c>
      <c r="Z20" s="14" t="e">
        <v>#REF!</v>
      </c>
      <c r="AA20" s="14" t="e">
        <v>#REF!</v>
      </c>
      <c r="AB20" s="14" t="b">
        <v>0</v>
      </c>
      <c r="AC20" s="14" t="e">
        <v>#REF!</v>
      </c>
    </row>
    <row r="21" spans="1:29" ht="12.75" customHeight="1" x14ac:dyDescent="0.25">
      <c r="A21" s="13">
        <v>2</v>
      </c>
      <c r="C21" s="3" t="s">
        <v>37</v>
      </c>
      <c r="D21" s="20">
        <v>133</v>
      </c>
      <c r="E21" s="24">
        <v>0.45</v>
      </c>
      <c r="F21" s="25">
        <v>0.27</v>
      </c>
      <c r="G21" s="25">
        <v>0.48</v>
      </c>
      <c r="H21" s="25">
        <v>0.41</v>
      </c>
      <c r="I21" s="25">
        <v>0.52</v>
      </c>
      <c r="J21" s="25">
        <v>0.38</v>
      </c>
      <c r="K21" s="50">
        <v>0.12</v>
      </c>
      <c r="N21" s="19">
        <v>2.63</v>
      </c>
      <c r="P21" s="14" t="b">
        <v>1</v>
      </c>
      <c r="Q21" s="14" t="b">
        <v>1</v>
      </c>
      <c r="R21" s="14" t="b">
        <v>1</v>
      </c>
      <c r="S21" s="14" t="b">
        <v>1</v>
      </c>
      <c r="T21" s="14" t="b">
        <v>1</v>
      </c>
      <c r="U21" s="14" t="b">
        <v>1</v>
      </c>
      <c r="V21" s="14" t="e">
        <v>#REF!</v>
      </c>
      <c r="W21" s="14" t="e">
        <v>#REF!</v>
      </c>
      <c r="X21" s="14" t="e">
        <v>#REF!</v>
      </c>
      <c r="Y21" s="14" t="e">
        <v>#REF!</v>
      </c>
      <c r="Z21" s="14" t="e">
        <v>#REF!</v>
      </c>
      <c r="AA21" s="14" t="e">
        <v>#REF!</v>
      </c>
      <c r="AB21" s="14" t="b">
        <v>0</v>
      </c>
      <c r="AC21" s="14" t="e">
        <v>#REF!</v>
      </c>
    </row>
    <row r="22" spans="1:29" ht="12.75" customHeight="1" x14ac:dyDescent="0.25">
      <c r="C22" s="10" t="s">
        <v>38</v>
      </c>
      <c r="D22" s="23"/>
      <c r="E22" s="24"/>
      <c r="F22" s="25"/>
      <c r="G22" s="25"/>
      <c r="H22" s="25"/>
      <c r="I22" s="25"/>
      <c r="J22" s="25"/>
      <c r="K22" s="50"/>
      <c r="N22" s="19"/>
    </row>
    <row r="23" spans="1:29" ht="12.75" customHeight="1" x14ac:dyDescent="0.25">
      <c r="A23" s="13">
        <v>3</v>
      </c>
      <c r="C23" s="3" t="s">
        <v>39</v>
      </c>
      <c r="D23" s="20">
        <v>1768</v>
      </c>
      <c r="E23" s="24">
        <v>0.28999999999999998</v>
      </c>
      <c r="F23" s="25">
        <v>0.19</v>
      </c>
      <c r="G23" s="25">
        <v>0.4</v>
      </c>
      <c r="H23" s="25">
        <v>0.27</v>
      </c>
      <c r="I23" s="25">
        <v>0.37</v>
      </c>
      <c r="J23" s="25">
        <v>0.25</v>
      </c>
      <c r="K23" s="50">
        <v>0.19</v>
      </c>
      <c r="N23" s="19">
        <v>1.96</v>
      </c>
      <c r="P23" s="14" t="b">
        <v>0</v>
      </c>
      <c r="Q23" s="14" t="b">
        <v>0</v>
      </c>
      <c r="R23" s="14" t="b">
        <v>0</v>
      </c>
      <c r="S23" s="14" t="b">
        <v>0</v>
      </c>
      <c r="T23" s="14" t="b">
        <v>0</v>
      </c>
      <c r="U23" s="14" t="b">
        <v>0</v>
      </c>
      <c r="V23" s="14" t="e">
        <v>#REF!</v>
      </c>
      <c r="W23" s="14" t="e">
        <v>#REF!</v>
      </c>
      <c r="X23" s="14" t="e">
        <v>#REF!</v>
      </c>
      <c r="Y23" s="14" t="e">
        <v>#REF!</v>
      </c>
      <c r="Z23" s="14" t="e">
        <v>#REF!</v>
      </c>
      <c r="AA23" s="14" t="e">
        <v>#REF!</v>
      </c>
      <c r="AB23" s="14" t="b">
        <v>1</v>
      </c>
      <c r="AC23" s="14" t="e">
        <v>#REF!</v>
      </c>
    </row>
    <row r="24" spans="1:29" ht="12.75" customHeight="1" x14ac:dyDescent="0.25">
      <c r="A24" s="13">
        <v>3</v>
      </c>
      <c r="C24" s="3" t="s">
        <v>40</v>
      </c>
      <c r="D24" s="20">
        <v>409</v>
      </c>
      <c r="E24" s="24">
        <v>0.4</v>
      </c>
      <c r="F24" s="25">
        <v>0.26</v>
      </c>
      <c r="G24" s="25">
        <v>0.51</v>
      </c>
      <c r="H24" s="25">
        <v>0.37</v>
      </c>
      <c r="I24" s="25">
        <v>0.48</v>
      </c>
      <c r="J24" s="25">
        <v>0.33</v>
      </c>
      <c r="K24" s="50">
        <v>0.11</v>
      </c>
      <c r="N24" s="19">
        <v>2.46</v>
      </c>
      <c r="P24" s="14" t="b">
        <v>1</v>
      </c>
      <c r="Q24" s="14" t="b">
        <v>1</v>
      </c>
      <c r="R24" s="14" t="b">
        <v>1</v>
      </c>
      <c r="S24" s="14" t="b">
        <v>1</v>
      </c>
      <c r="T24" s="14" t="b">
        <v>1</v>
      </c>
      <c r="U24" s="14" t="b">
        <v>1</v>
      </c>
      <c r="V24" s="14" t="e">
        <v>#REF!</v>
      </c>
      <c r="W24" s="14" t="e">
        <v>#REF!</v>
      </c>
      <c r="X24" s="14" t="e">
        <v>#REF!</v>
      </c>
      <c r="Y24" s="14" t="e">
        <v>#REF!</v>
      </c>
      <c r="Z24" s="14" t="e">
        <v>#REF!</v>
      </c>
      <c r="AA24" s="14" t="e">
        <v>#REF!</v>
      </c>
      <c r="AB24" s="14" t="b">
        <v>0</v>
      </c>
      <c r="AC24" s="14" t="e">
        <v>#REF!</v>
      </c>
    </row>
    <row r="25" spans="1:29" ht="12.75" customHeight="1" x14ac:dyDescent="0.25">
      <c r="C25" s="10" t="s">
        <v>41</v>
      </c>
      <c r="D25" s="23"/>
      <c r="E25" s="24"/>
      <c r="F25" s="25"/>
      <c r="G25" s="25"/>
      <c r="H25" s="25"/>
      <c r="I25" s="25"/>
      <c r="J25" s="25"/>
      <c r="K25" s="50"/>
      <c r="N25" s="19"/>
    </row>
    <row r="26" spans="1:29" ht="12.75" customHeight="1" x14ac:dyDescent="0.25">
      <c r="A26" s="13">
        <v>4</v>
      </c>
      <c r="C26" s="3" t="s">
        <v>42</v>
      </c>
      <c r="D26" s="20">
        <v>738</v>
      </c>
      <c r="E26" s="24">
        <v>0.28000000000000003</v>
      </c>
      <c r="F26" s="25">
        <v>0.19</v>
      </c>
      <c r="G26" s="25">
        <v>0.36</v>
      </c>
      <c r="H26" s="25">
        <v>0.27</v>
      </c>
      <c r="I26" s="25">
        <v>0.33</v>
      </c>
      <c r="J26" s="25">
        <v>0.25</v>
      </c>
      <c r="K26" s="50">
        <v>0.19</v>
      </c>
      <c r="N26" s="19">
        <v>1.87</v>
      </c>
      <c r="P26" s="14" t="b">
        <v>0</v>
      </c>
      <c r="Q26" s="14" t="b">
        <v>0</v>
      </c>
      <c r="R26" s="14" t="b">
        <v>0</v>
      </c>
      <c r="S26" s="14" t="b">
        <v>0</v>
      </c>
      <c r="T26" s="14" t="b">
        <v>0</v>
      </c>
      <c r="U26" s="14" t="b">
        <v>0</v>
      </c>
      <c r="V26" s="14" t="e">
        <v>#REF!</v>
      </c>
      <c r="W26" s="14" t="e">
        <v>#REF!</v>
      </c>
      <c r="X26" s="14" t="e">
        <v>#REF!</v>
      </c>
      <c r="Y26" s="14" t="e">
        <v>#REF!</v>
      </c>
      <c r="Z26" s="14" t="e">
        <v>#REF!</v>
      </c>
      <c r="AA26" s="14" t="e">
        <v>#REF!</v>
      </c>
      <c r="AB26" s="14" t="b">
        <v>0</v>
      </c>
      <c r="AC26" s="14" t="e">
        <v>#REF!</v>
      </c>
    </row>
    <row r="27" spans="1:29" ht="12.75" customHeight="1" x14ac:dyDescent="0.25">
      <c r="A27" s="13">
        <v>4</v>
      </c>
      <c r="C27" s="3" t="s">
        <v>43</v>
      </c>
      <c r="D27" s="20">
        <v>1439</v>
      </c>
      <c r="E27" s="24">
        <v>0.33</v>
      </c>
      <c r="F27" s="25">
        <v>0.21</v>
      </c>
      <c r="G27" s="25">
        <v>0.44</v>
      </c>
      <c r="H27" s="25">
        <v>0.28999999999999998</v>
      </c>
      <c r="I27" s="25">
        <v>0.42</v>
      </c>
      <c r="J27" s="25">
        <v>0.27</v>
      </c>
      <c r="K27" s="50">
        <v>0.17</v>
      </c>
      <c r="N27" s="19">
        <v>2.13</v>
      </c>
      <c r="P27" s="14" t="b">
        <v>0</v>
      </c>
      <c r="Q27" s="14" t="b">
        <v>0</v>
      </c>
      <c r="R27" s="14" t="b">
        <v>1</v>
      </c>
      <c r="S27" s="14" t="b">
        <v>0</v>
      </c>
      <c r="T27" s="14" t="b">
        <v>1</v>
      </c>
      <c r="U27" s="14" t="b">
        <v>0</v>
      </c>
      <c r="V27" s="14" t="e">
        <v>#REF!</v>
      </c>
      <c r="W27" s="14" t="e">
        <v>#REF!</v>
      </c>
      <c r="X27" s="14" t="e">
        <v>#REF!</v>
      </c>
      <c r="Y27" s="14" t="e">
        <v>#REF!</v>
      </c>
      <c r="Z27" s="14" t="e">
        <v>#REF!</v>
      </c>
      <c r="AA27" s="14" t="e">
        <v>#REF!</v>
      </c>
      <c r="AB27" s="14" t="b">
        <v>0</v>
      </c>
      <c r="AC27" s="14" t="e">
        <v>#REF!</v>
      </c>
    </row>
    <row r="28" spans="1:29" ht="12.75" customHeight="1" x14ac:dyDescent="0.25">
      <c r="C28" s="10" t="s">
        <v>44</v>
      </c>
      <c r="D28" s="23"/>
      <c r="E28" s="24"/>
      <c r="F28" s="25"/>
      <c r="G28" s="25"/>
      <c r="H28" s="25"/>
      <c r="I28" s="25"/>
      <c r="J28" s="25"/>
      <c r="K28" s="50"/>
      <c r="N28" s="19"/>
    </row>
    <row r="29" spans="1:29" ht="12.75" customHeight="1" x14ac:dyDescent="0.25">
      <c r="A29" s="13">
        <v>5</v>
      </c>
      <c r="C29" s="3" t="s">
        <v>45</v>
      </c>
      <c r="D29" s="20">
        <v>1258</v>
      </c>
      <c r="E29" s="24">
        <v>0.28999999999999998</v>
      </c>
      <c r="F29" s="25">
        <v>0.19</v>
      </c>
      <c r="G29" s="25">
        <v>0.4</v>
      </c>
      <c r="H29" s="25">
        <v>0.28000000000000003</v>
      </c>
      <c r="I29" s="25">
        <v>0.34</v>
      </c>
      <c r="J29" s="25">
        <v>0.25</v>
      </c>
      <c r="K29" s="50">
        <v>0.18</v>
      </c>
      <c r="N29" s="19">
        <v>1.9300000000000002</v>
      </c>
      <c r="P29" s="14" t="b">
        <v>0</v>
      </c>
      <c r="Q29" s="14" t="b">
        <v>0</v>
      </c>
      <c r="R29" s="14" t="b">
        <v>0</v>
      </c>
      <c r="S29" s="14" t="b">
        <v>0</v>
      </c>
      <c r="T29" s="14" t="b">
        <v>0</v>
      </c>
      <c r="U29" s="14" t="b">
        <v>0</v>
      </c>
      <c r="V29" s="14" t="e">
        <v>#REF!</v>
      </c>
      <c r="W29" s="14" t="e">
        <v>#REF!</v>
      </c>
      <c r="X29" s="14" t="e">
        <v>#REF!</v>
      </c>
      <c r="Y29" s="14" t="e">
        <v>#REF!</v>
      </c>
      <c r="Z29" s="14" t="e">
        <v>#REF!</v>
      </c>
      <c r="AA29" s="14" t="e">
        <v>#REF!</v>
      </c>
      <c r="AB29" s="14" t="b">
        <v>0</v>
      </c>
      <c r="AC29" s="14" t="e">
        <v>#REF!</v>
      </c>
    </row>
    <row r="30" spans="1:29" ht="12.75" customHeight="1" x14ac:dyDescent="0.25">
      <c r="A30" s="13">
        <v>5</v>
      </c>
      <c r="C30" s="3" t="s">
        <v>46</v>
      </c>
      <c r="D30" s="20">
        <v>639</v>
      </c>
      <c r="E30" s="24">
        <v>0.33</v>
      </c>
      <c r="F30" s="25">
        <v>0.23</v>
      </c>
      <c r="G30" s="25">
        <v>0.44</v>
      </c>
      <c r="H30" s="25">
        <v>0.28000000000000003</v>
      </c>
      <c r="I30" s="25">
        <v>0.42</v>
      </c>
      <c r="J30" s="25">
        <v>0.26</v>
      </c>
      <c r="K30" s="50">
        <v>0.17</v>
      </c>
      <c r="N30" s="19">
        <v>2.13</v>
      </c>
      <c r="P30" s="14" t="b">
        <v>0</v>
      </c>
      <c r="Q30" s="14" t="b">
        <v>0</v>
      </c>
      <c r="R30" s="14" t="b">
        <v>0</v>
      </c>
      <c r="S30" s="14" t="b">
        <v>0</v>
      </c>
      <c r="T30" s="14" t="b">
        <v>1</v>
      </c>
      <c r="U30" s="14" t="b">
        <v>0</v>
      </c>
      <c r="V30" s="14" t="e">
        <v>#REF!</v>
      </c>
      <c r="W30" s="14" t="e">
        <v>#REF!</v>
      </c>
      <c r="X30" s="14" t="e">
        <v>#REF!</v>
      </c>
      <c r="Y30" s="14" t="e">
        <v>#REF!</v>
      </c>
      <c r="Z30" s="14" t="e">
        <v>#REF!</v>
      </c>
      <c r="AA30" s="14" t="e">
        <v>#REF!</v>
      </c>
      <c r="AB30" s="14" t="b">
        <v>0</v>
      </c>
      <c r="AC30" s="14" t="e">
        <v>#REF!</v>
      </c>
    </row>
    <row r="31" spans="1:29" ht="12.75" customHeight="1" x14ac:dyDescent="0.25">
      <c r="A31" s="13">
        <v>5</v>
      </c>
      <c r="C31" s="3" t="s">
        <v>47</v>
      </c>
      <c r="D31" s="20">
        <v>280</v>
      </c>
      <c r="E31" s="24">
        <v>0.35</v>
      </c>
      <c r="F31" s="25">
        <v>0.23</v>
      </c>
      <c r="G31" s="25">
        <v>0.44</v>
      </c>
      <c r="H31" s="25">
        <v>0.3</v>
      </c>
      <c r="I31" s="25">
        <v>0.51</v>
      </c>
      <c r="J31" s="25">
        <v>0.31</v>
      </c>
      <c r="K31" s="50">
        <v>0.18</v>
      </c>
      <c r="N31" s="19">
        <v>2.3200000000000003</v>
      </c>
      <c r="P31" s="14" t="b">
        <v>0</v>
      </c>
      <c r="Q31" s="14" t="b">
        <v>0</v>
      </c>
      <c r="R31" s="14" t="b">
        <v>0</v>
      </c>
      <c r="S31" s="14" t="b">
        <v>0</v>
      </c>
      <c r="T31" s="14" t="b">
        <v>1</v>
      </c>
      <c r="U31" s="14" t="b">
        <v>0</v>
      </c>
      <c r="V31" s="14" t="e">
        <v>#REF!</v>
      </c>
      <c r="W31" s="14" t="e">
        <v>#REF!</v>
      </c>
      <c r="X31" s="14" t="e">
        <v>#REF!</v>
      </c>
      <c r="Y31" s="14" t="e">
        <v>#REF!</v>
      </c>
      <c r="Z31" s="14" t="e">
        <v>#REF!</v>
      </c>
      <c r="AA31" s="14" t="e">
        <v>#REF!</v>
      </c>
      <c r="AB31" s="14" t="b">
        <v>0</v>
      </c>
      <c r="AC31" s="14" t="e">
        <v>#REF!</v>
      </c>
    </row>
    <row r="32" spans="1:29" ht="12.75" customHeight="1" x14ac:dyDescent="0.25">
      <c r="C32" s="10" t="s">
        <v>48</v>
      </c>
      <c r="D32" s="23"/>
      <c r="E32" s="24"/>
      <c r="F32" s="25"/>
      <c r="G32" s="25"/>
      <c r="H32" s="25"/>
      <c r="I32" s="25"/>
      <c r="J32" s="25"/>
      <c r="K32" s="50"/>
      <c r="N32" s="19"/>
    </row>
    <row r="33" spans="1:29" ht="12.75" customHeight="1" x14ac:dyDescent="0.25">
      <c r="A33" s="13">
        <v>6</v>
      </c>
      <c r="C33" s="3" t="s">
        <v>49</v>
      </c>
      <c r="D33" s="20">
        <v>1730</v>
      </c>
      <c r="E33" s="24">
        <v>0.31</v>
      </c>
      <c r="F33" s="25">
        <v>0.19</v>
      </c>
      <c r="G33" s="25">
        <v>0.39</v>
      </c>
      <c r="H33" s="25">
        <v>0.28999999999999998</v>
      </c>
      <c r="I33" s="25">
        <v>0.4</v>
      </c>
      <c r="J33" s="25">
        <v>0.27</v>
      </c>
      <c r="K33" s="50">
        <v>0.19</v>
      </c>
      <c r="N33" s="19">
        <v>2.04</v>
      </c>
      <c r="P33" s="14" t="b">
        <v>0</v>
      </c>
      <c r="Q33" s="14" t="b">
        <v>0</v>
      </c>
      <c r="R33" s="14" t="b">
        <v>0</v>
      </c>
      <c r="S33" s="14" t="b">
        <v>0</v>
      </c>
      <c r="T33" s="14" t="b">
        <v>0</v>
      </c>
      <c r="U33" s="14" t="b">
        <v>0</v>
      </c>
      <c r="V33" s="14" t="e">
        <v>#REF!</v>
      </c>
      <c r="W33" s="14" t="e">
        <v>#REF!</v>
      </c>
      <c r="X33" s="14" t="e">
        <v>#REF!</v>
      </c>
      <c r="Y33" s="14" t="e">
        <v>#REF!</v>
      </c>
      <c r="Z33" s="14" t="e">
        <v>#REF!</v>
      </c>
      <c r="AA33" s="14" t="e">
        <v>#REF!</v>
      </c>
      <c r="AB33" s="14" t="b">
        <v>0</v>
      </c>
      <c r="AC33" s="14" t="e">
        <v>#REF!</v>
      </c>
    </row>
    <row r="34" spans="1:29" ht="12.75" customHeight="1" x14ac:dyDescent="0.25">
      <c r="A34" s="13">
        <v>6</v>
      </c>
      <c r="C34" s="3" t="s">
        <v>50</v>
      </c>
      <c r="D34" s="20">
        <v>447</v>
      </c>
      <c r="E34" s="24">
        <v>0.32</v>
      </c>
      <c r="F34" s="25">
        <v>0.26</v>
      </c>
      <c r="G34" s="25">
        <v>0.5</v>
      </c>
      <c r="H34" s="25">
        <v>0.28000000000000003</v>
      </c>
      <c r="I34" s="25">
        <v>0.36</v>
      </c>
      <c r="J34" s="25">
        <v>0.23</v>
      </c>
      <c r="K34" s="50">
        <v>0.13</v>
      </c>
      <c r="N34" s="19">
        <v>2.08</v>
      </c>
      <c r="P34" s="14" t="b">
        <v>0</v>
      </c>
      <c r="Q34" s="14" t="b">
        <v>1</v>
      </c>
      <c r="R34" s="14" t="b">
        <v>1</v>
      </c>
      <c r="S34" s="14" t="b">
        <v>0</v>
      </c>
      <c r="T34" s="14" t="b">
        <v>0</v>
      </c>
      <c r="U34" s="14" t="b">
        <v>0</v>
      </c>
      <c r="V34" s="14" t="e">
        <v>#REF!</v>
      </c>
      <c r="W34" s="14" t="e">
        <v>#REF!</v>
      </c>
      <c r="X34" s="14" t="e">
        <v>#REF!</v>
      </c>
      <c r="Y34" s="14" t="e">
        <v>#REF!</v>
      </c>
      <c r="Z34" s="14" t="e">
        <v>#REF!</v>
      </c>
      <c r="AA34" s="14" t="e">
        <v>#REF!</v>
      </c>
      <c r="AB34" s="14" t="b">
        <v>0</v>
      </c>
      <c r="AC34" s="14" t="e">
        <v>#REF!</v>
      </c>
    </row>
    <row r="35" spans="1:29" ht="12.75" customHeight="1" x14ac:dyDescent="0.25">
      <c r="C35" s="10" t="s">
        <v>13</v>
      </c>
      <c r="D35" s="23"/>
      <c r="E35" s="24"/>
      <c r="F35" s="25"/>
      <c r="G35" s="25"/>
      <c r="H35" s="25"/>
      <c r="I35" s="25"/>
      <c r="J35" s="25"/>
      <c r="K35" s="50"/>
      <c r="N35" s="19"/>
    </row>
    <row r="36" spans="1:29" ht="12.75" customHeight="1" x14ac:dyDescent="0.25">
      <c r="A36" s="13">
        <v>7</v>
      </c>
      <c r="C36" s="3" t="s">
        <v>3</v>
      </c>
      <c r="D36" s="20">
        <v>1149</v>
      </c>
      <c r="E36" s="24">
        <v>0.33</v>
      </c>
      <c r="F36" s="25">
        <v>0.22</v>
      </c>
      <c r="G36" s="25">
        <v>0.43</v>
      </c>
      <c r="H36" s="25">
        <v>0.28999999999999998</v>
      </c>
      <c r="I36" s="25">
        <v>0.43</v>
      </c>
      <c r="J36" s="25">
        <v>0.28000000000000003</v>
      </c>
      <c r="K36" s="50">
        <v>0.17</v>
      </c>
      <c r="N36" s="19">
        <v>2.15</v>
      </c>
      <c r="P36" s="14" t="b">
        <v>0</v>
      </c>
      <c r="Q36" s="14" t="b">
        <v>0</v>
      </c>
      <c r="R36" s="14" t="b">
        <v>0</v>
      </c>
      <c r="S36" s="14" t="b">
        <v>0</v>
      </c>
      <c r="T36" s="14" t="b">
        <v>1</v>
      </c>
      <c r="U36" s="14" t="b">
        <v>0</v>
      </c>
      <c r="V36" s="14" t="e">
        <v>#REF!</v>
      </c>
      <c r="W36" s="14" t="e">
        <v>#REF!</v>
      </c>
      <c r="X36" s="14" t="e">
        <v>#REF!</v>
      </c>
      <c r="Y36" s="14" t="e">
        <v>#REF!</v>
      </c>
      <c r="Z36" s="14" t="e">
        <v>#REF!</v>
      </c>
      <c r="AA36" s="14" t="e">
        <v>#REF!</v>
      </c>
      <c r="AB36" s="14" t="b">
        <v>0</v>
      </c>
      <c r="AC36" s="14" t="e">
        <v>#REF!</v>
      </c>
    </row>
    <row r="37" spans="1:29" ht="12.75" customHeight="1" x14ac:dyDescent="0.25">
      <c r="A37" s="13">
        <v>7</v>
      </c>
      <c r="C37" s="3" t="s">
        <v>4</v>
      </c>
      <c r="D37" s="20">
        <v>1028</v>
      </c>
      <c r="E37" s="24">
        <v>0.28999999999999998</v>
      </c>
      <c r="F37" s="25">
        <v>0.19</v>
      </c>
      <c r="G37" s="25">
        <v>0.4</v>
      </c>
      <c r="H37" s="25">
        <v>0.28000000000000003</v>
      </c>
      <c r="I37" s="25">
        <v>0.34</v>
      </c>
      <c r="J37" s="25">
        <v>0.24</v>
      </c>
      <c r="K37" s="50">
        <v>0.18</v>
      </c>
      <c r="N37" s="19">
        <v>1.9200000000000002</v>
      </c>
      <c r="P37" s="14" t="b">
        <v>0</v>
      </c>
      <c r="Q37" s="14" t="b">
        <v>0</v>
      </c>
      <c r="R37" s="14" t="b">
        <v>0</v>
      </c>
      <c r="S37" s="14" t="b">
        <v>0</v>
      </c>
      <c r="T37" s="14" t="b">
        <v>0</v>
      </c>
      <c r="U37" s="14" t="b">
        <v>0</v>
      </c>
      <c r="V37" s="14" t="e">
        <v>#REF!</v>
      </c>
      <c r="W37" s="14" t="e">
        <v>#REF!</v>
      </c>
      <c r="X37" s="14" t="e">
        <v>#REF!</v>
      </c>
      <c r="Y37" s="14" t="e">
        <v>#REF!</v>
      </c>
      <c r="Z37" s="14" t="e">
        <v>#REF!</v>
      </c>
      <c r="AA37" s="14" t="e">
        <v>#REF!</v>
      </c>
      <c r="AB37" s="14" t="b">
        <v>0</v>
      </c>
      <c r="AC37" s="14" t="e">
        <v>#REF!</v>
      </c>
    </row>
    <row r="38" spans="1:29" ht="12.75" customHeight="1" x14ac:dyDescent="0.25">
      <c r="C38" s="10" t="s">
        <v>6</v>
      </c>
      <c r="D38" s="23"/>
      <c r="E38" s="24"/>
      <c r="F38" s="25"/>
      <c r="G38" s="25"/>
      <c r="H38" s="25"/>
      <c r="I38" s="25"/>
      <c r="J38" s="25"/>
      <c r="K38" s="50"/>
      <c r="N38" s="19"/>
    </row>
    <row r="39" spans="1:29" ht="12.75" customHeight="1" x14ac:dyDescent="0.25">
      <c r="A39" s="13">
        <v>8</v>
      </c>
      <c r="C39" s="3" t="s">
        <v>8</v>
      </c>
      <c r="D39" s="20">
        <v>509</v>
      </c>
      <c r="E39" s="24">
        <v>0.27</v>
      </c>
      <c r="F39" s="25">
        <v>0.19</v>
      </c>
      <c r="G39" s="25">
        <v>0.42</v>
      </c>
      <c r="H39" s="25">
        <v>0.31</v>
      </c>
      <c r="I39" s="25">
        <v>0.39</v>
      </c>
      <c r="J39" s="25">
        <v>0.24</v>
      </c>
      <c r="K39" s="50">
        <v>0.16</v>
      </c>
      <c r="N39" s="19">
        <v>1.98</v>
      </c>
      <c r="P39" s="14" t="b">
        <v>0</v>
      </c>
      <c r="Q39" s="14" t="b">
        <v>0</v>
      </c>
      <c r="R39" s="14" t="b">
        <v>0</v>
      </c>
      <c r="S39" s="14" t="b">
        <v>0</v>
      </c>
      <c r="T39" s="14" t="b">
        <v>1</v>
      </c>
      <c r="U39" s="14" t="b">
        <v>0</v>
      </c>
      <c r="V39" s="14" t="e">
        <v>#REF!</v>
      </c>
      <c r="W39" s="14" t="e">
        <v>#REF!</v>
      </c>
      <c r="X39" s="14" t="e">
        <v>#REF!</v>
      </c>
      <c r="Y39" s="14" t="e">
        <v>#REF!</v>
      </c>
      <c r="Z39" s="14" t="e">
        <v>#REF!</v>
      </c>
      <c r="AA39" s="14" t="e">
        <v>#REF!</v>
      </c>
      <c r="AB39" s="14" t="b">
        <v>0</v>
      </c>
      <c r="AC39" s="14" t="e">
        <v>#REF!</v>
      </c>
    </row>
    <row r="40" spans="1:29" ht="12.75" customHeight="1" x14ac:dyDescent="0.25">
      <c r="A40" s="13">
        <v>8</v>
      </c>
      <c r="C40" s="3" t="s">
        <v>9</v>
      </c>
      <c r="D40" s="20">
        <v>619</v>
      </c>
      <c r="E40" s="24">
        <v>0.3</v>
      </c>
      <c r="F40" s="25">
        <v>0.21</v>
      </c>
      <c r="G40" s="25">
        <v>0.39</v>
      </c>
      <c r="H40" s="25">
        <v>0.28000000000000003</v>
      </c>
      <c r="I40" s="25">
        <v>0.38</v>
      </c>
      <c r="J40" s="25">
        <v>0.27</v>
      </c>
      <c r="K40" s="50">
        <v>0.18</v>
      </c>
      <c r="N40" s="19">
        <v>2.0100000000000002</v>
      </c>
      <c r="P40" s="14" t="b">
        <v>0</v>
      </c>
      <c r="Q40" s="14" t="b">
        <v>0</v>
      </c>
      <c r="R40" s="14" t="b">
        <v>0</v>
      </c>
      <c r="S40" s="14" t="b">
        <v>0</v>
      </c>
      <c r="T40" s="14" t="b">
        <v>0</v>
      </c>
      <c r="U40" s="14" t="b">
        <v>0</v>
      </c>
      <c r="V40" s="14" t="e">
        <v>#REF!</v>
      </c>
      <c r="W40" s="14" t="e">
        <v>#REF!</v>
      </c>
      <c r="X40" s="14" t="e">
        <v>#REF!</v>
      </c>
      <c r="Y40" s="14" t="e">
        <v>#REF!</v>
      </c>
      <c r="Z40" s="14" t="e">
        <v>#REF!</v>
      </c>
      <c r="AA40" s="14" t="e">
        <v>#REF!</v>
      </c>
      <c r="AB40" s="14" t="b">
        <v>0</v>
      </c>
      <c r="AC40" s="14" t="e">
        <v>#REF!</v>
      </c>
    </row>
    <row r="41" spans="1:29" ht="12.75" customHeight="1" x14ac:dyDescent="0.25">
      <c r="A41" s="13">
        <v>8</v>
      </c>
      <c r="C41" s="3" t="s">
        <v>10</v>
      </c>
      <c r="D41" s="20">
        <v>349</v>
      </c>
      <c r="E41" s="24">
        <v>0.34</v>
      </c>
      <c r="F41" s="25">
        <v>0.25</v>
      </c>
      <c r="G41" s="25">
        <v>0.44</v>
      </c>
      <c r="H41" s="25">
        <v>0.28999999999999998</v>
      </c>
      <c r="I41" s="25">
        <v>0.32</v>
      </c>
      <c r="J41" s="25">
        <v>0.26</v>
      </c>
      <c r="K41" s="50">
        <v>0.16</v>
      </c>
      <c r="N41" s="19">
        <v>2.06</v>
      </c>
      <c r="P41" s="14" t="b">
        <v>1</v>
      </c>
      <c r="Q41" s="14" t="b">
        <v>0</v>
      </c>
      <c r="R41" s="14" t="b">
        <v>0</v>
      </c>
      <c r="S41" s="14" t="b">
        <v>0</v>
      </c>
      <c r="T41" s="14" t="b">
        <v>0</v>
      </c>
      <c r="U41" s="14" t="b">
        <v>0</v>
      </c>
      <c r="V41" s="14" t="e">
        <v>#REF!</v>
      </c>
      <c r="W41" s="14" t="e">
        <v>#REF!</v>
      </c>
      <c r="X41" s="14" t="e">
        <v>#REF!</v>
      </c>
      <c r="Y41" s="14" t="e">
        <v>#REF!</v>
      </c>
      <c r="Z41" s="14" t="e">
        <v>#REF!</v>
      </c>
      <c r="AA41" s="14" t="e">
        <v>#REF!</v>
      </c>
      <c r="AB41" s="14" t="b">
        <v>0</v>
      </c>
      <c r="AC41" s="14" t="e">
        <v>#REF!</v>
      </c>
    </row>
    <row r="42" spans="1:29" ht="12.75" customHeight="1" x14ac:dyDescent="0.25">
      <c r="A42" s="13">
        <v>8</v>
      </c>
      <c r="C42" s="3" t="s">
        <v>11</v>
      </c>
      <c r="D42" s="20">
        <v>700</v>
      </c>
      <c r="E42" s="24">
        <v>0.34</v>
      </c>
      <c r="F42" s="25">
        <v>0.19</v>
      </c>
      <c r="G42" s="25">
        <v>0.42</v>
      </c>
      <c r="H42" s="25">
        <v>0.27</v>
      </c>
      <c r="I42" s="25">
        <v>0.43</v>
      </c>
      <c r="J42" s="25">
        <v>0.27</v>
      </c>
      <c r="K42" s="50">
        <v>0.19</v>
      </c>
      <c r="N42" s="19">
        <v>2.11</v>
      </c>
      <c r="P42" s="14" t="b">
        <v>1</v>
      </c>
      <c r="Q42" s="14" t="b">
        <v>0</v>
      </c>
      <c r="R42" s="14" t="b">
        <v>0</v>
      </c>
      <c r="S42" s="14" t="b">
        <v>0</v>
      </c>
      <c r="T42" s="14" t="b">
        <v>1</v>
      </c>
      <c r="U42" s="14" t="b">
        <v>0</v>
      </c>
      <c r="V42" s="14" t="e">
        <v>#REF!</v>
      </c>
      <c r="W42" s="14" t="e">
        <v>#REF!</v>
      </c>
      <c r="X42" s="14" t="e">
        <v>#REF!</v>
      </c>
      <c r="Y42" s="14" t="e">
        <v>#REF!</v>
      </c>
      <c r="Z42" s="14" t="e">
        <v>#REF!</v>
      </c>
      <c r="AA42" s="14" t="e">
        <v>#REF!</v>
      </c>
      <c r="AB42" s="14" t="b">
        <v>0</v>
      </c>
      <c r="AC42" s="14" t="e">
        <v>#REF!</v>
      </c>
    </row>
    <row r="43" spans="1:29" ht="12.75" customHeight="1" x14ac:dyDescent="0.25">
      <c r="C43" s="10" t="s">
        <v>7</v>
      </c>
      <c r="D43" s="23"/>
      <c r="E43" s="24"/>
      <c r="F43" s="25"/>
      <c r="G43" s="25"/>
      <c r="H43" s="25"/>
      <c r="I43" s="25"/>
      <c r="J43" s="25"/>
      <c r="K43" s="50"/>
      <c r="N43" s="19"/>
    </row>
    <row r="44" spans="1:29" ht="12.75" customHeight="1" x14ac:dyDescent="0.25">
      <c r="A44" s="13">
        <v>9</v>
      </c>
      <c r="C44" s="3" t="s">
        <v>51</v>
      </c>
      <c r="D44" s="20">
        <v>1891</v>
      </c>
      <c r="E44" s="24">
        <v>0.31</v>
      </c>
      <c r="F44" s="25">
        <v>0.2</v>
      </c>
      <c r="G44" s="25">
        <v>0.41</v>
      </c>
      <c r="H44" s="25">
        <v>0.28000000000000003</v>
      </c>
      <c r="I44" s="25">
        <v>0.39</v>
      </c>
      <c r="J44" s="25">
        <v>0.27</v>
      </c>
      <c r="K44" s="50">
        <v>0.18</v>
      </c>
      <c r="N44" s="19">
        <v>2.04</v>
      </c>
      <c r="P44" s="14" t="b">
        <v>1</v>
      </c>
      <c r="Q44" s="14" t="b">
        <v>0</v>
      </c>
      <c r="R44" s="14" t="b">
        <v>0</v>
      </c>
      <c r="S44" s="14" t="b">
        <v>0</v>
      </c>
      <c r="T44" s="14" t="b">
        <v>1</v>
      </c>
      <c r="U44" s="14" t="b">
        <v>1</v>
      </c>
      <c r="V44" s="14" t="e">
        <v>#REF!</v>
      </c>
      <c r="W44" s="14" t="e">
        <v>#REF!</v>
      </c>
      <c r="X44" s="14" t="e">
        <v>#REF!</v>
      </c>
      <c r="Y44" s="14" t="e">
        <v>#REF!</v>
      </c>
      <c r="Z44" s="14" t="e">
        <v>#REF!</v>
      </c>
      <c r="AA44" s="14" t="e">
        <v>#REF!</v>
      </c>
      <c r="AB44" s="14" t="b">
        <v>1</v>
      </c>
      <c r="AC44" s="14" t="e">
        <v>#REF!</v>
      </c>
    </row>
    <row r="45" spans="1:29" ht="12.75" customHeight="1" x14ac:dyDescent="0.25">
      <c r="A45" s="13">
        <v>9</v>
      </c>
      <c r="C45" s="3" t="s">
        <v>52</v>
      </c>
      <c r="D45" s="20">
        <v>50</v>
      </c>
      <c r="E45" s="24">
        <v>0.38</v>
      </c>
      <c r="F45" s="25">
        <v>0.26</v>
      </c>
      <c r="G45" s="25">
        <v>0.5</v>
      </c>
      <c r="H45" s="25">
        <v>0.34</v>
      </c>
      <c r="I45" s="25">
        <v>0.48</v>
      </c>
      <c r="J45" s="25">
        <v>0.28000000000000003</v>
      </c>
      <c r="K45" s="50">
        <v>0.1</v>
      </c>
      <c r="N45" s="19">
        <v>2.3400000000000003</v>
      </c>
      <c r="P45" s="14" t="b">
        <v>1</v>
      </c>
      <c r="Q45" s="14" t="b">
        <v>1</v>
      </c>
      <c r="R45" s="14" t="b">
        <v>1</v>
      </c>
      <c r="S45" s="14" t="b">
        <v>1</v>
      </c>
      <c r="T45" s="14" t="b">
        <v>1</v>
      </c>
      <c r="U45" s="14" t="b">
        <v>1</v>
      </c>
      <c r="V45" s="14" t="e">
        <v>#REF!</v>
      </c>
      <c r="W45" s="14" t="e">
        <v>#REF!</v>
      </c>
      <c r="X45" s="14" t="e">
        <v>#REF!</v>
      </c>
      <c r="Y45" s="14" t="e">
        <v>#REF!</v>
      </c>
      <c r="Z45" s="14" t="e">
        <v>#REF!</v>
      </c>
      <c r="AA45" s="14" t="e">
        <v>#REF!</v>
      </c>
      <c r="AB45" s="14" t="b">
        <v>0</v>
      </c>
      <c r="AC45" s="14" t="e">
        <v>#REF!</v>
      </c>
    </row>
    <row r="46" spans="1:29" ht="12.75" customHeight="1" x14ac:dyDescent="0.25">
      <c r="A46" s="13">
        <v>9</v>
      </c>
      <c r="C46" s="3" t="s">
        <v>53</v>
      </c>
      <c r="D46" s="20">
        <v>67</v>
      </c>
      <c r="E46" s="24">
        <v>0.24</v>
      </c>
      <c r="F46" s="25">
        <v>0.19</v>
      </c>
      <c r="G46" s="25">
        <v>0.48</v>
      </c>
      <c r="H46" s="25">
        <v>0.27</v>
      </c>
      <c r="I46" s="25">
        <v>0.4</v>
      </c>
      <c r="J46" s="25">
        <v>0.21</v>
      </c>
      <c r="K46" s="50">
        <v>0.09</v>
      </c>
      <c r="N46" s="19">
        <v>1.8800000000000001</v>
      </c>
      <c r="P46" s="14" t="b">
        <v>0</v>
      </c>
      <c r="Q46" s="14" t="b">
        <v>0</v>
      </c>
      <c r="R46" s="14" t="b">
        <v>1</v>
      </c>
      <c r="S46" s="14" t="b">
        <v>0</v>
      </c>
      <c r="T46" s="14" t="b">
        <v>1</v>
      </c>
      <c r="U46" s="14" t="b">
        <v>0</v>
      </c>
      <c r="V46" s="14" t="e">
        <v>#REF!</v>
      </c>
      <c r="W46" s="14" t="e">
        <v>#REF!</v>
      </c>
      <c r="X46" s="14" t="e">
        <v>#REF!</v>
      </c>
      <c r="Y46" s="14" t="e">
        <v>#REF!</v>
      </c>
      <c r="Z46" s="14" t="e">
        <v>#REF!</v>
      </c>
      <c r="AA46" s="14" t="e">
        <v>#REF!</v>
      </c>
      <c r="AB46" s="14" t="b">
        <v>0</v>
      </c>
      <c r="AC46" s="14" t="e">
        <v>#REF!</v>
      </c>
    </row>
    <row r="47" spans="1:29" ht="12.75" customHeight="1" x14ac:dyDescent="0.25">
      <c r="A47" s="13">
        <v>9</v>
      </c>
      <c r="C47" s="3" t="s">
        <v>54</v>
      </c>
      <c r="D47" s="20">
        <v>83</v>
      </c>
      <c r="E47" s="24">
        <v>0.41</v>
      </c>
      <c r="F47" s="25">
        <v>0.27</v>
      </c>
      <c r="G47" s="25">
        <v>0.53</v>
      </c>
      <c r="H47" s="25">
        <v>0.28999999999999998</v>
      </c>
      <c r="I47" s="25">
        <v>0.27</v>
      </c>
      <c r="J47" s="25">
        <v>0.18</v>
      </c>
      <c r="K47" s="50">
        <v>0.14000000000000001</v>
      </c>
      <c r="N47" s="19">
        <v>2.09</v>
      </c>
      <c r="P47" s="14" t="b">
        <v>1</v>
      </c>
      <c r="Q47" s="14" t="b">
        <v>1</v>
      </c>
      <c r="R47" s="14" t="b">
        <v>1</v>
      </c>
      <c r="S47" s="14" t="b">
        <v>0</v>
      </c>
      <c r="T47" s="14" t="b">
        <v>0</v>
      </c>
      <c r="U47" s="14" t="b">
        <v>0</v>
      </c>
      <c r="V47" s="14" t="e">
        <v>#REF!</v>
      </c>
      <c r="W47" s="14" t="e">
        <v>#REF!</v>
      </c>
      <c r="X47" s="14" t="e">
        <v>#REF!</v>
      </c>
      <c r="Y47" s="14" t="e">
        <v>#REF!</v>
      </c>
      <c r="Z47" s="14" t="e">
        <v>#REF!</v>
      </c>
      <c r="AA47" s="14" t="e">
        <v>#REF!</v>
      </c>
      <c r="AB47" s="14" t="b">
        <v>0</v>
      </c>
      <c r="AC47" s="14" t="e">
        <v>#REF!</v>
      </c>
    </row>
    <row r="48" spans="1:29" ht="12.75" customHeight="1" x14ac:dyDescent="0.25">
      <c r="A48" s="13">
        <v>9</v>
      </c>
      <c r="C48" s="3" t="s">
        <v>55</v>
      </c>
      <c r="D48" s="20">
        <v>64</v>
      </c>
      <c r="E48" s="24">
        <v>0.33</v>
      </c>
      <c r="F48" s="25">
        <v>0.28000000000000003</v>
      </c>
      <c r="G48" s="25">
        <v>0.42</v>
      </c>
      <c r="H48" s="25">
        <v>0.3</v>
      </c>
      <c r="I48" s="25">
        <v>0.39</v>
      </c>
      <c r="J48" s="25">
        <v>0.28000000000000003</v>
      </c>
      <c r="K48" s="50">
        <v>0.17</v>
      </c>
      <c r="N48" s="19">
        <v>2.17</v>
      </c>
      <c r="P48" s="14" t="b">
        <v>1</v>
      </c>
      <c r="Q48" s="14" t="b">
        <v>1</v>
      </c>
      <c r="R48" s="14" t="b">
        <v>0</v>
      </c>
      <c r="S48" s="14" t="b">
        <v>1</v>
      </c>
      <c r="T48" s="14" t="b">
        <v>1</v>
      </c>
      <c r="U48" s="14" t="b">
        <v>1</v>
      </c>
      <c r="V48" s="14" t="e">
        <v>#REF!</v>
      </c>
      <c r="W48" s="14" t="e">
        <v>#REF!</v>
      </c>
      <c r="X48" s="14" t="e">
        <v>#REF!</v>
      </c>
      <c r="Y48" s="14" t="e">
        <v>#REF!</v>
      </c>
      <c r="Z48" s="14" t="e">
        <v>#REF!</v>
      </c>
      <c r="AA48" s="14" t="e">
        <v>#REF!</v>
      </c>
      <c r="AB48" s="14" t="b">
        <v>1</v>
      </c>
      <c r="AC48" s="14" t="e">
        <v>#REF!</v>
      </c>
    </row>
    <row r="49" spans="1:29" ht="12.75" customHeight="1" x14ac:dyDescent="0.25">
      <c r="A49" s="13">
        <v>9</v>
      </c>
      <c r="C49" s="3" t="s">
        <v>56</v>
      </c>
      <c r="D49" s="20">
        <v>22</v>
      </c>
      <c r="E49" s="24">
        <v>0.45</v>
      </c>
      <c r="F49" s="25">
        <v>0.55000000000000004</v>
      </c>
      <c r="G49" s="25">
        <v>0.41</v>
      </c>
      <c r="H49" s="25">
        <v>0.23</v>
      </c>
      <c r="I49" s="25">
        <v>0.5</v>
      </c>
      <c r="J49" s="25">
        <v>0.23</v>
      </c>
      <c r="K49" s="50">
        <v>0.14000000000000001</v>
      </c>
      <c r="N49" s="19">
        <v>2.5099999999999998</v>
      </c>
      <c r="P49" s="14" t="b">
        <v>1</v>
      </c>
      <c r="Q49" s="14" t="b">
        <v>1</v>
      </c>
      <c r="R49" s="14" t="b">
        <v>0</v>
      </c>
      <c r="S49" s="14" t="b">
        <v>0</v>
      </c>
      <c r="T49" s="14" t="b">
        <v>1</v>
      </c>
      <c r="U49" s="14" t="b">
        <v>0</v>
      </c>
      <c r="V49" s="14" t="e">
        <v>#REF!</v>
      </c>
      <c r="W49" s="14" t="e">
        <v>#REF!</v>
      </c>
      <c r="X49" s="14" t="e">
        <v>#REF!</v>
      </c>
      <c r="Y49" s="14" t="e">
        <v>#REF!</v>
      </c>
      <c r="Z49" s="14" t="e">
        <v>#REF!</v>
      </c>
      <c r="AA49" s="14" t="e">
        <v>#REF!</v>
      </c>
      <c r="AB49" s="14" t="b">
        <v>0</v>
      </c>
      <c r="AC49" s="14" t="e">
        <v>#REF!</v>
      </c>
    </row>
    <row r="50" spans="1:29" ht="12.75" customHeight="1" x14ac:dyDescent="0.25">
      <c r="C50" s="10" t="s">
        <v>57</v>
      </c>
      <c r="D50" s="23"/>
      <c r="E50" s="24"/>
      <c r="F50" s="25"/>
      <c r="G50" s="25"/>
      <c r="H50" s="25"/>
      <c r="I50" s="25"/>
      <c r="J50" s="25"/>
      <c r="K50" s="50"/>
      <c r="N50" s="19"/>
    </row>
    <row r="51" spans="1:29" ht="12.75" customHeight="1" x14ac:dyDescent="0.25">
      <c r="A51" s="13">
        <v>10</v>
      </c>
      <c r="C51" s="3" t="s">
        <v>22</v>
      </c>
      <c r="D51" s="20">
        <v>87</v>
      </c>
      <c r="E51" s="24">
        <v>0.32</v>
      </c>
      <c r="F51" s="25">
        <v>0.25</v>
      </c>
      <c r="G51" s="25">
        <v>0.34</v>
      </c>
      <c r="H51" s="25">
        <v>0.26</v>
      </c>
      <c r="I51" s="25">
        <v>0.28999999999999998</v>
      </c>
      <c r="J51" s="25">
        <v>0.21</v>
      </c>
      <c r="K51" s="50">
        <v>0.14000000000000001</v>
      </c>
      <c r="N51" s="19">
        <v>1.81</v>
      </c>
      <c r="P51" s="14" t="b">
        <v>0</v>
      </c>
      <c r="Q51" s="14" t="b">
        <v>0</v>
      </c>
      <c r="R51" s="14" t="b">
        <v>0</v>
      </c>
      <c r="S51" s="14" t="b">
        <v>0</v>
      </c>
      <c r="T51" s="14" t="b">
        <v>0</v>
      </c>
      <c r="U51" s="14" t="b">
        <v>0</v>
      </c>
      <c r="V51" s="14" t="e">
        <v>#REF!</v>
      </c>
      <c r="W51" s="14" t="e">
        <v>#REF!</v>
      </c>
      <c r="X51" s="14" t="e">
        <v>#REF!</v>
      </c>
      <c r="Y51" s="14" t="e">
        <v>#REF!</v>
      </c>
      <c r="Z51" s="14" t="e">
        <v>#REF!</v>
      </c>
      <c r="AA51" s="14" t="e">
        <v>#REF!</v>
      </c>
      <c r="AB51" s="14" t="b">
        <v>0</v>
      </c>
      <c r="AC51" s="14" t="e">
        <v>#REF!</v>
      </c>
    </row>
    <row r="52" spans="1:29" ht="12.75" customHeight="1" x14ac:dyDescent="0.25">
      <c r="A52" s="13">
        <v>10</v>
      </c>
      <c r="C52" s="3" t="s">
        <v>12</v>
      </c>
      <c r="D52" s="20">
        <v>2090</v>
      </c>
      <c r="E52" s="24">
        <v>0.31</v>
      </c>
      <c r="F52" s="25">
        <v>0.2</v>
      </c>
      <c r="G52" s="25">
        <v>0.42</v>
      </c>
      <c r="H52" s="25">
        <v>0.28999999999999998</v>
      </c>
      <c r="I52" s="25">
        <v>0.39</v>
      </c>
      <c r="J52" s="25">
        <v>0.26</v>
      </c>
      <c r="K52" s="50">
        <v>0.18</v>
      </c>
      <c r="N52" s="19">
        <v>2.0499999999999998</v>
      </c>
      <c r="P52" s="14" t="b">
        <v>0</v>
      </c>
      <c r="Q52" s="14" t="b">
        <v>0</v>
      </c>
      <c r="R52" s="14" t="b">
        <v>1</v>
      </c>
      <c r="S52" s="14" t="b">
        <v>0</v>
      </c>
      <c r="T52" s="14" t="b">
        <v>1</v>
      </c>
      <c r="U52" s="14" t="b">
        <v>0</v>
      </c>
      <c r="V52" s="14" t="e">
        <v>#REF!</v>
      </c>
      <c r="W52" s="14" t="e">
        <v>#REF!</v>
      </c>
      <c r="X52" s="14" t="e">
        <v>#REF!</v>
      </c>
      <c r="Y52" s="14" t="e">
        <v>#REF!</v>
      </c>
      <c r="Z52" s="14" t="e">
        <v>#REF!</v>
      </c>
      <c r="AA52" s="14" t="e">
        <v>#REF!</v>
      </c>
      <c r="AB52" s="14" t="b">
        <v>0</v>
      </c>
      <c r="AC52" s="14" t="e">
        <v>#REF!</v>
      </c>
    </row>
    <row r="53" spans="1:29" ht="12.75" customHeight="1" x14ac:dyDescent="0.25">
      <c r="C53" s="10" t="s">
        <v>58</v>
      </c>
      <c r="D53" s="23"/>
      <c r="E53" s="24"/>
      <c r="F53" s="25"/>
      <c r="G53" s="25"/>
      <c r="H53" s="25"/>
      <c r="I53" s="25"/>
      <c r="J53" s="25"/>
      <c r="K53" s="50"/>
      <c r="N53" s="19"/>
    </row>
    <row r="54" spans="1:29" ht="12.75" customHeight="1" x14ac:dyDescent="0.25">
      <c r="A54" s="13">
        <v>11</v>
      </c>
      <c r="C54" s="3" t="s">
        <v>59</v>
      </c>
      <c r="D54" s="20">
        <v>101</v>
      </c>
      <c r="E54" s="24">
        <v>0.32</v>
      </c>
      <c r="F54" s="25">
        <v>0.28999999999999998</v>
      </c>
      <c r="G54" s="25">
        <v>0.39</v>
      </c>
      <c r="H54" s="25">
        <v>0.3</v>
      </c>
      <c r="I54" s="25">
        <v>0.34</v>
      </c>
      <c r="J54" s="25">
        <v>0.28000000000000003</v>
      </c>
      <c r="K54" s="50">
        <v>0.11</v>
      </c>
      <c r="N54" s="19">
        <v>2.0300000000000002</v>
      </c>
      <c r="P54" s="14" t="b">
        <v>1</v>
      </c>
      <c r="Q54" s="14" t="b">
        <v>1</v>
      </c>
      <c r="R54" s="14" t="b">
        <v>1</v>
      </c>
      <c r="S54" s="14" t="b">
        <v>1</v>
      </c>
      <c r="T54" s="14" t="b">
        <v>0</v>
      </c>
      <c r="U54" s="14" t="b">
        <v>1</v>
      </c>
      <c r="V54" s="14" t="e">
        <v>#REF!</v>
      </c>
      <c r="W54" s="14" t="e">
        <v>#REF!</v>
      </c>
      <c r="X54" s="14" t="e">
        <v>#REF!</v>
      </c>
      <c r="Y54" s="14" t="e">
        <v>#REF!</v>
      </c>
      <c r="Z54" s="14" t="e">
        <v>#REF!</v>
      </c>
      <c r="AA54" s="14" t="e">
        <v>#REF!</v>
      </c>
      <c r="AB54" s="14" t="b">
        <v>0</v>
      </c>
      <c r="AC54" s="14" t="e">
        <v>#REF!</v>
      </c>
    </row>
    <row r="55" spans="1:29" ht="12.75" customHeight="1" x14ac:dyDescent="0.25">
      <c r="A55" s="13">
        <v>11</v>
      </c>
      <c r="C55" s="3" t="s">
        <v>60</v>
      </c>
      <c r="D55" s="20">
        <v>164</v>
      </c>
      <c r="E55" s="24">
        <v>0.38</v>
      </c>
      <c r="F55" s="25">
        <v>0.3</v>
      </c>
      <c r="G55" s="25">
        <v>0.47</v>
      </c>
      <c r="H55" s="25">
        <v>0.28999999999999998</v>
      </c>
      <c r="I55" s="25">
        <v>0.46</v>
      </c>
      <c r="J55" s="25">
        <v>0.28000000000000003</v>
      </c>
      <c r="K55" s="50">
        <v>0.1</v>
      </c>
      <c r="N55" s="19">
        <v>2.2799999999999998</v>
      </c>
      <c r="P55" s="14" t="b">
        <v>1</v>
      </c>
      <c r="Q55" s="14" t="b">
        <v>1</v>
      </c>
      <c r="R55" s="14" t="b">
        <v>1</v>
      </c>
      <c r="S55" s="14" t="b">
        <v>1</v>
      </c>
      <c r="T55" s="14" t="b">
        <v>1</v>
      </c>
      <c r="U55" s="14" t="b">
        <v>1</v>
      </c>
      <c r="V55" s="14" t="e">
        <v>#REF!</v>
      </c>
      <c r="W55" s="14" t="e">
        <v>#REF!</v>
      </c>
      <c r="X55" s="14" t="e">
        <v>#REF!</v>
      </c>
      <c r="Y55" s="14" t="e">
        <v>#REF!</v>
      </c>
      <c r="Z55" s="14" t="e">
        <v>#REF!</v>
      </c>
      <c r="AA55" s="14" t="e">
        <v>#REF!</v>
      </c>
      <c r="AB55" s="14" t="b">
        <v>0</v>
      </c>
      <c r="AC55" s="14" t="e">
        <v>#REF!</v>
      </c>
    </row>
    <row r="56" spans="1:29" ht="12.75" customHeight="1" x14ac:dyDescent="0.25">
      <c r="A56" s="13">
        <v>11</v>
      </c>
      <c r="C56" s="3" t="s">
        <v>61</v>
      </c>
      <c r="D56" s="20">
        <v>127</v>
      </c>
      <c r="E56" s="24">
        <v>0.32</v>
      </c>
      <c r="F56" s="25">
        <v>0.23</v>
      </c>
      <c r="G56" s="25">
        <v>0.43</v>
      </c>
      <c r="H56" s="25">
        <v>0.28000000000000003</v>
      </c>
      <c r="I56" s="25">
        <v>0.44</v>
      </c>
      <c r="J56" s="25">
        <v>0.28000000000000003</v>
      </c>
      <c r="K56" s="50">
        <v>0.13</v>
      </c>
      <c r="N56" s="19">
        <v>2.11</v>
      </c>
      <c r="P56" s="14" t="b">
        <v>1</v>
      </c>
      <c r="Q56" s="14" t="b">
        <v>1</v>
      </c>
      <c r="R56" s="14" t="b">
        <v>1</v>
      </c>
      <c r="S56" s="14" t="b">
        <v>1</v>
      </c>
      <c r="T56" s="14" t="b">
        <v>1</v>
      </c>
      <c r="U56" s="14" t="b">
        <v>1</v>
      </c>
      <c r="V56" s="14" t="e">
        <v>#REF!</v>
      </c>
      <c r="W56" s="14" t="e">
        <v>#REF!</v>
      </c>
      <c r="X56" s="14" t="e">
        <v>#REF!</v>
      </c>
      <c r="Y56" s="14" t="e">
        <v>#REF!</v>
      </c>
      <c r="Z56" s="14" t="e">
        <v>#REF!</v>
      </c>
      <c r="AA56" s="14" t="e">
        <v>#REF!</v>
      </c>
      <c r="AB56" s="14" t="b">
        <v>0</v>
      </c>
      <c r="AC56" s="14" t="e">
        <v>#REF!</v>
      </c>
    </row>
    <row r="57" spans="1:29" ht="12.75" customHeight="1" x14ac:dyDescent="0.25">
      <c r="A57" s="13">
        <v>11</v>
      </c>
      <c r="C57" s="3" t="s">
        <v>62</v>
      </c>
      <c r="D57" s="20">
        <v>45</v>
      </c>
      <c r="E57" s="24">
        <v>0.38</v>
      </c>
      <c r="F57" s="25">
        <v>0.42</v>
      </c>
      <c r="G57" s="25">
        <v>0.47</v>
      </c>
      <c r="H57" s="25">
        <v>0.42</v>
      </c>
      <c r="I57" s="25">
        <v>0.51</v>
      </c>
      <c r="J57" s="25">
        <v>0.42</v>
      </c>
      <c r="K57" s="50">
        <v>0.16</v>
      </c>
      <c r="N57" s="19">
        <v>2.7800000000000002</v>
      </c>
      <c r="P57" s="14" t="b">
        <v>1</v>
      </c>
      <c r="Q57" s="14" t="b">
        <v>1</v>
      </c>
      <c r="R57" s="14" t="b">
        <v>1</v>
      </c>
      <c r="S57" s="14" t="b">
        <v>1</v>
      </c>
      <c r="T57" s="14" t="b">
        <v>1</v>
      </c>
      <c r="U57" s="14" t="b">
        <v>1</v>
      </c>
      <c r="V57" s="14" t="e">
        <v>#REF!</v>
      </c>
      <c r="W57" s="14" t="e">
        <v>#REF!</v>
      </c>
      <c r="X57" s="14" t="e">
        <v>#REF!</v>
      </c>
      <c r="Y57" s="14" t="e">
        <v>#REF!</v>
      </c>
      <c r="Z57" s="14" t="e">
        <v>#REF!</v>
      </c>
      <c r="AA57" s="14" t="e">
        <v>#REF!</v>
      </c>
      <c r="AB57" s="14" t="b">
        <v>0</v>
      </c>
      <c r="AC57" s="14" t="e">
        <v>#REF!</v>
      </c>
    </row>
    <row r="58" spans="1:29" ht="12.75" customHeight="1" x14ac:dyDescent="0.25">
      <c r="A58" s="13">
        <v>11</v>
      </c>
      <c r="C58" s="3" t="s">
        <v>63</v>
      </c>
      <c r="D58" s="20">
        <v>1511</v>
      </c>
      <c r="E58" s="24">
        <v>0.33</v>
      </c>
      <c r="F58" s="25">
        <v>0.22</v>
      </c>
      <c r="G58" s="25">
        <v>0.45</v>
      </c>
      <c r="H58" s="25">
        <v>0.31</v>
      </c>
      <c r="I58" s="25">
        <v>0.4</v>
      </c>
      <c r="J58" s="25">
        <v>0.28000000000000003</v>
      </c>
      <c r="K58" s="50">
        <v>0.16</v>
      </c>
      <c r="N58" s="19">
        <v>2.15</v>
      </c>
      <c r="P58" s="14" t="b">
        <v>1</v>
      </c>
      <c r="Q58" s="14" t="b">
        <v>1</v>
      </c>
      <c r="R58" s="14" t="b">
        <v>1</v>
      </c>
      <c r="S58" s="14" t="b">
        <v>1</v>
      </c>
      <c r="T58" s="14" t="b">
        <v>1</v>
      </c>
      <c r="U58" s="14" t="b">
        <v>1</v>
      </c>
      <c r="V58" s="14" t="e">
        <v>#REF!</v>
      </c>
      <c r="W58" s="14" t="e">
        <v>#REF!</v>
      </c>
      <c r="X58" s="14" t="e">
        <v>#REF!</v>
      </c>
      <c r="Y58" s="14" t="e">
        <v>#REF!</v>
      </c>
      <c r="Z58" s="14" t="e">
        <v>#REF!</v>
      </c>
      <c r="AA58" s="14" t="e">
        <v>#REF!</v>
      </c>
      <c r="AB58" s="14" t="b">
        <v>0</v>
      </c>
      <c r="AC58" s="14" t="e">
        <v>#REF!</v>
      </c>
    </row>
    <row r="59" spans="1:29" ht="12.75" customHeight="1" x14ac:dyDescent="0.25">
      <c r="A59" s="13">
        <v>11</v>
      </c>
      <c r="C59" s="3" t="s">
        <v>64</v>
      </c>
      <c r="D59" s="20">
        <v>296</v>
      </c>
      <c r="E59" s="24">
        <v>0.23</v>
      </c>
      <c r="F59" s="25">
        <v>0.09</v>
      </c>
      <c r="G59" s="25">
        <v>0.26</v>
      </c>
      <c r="H59" s="25">
        <v>0.18</v>
      </c>
      <c r="I59" s="25">
        <v>0.28000000000000003</v>
      </c>
      <c r="J59" s="25">
        <v>0.16</v>
      </c>
      <c r="K59" s="50">
        <v>0.34</v>
      </c>
      <c r="N59" s="19">
        <v>1.54</v>
      </c>
      <c r="P59" s="14" t="b">
        <v>0</v>
      </c>
      <c r="Q59" s="14" t="b">
        <v>0</v>
      </c>
      <c r="R59" s="14" t="b">
        <v>0</v>
      </c>
      <c r="S59" s="14" t="b">
        <v>0</v>
      </c>
      <c r="T59" s="14" t="b">
        <v>0</v>
      </c>
      <c r="U59" s="14" t="b">
        <v>0</v>
      </c>
      <c r="V59" s="14" t="e">
        <v>#REF!</v>
      </c>
      <c r="W59" s="14" t="e">
        <v>#REF!</v>
      </c>
      <c r="X59" s="14" t="e">
        <v>#REF!</v>
      </c>
      <c r="Y59" s="14" t="e">
        <v>#REF!</v>
      </c>
      <c r="Z59" s="14" t="e">
        <v>#REF!</v>
      </c>
      <c r="AA59" s="14" t="e">
        <v>#REF!</v>
      </c>
      <c r="AB59" s="14" t="b">
        <v>1</v>
      </c>
      <c r="AC59" s="14" t="e">
        <v>#REF!</v>
      </c>
    </row>
    <row r="60" spans="1:29" ht="12.75" customHeight="1" x14ac:dyDescent="0.25">
      <c r="C60" s="10" t="s">
        <v>65</v>
      </c>
      <c r="D60" s="23"/>
      <c r="E60" s="24"/>
      <c r="F60" s="25"/>
      <c r="G60" s="25"/>
      <c r="H60" s="25"/>
      <c r="I60" s="25"/>
      <c r="J60" s="25"/>
      <c r="K60" s="50"/>
      <c r="N60" s="19"/>
    </row>
    <row r="61" spans="1:29" ht="12.75" customHeight="1" x14ac:dyDescent="0.25">
      <c r="A61" s="13">
        <v>12</v>
      </c>
      <c r="C61" s="3" t="s">
        <v>66</v>
      </c>
      <c r="D61" s="20">
        <v>109</v>
      </c>
      <c r="E61" s="24">
        <v>0.27</v>
      </c>
      <c r="F61" s="25">
        <v>0.2</v>
      </c>
      <c r="G61" s="25">
        <v>0.48</v>
      </c>
      <c r="H61" s="25">
        <v>0.28999999999999998</v>
      </c>
      <c r="I61" s="25">
        <v>0.34</v>
      </c>
      <c r="J61" s="25">
        <v>0.2</v>
      </c>
      <c r="K61" s="50">
        <v>0.19</v>
      </c>
      <c r="N61" s="19">
        <v>1.97</v>
      </c>
      <c r="P61" s="14" t="b">
        <v>0</v>
      </c>
      <c r="Q61" s="14" t="b">
        <v>0</v>
      </c>
      <c r="R61" s="14" t="b">
        <v>1</v>
      </c>
      <c r="S61" s="14" t="b">
        <v>0</v>
      </c>
      <c r="T61" s="14" t="b">
        <v>0</v>
      </c>
      <c r="U61" s="14" t="b">
        <v>0</v>
      </c>
      <c r="V61" s="14" t="e">
        <v>#REF!</v>
      </c>
      <c r="W61" s="14" t="e">
        <v>#REF!</v>
      </c>
      <c r="X61" s="14" t="e">
        <v>#REF!</v>
      </c>
      <c r="Y61" s="14" t="e">
        <v>#REF!</v>
      </c>
      <c r="Z61" s="14" t="e">
        <v>#REF!</v>
      </c>
      <c r="AA61" s="14" t="e">
        <v>#REF!</v>
      </c>
      <c r="AB61" s="14" t="b">
        <v>0</v>
      </c>
      <c r="AC61" s="14" t="e">
        <v>#REF!</v>
      </c>
    </row>
    <row r="62" spans="1:29" ht="12.75" customHeight="1" x14ac:dyDescent="0.25">
      <c r="A62" s="13">
        <v>12</v>
      </c>
      <c r="C62" s="3" t="s">
        <v>67</v>
      </c>
      <c r="D62" s="20">
        <v>482</v>
      </c>
      <c r="E62" s="24">
        <v>0.28999999999999998</v>
      </c>
      <c r="F62" s="25">
        <v>0.17</v>
      </c>
      <c r="G62" s="25">
        <v>0.39</v>
      </c>
      <c r="H62" s="25">
        <v>0.27</v>
      </c>
      <c r="I62" s="25">
        <v>0.36</v>
      </c>
      <c r="J62" s="25">
        <v>0.21</v>
      </c>
      <c r="K62" s="50">
        <v>0.2</v>
      </c>
      <c r="N62" s="19">
        <v>1.89</v>
      </c>
      <c r="P62" s="14" t="b">
        <v>0</v>
      </c>
      <c r="Q62" s="14" t="b">
        <v>0</v>
      </c>
      <c r="R62" s="14" t="b">
        <v>0</v>
      </c>
      <c r="S62" s="14" t="b">
        <v>0</v>
      </c>
      <c r="T62" s="14" t="b">
        <v>0</v>
      </c>
      <c r="U62" s="14" t="b">
        <v>0</v>
      </c>
      <c r="V62" s="14" t="e">
        <v>#REF!</v>
      </c>
      <c r="W62" s="14" t="e">
        <v>#REF!</v>
      </c>
      <c r="X62" s="14" t="e">
        <v>#REF!</v>
      </c>
      <c r="Y62" s="14" t="e">
        <v>#REF!</v>
      </c>
      <c r="Z62" s="14" t="e">
        <v>#REF!</v>
      </c>
      <c r="AA62" s="14" t="e">
        <v>#REF!</v>
      </c>
      <c r="AB62" s="14" t="b">
        <v>0</v>
      </c>
      <c r="AC62" s="14" t="e">
        <v>#REF!</v>
      </c>
    </row>
    <row r="63" spans="1:29" ht="12.75" customHeight="1" x14ac:dyDescent="0.25">
      <c r="A63" s="13">
        <v>12</v>
      </c>
      <c r="C63" s="3" t="s">
        <v>68</v>
      </c>
      <c r="D63" s="20">
        <v>1586</v>
      </c>
      <c r="E63" s="24">
        <v>0.32</v>
      </c>
      <c r="F63" s="25">
        <v>0.22</v>
      </c>
      <c r="G63" s="25">
        <v>0.42</v>
      </c>
      <c r="H63" s="25">
        <v>0.28999999999999998</v>
      </c>
      <c r="I63" s="25">
        <v>0.4</v>
      </c>
      <c r="J63" s="25">
        <v>0.28000000000000003</v>
      </c>
      <c r="K63" s="50">
        <v>0.17</v>
      </c>
      <c r="N63" s="19">
        <v>2.1</v>
      </c>
      <c r="P63" s="14" t="b">
        <v>0</v>
      </c>
      <c r="Q63" s="14" t="b">
        <v>0</v>
      </c>
      <c r="R63" s="14" t="b">
        <v>0</v>
      </c>
      <c r="S63" s="14" t="b">
        <v>0</v>
      </c>
      <c r="T63" s="14" t="b">
        <v>0</v>
      </c>
      <c r="U63" s="14" t="b">
        <v>1</v>
      </c>
      <c r="V63" s="14" t="e">
        <v>#REF!</v>
      </c>
      <c r="W63" s="14" t="e">
        <v>#REF!</v>
      </c>
      <c r="X63" s="14" t="e">
        <v>#REF!</v>
      </c>
      <c r="Y63" s="14" t="e">
        <v>#REF!</v>
      </c>
      <c r="Z63" s="14" t="e">
        <v>#REF!</v>
      </c>
      <c r="AA63" s="14" t="e">
        <v>#REF!</v>
      </c>
      <c r="AB63" s="14" t="b">
        <v>0</v>
      </c>
      <c r="AC63" s="14" t="e">
        <v>#REF!</v>
      </c>
    </row>
    <row r="64" spans="1:29" ht="12.75" customHeight="1" x14ac:dyDescent="0.25">
      <c r="C64" s="10" t="s">
        <v>73</v>
      </c>
      <c r="D64" s="23"/>
      <c r="E64" s="24"/>
      <c r="F64" s="25"/>
      <c r="G64" s="25"/>
      <c r="H64" s="25"/>
      <c r="I64" s="25"/>
      <c r="J64" s="25"/>
      <c r="K64" s="50"/>
      <c r="N64" s="19"/>
    </row>
    <row r="65" spans="1:29" ht="12.75" customHeight="1" x14ac:dyDescent="0.25">
      <c r="A65" s="13">
        <v>13</v>
      </c>
      <c r="C65" s="3" t="s">
        <v>70</v>
      </c>
      <c r="D65" s="20">
        <v>163</v>
      </c>
      <c r="E65" s="24">
        <v>0.28000000000000003</v>
      </c>
      <c r="F65" s="25">
        <v>0.11</v>
      </c>
      <c r="G65" s="25">
        <v>0.3</v>
      </c>
      <c r="H65" s="25">
        <v>0.23</v>
      </c>
      <c r="I65" s="25">
        <v>0.25</v>
      </c>
      <c r="J65" s="25">
        <v>0.17</v>
      </c>
      <c r="K65" s="50">
        <v>0.31</v>
      </c>
      <c r="N65" s="19">
        <v>1.65</v>
      </c>
      <c r="P65" s="14" t="b">
        <v>0</v>
      </c>
      <c r="Q65" s="14" t="b">
        <v>0</v>
      </c>
      <c r="R65" s="14" t="b">
        <v>0</v>
      </c>
      <c r="S65" s="14" t="b">
        <v>0</v>
      </c>
      <c r="T65" s="14" t="b">
        <v>0</v>
      </c>
      <c r="U65" s="14" t="b">
        <v>0</v>
      </c>
      <c r="V65" s="14" t="e">
        <v>#REF!</v>
      </c>
      <c r="W65" s="14" t="e">
        <v>#REF!</v>
      </c>
      <c r="X65" s="14" t="e">
        <v>#REF!</v>
      </c>
      <c r="Y65" s="14" t="e">
        <v>#REF!</v>
      </c>
      <c r="Z65" s="14" t="e">
        <v>#REF!</v>
      </c>
      <c r="AA65" s="14" t="e">
        <v>#REF!</v>
      </c>
      <c r="AB65" s="14" t="b">
        <v>1</v>
      </c>
      <c r="AC65" s="14" t="e">
        <v>#REF!</v>
      </c>
    </row>
    <row r="66" spans="1:29" ht="12.75" customHeight="1" x14ac:dyDescent="0.25">
      <c r="A66" s="13">
        <v>13</v>
      </c>
      <c r="C66" s="3" t="s">
        <v>71</v>
      </c>
      <c r="D66" s="20">
        <v>713</v>
      </c>
      <c r="E66" s="24">
        <v>0.28000000000000003</v>
      </c>
      <c r="F66" s="25">
        <v>0.17</v>
      </c>
      <c r="G66" s="25">
        <v>0.35</v>
      </c>
      <c r="H66" s="25">
        <v>0.25</v>
      </c>
      <c r="I66" s="25">
        <v>0.35</v>
      </c>
      <c r="J66" s="25">
        <v>0.23</v>
      </c>
      <c r="K66" s="50">
        <v>0.21</v>
      </c>
      <c r="N66" s="19">
        <v>1.8399999999999999</v>
      </c>
      <c r="P66" s="14" t="b">
        <v>0</v>
      </c>
      <c r="Q66" s="14" t="b">
        <v>0</v>
      </c>
      <c r="R66" s="14" t="b">
        <v>0</v>
      </c>
      <c r="S66" s="14" t="b">
        <v>0</v>
      </c>
      <c r="T66" s="14" t="b">
        <v>1</v>
      </c>
      <c r="U66" s="14" t="b">
        <v>0</v>
      </c>
      <c r="V66" s="14" t="e">
        <v>#REF!</v>
      </c>
      <c r="W66" s="14" t="e">
        <v>#REF!</v>
      </c>
      <c r="X66" s="14" t="e">
        <v>#REF!</v>
      </c>
      <c r="Y66" s="14" t="e">
        <v>#REF!</v>
      </c>
      <c r="Z66" s="14" t="e">
        <v>#REF!</v>
      </c>
      <c r="AA66" s="14" t="e">
        <v>#REF!</v>
      </c>
      <c r="AB66" s="14" t="b">
        <v>1</v>
      </c>
      <c r="AC66" s="14" t="e">
        <v>#REF!</v>
      </c>
    </row>
    <row r="67" spans="1:29" ht="12.75" customHeight="1" x14ac:dyDescent="0.25">
      <c r="A67" s="13">
        <v>13</v>
      </c>
      <c r="C67" s="3" t="s">
        <v>72</v>
      </c>
      <c r="D67" s="20">
        <v>1301</v>
      </c>
      <c r="E67" s="24">
        <v>0.33</v>
      </c>
      <c r="F67" s="25">
        <v>0.23</v>
      </c>
      <c r="G67" s="25">
        <v>0.47</v>
      </c>
      <c r="H67" s="25">
        <v>0.31</v>
      </c>
      <c r="I67" s="25">
        <v>0.43</v>
      </c>
      <c r="J67" s="25">
        <v>0.28999999999999998</v>
      </c>
      <c r="K67" s="50">
        <v>0.14000000000000001</v>
      </c>
      <c r="N67" s="19">
        <v>2.2000000000000002</v>
      </c>
      <c r="P67" s="14" t="b">
        <v>0</v>
      </c>
      <c r="Q67" s="14" t="b">
        <v>1</v>
      </c>
      <c r="R67" s="14" t="b">
        <v>1</v>
      </c>
      <c r="S67" s="14" t="b">
        <v>1</v>
      </c>
      <c r="T67" s="14" t="b">
        <v>1</v>
      </c>
      <c r="U67" s="14" t="b">
        <v>1</v>
      </c>
      <c r="V67" s="14" t="e">
        <v>#REF!</v>
      </c>
      <c r="W67" s="14" t="e">
        <v>#REF!</v>
      </c>
      <c r="X67" s="14" t="e">
        <v>#REF!</v>
      </c>
      <c r="Y67" s="14" t="e">
        <v>#REF!</v>
      </c>
      <c r="Z67" s="14" t="e">
        <v>#REF!</v>
      </c>
      <c r="AA67" s="14" t="e">
        <v>#REF!</v>
      </c>
      <c r="AB67" s="14" t="b">
        <v>0</v>
      </c>
      <c r="AC67" s="14" t="e">
        <v>#REF!</v>
      </c>
    </row>
    <row r="68" spans="1:29" ht="12.75" customHeight="1" x14ac:dyDescent="0.25">
      <c r="C68" s="10" t="s">
        <v>74</v>
      </c>
      <c r="D68" s="23"/>
      <c r="E68" s="24"/>
      <c r="F68" s="25"/>
      <c r="G68" s="25"/>
      <c r="H68" s="25"/>
      <c r="I68" s="25"/>
      <c r="J68" s="25"/>
      <c r="K68" s="50"/>
      <c r="N68" s="19"/>
    </row>
    <row r="69" spans="1:29" ht="12.75" customHeight="1" x14ac:dyDescent="0.25">
      <c r="A69" s="13">
        <v>14</v>
      </c>
      <c r="C69" s="3" t="s">
        <v>22</v>
      </c>
      <c r="D69" s="20">
        <v>563</v>
      </c>
      <c r="E69" s="24">
        <v>0.28000000000000003</v>
      </c>
      <c r="F69" s="25">
        <v>0.19</v>
      </c>
      <c r="G69" s="25">
        <v>0.35</v>
      </c>
      <c r="H69" s="25">
        <v>0.26</v>
      </c>
      <c r="I69" s="25">
        <v>0.36</v>
      </c>
      <c r="J69" s="25">
        <v>0.22</v>
      </c>
      <c r="K69" s="50">
        <v>0.23</v>
      </c>
      <c r="N69" s="19">
        <v>1.89</v>
      </c>
      <c r="P69" s="14" t="b">
        <v>0</v>
      </c>
      <c r="Q69" s="14" t="b">
        <v>0</v>
      </c>
      <c r="R69" s="14" t="b">
        <v>0</v>
      </c>
      <c r="S69" s="14" t="b">
        <v>0</v>
      </c>
      <c r="T69" s="14" t="b">
        <v>0</v>
      </c>
      <c r="U69" s="14" t="b">
        <v>0</v>
      </c>
      <c r="V69" s="14" t="e">
        <v>#REF!</v>
      </c>
      <c r="W69" s="14" t="e">
        <v>#REF!</v>
      </c>
      <c r="X69" s="14" t="e">
        <v>#REF!</v>
      </c>
      <c r="Y69" s="14" t="e">
        <v>#REF!</v>
      </c>
      <c r="Z69" s="14" t="e">
        <v>#REF!</v>
      </c>
      <c r="AA69" s="14" t="e">
        <v>#REF!</v>
      </c>
      <c r="AB69" s="14" t="b">
        <v>1</v>
      </c>
      <c r="AC69" s="14" t="e">
        <v>#REF!</v>
      </c>
    </row>
    <row r="70" spans="1:29" ht="12.75" customHeight="1" x14ac:dyDescent="0.25">
      <c r="A70" s="13">
        <v>14</v>
      </c>
      <c r="C70" s="3" t="s">
        <v>12</v>
      </c>
      <c r="D70" s="20">
        <v>1614</v>
      </c>
      <c r="E70" s="24">
        <v>0.32</v>
      </c>
      <c r="F70" s="25">
        <v>0.21</v>
      </c>
      <c r="G70" s="25">
        <v>0.44</v>
      </c>
      <c r="H70" s="25">
        <v>0.3</v>
      </c>
      <c r="I70" s="25">
        <v>0.4</v>
      </c>
      <c r="J70" s="25">
        <v>0.27</v>
      </c>
      <c r="K70" s="50">
        <v>0.16</v>
      </c>
      <c r="N70" s="19">
        <v>2.1</v>
      </c>
      <c r="P70" s="14" t="b">
        <v>0</v>
      </c>
      <c r="Q70" s="14" t="b">
        <v>0</v>
      </c>
      <c r="R70" s="14" t="b">
        <v>1</v>
      </c>
      <c r="S70" s="14" t="b">
        <v>0</v>
      </c>
      <c r="T70" s="14" t="b">
        <v>0</v>
      </c>
      <c r="U70" s="14" t="b">
        <v>0</v>
      </c>
      <c r="V70" s="14" t="e">
        <v>#REF!</v>
      </c>
      <c r="W70" s="14" t="e">
        <v>#REF!</v>
      </c>
      <c r="X70" s="14" t="e">
        <v>#REF!</v>
      </c>
      <c r="Y70" s="14" t="e">
        <v>#REF!</v>
      </c>
      <c r="Z70" s="14" t="e">
        <v>#REF!</v>
      </c>
      <c r="AA70" s="14" t="e">
        <v>#REF!</v>
      </c>
      <c r="AB70" s="14" t="b">
        <v>0</v>
      </c>
      <c r="AC70" s="14" t="e">
        <v>#REF!</v>
      </c>
    </row>
    <row r="71" spans="1:29" ht="12.75" customHeight="1" x14ac:dyDescent="0.25">
      <c r="C71" s="10" t="s">
        <v>75</v>
      </c>
      <c r="D71" s="23"/>
      <c r="E71" s="24"/>
      <c r="F71" s="25"/>
      <c r="G71" s="25"/>
      <c r="H71" s="25"/>
      <c r="I71" s="25"/>
      <c r="J71" s="25"/>
      <c r="K71" s="50"/>
      <c r="N71" s="19"/>
    </row>
    <row r="72" spans="1:29" ht="12.75" customHeight="1" x14ac:dyDescent="0.25">
      <c r="A72" s="13">
        <v>15</v>
      </c>
      <c r="C72" s="3" t="s">
        <v>76</v>
      </c>
      <c r="D72" s="20">
        <v>231</v>
      </c>
      <c r="E72" s="24">
        <v>0.26</v>
      </c>
      <c r="F72" s="25">
        <v>0.19</v>
      </c>
      <c r="G72" s="25">
        <v>0.28000000000000003</v>
      </c>
      <c r="H72" s="25">
        <v>0.23</v>
      </c>
      <c r="I72" s="25">
        <v>0.24</v>
      </c>
      <c r="J72" s="25">
        <v>0.23</v>
      </c>
      <c r="K72" s="50">
        <v>0.26</v>
      </c>
      <c r="N72" s="19">
        <v>1.69</v>
      </c>
      <c r="P72" s="14" t="b">
        <v>0</v>
      </c>
      <c r="Q72" s="14" t="b">
        <v>0</v>
      </c>
      <c r="R72" s="14" t="b">
        <v>0</v>
      </c>
      <c r="S72" s="14" t="b">
        <v>0</v>
      </c>
      <c r="T72" s="14" t="b">
        <v>0</v>
      </c>
      <c r="U72" s="14" t="b">
        <v>0</v>
      </c>
      <c r="V72" s="14" t="e">
        <v>#REF!</v>
      </c>
      <c r="W72" s="14" t="e">
        <v>#REF!</v>
      </c>
      <c r="X72" s="14" t="e">
        <v>#REF!</v>
      </c>
      <c r="Y72" s="14" t="e">
        <v>#REF!</v>
      </c>
      <c r="Z72" s="14" t="e">
        <v>#REF!</v>
      </c>
      <c r="AA72" s="14" t="e">
        <v>#REF!</v>
      </c>
      <c r="AB72" s="14" t="b">
        <v>1</v>
      </c>
      <c r="AC72" s="14" t="e">
        <v>#REF!</v>
      </c>
    </row>
    <row r="73" spans="1:29" ht="12.75" customHeight="1" x14ac:dyDescent="0.25">
      <c r="A73" s="13">
        <v>15</v>
      </c>
      <c r="C73" s="3" t="s">
        <v>77</v>
      </c>
      <c r="D73" s="20">
        <v>762</v>
      </c>
      <c r="E73" s="24">
        <v>0.28000000000000003</v>
      </c>
      <c r="F73" s="25">
        <v>0.18</v>
      </c>
      <c r="G73" s="25">
        <v>0.37</v>
      </c>
      <c r="H73" s="25">
        <v>0.26</v>
      </c>
      <c r="I73" s="25">
        <v>0.33</v>
      </c>
      <c r="J73" s="25">
        <v>0.23</v>
      </c>
      <c r="K73" s="50">
        <v>0.2</v>
      </c>
      <c r="N73" s="19">
        <v>1.85</v>
      </c>
      <c r="P73" s="14" t="b">
        <v>0</v>
      </c>
      <c r="Q73" s="14" t="b">
        <v>0</v>
      </c>
      <c r="R73" s="14" t="b">
        <v>1</v>
      </c>
      <c r="S73" s="14" t="b">
        <v>0</v>
      </c>
      <c r="T73" s="14" t="b">
        <v>1</v>
      </c>
      <c r="U73" s="14" t="b">
        <v>0</v>
      </c>
      <c r="V73" s="14" t="e">
        <v>#REF!</v>
      </c>
      <c r="W73" s="14" t="e">
        <v>#REF!</v>
      </c>
      <c r="X73" s="14" t="e">
        <v>#REF!</v>
      </c>
      <c r="Y73" s="14" t="e">
        <v>#REF!</v>
      </c>
      <c r="Z73" s="14" t="e">
        <v>#REF!</v>
      </c>
      <c r="AA73" s="14" t="e">
        <v>#REF!</v>
      </c>
      <c r="AB73" s="14" t="b">
        <v>0</v>
      </c>
      <c r="AC73" s="14" t="e">
        <v>#REF!</v>
      </c>
    </row>
    <row r="74" spans="1:29" ht="12.75" customHeight="1" x14ac:dyDescent="0.25">
      <c r="A74" s="13">
        <v>15</v>
      </c>
      <c r="C74" s="3" t="s">
        <v>78</v>
      </c>
      <c r="D74" s="20">
        <v>1164</v>
      </c>
      <c r="E74" s="24">
        <v>0.34</v>
      </c>
      <c r="F74" s="25">
        <v>0.22</v>
      </c>
      <c r="G74" s="25">
        <v>0.47</v>
      </c>
      <c r="H74" s="25">
        <v>0.32</v>
      </c>
      <c r="I74" s="25">
        <v>0.46</v>
      </c>
      <c r="J74" s="25">
        <v>0.28999999999999998</v>
      </c>
      <c r="K74" s="50">
        <v>0.14000000000000001</v>
      </c>
      <c r="N74" s="19">
        <v>2.2400000000000002</v>
      </c>
      <c r="P74" s="14" t="b">
        <v>1</v>
      </c>
      <c r="Q74" s="14" t="b">
        <v>0</v>
      </c>
      <c r="R74" s="14" t="b">
        <v>1</v>
      </c>
      <c r="S74" s="14" t="b">
        <v>1</v>
      </c>
      <c r="T74" s="14" t="b">
        <v>1</v>
      </c>
      <c r="U74" s="14" t="b">
        <v>0</v>
      </c>
      <c r="V74" s="14" t="e">
        <v>#REF!</v>
      </c>
      <c r="W74" s="14" t="e">
        <v>#REF!</v>
      </c>
      <c r="X74" s="14" t="e">
        <v>#REF!</v>
      </c>
      <c r="Y74" s="14" t="e">
        <v>#REF!</v>
      </c>
      <c r="Z74" s="14" t="e">
        <v>#REF!</v>
      </c>
      <c r="AA74" s="14" t="e">
        <v>#REF!</v>
      </c>
      <c r="AB74" s="14" t="b">
        <v>0</v>
      </c>
      <c r="AC74" s="14" t="e">
        <v>#REF!</v>
      </c>
    </row>
    <row r="75" spans="1:29" ht="12.75" customHeight="1" x14ac:dyDescent="0.25">
      <c r="C75" s="10" t="s">
        <v>81</v>
      </c>
      <c r="D75" s="23"/>
      <c r="E75" s="24"/>
      <c r="F75" s="25"/>
      <c r="G75" s="25"/>
      <c r="H75" s="25"/>
      <c r="I75" s="25"/>
      <c r="J75" s="25"/>
      <c r="K75" s="50"/>
      <c r="N75" s="19"/>
    </row>
    <row r="76" spans="1:29" ht="12.75" customHeight="1" x14ac:dyDescent="0.25">
      <c r="A76" s="13">
        <v>16</v>
      </c>
      <c r="C76" s="3" t="s">
        <v>76</v>
      </c>
      <c r="D76" s="20">
        <v>94</v>
      </c>
      <c r="E76" s="24">
        <v>0.22</v>
      </c>
      <c r="F76" s="25">
        <v>0.2</v>
      </c>
      <c r="G76" s="25">
        <v>0.35</v>
      </c>
      <c r="H76" s="25">
        <v>0.23</v>
      </c>
      <c r="I76" s="25">
        <v>0.32</v>
      </c>
      <c r="J76" s="25">
        <v>0.21</v>
      </c>
      <c r="K76" s="50">
        <v>0.24</v>
      </c>
      <c r="N76" s="19">
        <v>1.77</v>
      </c>
      <c r="P76" s="14" t="b">
        <v>0</v>
      </c>
      <c r="Q76" s="14" t="b">
        <v>0</v>
      </c>
      <c r="R76" s="14" t="b">
        <v>0</v>
      </c>
      <c r="S76" s="14" t="b">
        <v>0</v>
      </c>
      <c r="T76" s="14" t="b">
        <v>0</v>
      </c>
      <c r="U76" s="14" t="b">
        <v>0</v>
      </c>
      <c r="V76" s="14" t="e">
        <v>#REF!</v>
      </c>
      <c r="W76" s="14" t="e">
        <v>#REF!</v>
      </c>
      <c r="X76" s="14" t="e">
        <v>#REF!</v>
      </c>
      <c r="Y76" s="14" t="e">
        <v>#REF!</v>
      </c>
      <c r="Z76" s="14" t="e">
        <v>#REF!</v>
      </c>
      <c r="AA76" s="14" t="e">
        <v>#REF!</v>
      </c>
      <c r="AB76" s="14" t="b">
        <v>1</v>
      </c>
      <c r="AC76" s="14" t="e">
        <v>#REF!</v>
      </c>
    </row>
    <row r="77" spans="1:29" ht="12.75" customHeight="1" x14ac:dyDescent="0.25">
      <c r="A77" s="13">
        <v>16</v>
      </c>
      <c r="C77" s="3" t="s">
        <v>79</v>
      </c>
      <c r="D77" s="20">
        <v>195</v>
      </c>
      <c r="E77" s="24">
        <v>0.37</v>
      </c>
      <c r="F77" s="25">
        <v>0.18</v>
      </c>
      <c r="G77" s="25">
        <v>0.43</v>
      </c>
      <c r="H77" s="25">
        <v>0.27</v>
      </c>
      <c r="I77" s="25">
        <v>0.36</v>
      </c>
      <c r="J77" s="25">
        <v>0.25</v>
      </c>
      <c r="K77" s="50">
        <v>0.15</v>
      </c>
      <c r="N77" s="19">
        <v>2.0099999999999998</v>
      </c>
      <c r="P77" s="14" t="b">
        <v>1</v>
      </c>
      <c r="Q77" s="14" t="b">
        <v>0</v>
      </c>
      <c r="R77" s="14" t="b">
        <v>1</v>
      </c>
      <c r="S77" s="14" t="b">
        <v>1</v>
      </c>
      <c r="T77" s="14" t="b">
        <v>0</v>
      </c>
      <c r="U77" s="14" t="b">
        <v>1</v>
      </c>
      <c r="V77" s="14" t="e">
        <v>#REF!</v>
      </c>
      <c r="W77" s="14" t="e">
        <v>#REF!</v>
      </c>
      <c r="X77" s="14" t="e">
        <v>#REF!</v>
      </c>
      <c r="Y77" s="14" t="e">
        <v>#REF!</v>
      </c>
      <c r="Z77" s="14" t="e">
        <v>#REF!</v>
      </c>
      <c r="AA77" s="14" t="e">
        <v>#REF!</v>
      </c>
      <c r="AB77" s="14" t="b">
        <v>0</v>
      </c>
      <c r="AC77" s="14" t="e">
        <v>#REF!</v>
      </c>
    </row>
    <row r="78" spans="1:29" ht="12.75" customHeight="1" x14ac:dyDescent="0.25">
      <c r="A78" s="13">
        <v>16</v>
      </c>
      <c r="C78" s="3" t="s">
        <v>78</v>
      </c>
      <c r="D78" s="20">
        <v>1635</v>
      </c>
      <c r="E78" s="24">
        <v>0.32</v>
      </c>
      <c r="F78" s="25">
        <v>0.21</v>
      </c>
      <c r="G78" s="25">
        <v>0.43</v>
      </c>
      <c r="H78" s="25">
        <v>0.3</v>
      </c>
      <c r="I78" s="25">
        <v>0.41</v>
      </c>
      <c r="J78" s="25">
        <v>0.28000000000000003</v>
      </c>
      <c r="K78" s="50">
        <v>0.16</v>
      </c>
      <c r="N78" s="19">
        <v>2.11</v>
      </c>
      <c r="P78" s="14" t="b">
        <v>1</v>
      </c>
      <c r="Q78" s="14" t="b">
        <v>0</v>
      </c>
      <c r="R78" s="14" t="b">
        <v>1</v>
      </c>
      <c r="S78" s="14" t="b">
        <v>1</v>
      </c>
      <c r="T78" s="14" t="b">
        <v>1</v>
      </c>
      <c r="U78" s="14" t="b">
        <v>1</v>
      </c>
      <c r="V78" s="14" t="e">
        <v>#REF!</v>
      </c>
      <c r="W78" s="14" t="e">
        <v>#REF!</v>
      </c>
      <c r="X78" s="14" t="e">
        <v>#REF!</v>
      </c>
      <c r="Y78" s="14" t="e">
        <v>#REF!</v>
      </c>
      <c r="Z78" s="14" t="e">
        <v>#REF!</v>
      </c>
      <c r="AA78" s="14" t="e">
        <v>#REF!</v>
      </c>
      <c r="AB78" s="14" t="b">
        <v>0</v>
      </c>
      <c r="AC78" s="14" t="e">
        <v>#REF!</v>
      </c>
    </row>
    <row r="79" spans="1:29" ht="12.75" customHeight="1" x14ac:dyDescent="0.25">
      <c r="A79" s="13">
        <v>16</v>
      </c>
      <c r="C79" s="3" t="s">
        <v>80</v>
      </c>
      <c r="D79" s="20">
        <v>253</v>
      </c>
      <c r="E79" s="24">
        <v>0.25</v>
      </c>
      <c r="F79" s="25">
        <v>0.17</v>
      </c>
      <c r="G79" s="25">
        <v>0.37</v>
      </c>
      <c r="H79" s="25">
        <v>0.19</v>
      </c>
      <c r="I79" s="25">
        <v>0.32</v>
      </c>
      <c r="J79" s="25">
        <v>0.17</v>
      </c>
      <c r="K79" s="50">
        <v>0.25</v>
      </c>
      <c r="N79" s="19">
        <v>1.72</v>
      </c>
      <c r="P79" s="14" t="b">
        <v>0</v>
      </c>
      <c r="Q79" s="14" t="b">
        <v>0</v>
      </c>
      <c r="R79" s="14" t="b">
        <v>0</v>
      </c>
      <c r="S79" s="14" t="b">
        <v>0</v>
      </c>
      <c r="T79" s="14" t="b">
        <v>0</v>
      </c>
      <c r="U79" s="14" t="b">
        <v>0</v>
      </c>
      <c r="V79" s="14" t="e">
        <v>#REF!</v>
      </c>
      <c r="W79" s="14" t="e">
        <v>#REF!</v>
      </c>
      <c r="X79" s="14" t="e">
        <v>#REF!</v>
      </c>
      <c r="Y79" s="14" t="e">
        <v>#REF!</v>
      </c>
      <c r="Z79" s="14" t="e">
        <v>#REF!</v>
      </c>
      <c r="AA79" s="14" t="e">
        <v>#REF!</v>
      </c>
      <c r="AB79" s="14" t="b">
        <v>1</v>
      </c>
      <c r="AC79" s="14" t="e">
        <v>#REF!</v>
      </c>
    </row>
    <row r="80" spans="1:29" ht="12.75" customHeight="1" x14ac:dyDescent="0.25">
      <c r="C80" s="10" t="s">
        <v>82</v>
      </c>
      <c r="D80" s="23"/>
      <c r="E80" s="24"/>
      <c r="F80" s="25"/>
      <c r="G80" s="25"/>
      <c r="H80" s="25"/>
      <c r="I80" s="25"/>
      <c r="J80" s="25"/>
      <c r="K80" s="50"/>
      <c r="N80" s="19"/>
    </row>
    <row r="81" spans="1:29" ht="12.75" customHeight="1" x14ac:dyDescent="0.25">
      <c r="A81" s="13">
        <v>17</v>
      </c>
      <c r="C81" s="3" t="s">
        <v>70</v>
      </c>
      <c r="D81" s="20">
        <v>106</v>
      </c>
      <c r="E81" s="24">
        <v>0.25</v>
      </c>
      <c r="F81" s="25">
        <v>0.15</v>
      </c>
      <c r="G81" s="25">
        <v>0.35</v>
      </c>
      <c r="H81" s="25">
        <v>0.18</v>
      </c>
      <c r="I81" s="25">
        <v>0.38</v>
      </c>
      <c r="J81" s="25">
        <v>0.27</v>
      </c>
      <c r="K81" s="50">
        <v>0.26</v>
      </c>
      <c r="N81" s="19">
        <v>1.84</v>
      </c>
      <c r="P81" s="14" t="b">
        <v>0</v>
      </c>
      <c r="Q81" s="14" t="b">
        <v>0</v>
      </c>
      <c r="R81" s="14" t="b">
        <v>0</v>
      </c>
      <c r="S81" s="14" t="b">
        <v>0</v>
      </c>
      <c r="T81" s="14" t="b">
        <v>1</v>
      </c>
      <c r="U81" s="14" t="b">
        <v>1</v>
      </c>
      <c r="V81" s="14" t="e">
        <v>#REF!</v>
      </c>
      <c r="W81" s="14" t="e">
        <v>#REF!</v>
      </c>
      <c r="X81" s="14" t="e">
        <v>#REF!</v>
      </c>
      <c r="Y81" s="14" t="e">
        <v>#REF!</v>
      </c>
      <c r="Z81" s="14" t="e">
        <v>#REF!</v>
      </c>
      <c r="AA81" s="14" t="e">
        <v>#REF!</v>
      </c>
      <c r="AB81" s="14" t="b">
        <v>1</v>
      </c>
      <c r="AC81" s="14" t="e">
        <v>#REF!</v>
      </c>
    </row>
    <row r="82" spans="1:29" ht="12.75" customHeight="1" x14ac:dyDescent="0.25">
      <c r="A82" s="13">
        <v>17</v>
      </c>
      <c r="C82" s="3" t="s">
        <v>71</v>
      </c>
      <c r="D82" s="20">
        <v>696</v>
      </c>
      <c r="E82" s="24">
        <v>0.3</v>
      </c>
      <c r="F82" s="25">
        <v>0.19</v>
      </c>
      <c r="G82" s="25">
        <v>0.39</v>
      </c>
      <c r="H82" s="25">
        <v>0.27</v>
      </c>
      <c r="I82" s="25">
        <v>0.39</v>
      </c>
      <c r="J82" s="25">
        <v>0.23</v>
      </c>
      <c r="K82" s="50">
        <v>0.2</v>
      </c>
      <c r="N82" s="19">
        <v>1.97</v>
      </c>
      <c r="P82" s="14" t="b">
        <v>1</v>
      </c>
      <c r="Q82" s="14" t="b">
        <v>0</v>
      </c>
      <c r="R82" s="14" t="b">
        <v>1</v>
      </c>
      <c r="S82" s="14" t="b">
        <v>1</v>
      </c>
      <c r="T82" s="14" t="b">
        <v>1</v>
      </c>
      <c r="U82" s="14" t="b">
        <v>1</v>
      </c>
      <c r="V82" s="14" t="e">
        <v>#REF!</v>
      </c>
      <c r="W82" s="14" t="e">
        <v>#REF!</v>
      </c>
      <c r="X82" s="14" t="e">
        <v>#REF!</v>
      </c>
      <c r="Y82" s="14" t="e">
        <v>#REF!</v>
      </c>
      <c r="Z82" s="14" t="e">
        <v>#REF!</v>
      </c>
      <c r="AA82" s="14" t="e">
        <v>#REF!</v>
      </c>
      <c r="AB82" s="14" t="b">
        <v>0</v>
      </c>
      <c r="AC82" s="14" t="e">
        <v>#REF!</v>
      </c>
    </row>
    <row r="83" spans="1:29" ht="12.75" customHeight="1" x14ac:dyDescent="0.25">
      <c r="A83" s="13">
        <v>17</v>
      </c>
      <c r="C83" s="3" t="s">
        <v>72</v>
      </c>
      <c r="D83" s="20">
        <v>1375</v>
      </c>
      <c r="E83" s="24">
        <v>0.32</v>
      </c>
      <c r="F83" s="25">
        <v>0.22</v>
      </c>
      <c r="G83" s="25">
        <v>0.44</v>
      </c>
      <c r="H83" s="25">
        <v>0.3</v>
      </c>
      <c r="I83" s="25">
        <v>0.39</v>
      </c>
      <c r="J83" s="25">
        <v>0.27</v>
      </c>
      <c r="K83" s="50">
        <v>0.15</v>
      </c>
      <c r="N83" s="19">
        <v>2.09</v>
      </c>
      <c r="P83" s="14" t="b">
        <v>1</v>
      </c>
      <c r="Q83" s="14" t="b">
        <v>1</v>
      </c>
      <c r="R83" s="14" t="b">
        <v>1</v>
      </c>
      <c r="S83" s="14" t="b">
        <v>1</v>
      </c>
      <c r="T83" s="14" t="b">
        <v>1</v>
      </c>
      <c r="U83" s="14" t="b">
        <v>1</v>
      </c>
      <c r="V83" s="14" t="e">
        <v>#REF!</v>
      </c>
      <c r="W83" s="14" t="e">
        <v>#REF!</v>
      </c>
      <c r="X83" s="14" t="e">
        <v>#REF!</v>
      </c>
      <c r="Y83" s="14" t="e">
        <v>#REF!</v>
      </c>
      <c r="Z83" s="14" t="e">
        <v>#REF!</v>
      </c>
      <c r="AA83" s="14" t="e">
        <v>#REF!</v>
      </c>
      <c r="AB83" s="14" t="b">
        <v>0</v>
      </c>
      <c r="AC83" s="14" t="e">
        <v>#REF!</v>
      </c>
    </row>
    <row r="84" spans="1:29" ht="12.75" customHeight="1" x14ac:dyDescent="0.25">
      <c r="C84" s="10" t="s">
        <v>86</v>
      </c>
      <c r="D84" s="23"/>
      <c r="E84" s="24"/>
      <c r="F84" s="25"/>
      <c r="G84" s="25"/>
      <c r="H84" s="25"/>
      <c r="I84" s="25"/>
      <c r="J84" s="25"/>
      <c r="K84" s="50"/>
      <c r="N84" s="19"/>
    </row>
    <row r="85" spans="1:29" ht="12.75" customHeight="1" x14ac:dyDescent="0.25">
      <c r="A85" s="13">
        <v>17</v>
      </c>
      <c r="C85" s="3" t="s">
        <v>70</v>
      </c>
      <c r="D85" s="20">
        <v>683</v>
      </c>
      <c r="E85" s="24">
        <v>0.28999999999999998</v>
      </c>
      <c r="F85" s="25">
        <v>0.21</v>
      </c>
      <c r="G85" s="25">
        <v>0.39</v>
      </c>
      <c r="H85" s="25">
        <v>0.3</v>
      </c>
      <c r="I85" s="25">
        <v>0.35</v>
      </c>
      <c r="J85" s="25">
        <v>0.26</v>
      </c>
      <c r="K85" s="50">
        <v>0.17</v>
      </c>
      <c r="N85" s="19">
        <v>1.97</v>
      </c>
      <c r="P85" s="14" t="b">
        <v>1</v>
      </c>
      <c r="Q85" s="14" t="b">
        <v>1</v>
      </c>
      <c r="R85" s="14" t="b">
        <v>1</v>
      </c>
      <c r="S85" s="14" t="b">
        <v>1</v>
      </c>
      <c r="T85" s="14" t="b">
        <v>1</v>
      </c>
      <c r="U85" s="14" t="b">
        <v>1</v>
      </c>
      <c r="V85" s="14" t="e">
        <v>#REF!</v>
      </c>
      <c r="W85" s="14" t="e">
        <v>#REF!</v>
      </c>
      <c r="X85" s="14" t="e">
        <v>#REF!</v>
      </c>
      <c r="Y85" s="14" t="e">
        <v>#REF!</v>
      </c>
      <c r="Z85" s="14" t="e">
        <v>#REF!</v>
      </c>
      <c r="AA85" s="14" t="e">
        <v>#REF!</v>
      </c>
      <c r="AB85" s="14" t="b">
        <v>0</v>
      </c>
      <c r="AC85" s="14" t="e">
        <v>#REF!</v>
      </c>
    </row>
    <row r="86" spans="1:29" ht="12.75" customHeight="1" x14ac:dyDescent="0.25">
      <c r="A86" s="13">
        <v>17</v>
      </c>
      <c r="C86" s="3" t="s">
        <v>71</v>
      </c>
      <c r="D86" s="20">
        <v>831</v>
      </c>
      <c r="E86" s="24">
        <v>0.35</v>
      </c>
      <c r="F86" s="25">
        <v>0.2</v>
      </c>
      <c r="G86" s="25">
        <v>0.45</v>
      </c>
      <c r="H86" s="25">
        <v>0.28000000000000003</v>
      </c>
      <c r="I86" s="25">
        <v>0.42</v>
      </c>
      <c r="J86" s="25">
        <v>0.28000000000000003</v>
      </c>
      <c r="K86" s="50">
        <v>0.15</v>
      </c>
      <c r="N86" s="19">
        <v>2.13</v>
      </c>
      <c r="P86" s="14" t="b">
        <v>1</v>
      </c>
      <c r="Q86" s="14" t="b">
        <v>0</v>
      </c>
      <c r="R86" s="14" t="b">
        <v>1</v>
      </c>
      <c r="S86" s="14" t="b">
        <v>1</v>
      </c>
      <c r="T86" s="14" t="b">
        <v>1</v>
      </c>
      <c r="U86" s="14" t="b">
        <v>1</v>
      </c>
      <c r="V86" s="14" t="e">
        <v>#REF!</v>
      </c>
      <c r="W86" s="14" t="e">
        <v>#REF!</v>
      </c>
      <c r="X86" s="14" t="e">
        <v>#REF!</v>
      </c>
      <c r="Y86" s="14" t="e">
        <v>#REF!</v>
      </c>
      <c r="Z86" s="14" t="e">
        <v>#REF!</v>
      </c>
      <c r="AA86" s="14" t="e">
        <v>#REF!</v>
      </c>
      <c r="AB86" s="14" t="b">
        <v>0</v>
      </c>
      <c r="AC86" s="14" t="e">
        <v>#REF!</v>
      </c>
    </row>
    <row r="87" spans="1:29" ht="12.75" customHeight="1" x14ac:dyDescent="0.25">
      <c r="A87" s="13">
        <v>17</v>
      </c>
      <c r="C87" s="3" t="s">
        <v>72</v>
      </c>
      <c r="D87" s="20">
        <v>600</v>
      </c>
      <c r="E87" s="24">
        <v>0.28999999999999998</v>
      </c>
      <c r="F87" s="25">
        <v>0.21</v>
      </c>
      <c r="G87" s="25">
        <v>0.41</v>
      </c>
      <c r="H87" s="25">
        <v>0.28000000000000003</v>
      </c>
      <c r="I87" s="25">
        <v>0.42</v>
      </c>
      <c r="J87" s="25">
        <v>0.25</v>
      </c>
      <c r="K87" s="50">
        <v>0.19</v>
      </c>
      <c r="N87" s="19">
        <v>2.0499999999999998</v>
      </c>
      <c r="P87" s="14" t="b">
        <v>1</v>
      </c>
      <c r="Q87" s="14" t="b">
        <v>1</v>
      </c>
      <c r="R87" s="14" t="b">
        <v>1</v>
      </c>
      <c r="S87" s="14" t="b">
        <v>1</v>
      </c>
      <c r="T87" s="14" t="b">
        <v>1</v>
      </c>
      <c r="U87" s="14" t="b">
        <v>1</v>
      </c>
      <c r="V87" s="14" t="e">
        <v>#REF!</v>
      </c>
      <c r="W87" s="14" t="e">
        <v>#REF!</v>
      </c>
      <c r="X87" s="14" t="e">
        <v>#REF!</v>
      </c>
      <c r="Y87" s="14" t="e">
        <v>#REF!</v>
      </c>
      <c r="Z87" s="14" t="e">
        <v>#REF!</v>
      </c>
      <c r="AA87" s="14" t="e">
        <v>#REF!</v>
      </c>
      <c r="AB87" s="14" t="b">
        <v>0</v>
      </c>
      <c r="AC87" s="14" t="e">
        <v>#REF!</v>
      </c>
    </row>
    <row r="88" spans="1:29" ht="12.75" customHeight="1" x14ac:dyDescent="0.25">
      <c r="A88" s="13">
        <v>17</v>
      </c>
      <c r="C88" s="3" t="s">
        <v>83</v>
      </c>
      <c r="D88" s="20">
        <v>63</v>
      </c>
      <c r="E88" s="24">
        <v>0.24</v>
      </c>
      <c r="F88" s="25">
        <v>0.14000000000000001</v>
      </c>
      <c r="G88" s="25">
        <v>0.32</v>
      </c>
      <c r="H88" s="25">
        <v>0.27</v>
      </c>
      <c r="I88" s="25">
        <v>0.24</v>
      </c>
      <c r="J88" s="25">
        <v>0.14000000000000001</v>
      </c>
      <c r="K88" s="50">
        <v>0.32</v>
      </c>
      <c r="N88" s="19">
        <v>1.6700000000000002</v>
      </c>
      <c r="P88" s="14" t="b">
        <v>0</v>
      </c>
      <c r="Q88" s="14" t="b">
        <v>0</v>
      </c>
      <c r="R88" s="14" t="b">
        <v>0</v>
      </c>
      <c r="S88" s="14" t="b">
        <v>1</v>
      </c>
      <c r="T88" s="14" t="b">
        <v>0</v>
      </c>
      <c r="U88" s="14" t="b">
        <v>0</v>
      </c>
      <c r="V88" s="14" t="e">
        <v>#REF!</v>
      </c>
      <c r="W88" s="14" t="e">
        <v>#REF!</v>
      </c>
      <c r="X88" s="14" t="e">
        <v>#REF!</v>
      </c>
      <c r="Y88" s="14" t="e">
        <v>#REF!</v>
      </c>
      <c r="Z88" s="14" t="e">
        <v>#REF!</v>
      </c>
      <c r="AA88" s="14" t="e">
        <v>#REF!</v>
      </c>
      <c r="AB88" s="14" t="b">
        <v>1</v>
      </c>
      <c r="AC88" s="14" t="e">
        <v>#REF!</v>
      </c>
    </row>
    <row r="89" spans="1:29" ht="12.75" customHeight="1" x14ac:dyDescent="0.25">
      <c r="C89" s="10" t="s">
        <v>85</v>
      </c>
      <c r="D89" s="23"/>
      <c r="E89" s="24"/>
      <c r="F89" s="25"/>
      <c r="G89" s="25"/>
      <c r="H89" s="25"/>
      <c r="I89" s="25"/>
      <c r="J89" s="25"/>
      <c r="K89" s="50"/>
      <c r="N89" s="19"/>
    </row>
    <row r="90" spans="1:29" ht="12.75" customHeight="1" x14ac:dyDescent="0.25">
      <c r="A90" s="13">
        <v>17</v>
      </c>
      <c r="C90" s="3" t="s">
        <v>70</v>
      </c>
      <c r="D90" s="20">
        <v>120</v>
      </c>
      <c r="E90" s="24">
        <v>0.22</v>
      </c>
      <c r="F90" s="25">
        <v>0.15</v>
      </c>
      <c r="G90" s="25">
        <v>0.33</v>
      </c>
      <c r="H90" s="25">
        <v>0.18</v>
      </c>
      <c r="I90" s="25">
        <v>0.38</v>
      </c>
      <c r="J90" s="25">
        <v>0.16</v>
      </c>
      <c r="K90" s="50">
        <v>0.3</v>
      </c>
      <c r="N90" s="19">
        <v>1.7199999999999998</v>
      </c>
      <c r="P90" s="14" t="b">
        <v>0</v>
      </c>
      <c r="Q90" s="14" t="b">
        <v>0</v>
      </c>
      <c r="R90" s="14" t="b">
        <v>0</v>
      </c>
      <c r="S90" s="14" t="b">
        <v>0</v>
      </c>
      <c r="T90" s="14" t="b">
        <v>1</v>
      </c>
      <c r="U90" s="14" t="b">
        <v>0</v>
      </c>
      <c r="V90" s="14" t="e">
        <v>#REF!</v>
      </c>
      <c r="W90" s="14" t="e">
        <v>#REF!</v>
      </c>
      <c r="X90" s="14" t="e">
        <v>#REF!</v>
      </c>
      <c r="Y90" s="14" t="e">
        <v>#REF!</v>
      </c>
      <c r="Z90" s="14" t="e">
        <v>#REF!</v>
      </c>
      <c r="AA90" s="14" t="e">
        <v>#REF!</v>
      </c>
      <c r="AB90" s="14" t="b">
        <v>1</v>
      </c>
      <c r="AC90" s="14" t="e">
        <v>#REF!</v>
      </c>
    </row>
    <row r="91" spans="1:29" ht="12.75" customHeight="1" x14ac:dyDescent="0.25">
      <c r="A91" s="13">
        <v>17</v>
      </c>
      <c r="C91" s="3" t="s">
        <v>71</v>
      </c>
      <c r="D91" s="20">
        <v>802</v>
      </c>
      <c r="E91" s="24">
        <v>0.31</v>
      </c>
      <c r="F91" s="25">
        <v>0.17</v>
      </c>
      <c r="G91" s="25">
        <v>0.37</v>
      </c>
      <c r="H91" s="25">
        <v>0.25</v>
      </c>
      <c r="I91" s="25">
        <v>0.37</v>
      </c>
      <c r="J91" s="25">
        <v>0.24</v>
      </c>
      <c r="K91" s="50">
        <v>0.2</v>
      </c>
      <c r="N91" s="19">
        <v>1.9100000000000001</v>
      </c>
      <c r="P91" s="14" t="b">
        <v>1</v>
      </c>
      <c r="Q91" s="14" t="b">
        <v>0</v>
      </c>
      <c r="R91" s="14" t="b">
        <v>0</v>
      </c>
      <c r="S91" s="14" t="b">
        <v>1</v>
      </c>
      <c r="T91" s="14" t="b">
        <v>1</v>
      </c>
      <c r="U91" s="14" t="b">
        <v>1</v>
      </c>
      <c r="V91" s="14" t="e">
        <v>#REF!</v>
      </c>
      <c r="W91" s="14" t="e">
        <v>#REF!</v>
      </c>
      <c r="X91" s="14" t="e">
        <v>#REF!</v>
      </c>
      <c r="Y91" s="14" t="e">
        <v>#REF!</v>
      </c>
      <c r="Z91" s="14" t="e">
        <v>#REF!</v>
      </c>
      <c r="AA91" s="14" t="e">
        <v>#REF!</v>
      </c>
      <c r="AB91" s="14" t="b">
        <v>0</v>
      </c>
      <c r="AC91" s="14" t="e">
        <v>#REF!</v>
      </c>
    </row>
    <row r="92" spans="1:29" ht="12.75" customHeight="1" x14ac:dyDescent="0.25">
      <c r="A92" s="13">
        <v>17</v>
      </c>
      <c r="C92" s="3" t="s">
        <v>72</v>
      </c>
      <c r="D92" s="20">
        <v>1255</v>
      </c>
      <c r="E92" s="24">
        <v>0.32</v>
      </c>
      <c r="F92" s="25">
        <v>0.23</v>
      </c>
      <c r="G92" s="25">
        <v>0.45</v>
      </c>
      <c r="H92" s="25">
        <v>0.32</v>
      </c>
      <c r="I92" s="25">
        <v>0.4</v>
      </c>
      <c r="J92" s="25">
        <v>0.28000000000000003</v>
      </c>
      <c r="K92" s="50">
        <v>0.15</v>
      </c>
      <c r="N92" s="19">
        <v>2.15</v>
      </c>
      <c r="P92" s="14" t="b">
        <v>1</v>
      </c>
      <c r="Q92" s="14" t="b">
        <v>1</v>
      </c>
      <c r="R92" s="14" t="b">
        <v>1</v>
      </c>
      <c r="S92" s="14" t="b">
        <v>1</v>
      </c>
      <c r="T92" s="14" t="b">
        <v>1</v>
      </c>
      <c r="U92" s="14" t="b">
        <v>1</v>
      </c>
      <c r="V92" s="14" t="e">
        <v>#REF!</v>
      </c>
      <c r="W92" s="14" t="e">
        <v>#REF!</v>
      </c>
      <c r="X92" s="14" t="e">
        <v>#REF!</v>
      </c>
      <c r="Y92" s="14" t="e">
        <v>#REF!</v>
      </c>
      <c r="Z92" s="14" t="e">
        <v>#REF!</v>
      </c>
      <c r="AA92" s="14" t="e">
        <v>#REF!</v>
      </c>
      <c r="AB92" s="14" t="b">
        <v>0</v>
      </c>
      <c r="AC92" s="14" t="e">
        <v>#REF!</v>
      </c>
    </row>
    <row r="93" spans="1:29" ht="12.75" customHeight="1" x14ac:dyDescent="0.25">
      <c r="C93" s="10" t="s">
        <v>84</v>
      </c>
      <c r="D93" s="23"/>
      <c r="E93" s="24"/>
      <c r="F93" s="25"/>
      <c r="G93" s="25"/>
      <c r="H93" s="25"/>
      <c r="I93" s="25"/>
      <c r="J93" s="25"/>
      <c r="K93" s="50"/>
      <c r="N93" s="19"/>
    </row>
    <row r="94" spans="1:29" ht="12.75" customHeight="1" x14ac:dyDescent="0.25">
      <c r="A94" s="13">
        <v>17</v>
      </c>
      <c r="C94" s="3" t="s">
        <v>22</v>
      </c>
      <c r="D94" s="20">
        <v>1482</v>
      </c>
      <c r="E94" s="24">
        <v>0.31</v>
      </c>
      <c r="F94" s="25">
        <v>0.19</v>
      </c>
      <c r="G94" s="25">
        <v>0.4</v>
      </c>
      <c r="H94" s="25">
        <v>0.25</v>
      </c>
      <c r="I94" s="25">
        <v>0.39</v>
      </c>
      <c r="J94" s="25">
        <v>0.25</v>
      </c>
      <c r="K94" s="50">
        <v>0.19</v>
      </c>
      <c r="N94" s="19">
        <v>1.98</v>
      </c>
      <c r="P94" s="14" t="b">
        <v>1</v>
      </c>
      <c r="Q94" s="14" t="b">
        <v>0</v>
      </c>
      <c r="R94" s="14" t="b">
        <v>1</v>
      </c>
      <c r="S94" s="14" t="b">
        <v>1</v>
      </c>
      <c r="T94" s="14" t="b">
        <v>1</v>
      </c>
      <c r="U94" s="14" t="b">
        <v>1</v>
      </c>
      <c r="V94" s="14" t="e">
        <v>#REF!</v>
      </c>
      <c r="W94" s="14" t="e">
        <v>#REF!</v>
      </c>
      <c r="X94" s="14" t="e">
        <v>#REF!</v>
      </c>
      <c r="Y94" s="14" t="e">
        <v>#REF!</v>
      </c>
      <c r="Z94" s="14" t="e">
        <v>#REF!</v>
      </c>
      <c r="AA94" s="14" t="e">
        <v>#REF!</v>
      </c>
      <c r="AB94" s="14" t="b">
        <v>0</v>
      </c>
      <c r="AC94" s="14" t="e">
        <v>#REF!</v>
      </c>
    </row>
    <row r="95" spans="1:29" ht="12.75" customHeight="1" x14ac:dyDescent="0.25">
      <c r="A95" s="13">
        <v>17</v>
      </c>
      <c r="C95" s="3" t="s">
        <v>12</v>
      </c>
      <c r="D95" s="20">
        <v>695</v>
      </c>
      <c r="E95" s="24">
        <v>0.31</v>
      </c>
      <c r="F95" s="25">
        <v>0.23</v>
      </c>
      <c r="G95" s="25">
        <v>0.45</v>
      </c>
      <c r="H95" s="25">
        <v>0.35</v>
      </c>
      <c r="I95" s="25">
        <v>0.4</v>
      </c>
      <c r="J95" s="25">
        <v>0.28000000000000003</v>
      </c>
      <c r="K95" s="50">
        <v>0.15</v>
      </c>
      <c r="N95" s="19">
        <v>2.1699999999999995</v>
      </c>
      <c r="P95" s="14" t="b">
        <v>1</v>
      </c>
      <c r="Q95" s="14" t="b">
        <v>1</v>
      </c>
      <c r="R95" s="14" t="b">
        <v>1</v>
      </c>
      <c r="S95" s="14" t="b">
        <v>1</v>
      </c>
      <c r="T95" s="14" t="b">
        <v>1</v>
      </c>
      <c r="U95" s="14" t="b">
        <v>1</v>
      </c>
      <c r="V95" s="14" t="e">
        <v>#REF!</v>
      </c>
      <c r="W95" s="14" t="e">
        <v>#REF!</v>
      </c>
      <c r="X95" s="14" t="e">
        <v>#REF!</v>
      </c>
      <c r="Y95" s="14" t="e">
        <v>#REF!</v>
      </c>
      <c r="Z95" s="14" t="e">
        <v>#REF!</v>
      </c>
      <c r="AA95" s="14" t="e">
        <v>#REF!</v>
      </c>
      <c r="AB95" s="14" t="b">
        <v>0</v>
      </c>
      <c r="AC95" s="14" t="e">
        <v>#REF!</v>
      </c>
    </row>
    <row r="96" spans="1:29" ht="12.75" customHeight="1" x14ac:dyDescent="0.25">
      <c r="C96" s="52" t="s">
        <v>89</v>
      </c>
      <c r="D96" s="23"/>
      <c r="E96" s="24"/>
      <c r="F96" s="25"/>
      <c r="G96" s="25"/>
      <c r="H96" s="25"/>
      <c r="I96" s="25"/>
      <c r="J96" s="25"/>
      <c r="K96" s="50"/>
      <c r="N96" s="19"/>
    </row>
    <row r="97" spans="1:40" ht="12.75" customHeight="1" x14ac:dyDescent="0.25">
      <c r="A97" s="13">
        <v>17</v>
      </c>
      <c r="C97" s="3" t="s">
        <v>22</v>
      </c>
      <c r="D97" s="20">
        <v>1177</v>
      </c>
      <c r="E97" s="24">
        <v>0.31</v>
      </c>
      <c r="F97" s="25">
        <v>0.19</v>
      </c>
      <c r="G97" s="25">
        <v>0.39</v>
      </c>
      <c r="H97" s="25">
        <v>0.26</v>
      </c>
      <c r="I97" s="25">
        <v>0.38</v>
      </c>
      <c r="J97" s="25">
        <v>0.25</v>
      </c>
      <c r="K97" s="50">
        <v>0.17</v>
      </c>
      <c r="N97" s="19">
        <v>1.9499999999999997</v>
      </c>
      <c r="P97" s="14" t="b">
        <v>1</v>
      </c>
      <c r="Q97" s="14" t="b">
        <v>0</v>
      </c>
      <c r="R97" s="14" t="b">
        <v>1</v>
      </c>
      <c r="S97" s="14" t="b">
        <v>1</v>
      </c>
      <c r="T97" s="14" t="b">
        <v>1</v>
      </c>
      <c r="U97" s="14" t="b">
        <v>1</v>
      </c>
      <c r="V97" s="14" t="e">
        <v>#REF!</v>
      </c>
      <c r="W97" s="14" t="e">
        <v>#REF!</v>
      </c>
      <c r="X97" s="14" t="e">
        <v>#REF!</v>
      </c>
      <c r="Y97" s="14" t="e">
        <v>#REF!</v>
      </c>
      <c r="Z97" s="14" t="e">
        <v>#REF!</v>
      </c>
      <c r="AA97" s="14" t="e">
        <v>#REF!</v>
      </c>
      <c r="AB97" s="14" t="b">
        <v>0</v>
      </c>
      <c r="AC97" s="14" t="e">
        <v>#REF!</v>
      </c>
    </row>
    <row r="98" spans="1:40" ht="12.75" customHeight="1" x14ac:dyDescent="0.25">
      <c r="A98" s="13">
        <v>17</v>
      </c>
      <c r="C98" s="3" t="s">
        <v>12</v>
      </c>
      <c r="D98" s="20">
        <v>1000</v>
      </c>
      <c r="E98" s="24">
        <v>0.31</v>
      </c>
      <c r="F98" s="25">
        <v>0.22</v>
      </c>
      <c r="G98" s="25">
        <v>0.44</v>
      </c>
      <c r="H98" s="25">
        <v>0.31</v>
      </c>
      <c r="I98" s="25">
        <v>0.4</v>
      </c>
      <c r="J98" s="25">
        <v>0.27</v>
      </c>
      <c r="K98" s="50">
        <v>0.19</v>
      </c>
      <c r="N98" s="19">
        <v>2.14</v>
      </c>
      <c r="P98" s="14" t="b">
        <v>1</v>
      </c>
      <c r="Q98" s="14" t="b">
        <v>1</v>
      </c>
      <c r="R98" s="14" t="b">
        <v>1</v>
      </c>
      <c r="S98" s="14" t="b">
        <v>1</v>
      </c>
      <c r="T98" s="14" t="b">
        <v>1</v>
      </c>
      <c r="U98" s="14" t="b">
        <v>1</v>
      </c>
      <c r="V98" s="14" t="e">
        <v>#REF!</v>
      </c>
      <c r="W98" s="14" t="e">
        <v>#REF!</v>
      </c>
      <c r="X98" s="14" t="e">
        <v>#REF!</v>
      </c>
      <c r="Y98" s="14" t="e">
        <v>#REF!</v>
      </c>
      <c r="Z98" s="14" t="e">
        <v>#REF!</v>
      </c>
      <c r="AA98" s="14" t="e">
        <v>#REF!</v>
      </c>
      <c r="AB98" s="14" t="b">
        <v>0</v>
      </c>
      <c r="AC98" s="14" t="e">
        <v>#REF!</v>
      </c>
    </row>
    <row r="99" spans="1:40" ht="12.75" customHeight="1" x14ac:dyDescent="0.25">
      <c r="C99" s="10" t="s">
        <v>90</v>
      </c>
      <c r="D99" s="23"/>
      <c r="E99" s="24"/>
      <c r="F99" s="25"/>
      <c r="G99" s="25"/>
      <c r="H99" s="25"/>
      <c r="I99" s="25"/>
      <c r="J99" s="25"/>
      <c r="K99" s="50"/>
      <c r="N99" s="19"/>
    </row>
    <row r="100" spans="1:40" ht="12.75" customHeight="1" x14ac:dyDescent="0.25">
      <c r="A100" s="13">
        <v>17</v>
      </c>
      <c r="C100" s="3" t="s">
        <v>22</v>
      </c>
      <c r="D100" s="20">
        <v>1055</v>
      </c>
      <c r="E100" s="24">
        <v>0.32</v>
      </c>
      <c r="F100" s="25">
        <v>0.21</v>
      </c>
      <c r="G100" s="25">
        <v>0.41</v>
      </c>
      <c r="H100" s="25">
        <v>0.28000000000000003</v>
      </c>
      <c r="I100" s="25">
        <v>0.41</v>
      </c>
      <c r="J100" s="25">
        <v>0.27</v>
      </c>
      <c r="K100" s="50">
        <v>0.17</v>
      </c>
      <c r="N100" s="19">
        <v>2.0699999999999998</v>
      </c>
      <c r="P100" s="14" t="b">
        <v>1</v>
      </c>
      <c r="Q100" s="14" t="b">
        <v>1</v>
      </c>
      <c r="R100" s="14" t="b">
        <v>1</v>
      </c>
      <c r="S100" s="14" t="b">
        <v>1</v>
      </c>
      <c r="T100" s="14" t="b">
        <v>1</v>
      </c>
      <c r="U100" s="14" t="b">
        <v>1</v>
      </c>
      <c r="V100" s="14" t="e">
        <v>#REF!</v>
      </c>
      <c r="W100" s="14" t="e">
        <v>#REF!</v>
      </c>
      <c r="X100" s="14" t="e">
        <v>#REF!</v>
      </c>
      <c r="Y100" s="14" t="e">
        <v>#REF!</v>
      </c>
      <c r="Z100" s="14" t="e">
        <v>#REF!</v>
      </c>
      <c r="AA100" s="14" t="e">
        <v>#REF!</v>
      </c>
      <c r="AB100" s="14" t="b">
        <v>0</v>
      </c>
      <c r="AC100" s="14" t="e">
        <v>#REF!</v>
      </c>
    </row>
    <row r="101" spans="1:40" ht="12.75" customHeight="1" x14ac:dyDescent="0.25">
      <c r="A101" s="13">
        <v>17</v>
      </c>
      <c r="C101" s="3" t="s">
        <v>12</v>
      </c>
      <c r="D101" s="20">
        <v>1122</v>
      </c>
      <c r="E101" s="24">
        <v>0.3</v>
      </c>
      <c r="F101" s="25">
        <v>0.2</v>
      </c>
      <c r="G101" s="25">
        <v>0.42</v>
      </c>
      <c r="H101" s="25">
        <v>0.28999999999999998</v>
      </c>
      <c r="I101" s="25">
        <v>0.37</v>
      </c>
      <c r="J101" s="25">
        <v>0.25</v>
      </c>
      <c r="K101" s="50">
        <v>0.18</v>
      </c>
      <c r="N101" s="19">
        <v>2.0100000000000002</v>
      </c>
      <c r="P101" s="14" t="b">
        <v>1</v>
      </c>
      <c r="Q101" s="14" t="b">
        <v>0</v>
      </c>
      <c r="R101" s="14" t="b">
        <v>1</v>
      </c>
      <c r="S101" s="14" t="b">
        <v>1</v>
      </c>
      <c r="T101" s="14" t="b">
        <v>1</v>
      </c>
      <c r="U101" s="14" t="b">
        <v>1</v>
      </c>
      <c r="V101" s="14" t="e">
        <v>#REF!</v>
      </c>
      <c r="W101" s="14" t="e">
        <v>#REF!</v>
      </c>
      <c r="X101" s="14" t="e">
        <v>#REF!</v>
      </c>
      <c r="Y101" s="14" t="e">
        <v>#REF!</v>
      </c>
      <c r="Z101" s="14" t="e">
        <v>#REF!</v>
      </c>
      <c r="AA101" s="14" t="e">
        <v>#REF!</v>
      </c>
      <c r="AB101" s="14" t="b">
        <v>0</v>
      </c>
      <c r="AC101" s="14" t="e">
        <v>#REF!</v>
      </c>
    </row>
    <row r="102" spans="1:40" ht="12.75" customHeight="1" x14ac:dyDescent="0.25">
      <c r="C102" s="52" t="s">
        <v>91</v>
      </c>
      <c r="D102" s="23"/>
      <c r="E102" s="24"/>
      <c r="F102" s="25"/>
      <c r="G102" s="25"/>
      <c r="H102" s="25"/>
      <c r="I102" s="25"/>
      <c r="J102" s="25"/>
      <c r="K102" s="50"/>
      <c r="N102" s="19"/>
    </row>
    <row r="103" spans="1:40" ht="12.75" customHeight="1" x14ac:dyDescent="0.25">
      <c r="A103" s="13">
        <v>18</v>
      </c>
      <c r="C103" s="3" t="s">
        <v>87</v>
      </c>
      <c r="D103" s="20">
        <v>247</v>
      </c>
      <c r="E103" s="24">
        <v>0.25</v>
      </c>
      <c r="F103" s="25">
        <v>0.14000000000000001</v>
      </c>
      <c r="G103" s="25">
        <v>0.21</v>
      </c>
      <c r="H103" s="25">
        <v>0.17</v>
      </c>
      <c r="I103" s="25">
        <v>0.24</v>
      </c>
      <c r="J103" s="25">
        <v>0.14000000000000001</v>
      </c>
      <c r="K103" s="50">
        <v>0.36</v>
      </c>
      <c r="N103" s="19">
        <v>1.5099999999999998</v>
      </c>
      <c r="P103" s="14" t="b">
        <v>0</v>
      </c>
      <c r="Q103" s="14" t="b">
        <v>0</v>
      </c>
      <c r="R103" s="14" t="b">
        <v>0</v>
      </c>
      <c r="S103" s="14" t="b">
        <v>0</v>
      </c>
      <c r="T103" s="14" t="b">
        <v>0</v>
      </c>
      <c r="U103" s="14" t="b">
        <v>0</v>
      </c>
      <c r="V103" s="14" t="e">
        <v>#REF!</v>
      </c>
      <c r="W103" s="14" t="e">
        <v>#REF!</v>
      </c>
      <c r="X103" s="14" t="e">
        <v>#REF!</v>
      </c>
      <c r="Y103" s="14" t="e">
        <v>#REF!</v>
      </c>
      <c r="Z103" s="14" t="e">
        <v>#REF!</v>
      </c>
      <c r="AA103" s="14" t="e">
        <v>#REF!</v>
      </c>
      <c r="AB103" s="14" t="b">
        <v>1</v>
      </c>
      <c r="AC103" s="14" t="e">
        <v>#REF!</v>
      </c>
    </row>
    <row r="104" spans="1:40" ht="12.75" customHeight="1" x14ac:dyDescent="0.25">
      <c r="A104" s="13">
        <v>18</v>
      </c>
      <c r="C104" s="3" t="s">
        <v>79</v>
      </c>
      <c r="D104" s="20">
        <v>457</v>
      </c>
      <c r="E104" s="24">
        <v>0.33</v>
      </c>
      <c r="F104" s="25">
        <v>0.19</v>
      </c>
      <c r="G104" s="25">
        <v>0.38</v>
      </c>
      <c r="H104" s="25">
        <v>0.27</v>
      </c>
      <c r="I104" s="25">
        <v>0.4</v>
      </c>
      <c r="J104" s="25">
        <v>0.25</v>
      </c>
      <c r="K104" s="50">
        <v>0.15</v>
      </c>
      <c r="N104" s="19">
        <v>1.9699999999999998</v>
      </c>
      <c r="P104" s="14" t="b">
        <v>1</v>
      </c>
      <c r="Q104" s="14" t="b">
        <v>0</v>
      </c>
      <c r="R104" s="14" t="b">
        <v>1</v>
      </c>
      <c r="S104" s="14" t="b">
        <v>1</v>
      </c>
      <c r="T104" s="14" t="b">
        <v>1</v>
      </c>
      <c r="U104" s="14" t="b">
        <v>1</v>
      </c>
      <c r="V104" s="14" t="e">
        <v>#REF!</v>
      </c>
      <c r="W104" s="14" t="e">
        <v>#REF!</v>
      </c>
      <c r="X104" s="14" t="e">
        <v>#REF!</v>
      </c>
      <c r="Y104" s="14" t="e">
        <v>#REF!</v>
      </c>
      <c r="Z104" s="14" t="e">
        <v>#REF!</v>
      </c>
      <c r="AA104" s="14" t="e">
        <v>#REF!</v>
      </c>
      <c r="AB104" s="14" t="b">
        <v>1</v>
      </c>
      <c r="AC104" s="14" t="e">
        <v>#REF!</v>
      </c>
    </row>
    <row r="105" spans="1:40" ht="12.75" customHeight="1" x14ac:dyDescent="0.25">
      <c r="A105" s="13">
        <v>18</v>
      </c>
      <c r="C105" s="3" t="s">
        <v>79</v>
      </c>
      <c r="D105" s="20">
        <v>923</v>
      </c>
      <c r="E105" s="24">
        <v>0.38</v>
      </c>
      <c r="F105" s="25">
        <v>0.28000000000000003</v>
      </c>
      <c r="G105" s="25">
        <v>0.54</v>
      </c>
      <c r="H105" s="25">
        <v>0.37</v>
      </c>
      <c r="I105" s="25">
        <v>0.5</v>
      </c>
      <c r="J105" s="25">
        <v>0.35</v>
      </c>
      <c r="K105" s="50">
        <v>7.0000000000000007E-2</v>
      </c>
      <c r="N105" s="19">
        <v>2.4900000000000002</v>
      </c>
      <c r="P105" s="14" t="b">
        <v>1</v>
      </c>
      <c r="Q105" s="14" t="b">
        <v>1</v>
      </c>
      <c r="R105" s="14" t="b">
        <v>1</v>
      </c>
      <c r="S105" s="14" t="b">
        <v>1</v>
      </c>
      <c r="T105" s="14" t="b">
        <v>1</v>
      </c>
      <c r="U105" s="14" t="b">
        <v>1</v>
      </c>
      <c r="V105" s="14" t="e">
        <v>#REF!</v>
      </c>
      <c r="W105" s="14" t="e">
        <v>#REF!</v>
      </c>
      <c r="X105" s="14" t="e">
        <v>#REF!</v>
      </c>
      <c r="Y105" s="14" t="e">
        <v>#REF!</v>
      </c>
      <c r="Z105" s="14" t="e">
        <v>#REF!</v>
      </c>
      <c r="AA105" s="14" t="e">
        <v>#REF!</v>
      </c>
      <c r="AB105" s="14" t="b">
        <v>0</v>
      </c>
      <c r="AC105" s="14" t="e">
        <v>#REF!</v>
      </c>
    </row>
    <row r="106" spans="1:40" ht="12.75" customHeight="1" x14ac:dyDescent="0.25">
      <c r="A106" s="13">
        <v>18</v>
      </c>
      <c r="C106" s="3" t="s">
        <v>88</v>
      </c>
      <c r="D106" s="27">
        <v>550</v>
      </c>
      <c r="E106" s="28">
        <v>0.21</v>
      </c>
      <c r="F106" s="29">
        <v>0.13</v>
      </c>
      <c r="G106" s="29">
        <v>0.33</v>
      </c>
      <c r="H106" s="29">
        <v>0.2</v>
      </c>
      <c r="I106" s="29">
        <v>0.27</v>
      </c>
      <c r="J106" s="29">
        <v>0.18</v>
      </c>
      <c r="K106" s="51">
        <v>0.28000000000000003</v>
      </c>
      <c r="N106" s="19">
        <v>1.5999999999999999</v>
      </c>
      <c r="P106" s="14" t="b">
        <v>0</v>
      </c>
      <c r="Q106" s="14" t="b">
        <v>0</v>
      </c>
      <c r="R106" s="14" t="b">
        <v>1</v>
      </c>
      <c r="S106" s="14" t="b">
        <v>0</v>
      </c>
      <c r="T106" s="14" t="b">
        <v>0</v>
      </c>
      <c r="U106" s="14" t="b">
        <v>0</v>
      </c>
      <c r="V106" s="14" t="e">
        <v>#REF!</v>
      </c>
      <c r="W106" s="14" t="e">
        <v>#REF!</v>
      </c>
      <c r="X106" s="14" t="e">
        <v>#REF!</v>
      </c>
      <c r="Y106" s="14" t="e">
        <v>#REF!</v>
      </c>
      <c r="Z106" s="14" t="e">
        <v>#REF!</v>
      </c>
      <c r="AA106" s="14" t="e">
        <v>#REF!</v>
      </c>
      <c r="AB106" s="14" t="b">
        <v>1</v>
      </c>
      <c r="AC106" s="14" t="e">
        <v>#REF!</v>
      </c>
      <c r="AI106" s="26"/>
      <c r="AJ106" s="26"/>
      <c r="AK106" s="26"/>
    </row>
    <row r="107" spans="1:40" s="39" customFormat="1" ht="12.75" customHeight="1" x14ac:dyDescent="0.25">
      <c r="A107" s="13"/>
      <c r="B107" s="13"/>
      <c r="C107" s="62"/>
      <c r="D107" s="62"/>
      <c r="E107" s="40"/>
      <c r="F107" s="40"/>
      <c r="G107" s="40"/>
      <c r="H107" s="40"/>
      <c r="I107" s="40"/>
      <c r="J107" s="40"/>
      <c r="K107" s="40"/>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32"/>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32"/>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0"/>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38 E43 E50 E53 E68 E71 E75 E80 E102">
    <cfRule type="expression" dxfId="69" priority="41">
      <formula>M13=TRUE</formula>
    </cfRule>
  </conditionalFormatting>
  <conditionalFormatting sqref="E35">
    <cfRule type="expression" dxfId="68" priority="28">
      <formula>M35=TRUE</formula>
    </cfRule>
  </conditionalFormatting>
  <conditionalFormatting sqref="E60">
    <cfRule type="expression" dxfId="67" priority="25">
      <formula>M60=TRUE</formula>
    </cfRule>
  </conditionalFormatting>
  <conditionalFormatting sqref="E64">
    <cfRule type="expression" dxfId="66" priority="17">
      <formula>M64=TRUE</formula>
    </cfRule>
  </conditionalFormatting>
  <conditionalFormatting sqref="E84">
    <cfRule type="expression" dxfId="65" priority="14">
      <formula>M84=TRUE</formula>
    </cfRule>
  </conditionalFormatting>
  <conditionalFormatting sqref="E89">
    <cfRule type="expression" dxfId="64" priority="12">
      <formula>M89=TRUE</formula>
    </cfRule>
  </conditionalFormatting>
  <conditionalFormatting sqref="E93">
    <cfRule type="expression" dxfId="63" priority="9">
      <formula>M93=TRUE</formula>
    </cfRule>
  </conditionalFormatting>
  <conditionalFormatting sqref="E96">
    <cfRule type="expression" dxfId="62" priority="7">
      <formula>M96=TRUE</formula>
    </cfRule>
  </conditionalFormatting>
  <conditionalFormatting sqref="E99">
    <cfRule type="expression" dxfId="61" priority="4">
      <formula>M99=TRUE</formula>
    </cfRule>
  </conditionalFormatting>
  <conditionalFormatting sqref="E112:E142">
    <cfRule type="expression" dxfId="60" priority="38">
      <formula>M112=TRUE</formula>
    </cfRule>
  </conditionalFormatting>
  <conditionalFormatting sqref="E154:E195">
    <cfRule type="expression" dxfId="59" priority="40">
      <formula>M154=TRUE</formula>
    </cfRule>
  </conditionalFormatting>
  <conditionalFormatting sqref="E207:E248">
    <cfRule type="expression" dxfId="58" priority="39">
      <formula>M207=TRUE</formula>
    </cfRule>
  </conditionalFormatting>
  <conditionalFormatting sqref="K11:K12 K29:K31 K33:K34 K36:K37 K51:K52 K65:K67 K69:K70 K72:K74 K81:K83 K94:K95 K97:K98 K100:K101 K14:K21 K23:K24 K26:K27 K39:K42 K44:K49 K54:K59 K61:K63 K76:K79 K85:K88 K90:K92 K103:K106">
    <cfRule type="expression" dxfId="57" priority="29">
      <formula>AB11=TRUE</formula>
    </cfRule>
  </conditionalFormatting>
  <conditionalFormatting sqref="K13 K22 K25 K28 K32 K43 K50 K53 K71 K75 K80 K102 K112:K142 K35 K38 K60 K64 K68 K84 K89 K93 K96 K99 K154:K195 K207:K248">
    <cfRule type="expression" dxfId="56" priority="31">
      <formula>Z13=TRUE</formula>
    </cfRule>
  </conditionalFormatting>
  <conditionalFormatting sqref="L110:L267">
    <cfRule type="expression" dxfId="55" priority="36">
      <formula>AB110=TRUE</formula>
    </cfRule>
  </conditionalFormatting>
  <conditionalFormatting sqref="N8:N106">
    <cfRule type="cellIs" dxfId="54" priority="1" operator="notEqual">
      <formula>1</formula>
    </cfRule>
  </conditionalFormatting>
  <conditionalFormatting sqref="E11:J12 E29:J31 E33:J34 E36:J37 E51:J52 E65:J67 E69:J70 E72:J74 E81:J83 E94:J95 E97:J98 E100:J101 E14:J21 E23:J24 E26:J27 E39:J42 E44:J49 E54:J59 E61:J63 E76:J79 E85:J88 E90:J92 E103:J106">
    <cfRule type="expression" dxfId="53" priority="1207">
      <formula>P11=TRUE</formula>
    </cfRule>
  </conditionalFormatting>
  <conditionalFormatting sqref="F13:J13 F22:J22 F25:J25 F28:J28 F32:J32 F43:J43 F50:J50 F53:J53 F71:J71 F75:J75 F80:J80 F102:J102 F112:J142 F35:J35 F38:J38 F60:J60 F64:J64 F68:J68 F84:J84 F89:J89 F93:J93 F96:J96 F99:J99 F154:J195 F207:J248">
    <cfRule type="expression" dxfId="52" priority="1253">
      <formula>O13=TRUE</formula>
    </cfRule>
  </conditionalFormatting>
  <pageMargins left="0.7" right="0.7" top="0.75" bottom="0.75" header="0.3" footer="0.3"/>
  <pageSetup paperSize="9" orientation="portrait" verticalDpi="0" r:id="rId1"/>
  <drawing r:id="rId2"/>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sheetPr codeName="Worksheet____128"/>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12.5703125" style="3" customWidth="1"/>
    <col min="6" max="6" width="12.140625" style="3" customWidth="1"/>
    <col min="7" max="8" width="9.42578125" style="3" customWidth="1"/>
    <col min="9" max="9" width="13" style="3" customWidth="1"/>
    <col min="10"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327</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328</v>
      </c>
      <c r="F7" s="6" t="s">
        <v>329</v>
      </c>
      <c r="G7" s="6" t="s">
        <v>330</v>
      </c>
      <c r="H7" s="6" t="s">
        <v>331</v>
      </c>
      <c r="I7" s="6" t="s">
        <v>332</v>
      </c>
      <c r="J7" s="6" t="s">
        <v>128</v>
      </c>
      <c r="K7" s="6" t="s">
        <v>21</v>
      </c>
    </row>
    <row r="8" spans="1:37" x14ac:dyDescent="0.25">
      <c r="C8" s="7" t="s">
        <v>0</v>
      </c>
      <c r="D8" s="8">
        <v>2177</v>
      </c>
      <c r="E8" s="18">
        <v>0.05</v>
      </c>
      <c r="F8" s="18">
        <v>0.06</v>
      </c>
      <c r="G8" s="18">
        <v>0.21</v>
      </c>
      <c r="H8" s="18">
        <v>0.27</v>
      </c>
      <c r="I8" s="18">
        <v>0.16</v>
      </c>
      <c r="J8" s="18">
        <v>0.25</v>
      </c>
      <c r="K8" s="57">
        <v>3.6</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0.06</v>
      </c>
      <c r="F11" s="25">
        <v>0.06</v>
      </c>
      <c r="G11" s="25">
        <v>0.19</v>
      </c>
      <c r="H11" s="25">
        <v>0.27</v>
      </c>
      <c r="I11" s="25">
        <v>0.16</v>
      </c>
      <c r="J11" s="25">
        <v>0.26</v>
      </c>
      <c r="K11" s="36">
        <v>3.6</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0</v>
      </c>
    </row>
    <row r="12" spans="1:37" ht="12.75" customHeight="1" x14ac:dyDescent="0.25">
      <c r="A12" s="13">
        <v>1</v>
      </c>
      <c r="C12" s="3" t="s">
        <v>28</v>
      </c>
      <c r="D12" s="20">
        <v>1104</v>
      </c>
      <c r="E12" s="24">
        <v>0.04</v>
      </c>
      <c r="F12" s="25">
        <v>7.0000000000000007E-2</v>
      </c>
      <c r="G12" s="25">
        <v>0.23</v>
      </c>
      <c r="H12" s="25">
        <v>0.26</v>
      </c>
      <c r="I12" s="25">
        <v>0.15</v>
      </c>
      <c r="J12" s="25">
        <v>0.25</v>
      </c>
      <c r="K12" s="36">
        <v>3.6</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0</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7.0000000000000007E-2</v>
      </c>
      <c r="F14" s="25">
        <v>0.05</v>
      </c>
      <c r="G14" s="25">
        <v>0.17</v>
      </c>
      <c r="H14" s="25">
        <v>0.22</v>
      </c>
      <c r="I14" s="25">
        <v>0.18</v>
      </c>
      <c r="J14" s="25">
        <v>0.32</v>
      </c>
      <c r="K14" s="36">
        <v>3.6</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1</v>
      </c>
    </row>
    <row r="15" spans="1:37" ht="12.75" customHeight="1" x14ac:dyDescent="0.25">
      <c r="A15" s="13">
        <v>2</v>
      </c>
      <c r="C15" s="3" t="s">
        <v>31</v>
      </c>
      <c r="D15" s="20">
        <v>357</v>
      </c>
      <c r="E15" s="24">
        <v>0.09</v>
      </c>
      <c r="F15" s="25">
        <v>0.03</v>
      </c>
      <c r="G15" s="25">
        <v>0.25</v>
      </c>
      <c r="H15" s="25">
        <v>0.2</v>
      </c>
      <c r="I15" s="25">
        <v>0.15</v>
      </c>
      <c r="J15" s="25">
        <v>0.28999999999999998</v>
      </c>
      <c r="K15" s="36">
        <v>3.4</v>
      </c>
      <c r="N15" s="19"/>
      <c r="P15" s="14" t="b">
        <v>0</v>
      </c>
      <c r="Q15" s="14" t="b">
        <v>0</v>
      </c>
      <c r="R15" s="14" t="b">
        <v>1</v>
      </c>
      <c r="S15" s="14" t="b">
        <v>0</v>
      </c>
      <c r="T15" s="14" t="b">
        <v>0</v>
      </c>
      <c r="U15" s="14" t="e">
        <v>#REF!</v>
      </c>
      <c r="V15" s="14" t="e">
        <v>#REF!</v>
      </c>
      <c r="W15" s="14" t="e">
        <v>#REF!</v>
      </c>
      <c r="X15" s="14" t="e">
        <v>#REF!</v>
      </c>
      <c r="Y15" s="14" t="e">
        <v>#REF!</v>
      </c>
      <c r="Z15" s="14" t="e">
        <v>#REF!</v>
      </c>
      <c r="AA15" s="14" t="e">
        <v>#REF!</v>
      </c>
      <c r="AB15" s="14" t="b">
        <v>1</v>
      </c>
      <c r="AC15" s="14" t="b">
        <v>0</v>
      </c>
    </row>
    <row r="16" spans="1:37" ht="12.75" customHeight="1" x14ac:dyDescent="0.25">
      <c r="A16" s="13">
        <v>2</v>
      </c>
      <c r="C16" s="3" t="s">
        <v>32</v>
      </c>
      <c r="D16" s="20">
        <v>358</v>
      </c>
      <c r="E16" s="24">
        <v>0.04</v>
      </c>
      <c r="F16" s="25">
        <v>0.08</v>
      </c>
      <c r="G16" s="25">
        <v>0.22</v>
      </c>
      <c r="H16" s="25">
        <v>0.24</v>
      </c>
      <c r="I16" s="25">
        <v>0.13</v>
      </c>
      <c r="J16" s="25">
        <v>0.28999999999999998</v>
      </c>
      <c r="K16" s="36">
        <v>3.5</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1</v>
      </c>
    </row>
    <row r="17" spans="1:29" ht="12.75" customHeight="1" x14ac:dyDescent="0.25">
      <c r="A17" s="13">
        <v>2</v>
      </c>
      <c r="C17" s="3" t="s">
        <v>33</v>
      </c>
      <c r="D17" s="20">
        <v>349</v>
      </c>
      <c r="E17" s="24">
        <v>0.04</v>
      </c>
      <c r="F17" s="25">
        <v>0.08</v>
      </c>
      <c r="G17" s="25">
        <v>0.21</v>
      </c>
      <c r="H17" s="25">
        <v>0.31</v>
      </c>
      <c r="I17" s="25">
        <v>0.17</v>
      </c>
      <c r="J17" s="25">
        <v>0.2</v>
      </c>
      <c r="K17" s="36">
        <v>3.6</v>
      </c>
      <c r="N17" s="19"/>
      <c r="P17" s="14" t="b">
        <v>0</v>
      </c>
      <c r="Q17" s="14" t="b">
        <v>0</v>
      </c>
      <c r="R17" s="14" t="b">
        <v>0</v>
      </c>
      <c r="S17" s="14" t="b">
        <v>1</v>
      </c>
      <c r="T17" s="14" t="b">
        <v>0</v>
      </c>
      <c r="U17" s="14" t="e">
        <v>#REF!</v>
      </c>
      <c r="V17" s="14" t="e">
        <v>#REF!</v>
      </c>
      <c r="W17" s="14" t="e">
        <v>#REF!</v>
      </c>
      <c r="X17" s="14" t="e">
        <v>#REF!</v>
      </c>
      <c r="Y17" s="14" t="e">
        <v>#REF!</v>
      </c>
      <c r="Z17" s="14" t="e">
        <v>#REF!</v>
      </c>
      <c r="AA17" s="14" t="e">
        <v>#REF!</v>
      </c>
      <c r="AB17" s="14" t="b">
        <v>0</v>
      </c>
      <c r="AC17" s="14" t="b">
        <v>1</v>
      </c>
    </row>
    <row r="18" spans="1:29" ht="12.75" customHeight="1" x14ac:dyDescent="0.25">
      <c r="A18" s="13">
        <v>2</v>
      </c>
      <c r="C18" s="3" t="s">
        <v>34</v>
      </c>
      <c r="D18" s="20">
        <v>353</v>
      </c>
      <c r="E18" s="24">
        <v>0.05</v>
      </c>
      <c r="F18" s="25">
        <v>0.08</v>
      </c>
      <c r="G18" s="25">
        <v>0.19</v>
      </c>
      <c r="H18" s="25">
        <v>0.27</v>
      </c>
      <c r="I18" s="25">
        <v>0.14000000000000001</v>
      </c>
      <c r="J18" s="25">
        <v>0.26</v>
      </c>
      <c r="K18" s="36">
        <v>3.5</v>
      </c>
      <c r="N18" s="19"/>
      <c r="P18" s="14" t="b">
        <v>0</v>
      </c>
      <c r="Q18" s="14" t="b">
        <v>0</v>
      </c>
      <c r="R18" s="14" t="b">
        <v>0</v>
      </c>
      <c r="S18" s="14" t="b">
        <v>1</v>
      </c>
      <c r="T18" s="14" t="b">
        <v>0</v>
      </c>
      <c r="U18" s="14" t="e">
        <v>#REF!</v>
      </c>
      <c r="V18" s="14" t="e">
        <v>#REF!</v>
      </c>
      <c r="W18" s="14" t="e">
        <v>#REF!</v>
      </c>
      <c r="X18" s="14" t="e">
        <v>#REF!</v>
      </c>
      <c r="Y18" s="14" t="e">
        <v>#REF!</v>
      </c>
      <c r="Z18" s="14" t="e">
        <v>#REF!</v>
      </c>
      <c r="AA18" s="14" t="e">
        <v>#REF!</v>
      </c>
      <c r="AB18" s="14" t="b">
        <v>1</v>
      </c>
      <c r="AC18" s="14" t="b">
        <v>1</v>
      </c>
    </row>
    <row r="19" spans="1:29" ht="12.75" customHeight="1" x14ac:dyDescent="0.25">
      <c r="A19" s="13">
        <v>2</v>
      </c>
      <c r="C19" s="3" t="s">
        <v>35</v>
      </c>
      <c r="D19" s="20">
        <v>139</v>
      </c>
      <c r="E19" s="24">
        <v>0.03</v>
      </c>
      <c r="F19" s="25">
        <v>0.03</v>
      </c>
      <c r="G19" s="25">
        <v>0.27</v>
      </c>
      <c r="H19" s="25">
        <v>0.33</v>
      </c>
      <c r="I19" s="25">
        <v>0.17</v>
      </c>
      <c r="J19" s="25">
        <v>0.17</v>
      </c>
      <c r="K19" s="36">
        <v>3.7</v>
      </c>
      <c r="N19" s="19"/>
      <c r="P19" s="14" t="b">
        <v>0</v>
      </c>
      <c r="Q19" s="14" t="b">
        <v>0</v>
      </c>
      <c r="R19" s="14" t="b">
        <v>1</v>
      </c>
      <c r="S19" s="14" t="b">
        <v>1</v>
      </c>
      <c r="T19" s="14" t="b">
        <v>0</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0.05</v>
      </c>
      <c r="F20" s="25">
        <v>0.05</v>
      </c>
      <c r="G20" s="25">
        <v>0.21</v>
      </c>
      <c r="H20" s="25">
        <v>0.36</v>
      </c>
      <c r="I20" s="25">
        <v>0.15</v>
      </c>
      <c r="J20" s="25">
        <v>0.18</v>
      </c>
      <c r="K20" s="36">
        <v>3.6</v>
      </c>
      <c r="N20" s="19"/>
      <c r="P20" s="14" t="b">
        <v>0</v>
      </c>
      <c r="Q20" s="14" t="b">
        <v>0</v>
      </c>
      <c r="R20" s="14" t="b">
        <v>0</v>
      </c>
      <c r="S20" s="14" t="b">
        <v>1</v>
      </c>
      <c r="T20" s="14" t="b">
        <v>0</v>
      </c>
      <c r="U20" s="14" t="e">
        <v>#REF!</v>
      </c>
      <c r="V20" s="14" t="e">
        <v>#REF!</v>
      </c>
      <c r="W20" s="14" t="e">
        <v>#REF!</v>
      </c>
      <c r="X20" s="14" t="e">
        <v>#REF!</v>
      </c>
      <c r="Y20" s="14" t="e">
        <v>#REF!</v>
      </c>
      <c r="Z20" s="14" t="e">
        <v>#REF!</v>
      </c>
      <c r="AA20" s="14" t="e">
        <v>#REF!</v>
      </c>
      <c r="AB20" s="14" t="b">
        <v>0</v>
      </c>
      <c r="AC20" s="14" t="b">
        <v>1</v>
      </c>
    </row>
    <row r="21" spans="1:29" ht="12.75" customHeight="1" x14ac:dyDescent="0.25">
      <c r="A21" s="13">
        <v>2</v>
      </c>
      <c r="C21" s="3" t="s">
        <v>37</v>
      </c>
      <c r="D21" s="20">
        <v>133</v>
      </c>
      <c r="E21" s="24">
        <v>0.02</v>
      </c>
      <c r="F21" s="25">
        <v>7.0000000000000007E-2</v>
      </c>
      <c r="G21" s="25">
        <v>0.19</v>
      </c>
      <c r="H21" s="25">
        <v>0.32</v>
      </c>
      <c r="I21" s="25">
        <v>0.25</v>
      </c>
      <c r="J21" s="25">
        <v>0.16</v>
      </c>
      <c r="K21" s="36">
        <v>3.8</v>
      </c>
      <c r="N21" s="19"/>
      <c r="P21" s="14" t="b">
        <v>0</v>
      </c>
      <c r="Q21" s="14" t="b">
        <v>0</v>
      </c>
      <c r="R21" s="14" t="b">
        <v>0</v>
      </c>
      <c r="S21" s="14" t="b">
        <v>1</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0.06</v>
      </c>
      <c r="F23" s="25">
        <v>0.06</v>
      </c>
      <c r="G23" s="25">
        <v>0.21</v>
      </c>
      <c r="H23" s="25">
        <v>0.25</v>
      </c>
      <c r="I23" s="25">
        <v>0.15</v>
      </c>
      <c r="J23" s="25">
        <v>0.27</v>
      </c>
      <c r="K23" s="36">
        <v>3.5</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1</v>
      </c>
      <c r="AC23" s="14" t="b">
        <v>0</v>
      </c>
    </row>
    <row r="24" spans="1:29" ht="12.75" customHeight="1" x14ac:dyDescent="0.25">
      <c r="A24" s="13">
        <v>3</v>
      </c>
      <c r="C24" s="3" t="s">
        <v>40</v>
      </c>
      <c r="D24" s="20">
        <v>409</v>
      </c>
      <c r="E24" s="24">
        <v>0.03</v>
      </c>
      <c r="F24" s="25">
        <v>0.05</v>
      </c>
      <c r="G24" s="25">
        <v>0.22</v>
      </c>
      <c r="H24" s="25">
        <v>0.33</v>
      </c>
      <c r="I24" s="25">
        <v>0.19</v>
      </c>
      <c r="J24" s="25">
        <v>0.17</v>
      </c>
      <c r="K24" s="36">
        <v>3.7</v>
      </c>
      <c r="N24" s="19"/>
      <c r="P24" s="14" t="b">
        <v>0</v>
      </c>
      <c r="Q24" s="14" t="b">
        <v>0</v>
      </c>
      <c r="R24" s="14" t="b">
        <v>0</v>
      </c>
      <c r="S24" s="14" t="b">
        <v>1</v>
      </c>
      <c r="T24" s="14" t="b">
        <v>0</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0.06</v>
      </c>
      <c r="F26" s="25">
        <v>0.05</v>
      </c>
      <c r="G26" s="25">
        <v>0.2</v>
      </c>
      <c r="H26" s="25">
        <v>0.25</v>
      </c>
      <c r="I26" s="25">
        <v>0.18</v>
      </c>
      <c r="J26" s="25">
        <v>0.27</v>
      </c>
      <c r="K26" s="36">
        <v>3.6</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1</v>
      </c>
    </row>
    <row r="27" spans="1:29" ht="12.75" customHeight="1" x14ac:dyDescent="0.25">
      <c r="A27" s="13">
        <v>4</v>
      </c>
      <c r="C27" s="3" t="s">
        <v>43</v>
      </c>
      <c r="D27" s="20">
        <v>1439</v>
      </c>
      <c r="E27" s="24">
        <v>0.05</v>
      </c>
      <c r="F27" s="25">
        <v>7.0000000000000007E-2</v>
      </c>
      <c r="G27" s="25">
        <v>0.22</v>
      </c>
      <c r="H27" s="25">
        <v>0.27</v>
      </c>
      <c r="I27" s="25">
        <v>0.15</v>
      </c>
      <c r="J27" s="25">
        <v>0.25</v>
      </c>
      <c r="K27" s="36">
        <v>3.5</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0</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0.06</v>
      </c>
      <c r="F29" s="25">
        <v>0.05</v>
      </c>
      <c r="G29" s="25">
        <v>0.18</v>
      </c>
      <c r="H29" s="25">
        <v>0.26</v>
      </c>
      <c r="I29" s="25">
        <v>0.17</v>
      </c>
      <c r="J29" s="25">
        <v>0.27</v>
      </c>
      <c r="K29" s="36">
        <v>3.6</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0</v>
      </c>
      <c r="AC29" s="14" t="b">
        <v>1</v>
      </c>
    </row>
    <row r="30" spans="1:29" ht="12.75" customHeight="1" x14ac:dyDescent="0.25">
      <c r="A30" s="13">
        <v>5</v>
      </c>
      <c r="C30" s="3" t="s">
        <v>46</v>
      </c>
      <c r="D30" s="20">
        <v>639</v>
      </c>
      <c r="E30" s="24">
        <v>0.04</v>
      </c>
      <c r="F30" s="25">
        <v>7.0000000000000007E-2</v>
      </c>
      <c r="G30" s="25">
        <v>0.23</v>
      </c>
      <c r="H30" s="25">
        <v>0.28000000000000003</v>
      </c>
      <c r="I30" s="25">
        <v>0.14000000000000001</v>
      </c>
      <c r="J30" s="25">
        <v>0.24</v>
      </c>
      <c r="K30" s="36">
        <v>3.6</v>
      </c>
      <c r="N30" s="19"/>
      <c r="P30" s="14" t="b">
        <v>0</v>
      </c>
      <c r="Q30" s="14" t="b">
        <v>0</v>
      </c>
      <c r="R30" s="14" t="b">
        <v>0</v>
      </c>
      <c r="S30" s="14" t="b">
        <v>0</v>
      </c>
      <c r="T30" s="14" t="b">
        <v>0</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0.04</v>
      </c>
      <c r="F31" s="25">
        <v>0.08</v>
      </c>
      <c r="G31" s="25">
        <v>0.28000000000000003</v>
      </c>
      <c r="H31" s="25">
        <v>0.24</v>
      </c>
      <c r="I31" s="25">
        <v>0.14000000000000001</v>
      </c>
      <c r="J31" s="25">
        <v>0.22</v>
      </c>
      <c r="K31" s="36">
        <v>3.5</v>
      </c>
      <c r="N31" s="19"/>
      <c r="P31" s="14" t="b">
        <v>0</v>
      </c>
      <c r="Q31" s="14" t="b">
        <v>0</v>
      </c>
      <c r="R31" s="14" t="b">
        <v>1</v>
      </c>
      <c r="S31" s="14" t="b">
        <v>0</v>
      </c>
      <c r="T31" s="14" t="b">
        <v>0</v>
      </c>
      <c r="U31" s="14" t="e">
        <v>#REF!</v>
      </c>
      <c r="V31" s="14" t="e">
        <v>#REF!</v>
      </c>
      <c r="W31" s="14" t="e">
        <v>#REF!</v>
      </c>
      <c r="X31" s="14" t="e">
        <v>#REF!</v>
      </c>
      <c r="Y31" s="14" t="e">
        <v>#REF!</v>
      </c>
      <c r="Z31" s="14" t="e">
        <v>#REF!</v>
      </c>
      <c r="AA31" s="14" t="e">
        <v>#REF!</v>
      </c>
      <c r="AB31" s="14" t="b">
        <v>0</v>
      </c>
      <c r="AC31" s="14" t="b">
        <v>0</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0.05</v>
      </c>
      <c r="F33" s="25">
        <v>7.0000000000000007E-2</v>
      </c>
      <c r="G33" s="25">
        <v>0.23</v>
      </c>
      <c r="H33" s="25">
        <v>0.27</v>
      </c>
      <c r="I33" s="25">
        <v>0.16</v>
      </c>
      <c r="J33" s="25">
        <v>0.22</v>
      </c>
      <c r="K33" s="36">
        <v>3.5</v>
      </c>
      <c r="N33" s="19"/>
      <c r="P33" s="14" t="b">
        <v>0</v>
      </c>
      <c r="Q33" s="14" t="b">
        <v>0</v>
      </c>
      <c r="R33" s="14" t="b">
        <v>1</v>
      </c>
      <c r="S33" s="14" t="b">
        <v>0</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0.06</v>
      </c>
      <c r="F34" s="25">
        <v>0.04</v>
      </c>
      <c r="G34" s="25">
        <v>0.13</v>
      </c>
      <c r="H34" s="25">
        <v>0.23</v>
      </c>
      <c r="I34" s="25">
        <v>0.17</v>
      </c>
      <c r="J34" s="25">
        <v>0.38</v>
      </c>
      <c r="K34" s="36">
        <v>3.7</v>
      </c>
      <c r="N34" s="19"/>
      <c r="P34" s="14" t="b">
        <v>0</v>
      </c>
      <c r="Q34" s="14" t="b">
        <v>0</v>
      </c>
      <c r="R34" s="14" t="b">
        <v>0</v>
      </c>
      <c r="S34" s="14" t="b">
        <v>0</v>
      </c>
      <c r="T34" s="14" t="b">
        <v>0</v>
      </c>
      <c r="U34" s="14" t="e">
        <v>#REF!</v>
      </c>
      <c r="V34" s="14" t="e">
        <v>#REF!</v>
      </c>
      <c r="W34" s="14" t="e">
        <v>#REF!</v>
      </c>
      <c r="X34" s="14" t="e">
        <v>#REF!</v>
      </c>
      <c r="Y34" s="14" t="e">
        <v>#REF!</v>
      </c>
      <c r="Z34" s="14" t="e">
        <v>#REF!</v>
      </c>
      <c r="AA34" s="14" t="e">
        <v>#REF!</v>
      </c>
      <c r="AB34" s="14" t="b">
        <v>1</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0.05</v>
      </c>
      <c r="F36" s="25">
        <v>7.0000000000000007E-2</v>
      </c>
      <c r="G36" s="25">
        <v>0.22</v>
      </c>
      <c r="H36" s="25">
        <v>0.25</v>
      </c>
      <c r="I36" s="25">
        <v>0.15</v>
      </c>
      <c r="J36" s="25">
        <v>0.27</v>
      </c>
      <c r="K36" s="36">
        <v>3.5</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0</v>
      </c>
    </row>
    <row r="37" spans="1:29" ht="12.75" customHeight="1" x14ac:dyDescent="0.25">
      <c r="A37" s="13">
        <v>7</v>
      </c>
      <c r="C37" s="3" t="s">
        <v>4</v>
      </c>
      <c r="D37" s="20">
        <v>1028</v>
      </c>
      <c r="E37" s="24">
        <v>0.05</v>
      </c>
      <c r="F37" s="25">
        <v>0.05</v>
      </c>
      <c r="G37" s="25">
        <v>0.2</v>
      </c>
      <c r="H37" s="25">
        <v>0.28999999999999998</v>
      </c>
      <c r="I37" s="25">
        <v>0.17</v>
      </c>
      <c r="J37" s="25">
        <v>0.24</v>
      </c>
      <c r="K37" s="36">
        <v>3.6</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1</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0.05</v>
      </c>
      <c r="F39" s="25">
        <v>0.04</v>
      </c>
      <c r="G39" s="25">
        <v>0.16</v>
      </c>
      <c r="H39" s="25">
        <v>0.3</v>
      </c>
      <c r="I39" s="25">
        <v>0.18</v>
      </c>
      <c r="J39" s="25">
        <v>0.28000000000000003</v>
      </c>
      <c r="K39" s="36">
        <v>3.7</v>
      </c>
      <c r="N39" s="19"/>
      <c r="P39" s="14" t="b">
        <v>0</v>
      </c>
      <c r="Q39" s="14" t="b">
        <v>0</v>
      </c>
      <c r="R39" s="14" t="b">
        <v>0</v>
      </c>
      <c r="S39" s="14" t="b">
        <v>1</v>
      </c>
      <c r="T39" s="14" t="b">
        <v>0</v>
      </c>
      <c r="U39" s="14" t="e">
        <v>#REF!</v>
      </c>
      <c r="V39" s="14" t="e">
        <v>#REF!</v>
      </c>
      <c r="W39" s="14" t="e">
        <v>#REF!</v>
      </c>
      <c r="X39" s="14" t="e">
        <v>#REF!</v>
      </c>
      <c r="Y39" s="14" t="e">
        <v>#REF!</v>
      </c>
      <c r="Z39" s="14" t="e">
        <v>#REF!</v>
      </c>
      <c r="AA39" s="14" t="e">
        <v>#REF!</v>
      </c>
      <c r="AB39" s="14" t="b">
        <v>1</v>
      </c>
      <c r="AC39" s="14" t="b">
        <v>1</v>
      </c>
    </row>
    <row r="40" spans="1:29" ht="12.75" customHeight="1" x14ac:dyDescent="0.25">
      <c r="A40" s="13">
        <v>8</v>
      </c>
      <c r="C40" s="3" t="s">
        <v>9</v>
      </c>
      <c r="D40" s="20">
        <v>619</v>
      </c>
      <c r="E40" s="24">
        <v>0.05</v>
      </c>
      <c r="F40" s="25">
        <v>0.06</v>
      </c>
      <c r="G40" s="25">
        <v>0.22</v>
      </c>
      <c r="H40" s="25">
        <v>0.31</v>
      </c>
      <c r="I40" s="25">
        <v>0.16</v>
      </c>
      <c r="J40" s="25">
        <v>0.19</v>
      </c>
      <c r="K40" s="36">
        <v>3.6</v>
      </c>
      <c r="N40" s="19"/>
      <c r="P40" s="14" t="b">
        <v>0</v>
      </c>
      <c r="Q40" s="14" t="b">
        <v>0</v>
      </c>
      <c r="R40" s="14" t="b">
        <v>0</v>
      </c>
      <c r="S40" s="14" t="b">
        <v>1</v>
      </c>
      <c r="T40" s="14" t="b">
        <v>0</v>
      </c>
      <c r="U40" s="14" t="e">
        <v>#REF!</v>
      </c>
      <c r="V40" s="14" t="e">
        <v>#REF!</v>
      </c>
      <c r="W40" s="14" t="e">
        <v>#REF!</v>
      </c>
      <c r="X40" s="14" t="e">
        <v>#REF!</v>
      </c>
      <c r="Y40" s="14" t="e">
        <v>#REF!</v>
      </c>
      <c r="Z40" s="14" t="e">
        <v>#REF!</v>
      </c>
      <c r="AA40" s="14" t="e">
        <v>#REF!</v>
      </c>
      <c r="AB40" s="14" t="b">
        <v>0</v>
      </c>
      <c r="AC40" s="14" t="b">
        <v>1</v>
      </c>
    </row>
    <row r="41" spans="1:29" ht="12.75" customHeight="1" x14ac:dyDescent="0.25">
      <c r="A41" s="13">
        <v>8</v>
      </c>
      <c r="C41" s="3" t="s">
        <v>10</v>
      </c>
      <c r="D41" s="20">
        <v>349</v>
      </c>
      <c r="E41" s="24">
        <v>7.0000000000000007E-2</v>
      </c>
      <c r="F41" s="25">
        <v>0.04</v>
      </c>
      <c r="G41" s="25">
        <v>0.16</v>
      </c>
      <c r="H41" s="25">
        <v>0.24</v>
      </c>
      <c r="I41" s="25">
        <v>0.2</v>
      </c>
      <c r="J41" s="25">
        <v>0.28999999999999998</v>
      </c>
      <c r="K41" s="36">
        <v>3.6</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1</v>
      </c>
      <c r="AC41" s="14" t="b">
        <v>1</v>
      </c>
    </row>
    <row r="42" spans="1:29" ht="12.75" customHeight="1" x14ac:dyDescent="0.25">
      <c r="A42" s="13">
        <v>8</v>
      </c>
      <c r="C42" s="3" t="s">
        <v>11</v>
      </c>
      <c r="D42" s="20">
        <v>700</v>
      </c>
      <c r="E42" s="24">
        <v>0.05</v>
      </c>
      <c r="F42" s="25">
        <v>0.08</v>
      </c>
      <c r="G42" s="25">
        <v>0.26</v>
      </c>
      <c r="H42" s="25">
        <v>0.22</v>
      </c>
      <c r="I42" s="25">
        <v>0.12</v>
      </c>
      <c r="J42" s="25">
        <v>0.26</v>
      </c>
      <c r="K42" s="36">
        <v>3.4</v>
      </c>
      <c r="N42" s="19"/>
      <c r="P42" s="14" t="b">
        <v>0</v>
      </c>
      <c r="Q42" s="14" t="b">
        <v>0</v>
      </c>
      <c r="R42" s="14" t="b">
        <v>1</v>
      </c>
      <c r="S42" s="14" t="b">
        <v>0</v>
      </c>
      <c r="T42" s="14" t="b">
        <v>0</v>
      </c>
      <c r="U42" s="14" t="e">
        <v>#REF!</v>
      </c>
      <c r="V42" s="14" t="e">
        <v>#REF!</v>
      </c>
      <c r="W42" s="14" t="e">
        <v>#REF!</v>
      </c>
      <c r="X42" s="14" t="e">
        <v>#REF!</v>
      </c>
      <c r="Y42" s="14" t="e">
        <v>#REF!</v>
      </c>
      <c r="Z42" s="14" t="e">
        <v>#REF!</v>
      </c>
      <c r="AA42" s="14" t="e">
        <v>#REF!</v>
      </c>
      <c r="AB42" s="14" t="b">
        <v>1</v>
      </c>
      <c r="AC42" s="14" t="b">
        <v>0</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0.05</v>
      </c>
      <c r="F44" s="25">
        <v>0.06</v>
      </c>
      <c r="G44" s="25">
        <v>0.22</v>
      </c>
      <c r="H44" s="25">
        <v>0.27</v>
      </c>
      <c r="I44" s="25">
        <v>0.16</v>
      </c>
      <c r="J44" s="25">
        <v>0.25</v>
      </c>
      <c r="K44" s="36">
        <v>3.6</v>
      </c>
      <c r="N44" s="19"/>
      <c r="P44" s="14" t="b">
        <v>0</v>
      </c>
      <c r="Q44" s="14" t="b">
        <v>0</v>
      </c>
      <c r="R44" s="14" t="b">
        <v>1</v>
      </c>
      <c r="S44" s="14" t="b">
        <v>1</v>
      </c>
      <c r="T44" s="14" t="b">
        <v>0</v>
      </c>
      <c r="U44" s="14" t="e">
        <v>#REF!</v>
      </c>
      <c r="V44" s="14" t="e">
        <v>#REF!</v>
      </c>
      <c r="W44" s="14" t="e">
        <v>#REF!</v>
      </c>
      <c r="X44" s="14" t="e">
        <v>#REF!</v>
      </c>
      <c r="Y44" s="14" t="e">
        <v>#REF!</v>
      </c>
      <c r="Z44" s="14" t="e">
        <v>#REF!</v>
      </c>
      <c r="AA44" s="14" t="e">
        <v>#REF!</v>
      </c>
      <c r="AB44" s="14" t="b">
        <v>1</v>
      </c>
      <c r="AC44" s="14" t="b">
        <v>1</v>
      </c>
    </row>
    <row r="45" spans="1:29" ht="12.75" customHeight="1" x14ac:dyDescent="0.25">
      <c r="A45" s="13">
        <v>9</v>
      </c>
      <c r="C45" s="3" t="s">
        <v>52</v>
      </c>
      <c r="D45" s="20">
        <v>50</v>
      </c>
      <c r="E45" s="24">
        <v>0.02</v>
      </c>
      <c r="F45" s="25">
        <v>0.1</v>
      </c>
      <c r="G45" s="25">
        <v>0.12</v>
      </c>
      <c r="H45" s="25">
        <v>0.32</v>
      </c>
      <c r="I45" s="25">
        <v>0.14000000000000001</v>
      </c>
      <c r="J45" s="25">
        <v>0.3</v>
      </c>
      <c r="K45" s="36">
        <v>3.7</v>
      </c>
      <c r="N45" s="19"/>
      <c r="P45" s="14" t="b">
        <v>0</v>
      </c>
      <c r="Q45" s="14" t="b">
        <v>0</v>
      </c>
      <c r="R45" s="14" t="b">
        <v>0</v>
      </c>
      <c r="S45" s="14" t="b">
        <v>1</v>
      </c>
      <c r="T45" s="14" t="b">
        <v>0</v>
      </c>
      <c r="U45" s="14" t="e">
        <v>#REF!</v>
      </c>
      <c r="V45" s="14" t="e">
        <v>#REF!</v>
      </c>
      <c r="W45" s="14" t="e">
        <v>#REF!</v>
      </c>
      <c r="X45" s="14" t="e">
        <v>#REF!</v>
      </c>
      <c r="Y45" s="14" t="e">
        <v>#REF!</v>
      </c>
      <c r="Z45" s="14" t="e">
        <v>#REF!</v>
      </c>
      <c r="AA45" s="14" t="e">
        <v>#REF!</v>
      </c>
      <c r="AB45" s="14" t="b">
        <v>1</v>
      </c>
      <c r="AC45" s="14" t="b">
        <v>1</v>
      </c>
    </row>
    <row r="46" spans="1:29" ht="12.75" customHeight="1" x14ac:dyDescent="0.25">
      <c r="A46" s="13">
        <v>9</v>
      </c>
      <c r="C46" s="3" t="s">
        <v>53</v>
      </c>
      <c r="D46" s="20">
        <v>67</v>
      </c>
      <c r="E46" s="24">
        <v>0.09</v>
      </c>
      <c r="F46" s="25">
        <v>7.0000000000000007E-2</v>
      </c>
      <c r="G46" s="25">
        <v>0.13</v>
      </c>
      <c r="H46" s="25">
        <v>0.22</v>
      </c>
      <c r="I46" s="25">
        <v>0.21</v>
      </c>
      <c r="J46" s="25">
        <v>0.27</v>
      </c>
      <c r="K46" s="36">
        <v>3.5</v>
      </c>
      <c r="N46" s="19"/>
      <c r="P46" s="14" t="b">
        <v>0</v>
      </c>
      <c r="Q46" s="14" t="b">
        <v>0</v>
      </c>
      <c r="R46" s="14" t="b">
        <v>0</v>
      </c>
      <c r="S46" s="14" t="b">
        <v>0</v>
      </c>
      <c r="T46" s="14" t="b">
        <v>1</v>
      </c>
      <c r="U46" s="14" t="e">
        <v>#REF!</v>
      </c>
      <c r="V46" s="14" t="e">
        <v>#REF!</v>
      </c>
      <c r="W46" s="14" t="e">
        <v>#REF!</v>
      </c>
      <c r="X46" s="14" t="e">
        <v>#REF!</v>
      </c>
      <c r="Y46" s="14" t="e">
        <v>#REF!</v>
      </c>
      <c r="Z46" s="14" t="e">
        <v>#REF!</v>
      </c>
      <c r="AA46" s="14" t="e">
        <v>#REF!</v>
      </c>
      <c r="AB46" s="14" t="b">
        <v>1</v>
      </c>
      <c r="AC46" s="14" t="b">
        <v>1</v>
      </c>
    </row>
    <row r="47" spans="1:29" ht="12.75" customHeight="1" x14ac:dyDescent="0.25">
      <c r="A47" s="13">
        <v>9</v>
      </c>
      <c r="C47" s="3" t="s">
        <v>54</v>
      </c>
      <c r="D47" s="20">
        <v>83</v>
      </c>
      <c r="E47" s="24">
        <v>7.0000000000000007E-2</v>
      </c>
      <c r="F47" s="25">
        <v>0.04</v>
      </c>
      <c r="G47" s="25">
        <v>0.19</v>
      </c>
      <c r="H47" s="25">
        <v>0.19</v>
      </c>
      <c r="I47" s="25">
        <v>0.19</v>
      </c>
      <c r="J47" s="25">
        <v>0.31</v>
      </c>
      <c r="K47" s="36">
        <v>3.6</v>
      </c>
      <c r="N47" s="19"/>
      <c r="P47" s="14" t="b">
        <v>0</v>
      </c>
      <c r="Q47" s="14" t="b">
        <v>0</v>
      </c>
      <c r="R47" s="14" t="b">
        <v>1</v>
      </c>
      <c r="S47" s="14" t="b">
        <v>0</v>
      </c>
      <c r="T47" s="14" t="b">
        <v>0</v>
      </c>
      <c r="U47" s="14" t="e">
        <v>#REF!</v>
      </c>
      <c r="V47" s="14" t="e">
        <v>#REF!</v>
      </c>
      <c r="W47" s="14" t="e">
        <v>#REF!</v>
      </c>
      <c r="X47" s="14" t="e">
        <v>#REF!</v>
      </c>
      <c r="Y47" s="14" t="e">
        <v>#REF!</v>
      </c>
      <c r="Z47" s="14" t="e">
        <v>#REF!</v>
      </c>
      <c r="AA47" s="14" t="e">
        <v>#REF!</v>
      </c>
      <c r="AB47" s="14" t="b">
        <v>1</v>
      </c>
      <c r="AC47" s="14" t="b">
        <v>1</v>
      </c>
    </row>
    <row r="48" spans="1:29" ht="12.75" customHeight="1" x14ac:dyDescent="0.25">
      <c r="A48" s="13">
        <v>9</v>
      </c>
      <c r="C48" s="3" t="s">
        <v>55</v>
      </c>
      <c r="D48" s="20">
        <v>64</v>
      </c>
      <c r="E48" s="24">
        <v>0.08</v>
      </c>
      <c r="F48" s="25">
        <v>0.03</v>
      </c>
      <c r="G48" s="25">
        <v>0.16</v>
      </c>
      <c r="H48" s="25">
        <v>0.25</v>
      </c>
      <c r="I48" s="25">
        <v>0.16</v>
      </c>
      <c r="J48" s="25">
        <v>0.33</v>
      </c>
      <c r="K48" s="36">
        <v>3.6</v>
      </c>
      <c r="N48" s="19"/>
      <c r="P48" s="14" t="b">
        <v>0</v>
      </c>
      <c r="Q48" s="14" t="b">
        <v>0</v>
      </c>
      <c r="R48" s="14" t="b">
        <v>0</v>
      </c>
      <c r="S48" s="14" t="b">
        <v>1</v>
      </c>
      <c r="T48" s="14" t="b">
        <v>0</v>
      </c>
      <c r="U48" s="14" t="e">
        <v>#REF!</v>
      </c>
      <c r="V48" s="14" t="e">
        <v>#REF!</v>
      </c>
      <c r="W48" s="14" t="e">
        <v>#REF!</v>
      </c>
      <c r="X48" s="14" t="e">
        <v>#REF!</v>
      </c>
      <c r="Y48" s="14" t="e">
        <v>#REF!</v>
      </c>
      <c r="Z48" s="14" t="e">
        <v>#REF!</v>
      </c>
      <c r="AA48" s="14" t="e">
        <v>#REF!</v>
      </c>
      <c r="AB48" s="14" t="b">
        <v>1</v>
      </c>
      <c r="AC48" s="14" t="b">
        <v>1</v>
      </c>
    </row>
    <row r="49" spans="1:29" ht="12.75" customHeight="1" x14ac:dyDescent="0.25">
      <c r="A49" s="13">
        <v>9</v>
      </c>
      <c r="C49" s="3" t="s">
        <v>56</v>
      </c>
      <c r="D49" s="20">
        <v>22</v>
      </c>
      <c r="E49" s="24">
        <v>0.09</v>
      </c>
      <c r="F49" s="25">
        <v>0.14000000000000001</v>
      </c>
      <c r="G49" s="25">
        <v>0.27</v>
      </c>
      <c r="H49" s="25">
        <v>0.18</v>
      </c>
      <c r="I49" s="25">
        <v>0.14000000000000001</v>
      </c>
      <c r="J49" s="25">
        <v>0.18</v>
      </c>
      <c r="K49" s="36">
        <v>3.2</v>
      </c>
      <c r="N49" s="19"/>
      <c r="P49" s="14" t="b">
        <v>0</v>
      </c>
      <c r="Q49" s="14" t="b">
        <v>1</v>
      </c>
      <c r="R49" s="14" t="b">
        <v>1</v>
      </c>
      <c r="S49" s="14" t="b">
        <v>0</v>
      </c>
      <c r="T49" s="14" t="b">
        <v>0</v>
      </c>
      <c r="U49" s="14" t="e">
        <v>#REF!</v>
      </c>
      <c r="V49" s="14" t="e">
        <v>#REF!</v>
      </c>
      <c r="W49" s="14" t="e">
        <v>#REF!</v>
      </c>
      <c r="X49" s="14" t="e">
        <v>#REF!</v>
      </c>
      <c r="Y49" s="14" t="e">
        <v>#REF!</v>
      </c>
      <c r="Z49" s="14" t="e">
        <v>#REF!</v>
      </c>
      <c r="AA49" s="14" t="e">
        <v>#REF!</v>
      </c>
      <c r="AB49" s="14" t="b">
        <v>0</v>
      </c>
      <c r="AC49" s="14" t="b">
        <v>0</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0.06</v>
      </c>
      <c r="F51" s="25">
        <v>0.09</v>
      </c>
      <c r="G51" s="25">
        <v>0.18</v>
      </c>
      <c r="H51" s="25">
        <v>0.23</v>
      </c>
      <c r="I51" s="25">
        <v>0.2</v>
      </c>
      <c r="J51" s="25">
        <v>0.24</v>
      </c>
      <c r="K51" s="36">
        <v>3.5</v>
      </c>
      <c r="N51" s="19"/>
      <c r="P51" s="14" t="b">
        <v>0</v>
      </c>
      <c r="Q51" s="14" t="b">
        <v>0</v>
      </c>
      <c r="R51" s="14" t="b">
        <v>0</v>
      </c>
      <c r="S51" s="14" t="b">
        <v>0</v>
      </c>
      <c r="T51" s="14" t="b">
        <v>0</v>
      </c>
      <c r="U51" s="14" t="e">
        <v>#REF!</v>
      </c>
      <c r="V51" s="14" t="e">
        <v>#REF!</v>
      </c>
      <c r="W51" s="14" t="e">
        <v>#REF!</v>
      </c>
      <c r="X51" s="14" t="e">
        <v>#REF!</v>
      </c>
      <c r="Y51" s="14" t="e">
        <v>#REF!</v>
      </c>
      <c r="Z51" s="14" t="e">
        <v>#REF!</v>
      </c>
      <c r="AA51" s="14" t="e">
        <v>#REF!</v>
      </c>
      <c r="AB51" s="14" t="b">
        <v>0</v>
      </c>
      <c r="AC51" s="14" t="b">
        <v>0</v>
      </c>
    </row>
    <row r="52" spans="1:29" ht="12.75" customHeight="1" x14ac:dyDescent="0.25">
      <c r="A52" s="13">
        <v>10</v>
      </c>
      <c r="C52" s="3" t="s">
        <v>12</v>
      </c>
      <c r="D52" s="20">
        <v>2090</v>
      </c>
      <c r="E52" s="24">
        <v>0.05</v>
      </c>
      <c r="F52" s="25">
        <v>0.06</v>
      </c>
      <c r="G52" s="25">
        <v>0.21</v>
      </c>
      <c r="H52" s="25">
        <v>0.27</v>
      </c>
      <c r="I52" s="25">
        <v>0.16</v>
      </c>
      <c r="J52" s="25">
        <v>0.25</v>
      </c>
      <c r="K52" s="36">
        <v>3.6</v>
      </c>
      <c r="N52" s="19"/>
      <c r="P52" s="14" t="b">
        <v>0</v>
      </c>
      <c r="Q52" s="14" t="b">
        <v>0</v>
      </c>
      <c r="R52" s="14" t="b">
        <v>0</v>
      </c>
      <c r="S52" s="14" t="b">
        <v>0</v>
      </c>
      <c r="T52" s="14" t="b">
        <v>0</v>
      </c>
      <c r="U52" s="14" t="e">
        <v>#REF!</v>
      </c>
      <c r="V52" s="14" t="e">
        <v>#REF!</v>
      </c>
      <c r="W52" s="14" t="e">
        <v>#REF!</v>
      </c>
      <c r="X52" s="14" t="e">
        <v>#REF!</v>
      </c>
      <c r="Y52" s="14" t="e">
        <v>#REF!</v>
      </c>
      <c r="Z52" s="14" t="e">
        <v>#REF!</v>
      </c>
      <c r="AA52" s="14" t="e">
        <v>#REF!</v>
      </c>
      <c r="AB52" s="14" t="b">
        <v>0</v>
      </c>
      <c r="AC52" s="14" t="b">
        <v>1</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0.06</v>
      </c>
      <c r="F54" s="25">
        <v>0.04</v>
      </c>
      <c r="G54" s="25">
        <v>0.24</v>
      </c>
      <c r="H54" s="25">
        <v>0.24</v>
      </c>
      <c r="I54" s="25">
        <v>0.2</v>
      </c>
      <c r="J54" s="25">
        <v>0.23</v>
      </c>
      <c r="K54" s="36">
        <v>3.6</v>
      </c>
      <c r="N54" s="19"/>
      <c r="P54" s="14" t="b">
        <v>0</v>
      </c>
      <c r="Q54" s="14" t="b">
        <v>0</v>
      </c>
      <c r="R54" s="14" t="b">
        <v>0</v>
      </c>
      <c r="S54" s="14" t="b">
        <v>0</v>
      </c>
      <c r="T54" s="14" t="b">
        <v>1</v>
      </c>
      <c r="U54" s="14" t="e">
        <v>#REF!</v>
      </c>
      <c r="V54" s="14" t="e">
        <v>#REF!</v>
      </c>
      <c r="W54" s="14" t="e">
        <v>#REF!</v>
      </c>
      <c r="X54" s="14" t="e">
        <v>#REF!</v>
      </c>
      <c r="Y54" s="14" t="e">
        <v>#REF!</v>
      </c>
      <c r="Z54" s="14" t="e">
        <v>#REF!</v>
      </c>
      <c r="AA54" s="14" t="e">
        <v>#REF!</v>
      </c>
      <c r="AB54" s="14" t="b">
        <v>0</v>
      </c>
      <c r="AC54" s="14" t="b">
        <v>1</v>
      </c>
    </row>
    <row r="55" spans="1:29" ht="12.75" customHeight="1" x14ac:dyDescent="0.25">
      <c r="A55" s="13">
        <v>11</v>
      </c>
      <c r="C55" s="3" t="s">
        <v>60</v>
      </c>
      <c r="D55" s="20">
        <v>164</v>
      </c>
      <c r="E55" s="24">
        <v>0.01</v>
      </c>
      <c r="F55" s="25">
        <v>0.09</v>
      </c>
      <c r="G55" s="25">
        <v>0.28999999999999998</v>
      </c>
      <c r="H55" s="25">
        <v>0.24</v>
      </c>
      <c r="I55" s="25">
        <v>0.13</v>
      </c>
      <c r="J55" s="25">
        <v>0.23</v>
      </c>
      <c r="K55" s="36">
        <v>3.5</v>
      </c>
      <c r="N55" s="19"/>
      <c r="P55" s="14" t="b">
        <v>0</v>
      </c>
      <c r="Q55" s="14" t="b">
        <v>0</v>
      </c>
      <c r="R55" s="14" t="b">
        <v>1</v>
      </c>
      <c r="S55" s="14" t="b">
        <v>0</v>
      </c>
      <c r="T55" s="14" t="b">
        <v>0</v>
      </c>
      <c r="U55" s="14" t="e">
        <v>#REF!</v>
      </c>
      <c r="V55" s="14" t="e">
        <v>#REF!</v>
      </c>
      <c r="W55" s="14" t="e">
        <v>#REF!</v>
      </c>
      <c r="X55" s="14" t="e">
        <v>#REF!</v>
      </c>
      <c r="Y55" s="14" t="e">
        <v>#REF!</v>
      </c>
      <c r="Z55" s="14" t="e">
        <v>#REF!</v>
      </c>
      <c r="AA55" s="14" t="e">
        <v>#REF!</v>
      </c>
      <c r="AB55" s="14" t="b">
        <v>0</v>
      </c>
      <c r="AC55" s="14" t="b">
        <v>1</v>
      </c>
    </row>
    <row r="56" spans="1:29" ht="12.75" customHeight="1" x14ac:dyDescent="0.25">
      <c r="A56" s="13">
        <v>11</v>
      </c>
      <c r="C56" s="3" t="s">
        <v>61</v>
      </c>
      <c r="D56" s="20">
        <v>127</v>
      </c>
      <c r="E56" s="24">
        <v>0.04</v>
      </c>
      <c r="F56" s="25">
        <v>7.0000000000000007E-2</v>
      </c>
      <c r="G56" s="25">
        <v>0.27</v>
      </c>
      <c r="H56" s="25">
        <v>0.24</v>
      </c>
      <c r="I56" s="25">
        <v>0.13</v>
      </c>
      <c r="J56" s="25">
        <v>0.25</v>
      </c>
      <c r="K56" s="36">
        <v>3.5</v>
      </c>
      <c r="N56" s="19"/>
      <c r="P56" s="14" t="b">
        <v>0</v>
      </c>
      <c r="Q56" s="14" t="b">
        <v>0</v>
      </c>
      <c r="R56" s="14" t="b">
        <v>1</v>
      </c>
      <c r="S56" s="14" t="b">
        <v>0</v>
      </c>
      <c r="T56" s="14" t="b">
        <v>0</v>
      </c>
      <c r="U56" s="14" t="e">
        <v>#REF!</v>
      </c>
      <c r="V56" s="14" t="e">
        <v>#REF!</v>
      </c>
      <c r="W56" s="14" t="e">
        <v>#REF!</v>
      </c>
      <c r="X56" s="14" t="e">
        <v>#REF!</v>
      </c>
      <c r="Y56" s="14" t="e">
        <v>#REF!</v>
      </c>
      <c r="Z56" s="14" t="e">
        <v>#REF!</v>
      </c>
      <c r="AA56" s="14" t="e">
        <v>#REF!</v>
      </c>
      <c r="AB56" s="14" t="b">
        <v>0</v>
      </c>
      <c r="AC56" s="14" t="b">
        <v>1</v>
      </c>
    </row>
    <row r="57" spans="1:29" ht="12.75" customHeight="1" x14ac:dyDescent="0.25">
      <c r="A57" s="13">
        <v>11</v>
      </c>
      <c r="C57" s="3" t="s">
        <v>62</v>
      </c>
      <c r="D57" s="20">
        <v>45</v>
      </c>
      <c r="E57" s="24">
        <v>7.0000000000000007E-2</v>
      </c>
      <c r="F57" s="25">
        <v>0.16</v>
      </c>
      <c r="G57" s="25">
        <v>0.2</v>
      </c>
      <c r="H57" s="25">
        <v>0.18</v>
      </c>
      <c r="I57" s="25">
        <v>0.18</v>
      </c>
      <c r="J57" s="25">
        <v>0.22</v>
      </c>
      <c r="K57" s="36">
        <v>3.3</v>
      </c>
      <c r="N57" s="19"/>
      <c r="P57" s="14" t="b">
        <v>0</v>
      </c>
      <c r="Q57" s="14" t="b">
        <v>1</v>
      </c>
      <c r="R57" s="14" t="b">
        <v>0</v>
      </c>
      <c r="S57" s="14" t="b">
        <v>0</v>
      </c>
      <c r="T57" s="14" t="b">
        <v>1</v>
      </c>
      <c r="U57" s="14" t="e">
        <v>#REF!</v>
      </c>
      <c r="V57" s="14" t="e">
        <v>#REF!</v>
      </c>
      <c r="W57" s="14" t="e">
        <v>#REF!</v>
      </c>
      <c r="X57" s="14" t="e">
        <v>#REF!</v>
      </c>
      <c r="Y57" s="14" t="e">
        <v>#REF!</v>
      </c>
      <c r="Z57" s="14" t="e">
        <v>#REF!</v>
      </c>
      <c r="AA57" s="14" t="e">
        <v>#REF!</v>
      </c>
      <c r="AB57" s="14" t="b">
        <v>0</v>
      </c>
      <c r="AC57" s="14" t="b">
        <v>0</v>
      </c>
    </row>
    <row r="58" spans="1:29" ht="12.75" customHeight="1" x14ac:dyDescent="0.25">
      <c r="A58" s="13">
        <v>11</v>
      </c>
      <c r="C58" s="3" t="s">
        <v>63</v>
      </c>
      <c r="D58" s="20">
        <v>1511</v>
      </c>
      <c r="E58" s="24">
        <v>0.05</v>
      </c>
      <c r="F58" s="25">
        <v>0.06</v>
      </c>
      <c r="G58" s="25">
        <v>0.2</v>
      </c>
      <c r="H58" s="25">
        <v>0.28000000000000003</v>
      </c>
      <c r="I58" s="25">
        <v>0.18</v>
      </c>
      <c r="J58" s="25">
        <v>0.23</v>
      </c>
      <c r="K58" s="36">
        <v>3.6</v>
      </c>
      <c r="N58" s="19"/>
      <c r="P58" s="14" t="b">
        <v>0</v>
      </c>
      <c r="Q58" s="14" t="b">
        <v>0</v>
      </c>
      <c r="R58" s="14" t="b">
        <v>0</v>
      </c>
      <c r="S58" s="14" t="b">
        <v>1</v>
      </c>
      <c r="T58" s="14" t="b">
        <v>1</v>
      </c>
      <c r="U58" s="14" t="e">
        <v>#REF!</v>
      </c>
      <c r="V58" s="14" t="e">
        <v>#REF!</v>
      </c>
      <c r="W58" s="14" t="e">
        <v>#REF!</v>
      </c>
      <c r="X58" s="14" t="e">
        <v>#REF!</v>
      </c>
      <c r="Y58" s="14" t="e">
        <v>#REF!</v>
      </c>
      <c r="Z58" s="14" t="e">
        <v>#REF!</v>
      </c>
      <c r="AA58" s="14" t="e">
        <v>#REF!</v>
      </c>
      <c r="AB58" s="14" t="b">
        <v>0</v>
      </c>
      <c r="AC58" s="14" t="b">
        <v>1</v>
      </c>
    </row>
    <row r="59" spans="1:29" ht="12.75" customHeight="1" x14ac:dyDescent="0.25">
      <c r="A59" s="13">
        <v>11</v>
      </c>
      <c r="C59" s="3" t="s">
        <v>64</v>
      </c>
      <c r="D59" s="20">
        <v>296</v>
      </c>
      <c r="E59" s="24">
        <v>0.06</v>
      </c>
      <c r="F59" s="25">
        <v>0.05</v>
      </c>
      <c r="G59" s="25">
        <v>0.2</v>
      </c>
      <c r="H59" s="25">
        <v>0.2</v>
      </c>
      <c r="I59" s="25">
        <v>0.1</v>
      </c>
      <c r="J59" s="25">
        <v>0.39</v>
      </c>
      <c r="K59" s="36">
        <v>3.4</v>
      </c>
      <c r="N59" s="19"/>
      <c r="P59" s="14" t="b">
        <v>0</v>
      </c>
      <c r="Q59" s="14" t="b">
        <v>0</v>
      </c>
      <c r="R59" s="14" t="b">
        <v>0</v>
      </c>
      <c r="S59" s="14" t="b">
        <v>0</v>
      </c>
      <c r="T59" s="14" t="b">
        <v>0</v>
      </c>
      <c r="U59" s="14" t="e">
        <v>#REF!</v>
      </c>
      <c r="V59" s="14" t="e">
        <v>#REF!</v>
      </c>
      <c r="W59" s="14" t="e">
        <v>#REF!</v>
      </c>
      <c r="X59" s="14" t="e">
        <v>#REF!</v>
      </c>
      <c r="Y59" s="14" t="e">
        <v>#REF!</v>
      </c>
      <c r="Z59" s="14" t="e">
        <v>#REF!</v>
      </c>
      <c r="AA59" s="14" t="e">
        <v>#REF!</v>
      </c>
      <c r="AB59" s="14" t="b">
        <v>1</v>
      </c>
      <c r="AC59" s="14" t="b">
        <v>1</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0.05</v>
      </c>
      <c r="F61" s="25">
        <v>0.06</v>
      </c>
      <c r="G61" s="25">
        <v>0.19</v>
      </c>
      <c r="H61" s="25">
        <v>0.24</v>
      </c>
      <c r="I61" s="25">
        <v>0.21</v>
      </c>
      <c r="J61" s="25">
        <v>0.26</v>
      </c>
      <c r="K61" s="36">
        <v>3.7</v>
      </c>
      <c r="N61" s="19"/>
      <c r="P61" s="14" t="b">
        <v>0</v>
      </c>
      <c r="Q61" s="14" t="b">
        <v>0</v>
      </c>
      <c r="R61" s="14" t="b">
        <v>0</v>
      </c>
      <c r="S61" s="14" t="b">
        <v>0</v>
      </c>
      <c r="T61" s="14" t="b">
        <v>1</v>
      </c>
      <c r="U61" s="14" t="e">
        <v>#REF!</v>
      </c>
      <c r="V61" s="14" t="e">
        <v>#REF!</v>
      </c>
      <c r="W61" s="14" t="e">
        <v>#REF!</v>
      </c>
      <c r="X61" s="14" t="e">
        <v>#REF!</v>
      </c>
      <c r="Y61" s="14" t="e">
        <v>#REF!</v>
      </c>
      <c r="Z61" s="14" t="e">
        <v>#REF!</v>
      </c>
      <c r="AA61" s="14" t="e">
        <v>#REF!</v>
      </c>
      <c r="AB61" s="14" t="b">
        <v>0</v>
      </c>
      <c r="AC61" s="14" t="b">
        <v>1</v>
      </c>
    </row>
    <row r="62" spans="1:29" ht="12.75" customHeight="1" x14ac:dyDescent="0.25">
      <c r="A62" s="13">
        <v>12</v>
      </c>
      <c r="C62" s="3" t="s">
        <v>67</v>
      </c>
      <c r="D62" s="20">
        <v>482</v>
      </c>
      <c r="E62" s="24">
        <v>0.05</v>
      </c>
      <c r="F62" s="25">
        <v>7.0000000000000007E-2</v>
      </c>
      <c r="G62" s="25">
        <v>0.22</v>
      </c>
      <c r="H62" s="25">
        <v>0.24</v>
      </c>
      <c r="I62" s="25">
        <v>0.13</v>
      </c>
      <c r="J62" s="25">
        <v>0.28999999999999998</v>
      </c>
      <c r="K62" s="36">
        <v>3.5</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0</v>
      </c>
    </row>
    <row r="63" spans="1:29" ht="12.75" customHeight="1" x14ac:dyDescent="0.25">
      <c r="A63" s="13">
        <v>12</v>
      </c>
      <c r="C63" s="3" t="s">
        <v>68</v>
      </c>
      <c r="D63" s="20">
        <v>1586</v>
      </c>
      <c r="E63" s="24">
        <v>0.05</v>
      </c>
      <c r="F63" s="25">
        <v>0.06</v>
      </c>
      <c r="G63" s="25">
        <v>0.21</v>
      </c>
      <c r="H63" s="25">
        <v>0.27</v>
      </c>
      <c r="I63" s="25">
        <v>0.16</v>
      </c>
      <c r="J63" s="25">
        <v>0.24</v>
      </c>
      <c r="K63" s="36">
        <v>3.6</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1</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0.09</v>
      </c>
      <c r="F65" s="25">
        <v>0.09</v>
      </c>
      <c r="G65" s="25">
        <v>0.23</v>
      </c>
      <c r="H65" s="25">
        <v>0.15</v>
      </c>
      <c r="I65" s="25">
        <v>0.12</v>
      </c>
      <c r="J65" s="25">
        <v>0.32</v>
      </c>
      <c r="K65" s="36">
        <v>3.2</v>
      </c>
      <c r="N65" s="19"/>
      <c r="P65" s="14" t="b">
        <v>0</v>
      </c>
      <c r="Q65" s="14" t="b">
        <v>0</v>
      </c>
      <c r="R65" s="14" t="b">
        <v>0</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7.0000000000000007E-2</v>
      </c>
      <c r="F66" s="25">
        <v>7.0000000000000007E-2</v>
      </c>
      <c r="G66" s="25">
        <v>0.23</v>
      </c>
      <c r="H66" s="25">
        <v>0.25</v>
      </c>
      <c r="I66" s="25">
        <v>0.12</v>
      </c>
      <c r="J66" s="25">
        <v>0.27</v>
      </c>
      <c r="K66" s="36">
        <v>3.4</v>
      </c>
      <c r="N66" s="19"/>
      <c r="P66" s="14" t="b">
        <v>0</v>
      </c>
      <c r="Q66" s="14" t="b">
        <v>0</v>
      </c>
      <c r="R66" s="14" t="b">
        <v>0</v>
      </c>
      <c r="S66" s="14" t="b">
        <v>1</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0.04</v>
      </c>
      <c r="F67" s="25">
        <v>0.05</v>
      </c>
      <c r="G67" s="25">
        <v>0.19</v>
      </c>
      <c r="H67" s="25">
        <v>0.28999999999999998</v>
      </c>
      <c r="I67" s="25">
        <v>0.19</v>
      </c>
      <c r="J67" s="25">
        <v>0.24</v>
      </c>
      <c r="K67" s="36">
        <v>3.7</v>
      </c>
      <c r="N67" s="19"/>
      <c r="P67" s="14" t="b">
        <v>0</v>
      </c>
      <c r="Q67" s="14" t="b">
        <v>0</v>
      </c>
      <c r="R67" s="14" t="b">
        <v>0</v>
      </c>
      <c r="S67" s="14" t="b">
        <v>1</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0.08</v>
      </c>
      <c r="F69" s="25">
        <v>0.11</v>
      </c>
      <c r="G69" s="25">
        <v>0.27</v>
      </c>
      <c r="H69" s="25">
        <v>0.24</v>
      </c>
      <c r="I69" s="25">
        <v>0.12</v>
      </c>
      <c r="J69" s="25">
        <v>0.17</v>
      </c>
      <c r="K69" s="36">
        <v>3.2</v>
      </c>
      <c r="N69" s="19"/>
      <c r="P69" s="14" t="b">
        <v>0</v>
      </c>
      <c r="Q69" s="14" t="b">
        <v>1</v>
      </c>
      <c r="R69" s="14" t="b">
        <v>1</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0.04</v>
      </c>
      <c r="F70" s="25">
        <v>0.04</v>
      </c>
      <c r="G70" s="25">
        <v>0.19</v>
      </c>
      <c r="H70" s="25">
        <v>0.27</v>
      </c>
      <c r="I70" s="25">
        <v>0.17</v>
      </c>
      <c r="J70" s="25">
        <v>0.28000000000000003</v>
      </c>
      <c r="K70" s="36">
        <v>3.7</v>
      </c>
      <c r="N70" s="19"/>
      <c r="P70" s="14" t="b">
        <v>0</v>
      </c>
      <c r="Q70" s="14" t="b">
        <v>0</v>
      </c>
      <c r="R70" s="14" t="b">
        <v>0</v>
      </c>
      <c r="S70" s="14" t="b">
        <v>0</v>
      </c>
      <c r="T70" s="14" t="b">
        <v>0</v>
      </c>
      <c r="U70" s="14" t="e">
        <v>#REF!</v>
      </c>
      <c r="V70" s="14" t="e">
        <v>#REF!</v>
      </c>
      <c r="W70" s="14" t="e">
        <v>#REF!</v>
      </c>
      <c r="X70" s="14" t="e">
        <v>#REF!</v>
      </c>
      <c r="Y70" s="14" t="e">
        <v>#REF!</v>
      </c>
      <c r="Z70" s="14" t="e">
        <v>#REF!</v>
      </c>
      <c r="AA70" s="14" t="e">
        <v>#REF!</v>
      </c>
      <c r="AB70" s="14" t="b">
        <v>1</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0.11</v>
      </c>
      <c r="F72" s="25">
        <v>7.0000000000000007E-2</v>
      </c>
      <c r="G72" s="25">
        <v>0.14000000000000001</v>
      </c>
      <c r="H72" s="25">
        <v>0.22</v>
      </c>
      <c r="I72" s="25">
        <v>0.19</v>
      </c>
      <c r="J72" s="25">
        <v>0.26</v>
      </c>
      <c r="K72" s="36">
        <v>3.4</v>
      </c>
      <c r="N72" s="19"/>
      <c r="P72" s="14" t="b">
        <v>1</v>
      </c>
      <c r="Q72" s="14" t="b">
        <v>0</v>
      </c>
      <c r="R72" s="14" t="b">
        <v>0</v>
      </c>
      <c r="S72" s="14" t="b">
        <v>0</v>
      </c>
      <c r="T72" s="14" t="b">
        <v>0</v>
      </c>
      <c r="U72" s="14" t="e">
        <v>#REF!</v>
      </c>
      <c r="V72" s="14" t="e">
        <v>#REF!</v>
      </c>
      <c r="W72" s="14" t="e">
        <v>#REF!</v>
      </c>
      <c r="X72" s="14" t="e">
        <v>#REF!</v>
      </c>
      <c r="Y72" s="14" t="e">
        <v>#REF!</v>
      </c>
      <c r="Z72" s="14" t="e">
        <v>#REF!</v>
      </c>
      <c r="AA72" s="14" t="e">
        <v>#REF!</v>
      </c>
      <c r="AB72" s="14" t="b">
        <v>0</v>
      </c>
      <c r="AC72" s="14" t="b">
        <v>0</v>
      </c>
    </row>
    <row r="73" spans="1:29" ht="12.75" customHeight="1" x14ac:dyDescent="0.25">
      <c r="A73" s="13">
        <v>15</v>
      </c>
      <c r="C73" s="3" t="s">
        <v>77</v>
      </c>
      <c r="D73" s="20">
        <v>762</v>
      </c>
      <c r="E73" s="24">
        <v>0.06</v>
      </c>
      <c r="F73" s="25">
        <v>0.06</v>
      </c>
      <c r="G73" s="25">
        <v>0.23</v>
      </c>
      <c r="H73" s="25">
        <v>0.25</v>
      </c>
      <c r="I73" s="25">
        <v>0.13</v>
      </c>
      <c r="J73" s="25">
        <v>0.27</v>
      </c>
      <c r="K73" s="36">
        <v>3.5</v>
      </c>
      <c r="N73" s="19"/>
      <c r="P73" s="14" t="b">
        <v>0</v>
      </c>
      <c r="Q73" s="14" t="b">
        <v>0</v>
      </c>
      <c r="R73" s="14" t="b">
        <v>1</v>
      </c>
      <c r="S73" s="14" t="b">
        <v>0</v>
      </c>
      <c r="T73" s="14" t="b">
        <v>0</v>
      </c>
      <c r="U73" s="14" t="e">
        <v>#REF!</v>
      </c>
      <c r="V73" s="14" t="e">
        <v>#REF!</v>
      </c>
      <c r="W73" s="14" t="e">
        <v>#REF!</v>
      </c>
      <c r="X73" s="14" t="e">
        <v>#REF!</v>
      </c>
      <c r="Y73" s="14" t="e">
        <v>#REF!</v>
      </c>
      <c r="Z73" s="14" t="e">
        <v>#REF!</v>
      </c>
      <c r="AA73" s="14" t="e">
        <v>#REF!</v>
      </c>
      <c r="AB73" s="14" t="b">
        <v>0</v>
      </c>
      <c r="AC73" s="14" t="b">
        <v>1</v>
      </c>
    </row>
    <row r="74" spans="1:29" ht="12.75" customHeight="1" x14ac:dyDescent="0.25">
      <c r="A74" s="13">
        <v>15</v>
      </c>
      <c r="C74" s="3" t="s">
        <v>78</v>
      </c>
      <c r="D74" s="20">
        <v>1164</v>
      </c>
      <c r="E74" s="24">
        <v>0.04</v>
      </c>
      <c r="F74" s="25">
        <v>0.06</v>
      </c>
      <c r="G74" s="25">
        <v>0.22</v>
      </c>
      <c r="H74" s="25">
        <v>0.28999999999999998</v>
      </c>
      <c r="I74" s="25">
        <v>0.17</v>
      </c>
      <c r="J74" s="25">
        <v>0.23</v>
      </c>
      <c r="K74" s="36">
        <v>3.7</v>
      </c>
      <c r="N74" s="19"/>
      <c r="P74" s="14" t="b">
        <v>0</v>
      </c>
      <c r="Q74" s="14" t="b">
        <v>0</v>
      </c>
      <c r="R74" s="14" t="b">
        <v>1</v>
      </c>
      <c r="S74" s="14" t="b">
        <v>1</v>
      </c>
      <c r="T74" s="14" t="b">
        <v>0</v>
      </c>
      <c r="U74" s="14" t="e">
        <v>#REF!</v>
      </c>
      <c r="V74" s="14" t="e">
        <v>#REF!</v>
      </c>
      <c r="W74" s="14" t="e">
        <v>#REF!</v>
      </c>
      <c r="X74" s="14" t="e">
        <v>#REF!</v>
      </c>
      <c r="Y74" s="14" t="e">
        <v>#REF!</v>
      </c>
      <c r="Z74" s="14" t="e">
        <v>#REF!</v>
      </c>
      <c r="AA74" s="14" t="e">
        <v>#REF!</v>
      </c>
      <c r="AB74" s="14" t="b">
        <v>0</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0.13</v>
      </c>
      <c r="F76" s="25">
        <v>7.0000000000000007E-2</v>
      </c>
      <c r="G76" s="25">
        <v>0.23</v>
      </c>
      <c r="H76" s="25">
        <v>0.14000000000000001</v>
      </c>
      <c r="I76" s="25">
        <v>0.15</v>
      </c>
      <c r="J76" s="25">
        <v>0.28000000000000003</v>
      </c>
      <c r="K76" s="36">
        <v>3.1</v>
      </c>
      <c r="N76" s="19"/>
      <c r="P76" s="14" t="b">
        <v>1</v>
      </c>
      <c r="Q76" s="14" t="b">
        <v>0</v>
      </c>
      <c r="R76" s="14" t="b">
        <v>1</v>
      </c>
      <c r="S76" s="14" t="b">
        <v>0</v>
      </c>
      <c r="T76" s="14" t="b">
        <v>1</v>
      </c>
      <c r="U76" s="14" t="e">
        <v>#REF!</v>
      </c>
      <c r="V76" s="14" t="e">
        <v>#REF!</v>
      </c>
      <c r="W76" s="14" t="e">
        <v>#REF!</v>
      </c>
      <c r="X76" s="14" t="e">
        <v>#REF!</v>
      </c>
      <c r="Y76" s="14" t="e">
        <v>#REF!</v>
      </c>
      <c r="Z76" s="14" t="e">
        <v>#REF!</v>
      </c>
      <c r="AA76" s="14" t="e">
        <v>#REF!</v>
      </c>
      <c r="AB76" s="14" t="b">
        <v>1</v>
      </c>
      <c r="AC76" s="14" t="b">
        <v>0</v>
      </c>
    </row>
    <row r="77" spans="1:29" ht="12.75" customHeight="1" x14ac:dyDescent="0.25">
      <c r="A77" s="13">
        <v>16</v>
      </c>
      <c r="C77" s="3" t="s">
        <v>79</v>
      </c>
      <c r="D77" s="20">
        <v>195</v>
      </c>
      <c r="E77" s="24">
        <v>0.06</v>
      </c>
      <c r="F77" s="25">
        <v>0.1</v>
      </c>
      <c r="G77" s="25">
        <v>0.31</v>
      </c>
      <c r="H77" s="25">
        <v>0.28000000000000003</v>
      </c>
      <c r="I77" s="25">
        <v>0.05</v>
      </c>
      <c r="J77" s="25">
        <v>0.19</v>
      </c>
      <c r="K77" s="36">
        <v>3.2</v>
      </c>
      <c r="N77" s="19"/>
      <c r="P77" s="14" t="b">
        <v>0</v>
      </c>
      <c r="Q77" s="14" t="b">
        <v>0</v>
      </c>
      <c r="R77" s="14" t="b">
        <v>1</v>
      </c>
      <c r="S77" s="14" t="b">
        <v>1</v>
      </c>
      <c r="T77" s="14" t="b">
        <v>0</v>
      </c>
      <c r="U77" s="14" t="e">
        <v>#REF!</v>
      </c>
      <c r="V77" s="14" t="e">
        <v>#REF!</v>
      </c>
      <c r="W77" s="14" t="e">
        <v>#REF!</v>
      </c>
      <c r="X77" s="14" t="e">
        <v>#REF!</v>
      </c>
      <c r="Y77" s="14" t="e">
        <v>#REF!</v>
      </c>
      <c r="Z77" s="14" t="e">
        <v>#REF!</v>
      </c>
      <c r="AA77" s="14" t="e">
        <v>#REF!</v>
      </c>
      <c r="AB77" s="14" t="b">
        <v>0</v>
      </c>
      <c r="AC77" s="14" t="b">
        <v>1</v>
      </c>
    </row>
    <row r="78" spans="1:29" ht="12.75" customHeight="1" x14ac:dyDescent="0.25">
      <c r="A78" s="13">
        <v>16</v>
      </c>
      <c r="C78" s="3" t="s">
        <v>78</v>
      </c>
      <c r="D78" s="20">
        <v>1635</v>
      </c>
      <c r="E78" s="24">
        <v>0.04</v>
      </c>
      <c r="F78" s="25">
        <v>0.06</v>
      </c>
      <c r="G78" s="25">
        <v>0.2</v>
      </c>
      <c r="H78" s="25">
        <v>0.28999999999999998</v>
      </c>
      <c r="I78" s="25">
        <v>0.18</v>
      </c>
      <c r="J78" s="25">
        <v>0.23</v>
      </c>
      <c r="K78" s="36">
        <v>3.7</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7.0000000000000007E-2</v>
      </c>
      <c r="F79" s="25">
        <v>0.06</v>
      </c>
      <c r="G79" s="25">
        <v>0.16</v>
      </c>
      <c r="H79" s="25">
        <v>0.16</v>
      </c>
      <c r="I79" s="25">
        <v>0.09</v>
      </c>
      <c r="J79" s="25">
        <v>0.46</v>
      </c>
      <c r="K79" s="36">
        <v>3.3</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0.14000000000000001</v>
      </c>
      <c r="F81" s="25">
        <v>0.19</v>
      </c>
      <c r="G81" s="25">
        <v>0.19</v>
      </c>
      <c r="H81" s="25">
        <v>0.14000000000000001</v>
      </c>
      <c r="I81" s="25">
        <v>0.1</v>
      </c>
      <c r="J81" s="25">
        <v>0.24</v>
      </c>
      <c r="K81" s="36">
        <v>2.8</v>
      </c>
      <c r="N81" s="19"/>
      <c r="P81" s="14" t="b">
        <v>1</v>
      </c>
      <c r="Q81" s="14" t="b">
        <v>1</v>
      </c>
      <c r="R81" s="14" t="b">
        <v>1</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0.05</v>
      </c>
      <c r="F82" s="25">
        <v>0.08</v>
      </c>
      <c r="G82" s="25">
        <v>0.28000000000000003</v>
      </c>
      <c r="H82" s="25">
        <v>0.25</v>
      </c>
      <c r="I82" s="25">
        <v>0.1</v>
      </c>
      <c r="J82" s="25">
        <v>0.23</v>
      </c>
      <c r="K82" s="36">
        <v>3.3</v>
      </c>
      <c r="N82" s="19"/>
      <c r="P82" s="14" t="b">
        <v>0</v>
      </c>
      <c r="Q82" s="14" t="b">
        <v>0</v>
      </c>
      <c r="R82" s="14" t="b">
        <v>1</v>
      </c>
      <c r="S82" s="14" t="b">
        <v>1</v>
      </c>
      <c r="T82" s="14" t="b">
        <v>0</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0.04</v>
      </c>
      <c r="F83" s="25">
        <v>0.04</v>
      </c>
      <c r="G83" s="25">
        <v>0.18</v>
      </c>
      <c r="H83" s="25">
        <v>0.28000000000000003</v>
      </c>
      <c r="I83" s="25">
        <v>0.19</v>
      </c>
      <c r="J83" s="25">
        <v>0.26</v>
      </c>
      <c r="K83" s="36">
        <v>3.7</v>
      </c>
      <c r="N83" s="19"/>
      <c r="P83" s="14" t="b">
        <v>0</v>
      </c>
      <c r="Q83" s="14" t="b">
        <v>0</v>
      </c>
      <c r="R83" s="14" t="b">
        <v>1</v>
      </c>
      <c r="S83" s="14" t="b">
        <v>1</v>
      </c>
      <c r="T83" s="14" t="b">
        <v>1</v>
      </c>
      <c r="U83" s="14" t="e">
        <v>#REF!</v>
      </c>
      <c r="V83" s="14" t="e">
        <v>#REF!</v>
      </c>
      <c r="W83" s="14" t="e">
        <v>#REF!</v>
      </c>
      <c r="X83" s="14" t="e">
        <v>#REF!</v>
      </c>
      <c r="Y83" s="14" t="e">
        <v>#REF!</v>
      </c>
      <c r="Z83" s="14" t="e">
        <v>#REF!</v>
      </c>
      <c r="AA83" s="14" t="e">
        <v>#REF!</v>
      </c>
      <c r="AB83" s="14" t="b">
        <v>1</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0.06</v>
      </c>
      <c r="F85" s="25">
        <v>0.04</v>
      </c>
      <c r="G85" s="25">
        <v>0.15</v>
      </c>
      <c r="H85" s="25">
        <v>0.24</v>
      </c>
      <c r="I85" s="25">
        <v>0.21</v>
      </c>
      <c r="J85" s="25">
        <v>0.3</v>
      </c>
      <c r="K85" s="36">
        <v>3.7</v>
      </c>
      <c r="N85" s="19"/>
      <c r="P85" s="14" t="b">
        <v>0</v>
      </c>
      <c r="Q85" s="14" t="b">
        <v>0</v>
      </c>
      <c r="R85" s="14" t="b">
        <v>1</v>
      </c>
      <c r="S85" s="14" t="b">
        <v>1</v>
      </c>
      <c r="T85" s="14" t="b">
        <v>1</v>
      </c>
      <c r="U85" s="14" t="e">
        <v>#REF!</v>
      </c>
      <c r="V85" s="14" t="e">
        <v>#REF!</v>
      </c>
      <c r="W85" s="14" t="e">
        <v>#REF!</v>
      </c>
      <c r="X85" s="14" t="e">
        <v>#REF!</v>
      </c>
      <c r="Y85" s="14" t="e">
        <v>#REF!</v>
      </c>
      <c r="Z85" s="14" t="e">
        <v>#REF!</v>
      </c>
      <c r="AA85" s="14" t="e">
        <v>#REF!</v>
      </c>
      <c r="AB85" s="14" t="b">
        <v>1</v>
      </c>
      <c r="AC85" s="14" t="b">
        <v>1</v>
      </c>
    </row>
    <row r="86" spans="1:29" ht="12.75" customHeight="1" x14ac:dyDescent="0.25">
      <c r="A86" s="13">
        <v>17</v>
      </c>
      <c r="C86" s="3" t="s">
        <v>71</v>
      </c>
      <c r="D86" s="20">
        <v>831</v>
      </c>
      <c r="E86" s="24">
        <v>0.04</v>
      </c>
      <c r="F86" s="25">
        <v>0.06</v>
      </c>
      <c r="G86" s="25">
        <v>0.22</v>
      </c>
      <c r="H86" s="25">
        <v>0.28999999999999998</v>
      </c>
      <c r="I86" s="25">
        <v>0.15</v>
      </c>
      <c r="J86" s="25">
        <v>0.25</v>
      </c>
      <c r="K86" s="36">
        <v>3.6</v>
      </c>
      <c r="N86" s="19"/>
      <c r="P86" s="14" t="b">
        <v>0</v>
      </c>
      <c r="Q86" s="14" t="b">
        <v>0</v>
      </c>
      <c r="R86" s="14" t="b">
        <v>1</v>
      </c>
      <c r="S86" s="14" t="b">
        <v>1</v>
      </c>
      <c r="T86" s="14" t="b">
        <v>0</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0.05</v>
      </c>
      <c r="F87" s="25">
        <v>0.09</v>
      </c>
      <c r="G87" s="25">
        <v>0.28000000000000003</v>
      </c>
      <c r="H87" s="25">
        <v>0.27</v>
      </c>
      <c r="I87" s="25">
        <v>0.12</v>
      </c>
      <c r="J87" s="25">
        <v>0.19</v>
      </c>
      <c r="K87" s="36">
        <v>3.4</v>
      </c>
      <c r="N87" s="19"/>
      <c r="P87" s="14" t="b">
        <v>0</v>
      </c>
      <c r="Q87" s="14" t="b">
        <v>0</v>
      </c>
      <c r="R87" s="14" t="b">
        <v>1</v>
      </c>
      <c r="S87" s="14" t="b">
        <v>1</v>
      </c>
      <c r="T87" s="14" t="b">
        <v>0</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0.1</v>
      </c>
      <c r="F88" s="25">
        <v>0.02</v>
      </c>
      <c r="G88" s="25">
        <v>0.06</v>
      </c>
      <c r="H88" s="25">
        <v>0.17</v>
      </c>
      <c r="I88" s="25">
        <v>0.14000000000000001</v>
      </c>
      <c r="J88" s="25">
        <v>0.51</v>
      </c>
      <c r="K88" s="36">
        <v>3.5</v>
      </c>
      <c r="N88" s="19"/>
      <c r="P88" s="14" t="b">
        <v>0</v>
      </c>
      <c r="Q88" s="14" t="b">
        <v>0</v>
      </c>
      <c r="R88" s="14" t="b">
        <v>0</v>
      </c>
      <c r="S88" s="14" t="b">
        <v>1</v>
      </c>
      <c r="T88" s="14" t="b">
        <v>0</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0.21</v>
      </c>
      <c r="F90" s="25">
        <v>0.19</v>
      </c>
      <c r="G90" s="25">
        <v>0.21</v>
      </c>
      <c r="H90" s="25">
        <v>0.08</v>
      </c>
      <c r="I90" s="25">
        <v>0.11</v>
      </c>
      <c r="J90" s="25">
        <v>0.21</v>
      </c>
      <c r="K90" s="36">
        <v>2.6</v>
      </c>
      <c r="N90" s="19"/>
      <c r="P90" s="14" t="b">
        <v>1</v>
      </c>
      <c r="Q90" s="14" t="b">
        <v>1</v>
      </c>
      <c r="R90" s="14" t="b">
        <v>1</v>
      </c>
      <c r="S90" s="14" t="b">
        <v>0</v>
      </c>
      <c r="T90" s="14" t="b">
        <v>0</v>
      </c>
      <c r="U90" s="14" t="e">
        <v>#REF!</v>
      </c>
      <c r="V90" s="14" t="e">
        <v>#REF!</v>
      </c>
      <c r="W90" s="14" t="e">
        <v>#REF!</v>
      </c>
      <c r="X90" s="14" t="e">
        <v>#REF!</v>
      </c>
      <c r="Y90" s="14" t="e">
        <v>#REF!</v>
      </c>
      <c r="Z90" s="14" t="e">
        <v>#REF!</v>
      </c>
      <c r="AA90" s="14" t="e">
        <v>#REF!</v>
      </c>
      <c r="AB90" s="14" t="b">
        <v>0</v>
      </c>
      <c r="AC90" s="14" t="b">
        <v>0</v>
      </c>
    </row>
    <row r="91" spans="1:29" ht="12.75" customHeight="1" x14ac:dyDescent="0.25">
      <c r="A91" s="13">
        <v>17</v>
      </c>
      <c r="C91" s="3" t="s">
        <v>71</v>
      </c>
      <c r="D91" s="20">
        <v>802</v>
      </c>
      <c r="E91" s="24">
        <v>0.04</v>
      </c>
      <c r="F91" s="25">
        <v>0.09</v>
      </c>
      <c r="G91" s="25">
        <v>0.31</v>
      </c>
      <c r="H91" s="25">
        <v>0.24</v>
      </c>
      <c r="I91" s="25">
        <v>0.09</v>
      </c>
      <c r="J91" s="25">
        <v>0.22</v>
      </c>
      <c r="K91" s="36">
        <v>3.3</v>
      </c>
      <c r="N91" s="19"/>
      <c r="P91" s="14" t="b">
        <v>0</v>
      </c>
      <c r="Q91" s="14" t="b">
        <v>0</v>
      </c>
      <c r="R91" s="14" t="b">
        <v>1</v>
      </c>
      <c r="S91" s="14" t="b">
        <v>1</v>
      </c>
      <c r="T91" s="14" t="b">
        <v>0</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0.04</v>
      </c>
      <c r="F92" s="25">
        <v>0.03</v>
      </c>
      <c r="G92" s="25">
        <v>0.14000000000000001</v>
      </c>
      <c r="H92" s="25">
        <v>0.3</v>
      </c>
      <c r="I92" s="25">
        <v>0.21</v>
      </c>
      <c r="J92" s="25">
        <v>0.28000000000000003</v>
      </c>
      <c r="K92" s="36">
        <v>3.8</v>
      </c>
      <c r="N92" s="19"/>
      <c r="P92" s="14" t="b">
        <v>0</v>
      </c>
      <c r="Q92" s="14" t="b">
        <v>0</v>
      </c>
      <c r="R92" s="14" t="b">
        <v>1</v>
      </c>
      <c r="S92" s="14" t="b">
        <v>1</v>
      </c>
      <c r="T92" s="14" t="b">
        <v>1</v>
      </c>
      <c r="U92" s="14" t="e">
        <v>#REF!</v>
      </c>
      <c r="V92" s="14" t="e">
        <v>#REF!</v>
      </c>
      <c r="W92" s="14" t="e">
        <v>#REF!</v>
      </c>
      <c r="X92" s="14" t="e">
        <v>#REF!</v>
      </c>
      <c r="Y92" s="14" t="e">
        <v>#REF!</v>
      </c>
      <c r="Z92" s="14" t="e">
        <v>#REF!</v>
      </c>
      <c r="AA92" s="14" t="e">
        <v>#REF!</v>
      </c>
      <c r="AB92" s="14" t="b">
        <v>1</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0.06</v>
      </c>
      <c r="F94" s="25">
        <v>0.08</v>
      </c>
      <c r="G94" s="25">
        <v>0.25</v>
      </c>
      <c r="H94" s="25">
        <v>0.27</v>
      </c>
      <c r="I94" s="25">
        <v>0.13</v>
      </c>
      <c r="J94" s="25">
        <v>0.22</v>
      </c>
      <c r="K94" s="36">
        <v>3.4</v>
      </c>
      <c r="N94" s="19"/>
      <c r="P94" s="14" t="b">
        <v>0</v>
      </c>
      <c r="Q94" s="14" t="b">
        <v>0</v>
      </c>
      <c r="R94" s="14" t="b">
        <v>1</v>
      </c>
      <c r="S94" s="14" t="b">
        <v>1</v>
      </c>
      <c r="T94" s="14" t="b">
        <v>0</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0.04</v>
      </c>
      <c r="F95" s="25">
        <v>0.03</v>
      </c>
      <c r="G95" s="25">
        <v>0.12</v>
      </c>
      <c r="H95" s="25">
        <v>0.26</v>
      </c>
      <c r="I95" s="25">
        <v>0.23</v>
      </c>
      <c r="J95" s="25">
        <v>0.33</v>
      </c>
      <c r="K95" s="36">
        <v>3.9</v>
      </c>
      <c r="N95" s="19"/>
      <c r="P95" s="14" t="b">
        <v>0</v>
      </c>
      <c r="Q95" s="14" t="b">
        <v>0</v>
      </c>
      <c r="R95" s="14" t="b">
        <v>0</v>
      </c>
      <c r="S95" s="14" t="b">
        <v>1</v>
      </c>
      <c r="T95" s="14" t="b">
        <v>1</v>
      </c>
      <c r="U95" s="14" t="e">
        <v>#REF!</v>
      </c>
      <c r="V95" s="14" t="e">
        <v>#REF!</v>
      </c>
      <c r="W95" s="14" t="e">
        <v>#REF!</v>
      </c>
      <c r="X95" s="14" t="e">
        <v>#REF!</v>
      </c>
      <c r="Y95" s="14" t="e">
        <v>#REF!</v>
      </c>
      <c r="Z95" s="14" t="e">
        <v>#REF!</v>
      </c>
      <c r="AA95" s="14" t="e">
        <v>#REF!</v>
      </c>
      <c r="AB95" s="14" t="b">
        <v>1</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0.05</v>
      </c>
      <c r="F97" s="25">
        <v>0.08</v>
      </c>
      <c r="G97" s="25">
        <v>0.26</v>
      </c>
      <c r="H97" s="25">
        <v>0.26</v>
      </c>
      <c r="I97" s="25">
        <v>0.13</v>
      </c>
      <c r="J97" s="25">
        <v>0.21</v>
      </c>
      <c r="K97" s="36">
        <v>3.4</v>
      </c>
      <c r="N97" s="19"/>
      <c r="P97" s="14" t="b">
        <v>0</v>
      </c>
      <c r="Q97" s="14" t="b">
        <v>0</v>
      </c>
      <c r="R97" s="14" t="b">
        <v>1</v>
      </c>
      <c r="S97" s="14" t="b">
        <v>1</v>
      </c>
      <c r="T97" s="14" t="b">
        <v>0</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0.05</v>
      </c>
      <c r="F98" s="25">
        <v>0.03</v>
      </c>
      <c r="G98" s="25">
        <v>0.15</v>
      </c>
      <c r="H98" s="25">
        <v>0.27</v>
      </c>
      <c r="I98" s="25">
        <v>0.2</v>
      </c>
      <c r="J98" s="25">
        <v>0.3</v>
      </c>
      <c r="K98" s="36">
        <v>3.8</v>
      </c>
      <c r="N98" s="19"/>
      <c r="P98" s="14" t="b">
        <v>0</v>
      </c>
      <c r="Q98" s="14" t="b">
        <v>0</v>
      </c>
      <c r="R98" s="14" t="b">
        <v>1</v>
      </c>
      <c r="S98" s="14" t="b">
        <v>1</v>
      </c>
      <c r="T98" s="14" t="b">
        <v>1</v>
      </c>
      <c r="U98" s="14" t="e">
        <v>#REF!</v>
      </c>
      <c r="V98" s="14" t="e">
        <v>#REF!</v>
      </c>
      <c r="W98" s="14" t="e">
        <v>#REF!</v>
      </c>
      <c r="X98" s="14" t="e">
        <v>#REF!</v>
      </c>
      <c r="Y98" s="14" t="e">
        <v>#REF!</v>
      </c>
      <c r="Z98" s="14" t="e">
        <v>#REF!</v>
      </c>
      <c r="AA98" s="14" t="e">
        <v>#REF!</v>
      </c>
      <c r="AB98" s="14" t="b">
        <v>1</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0.04</v>
      </c>
      <c r="F100" s="25">
        <v>0.09</v>
      </c>
      <c r="G100" s="25">
        <v>0.27</v>
      </c>
      <c r="H100" s="25">
        <v>0.28000000000000003</v>
      </c>
      <c r="I100" s="25">
        <v>0.13</v>
      </c>
      <c r="J100" s="25">
        <v>0.19</v>
      </c>
      <c r="K100" s="36">
        <v>3.4</v>
      </c>
      <c r="N100" s="19"/>
      <c r="P100" s="14" t="b">
        <v>0</v>
      </c>
      <c r="Q100" s="14" t="b">
        <v>0</v>
      </c>
      <c r="R100" s="14" t="b">
        <v>1</v>
      </c>
      <c r="S100" s="14" t="b">
        <v>1</v>
      </c>
      <c r="T100" s="14" t="b">
        <v>0</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0.06</v>
      </c>
      <c r="F101" s="25">
        <v>0.04</v>
      </c>
      <c r="G101" s="25">
        <v>0.15</v>
      </c>
      <c r="H101" s="25">
        <v>0.25</v>
      </c>
      <c r="I101" s="25">
        <v>0.19</v>
      </c>
      <c r="J101" s="25">
        <v>0.31</v>
      </c>
      <c r="K101" s="36">
        <v>3.7</v>
      </c>
      <c r="N101" s="19"/>
      <c r="P101" s="14" t="b">
        <v>0</v>
      </c>
      <c r="Q101" s="14" t="b">
        <v>0</v>
      </c>
      <c r="R101" s="14" t="b">
        <v>1</v>
      </c>
      <c r="S101" s="14" t="b">
        <v>1</v>
      </c>
      <c r="T101" s="14" t="b">
        <v>1</v>
      </c>
      <c r="U101" s="14" t="e">
        <v>#REF!</v>
      </c>
      <c r="V101" s="14" t="e">
        <v>#REF!</v>
      </c>
      <c r="W101" s="14" t="e">
        <v>#REF!</v>
      </c>
      <c r="X101" s="14" t="e">
        <v>#REF!</v>
      </c>
      <c r="Y101" s="14" t="e">
        <v>#REF!</v>
      </c>
      <c r="Z101" s="14" t="e">
        <v>#REF!</v>
      </c>
      <c r="AA101" s="14" t="e">
        <v>#REF!</v>
      </c>
      <c r="AB101" s="14" t="b">
        <v>1</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0.46</v>
      </c>
      <c r="F103" s="25">
        <v>0.54</v>
      </c>
      <c r="G103" s="25"/>
      <c r="H103" s="25"/>
      <c r="I103" s="25"/>
      <c r="J103" s="25"/>
      <c r="K103" s="36">
        <v>1.5</v>
      </c>
      <c r="N103" s="19"/>
      <c r="P103" s="14" t="b">
        <v>0</v>
      </c>
      <c r="Q103" s="14" t="b">
        <v>0</v>
      </c>
      <c r="R103" s="14" t="b">
        <v>0</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c r="F104" s="25"/>
      <c r="G104" s="25">
        <v>1</v>
      </c>
      <c r="H104" s="25"/>
      <c r="I104" s="25"/>
      <c r="J104" s="25"/>
      <c r="K104" s="36">
        <v>3</v>
      </c>
      <c r="N104" s="19"/>
      <c r="P104" s="14" t="b">
        <v>0</v>
      </c>
      <c r="Q104" s="14" t="b">
        <v>0</v>
      </c>
      <c r="R104" s="14" t="b">
        <v>0</v>
      </c>
      <c r="S104" s="14" t="b">
        <v>0</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c r="F105" s="25"/>
      <c r="G105" s="25"/>
      <c r="H105" s="25">
        <v>0.62</v>
      </c>
      <c r="I105" s="25">
        <v>0.38</v>
      </c>
      <c r="J105" s="25"/>
      <c r="K105" s="36">
        <v>4.4000000000000004</v>
      </c>
      <c r="N105" s="19"/>
      <c r="P105" s="14" t="b">
        <v>0</v>
      </c>
      <c r="Q105" s="14" t="b">
        <v>0</v>
      </c>
      <c r="R105" s="14" t="b">
        <v>0</v>
      </c>
      <c r="S105" s="14" t="b">
        <v>0</v>
      </c>
      <c r="T105" s="14" t="b">
        <v>0</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c r="F106" s="29"/>
      <c r="G106" s="29"/>
      <c r="H106" s="29"/>
      <c r="I106" s="29"/>
      <c r="J106" s="29">
        <v>1</v>
      </c>
      <c r="K106" s="37" t="s">
        <v>620</v>
      </c>
      <c r="N106" s="19"/>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b">
        <v>0</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51" priority="41">
      <formula>M13=TRUE</formula>
    </cfRule>
  </conditionalFormatting>
  <conditionalFormatting sqref="E35">
    <cfRule type="expression" dxfId="50" priority="28">
      <formula>M35=TRUE</formula>
    </cfRule>
  </conditionalFormatting>
  <conditionalFormatting sqref="E60">
    <cfRule type="expression" dxfId="49" priority="25">
      <formula>M60=TRUE</formula>
    </cfRule>
  </conditionalFormatting>
  <conditionalFormatting sqref="E64">
    <cfRule type="expression" dxfId="48" priority="17">
      <formula>M64=TRUE</formula>
    </cfRule>
  </conditionalFormatting>
  <conditionalFormatting sqref="E84">
    <cfRule type="expression" dxfId="47" priority="14">
      <formula>M84=TRUE</formula>
    </cfRule>
  </conditionalFormatting>
  <conditionalFormatting sqref="E89">
    <cfRule type="expression" dxfId="46" priority="12">
      <formula>M89=TRUE</formula>
    </cfRule>
  </conditionalFormatting>
  <conditionalFormatting sqref="E93">
    <cfRule type="expression" dxfId="45" priority="9">
      <formula>M93=TRUE</formula>
    </cfRule>
  </conditionalFormatting>
  <conditionalFormatting sqref="E96">
    <cfRule type="expression" dxfId="44" priority="7">
      <formula>M96=TRUE</formula>
    </cfRule>
  </conditionalFormatting>
  <conditionalFormatting sqref="E99">
    <cfRule type="expression" dxfId="43" priority="4">
      <formula>M99=TRUE</formula>
    </cfRule>
  </conditionalFormatting>
  <conditionalFormatting sqref="E112:E142">
    <cfRule type="expression" dxfId="42" priority="38">
      <formula>M112=TRUE</formula>
    </cfRule>
  </conditionalFormatting>
  <conditionalFormatting sqref="E154:E195">
    <cfRule type="expression" dxfId="41" priority="40">
      <formula>M154=TRUE</formula>
    </cfRule>
  </conditionalFormatting>
  <conditionalFormatting sqref="E207:E248">
    <cfRule type="expression" dxfId="40" priority="39">
      <formula>M207=TRUE</formula>
    </cfRule>
  </conditionalFormatting>
  <conditionalFormatting sqref="J11:K12 J65:K67 J69:K70 J72:K74 J81:K83 J94:K95 J97:K98 J100:K101 J14:K21 J23:K24 J29:K31 J33:K34 J36:K37 J51:K52 J26:K27 J39:K42 J44:K49 J54:K59 J61:K63 J76:K79 J85:K88 J90:K92 J103:K106">
    <cfRule type="expression" dxfId="39" priority="29">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38" priority="33">
      <formula>Z13=TRUE</formula>
    </cfRule>
  </conditionalFormatting>
  <conditionalFormatting sqref="K110:L267">
    <cfRule type="expression" dxfId="37" priority="36">
      <formula>AA110=TRUE</formula>
    </cfRule>
  </conditionalFormatting>
  <conditionalFormatting sqref="N8:N106">
    <cfRule type="cellIs" dxfId="36"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35" priority="126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34" priority="1313">
      <formula>O13=TRUE</formula>
    </cfRule>
  </conditionalFormatting>
  <pageMargins left="0.7" right="0.7" top="0.75" bottom="0.75" header="0.3" footer="0.3"/>
  <pageSetup paperSize="9" orientation="portrait" verticalDpi="0" r:id="rId1"/>
  <drawing r:id="rId2"/>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sheetPr codeName="Worksheet____129"/>
  <dimension ref="A1:AQ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5" width="25" style="3" customWidth="1"/>
    <col min="6" max="6" width="15.85546875" style="3" customWidth="1"/>
    <col min="7" max="7" width="10.85546875" style="3" customWidth="1"/>
    <col min="8" max="8" width="20.5703125" style="3" customWidth="1"/>
    <col min="9" max="9" width="23.28515625" style="3" customWidth="1"/>
    <col min="10" max="10" width="28.85546875" style="3" customWidth="1"/>
    <col min="11" max="11" width="28.28515625" style="3" customWidth="1"/>
    <col min="12" max="12" width="15.5703125" style="3" customWidth="1"/>
    <col min="13" max="13" width="30.140625" style="3" customWidth="1"/>
    <col min="14" max="14" width="37.140625" style="3" customWidth="1"/>
    <col min="17" max="17" width="9.140625" style="3"/>
    <col min="18" max="18" width="14.42578125" style="3" customWidth="1"/>
    <col min="19" max="33" width="14.42578125" style="14" hidden="1" customWidth="1"/>
    <col min="34" max="34" width="11.28515625" style="14" hidden="1" customWidth="1"/>
    <col min="35" max="37" width="11.28515625" style="3" customWidth="1"/>
    <col min="38" max="40" width="9.140625" style="3"/>
  </cols>
  <sheetData>
    <row r="1" spans="1:40" ht="15.75" x14ac:dyDescent="0.25">
      <c r="C1" s="42" t="s">
        <v>23</v>
      </c>
      <c r="D1" s="1"/>
      <c r="E1" s="1"/>
      <c r="F1" s="1"/>
      <c r="G1" s="1"/>
      <c r="H1" s="1"/>
      <c r="I1" s="1"/>
      <c r="J1" s="1"/>
      <c r="K1" s="1"/>
      <c r="L1" s="1"/>
      <c r="M1" s="1"/>
      <c r="N1" s="1"/>
    </row>
    <row r="2" spans="1:40" ht="15.75" x14ac:dyDescent="0.25">
      <c r="C2" s="43" t="s">
        <v>69</v>
      </c>
      <c r="D2" s="2"/>
      <c r="E2" s="2"/>
      <c r="F2" s="2"/>
      <c r="G2" s="2"/>
      <c r="H2" s="2"/>
      <c r="I2" s="2"/>
      <c r="J2" s="2"/>
      <c r="K2" s="2"/>
      <c r="L2" s="2"/>
      <c r="M2" s="2"/>
      <c r="N2" s="2"/>
      <c r="Q2" s="2"/>
      <c r="R2" s="2"/>
      <c r="S2" s="15"/>
      <c r="T2" s="15"/>
      <c r="U2" s="15"/>
      <c r="V2" s="15"/>
      <c r="W2" s="15"/>
      <c r="X2" s="15"/>
      <c r="Y2" s="15"/>
      <c r="Z2" s="15"/>
      <c r="AA2" s="15"/>
      <c r="AB2" s="15"/>
      <c r="AC2" s="15"/>
      <c r="AD2" s="15"/>
      <c r="AE2" s="15"/>
      <c r="AF2" s="15"/>
      <c r="AG2" s="15"/>
      <c r="AH2" s="15"/>
      <c r="AI2" s="2"/>
      <c r="AJ2" s="2"/>
      <c r="AK2" s="2"/>
      <c r="AL2" s="2"/>
      <c r="AM2" s="2"/>
      <c r="AN2" s="2"/>
    </row>
    <row r="3" spans="1:40" x14ac:dyDescent="0.25">
      <c r="C3" s="44" t="s">
        <v>24</v>
      </c>
      <c r="D3" s="3"/>
    </row>
    <row r="4" spans="1:40" x14ac:dyDescent="0.25">
      <c r="C4" s="45" t="s">
        <v>333</v>
      </c>
      <c r="D4" s="4"/>
      <c r="Q4" s="4"/>
      <c r="R4" s="4"/>
      <c r="S4" s="16"/>
      <c r="T4" s="16"/>
      <c r="U4" s="16"/>
      <c r="V4" s="16"/>
      <c r="W4" s="16"/>
      <c r="X4" s="16"/>
      <c r="Y4" s="16"/>
      <c r="Z4" s="16"/>
      <c r="AA4" s="16"/>
      <c r="AB4" s="16"/>
      <c r="AC4" s="16"/>
      <c r="AD4" s="16"/>
      <c r="AE4" s="16"/>
      <c r="AF4" s="16"/>
      <c r="AG4" s="16"/>
      <c r="AH4" s="16"/>
      <c r="AI4" s="4"/>
      <c r="AJ4" s="4"/>
      <c r="AK4" s="4"/>
      <c r="AL4" s="4"/>
      <c r="AM4" s="4"/>
      <c r="AN4" s="4"/>
    </row>
    <row r="5" spans="1:40" x14ac:dyDescent="0.25">
      <c r="C5" s="46" t="s">
        <v>5</v>
      </c>
      <c r="D5" s="4"/>
      <c r="E5" s="4"/>
    </row>
    <row r="6" spans="1:40" x14ac:dyDescent="0.25">
      <c r="C6" s="3"/>
      <c r="D6" s="3"/>
      <c r="E6" s="4"/>
    </row>
    <row r="7" spans="1:40" ht="39" customHeight="1" x14ac:dyDescent="0.25">
      <c r="C7" s="17"/>
      <c r="D7" s="5" t="s">
        <v>0</v>
      </c>
      <c r="E7" s="6" t="s">
        <v>334</v>
      </c>
      <c r="F7" s="6" t="s">
        <v>335</v>
      </c>
      <c r="G7" s="6" t="s">
        <v>336</v>
      </c>
      <c r="H7" s="6" t="s">
        <v>337</v>
      </c>
      <c r="I7" s="6" t="s">
        <v>338</v>
      </c>
      <c r="J7" s="6" t="s">
        <v>339</v>
      </c>
      <c r="K7" s="6" t="s">
        <v>340</v>
      </c>
      <c r="L7" s="6" t="s">
        <v>341</v>
      </c>
      <c r="M7" s="6" t="s">
        <v>342</v>
      </c>
      <c r="N7" s="6" t="s">
        <v>343</v>
      </c>
    </row>
    <row r="8" spans="1:40" x14ac:dyDescent="0.25">
      <c r="C8" s="7" t="s">
        <v>0</v>
      </c>
      <c r="D8" s="8">
        <v>2177</v>
      </c>
      <c r="E8" s="18">
        <v>0.189</v>
      </c>
      <c r="F8" s="18">
        <v>0.3</v>
      </c>
      <c r="G8" s="18">
        <v>0.21900000000000003</v>
      </c>
      <c r="H8" s="18">
        <v>0.253</v>
      </c>
      <c r="I8" s="18">
        <v>0.31299999999999994</v>
      </c>
      <c r="J8" s="18">
        <v>0.34899999999999998</v>
      </c>
      <c r="K8" s="18">
        <v>0.28000000000000003</v>
      </c>
      <c r="L8" s="18">
        <v>0.32200000000000001</v>
      </c>
      <c r="M8" s="18">
        <v>0.32599999999999996</v>
      </c>
      <c r="N8" s="18">
        <v>0.39500000000000002</v>
      </c>
      <c r="Q8" s="19"/>
    </row>
    <row r="9" spans="1:40" ht="12.75" customHeight="1" x14ac:dyDescent="0.25">
      <c r="C9" s="9" t="s">
        <v>1</v>
      </c>
      <c r="D9" s="20" t="s">
        <v>2</v>
      </c>
      <c r="E9" s="21" t="s">
        <v>2</v>
      </c>
      <c r="F9" s="22" t="s">
        <v>2</v>
      </c>
      <c r="G9" s="22" t="s">
        <v>2</v>
      </c>
      <c r="H9" s="22"/>
      <c r="I9" s="22"/>
      <c r="J9" s="22"/>
      <c r="K9" s="22"/>
      <c r="L9" s="22"/>
      <c r="M9" s="22"/>
      <c r="N9" s="48"/>
      <c r="Q9" s="19"/>
    </row>
    <row r="10" spans="1:40" ht="12.75" customHeight="1" x14ac:dyDescent="0.25">
      <c r="C10" s="10" t="s">
        <v>26</v>
      </c>
      <c r="D10" s="23"/>
      <c r="E10" s="23"/>
      <c r="F10" s="56"/>
      <c r="G10" s="56"/>
      <c r="H10" s="56"/>
      <c r="I10" s="56"/>
      <c r="J10" s="56"/>
      <c r="K10" s="56"/>
      <c r="L10" s="56"/>
      <c r="M10" s="56"/>
      <c r="N10" s="49"/>
    </row>
    <row r="11" spans="1:40" ht="12.75" customHeight="1" x14ac:dyDescent="0.25">
      <c r="A11" s="13">
        <v>1</v>
      </c>
      <c r="C11" s="3" t="s">
        <v>27</v>
      </c>
      <c r="D11" s="20">
        <v>1073</v>
      </c>
      <c r="E11" s="24">
        <v>0.20800000000000002</v>
      </c>
      <c r="F11" s="25">
        <v>0.30099999999999999</v>
      </c>
      <c r="G11" s="25">
        <v>0.22600000000000001</v>
      </c>
      <c r="H11" s="25">
        <v>0.246</v>
      </c>
      <c r="I11" s="25">
        <v>0.29699999999999999</v>
      </c>
      <c r="J11" s="25">
        <v>0.35399999999999998</v>
      </c>
      <c r="K11" s="25">
        <v>0.28600000000000003</v>
      </c>
      <c r="L11" s="25">
        <v>0.32900000000000001</v>
      </c>
      <c r="M11" s="25">
        <v>0.32500000000000001</v>
      </c>
      <c r="N11" s="50">
        <v>0.35199999999999998</v>
      </c>
      <c r="Q11" s="19"/>
      <c r="S11" s="14" t="b">
        <v>0</v>
      </c>
      <c r="T11" s="14" t="b">
        <v>0</v>
      </c>
      <c r="U11" s="14" t="b">
        <v>0</v>
      </c>
      <c r="V11" s="14" t="b">
        <v>0</v>
      </c>
      <c r="W11" s="14" t="b">
        <v>0</v>
      </c>
      <c r="X11" s="14" t="b">
        <v>0</v>
      </c>
      <c r="Y11" s="14" t="b">
        <v>0</v>
      </c>
      <c r="Z11" s="14" t="b">
        <v>0</v>
      </c>
      <c r="AA11" s="14" t="b">
        <v>0</v>
      </c>
      <c r="AB11" s="14" t="b">
        <v>0</v>
      </c>
      <c r="AC11" s="14" t="e">
        <v>#REF!</v>
      </c>
      <c r="AD11" s="14" t="e">
        <v>#REF!</v>
      </c>
      <c r="AE11" s="14" t="e">
        <v>#REF!</v>
      </c>
      <c r="AF11" s="14" t="e">
        <v>#REF!</v>
      </c>
    </row>
    <row r="12" spans="1:40" ht="12.75" customHeight="1" x14ac:dyDescent="0.25">
      <c r="A12" s="13">
        <v>1</v>
      </c>
      <c r="C12" s="3" t="s">
        <v>28</v>
      </c>
      <c r="D12" s="20">
        <v>1104</v>
      </c>
      <c r="E12" s="24">
        <v>0.16999999999999998</v>
      </c>
      <c r="F12" s="25">
        <v>0.30099999999999999</v>
      </c>
      <c r="G12" s="25">
        <v>0.21300000000000002</v>
      </c>
      <c r="H12" s="25">
        <v>0.26</v>
      </c>
      <c r="I12" s="25">
        <v>0.32799999999999996</v>
      </c>
      <c r="J12" s="25">
        <v>0.34400000000000003</v>
      </c>
      <c r="K12" s="25">
        <v>0.27300000000000002</v>
      </c>
      <c r="L12" s="25">
        <v>0.314</v>
      </c>
      <c r="M12" s="25">
        <v>0.32799999999999996</v>
      </c>
      <c r="N12" s="50">
        <v>0.435</v>
      </c>
      <c r="Q12" s="19"/>
      <c r="S12" s="14" t="b">
        <v>0</v>
      </c>
      <c r="T12" s="14" t="b">
        <v>0</v>
      </c>
      <c r="U12" s="14" t="b">
        <v>0</v>
      </c>
      <c r="V12" s="14" t="b">
        <v>0</v>
      </c>
      <c r="W12" s="14" t="b">
        <v>0</v>
      </c>
      <c r="X12" s="14" t="b">
        <v>0</v>
      </c>
      <c r="Y12" s="14" t="b">
        <v>0</v>
      </c>
      <c r="Z12" s="14" t="b">
        <v>0</v>
      </c>
      <c r="AA12" s="14" t="b">
        <v>0</v>
      </c>
      <c r="AB12" s="14" t="b">
        <v>1</v>
      </c>
      <c r="AC12" s="14" t="e">
        <v>#REF!</v>
      </c>
      <c r="AD12" s="14" t="e">
        <v>#REF!</v>
      </c>
      <c r="AE12" s="14" t="e">
        <v>#REF!</v>
      </c>
      <c r="AF12" s="14" t="e">
        <v>#REF!</v>
      </c>
    </row>
    <row r="13" spans="1:40" ht="12.75" customHeight="1" x14ac:dyDescent="0.25">
      <c r="C13" s="10" t="s">
        <v>29</v>
      </c>
      <c r="D13" s="23"/>
      <c r="E13" s="24"/>
      <c r="F13" s="25"/>
      <c r="G13" s="25"/>
      <c r="H13" s="25"/>
      <c r="I13" s="25"/>
      <c r="J13" s="25"/>
      <c r="K13" s="25"/>
      <c r="L13" s="25"/>
      <c r="M13" s="25"/>
      <c r="N13" s="50"/>
      <c r="Q13" s="19"/>
    </row>
    <row r="14" spans="1:40" ht="12.75" customHeight="1" x14ac:dyDescent="0.25">
      <c r="A14" s="13">
        <v>2</v>
      </c>
      <c r="C14" s="3" t="s">
        <v>30</v>
      </c>
      <c r="D14" s="20">
        <v>351</v>
      </c>
      <c r="E14" s="24">
        <v>0.217</v>
      </c>
      <c r="F14" s="25">
        <v>0.31900000000000001</v>
      </c>
      <c r="G14" s="25">
        <v>0.22100000000000003</v>
      </c>
      <c r="H14" s="25">
        <v>0.254</v>
      </c>
      <c r="I14" s="25">
        <v>0.28699999999999998</v>
      </c>
      <c r="J14" s="25">
        <v>0.374</v>
      </c>
      <c r="K14" s="25">
        <v>0.27300000000000002</v>
      </c>
      <c r="L14" s="25">
        <v>0.32600000000000001</v>
      </c>
      <c r="M14" s="25">
        <v>0.30599999999999999</v>
      </c>
      <c r="N14" s="50">
        <v>0.37</v>
      </c>
      <c r="Q14" s="19"/>
      <c r="S14" s="14" t="b">
        <v>1</v>
      </c>
      <c r="T14" s="14" t="b">
        <v>1</v>
      </c>
      <c r="U14" s="14" t="b">
        <v>1</v>
      </c>
      <c r="V14" s="14" t="b">
        <v>0</v>
      </c>
      <c r="W14" s="14" t="b">
        <v>0</v>
      </c>
      <c r="X14" s="14" t="b">
        <v>0</v>
      </c>
      <c r="Y14" s="14" t="b">
        <v>0</v>
      </c>
      <c r="Z14" s="14" t="b">
        <v>1</v>
      </c>
      <c r="AA14" s="14" t="b">
        <v>0</v>
      </c>
      <c r="AB14" s="14" t="b">
        <v>0</v>
      </c>
      <c r="AC14" s="14" t="e">
        <v>#REF!</v>
      </c>
      <c r="AD14" s="14" t="e">
        <v>#REF!</v>
      </c>
      <c r="AE14" s="14" t="e">
        <v>#REF!</v>
      </c>
      <c r="AF14" s="14" t="e">
        <v>#REF!</v>
      </c>
    </row>
    <row r="15" spans="1:40" ht="12.75" customHeight="1" x14ac:dyDescent="0.25">
      <c r="A15" s="13">
        <v>2</v>
      </c>
      <c r="C15" s="3" t="s">
        <v>31</v>
      </c>
      <c r="D15" s="20">
        <v>357</v>
      </c>
      <c r="E15" s="24">
        <v>0.17</v>
      </c>
      <c r="F15" s="25">
        <v>0.26400000000000001</v>
      </c>
      <c r="G15" s="25">
        <v>0.24399999999999999</v>
      </c>
      <c r="H15" s="25">
        <v>0.25700000000000001</v>
      </c>
      <c r="I15" s="25">
        <v>0.28600000000000003</v>
      </c>
      <c r="J15" s="25">
        <v>0.41500000000000004</v>
      </c>
      <c r="K15" s="25">
        <v>0.30600000000000005</v>
      </c>
      <c r="L15" s="25">
        <v>0.36399999999999999</v>
      </c>
      <c r="M15" s="25">
        <v>0.29099999999999998</v>
      </c>
      <c r="N15" s="50">
        <v>0.33300000000000002</v>
      </c>
      <c r="Q15" s="19"/>
      <c r="S15" s="14" t="b">
        <v>0</v>
      </c>
      <c r="T15" s="14" t="b">
        <v>0</v>
      </c>
      <c r="U15" s="14" t="b">
        <v>1</v>
      </c>
      <c r="V15" s="14" t="b">
        <v>0</v>
      </c>
      <c r="W15" s="14" t="b">
        <v>0</v>
      </c>
      <c r="X15" s="14" t="b">
        <v>1</v>
      </c>
      <c r="Y15" s="14" t="b">
        <v>0</v>
      </c>
      <c r="Z15" s="14" t="b">
        <v>1</v>
      </c>
      <c r="AA15" s="14" t="b">
        <v>0</v>
      </c>
      <c r="AB15" s="14" t="b">
        <v>0</v>
      </c>
      <c r="AC15" s="14" t="e">
        <v>#REF!</v>
      </c>
      <c r="AD15" s="14" t="e">
        <v>#REF!</v>
      </c>
      <c r="AE15" s="14" t="e">
        <v>#REF!</v>
      </c>
      <c r="AF15" s="14" t="e">
        <v>#REF!</v>
      </c>
    </row>
    <row r="16" spans="1:40" ht="12.75" customHeight="1" x14ac:dyDescent="0.25">
      <c r="A16" s="13">
        <v>2</v>
      </c>
      <c r="C16" s="3" t="s">
        <v>32</v>
      </c>
      <c r="D16" s="20">
        <v>358</v>
      </c>
      <c r="E16" s="24">
        <v>0.221</v>
      </c>
      <c r="F16" s="25">
        <v>0.32200000000000001</v>
      </c>
      <c r="G16" s="25">
        <v>0.20400000000000001</v>
      </c>
      <c r="H16" s="25">
        <v>0.23700000000000002</v>
      </c>
      <c r="I16" s="25">
        <v>0.316</v>
      </c>
      <c r="J16" s="25">
        <v>0.32199999999999995</v>
      </c>
      <c r="K16" s="25">
        <v>0.26</v>
      </c>
      <c r="L16" s="25">
        <v>0.33800000000000002</v>
      </c>
      <c r="M16" s="25">
        <v>0.307</v>
      </c>
      <c r="N16" s="50">
        <v>0.39700000000000002</v>
      </c>
      <c r="Q16" s="19"/>
      <c r="S16" s="14" t="b">
        <v>1</v>
      </c>
      <c r="T16" s="14" t="b">
        <v>1</v>
      </c>
      <c r="U16" s="14" t="b">
        <v>1</v>
      </c>
      <c r="V16" s="14" t="b">
        <v>0</v>
      </c>
      <c r="W16" s="14" t="b">
        <v>0</v>
      </c>
      <c r="X16" s="14" t="b">
        <v>0</v>
      </c>
      <c r="Y16" s="14" t="b">
        <v>0</v>
      </c>
      <c r="Z16" s="14" t="b">
        <v>1</v>
      </c>
      <c r="AA16" s="14" t="b">
        <v>0</v>
      </c>
      <c r="AB16" s="14" t="b">
        <v>0</v>
      </c>
      <c r="AC16" s="14" t="e">
        <v>#REF!</v>
      </c>
      <c r="AD16" s="14" t="e">
        <v>#REF!</v>
      </c>
      <c r="AE16" s="14" t="e">
        <v>#REF!</v>
      </c>
      <c r="AF16" s="14" t="e">
        <v>#REF!</v>
      </c>
    </row>
    <row r="17" spans="1:32" ht="12.75" customHeight="1" x14ac:dyDescent="0.25">
      <c r="A17" s="13">
        <v>2</v>
      </c>
      <c r="C17" s="3" t="s">
        <v>33</v>
      </c>
      <c r="D17" s="20">
        <v>349</v>
      </c>
      <c r="E17" s="24">
        <v>0.189</v>
      </c>
      <c r="F17" s="25">
        <v>0.31200000000000006</v>
      </c>
      <c r="G17" s="25">
        <v>0.27799999999999997</v>
      </c>
      <c r="H17" s="25">
        <v>0.192</v>
      </c>
      <c r="I17" s="25">
        <v>0.28400000000000003</v>
      </c>
      <c r="J17" s="25">
        <v>0.36400000000000005</v>
      </c>
      <c r="K17" s="25">
        <v>0.26400000000000001</v>
      </c>
      <c r="L17" s="25">
        <v>0.32</v>
      </c>
      <c r="M17" s="25">
        <v>0.32099999999999995</v>
      </c>
      <c r="N17" s="50">
        <v>0.43299999999999994</v>
      </c>
      <c r="Q17" s="19"/>
      <c r="S17" s="14" t="b">
        <v>0</v>
      </c>
      <c r="T17" s="14" t="b">
        <v>0</v>
      </c>
      <c r="U17" s="14" t="b">
        <v>1</v>
      </c>
      <c r="V17" s="14" t="b">
        <v>0</v>
      </c>
      <c r="W17" s="14" t="b">
        <v>0</v>
      </c>
      <c r="X17" s="14" t="b">
        <v>0</v>
      </c>
      <c r="Y17" s="14" t="b">
        <v>0</v>
      </c>
      <c r="Z17" s="14" t="b">
        <v>1</v>
      </c>
      <c r="AA17" s="14" t="b">
        <v>0</v>
      </c>
      <c r="AB17" s="14" t="b">
        <v>1</v>
      </c>
      <c r="AC17" s="14" t="e">
        <v>#REF!</v>
      </c>
      <c r="AD17" s="14" t="e">
        <v>#REF!</v>
      </c>
      <c r="AE17" s="14" t="e">
        <v>#REF!</v>
      </c>
      <c r="AF17" s="14" t="e">
        <v>#REF!</v>
      </c>
    </row>
    <row r="18" spans="1:32" ht="12.75" customHeight="1" x14ac:dyDescent="0.25">
      <c r="A18" s="13">
        <v>2</v>
      </c>
      <c r="C18" s="3" t="s">
        <v>34</v>
      </c>
      <c r="D18" s="20">
        <v>353</v>
      </c>
      <c r="E18" s="24">
        <v>0.185</v>
      </c>
      <c r="F18" s="25">
        <v>0.312</v>
      </c>
      <c r="G18" s="25">
        <v>0.20700000000000002</v>
      </c>
      <c r="H18" s="25">
        <v>0.27800000000000002</v>
      </c>
      <c r="I18" s="25">
        <v>0.317</v>
      </c>
      <c r="J18" s="25">
        <v>0.30599999999999999</v>
      </c>
      <c r="K18" s="25">
        <v>0.26300000000000001</v>
      </c>
      <c r="L18" s="25">
        <v>0.311</v>
      </c>
      <c r="M18" s="25">
        <v>0.38500000000000001</v>
      </c>
      <c r="N18" s="50">
        <v>0.35900000000000004</v>
      </c>
      <c r="Q18" s="19"/>
      <c r="S18" s="14" t="b">
        <v>0</v>
      </c>
      <c r="T18" s="14" t="b">
        <v>0</v>
      </c>
      <c r="U18" s="14" t="b">
        <v>1</v>
      </c>
      <c r="V18" s="14" t="b">
        <v>1</v>
      </c>
      <c r="W18" s="14" t="b">
        <v>0</v>
      </c>
      <c r="X18" s="14" t="b">
        <v>0</v>
      </c>
      <c r="Y18" s="14" t="b">
        <v>0</v>
      </c>
      <c r="Z18" s="14" t="b">
        <v>1</v>
      </c>
      <c r="AA18" s="14" t="b">
        <v>1</v>
      </c>
      <c r="AB18" s="14" t="b">
        <v>0</v>
      </c>
      <c r="AC18" s="14" t="e">
        <v>#REF!</v>
      </c>
      <c r="AD18" s="14" t="e">
        <v>#REF!</v>
      </c>
      <c r="AE18" s="14" t="e">
        <v>#REF!</v>
      </c>
      <c r="AF18" s="14" t="e">
        <v>#REF!</v>
      </c>
    </row>
    <row r="19" spans="1:32" ht="12.75" customHeight="1" x14ac:dyDescent="0.25">
      <c r="A19" s="13">
        <v>2</v>
      </c>
      <c r="C19" s="3" t="s">
        <v>35</v>
      </c>
      <c r="D19" s="20">
        <v>139</v>
      </c>
      <c r="E19" s="24">
        <v>0.187</v>
      </c>
      <c r="F19" s="25">
        <v>0.33099999999999996</v>
      </c>
      <c r="G19" s="25">
        <v>0.215</v>
      </c>
      <c r="H19" s="25">
        <v>0.34499999999999997</v>
      </c>
      <c r="I19" s="25">
        <v>0.38900000000000001</v>
      </c>
      <c r="J19" s="25">
        <v>0.31599999999999995</v>
      </c>
      <c r="K19" s="25">
        <v>0.27300000000000002</v>
      </c>
      <c r="L19" s="25">
        <v>0.20900000000000002</v>
      </c>
      <c r="M19" s="25">
        <v>0.28100000000000003</v>
      </c>
      <c r="N19" s="50">
        <v>0.41799999999999998</v>
      </c>
      <c r="Q19" s="19"/>
      <c r="S19" s="14" t="b">
        <v>0</v>
      </c>
      <c r="T19" s="14" t="b">
        <v>1</v>
      </c>
      <c r="U19" s="14" t="b">
        <v>1</v>
      </c>
      <c r="V19" s="14" t="b">
        <v>1</v>
      </c>
      <c r="W19" s="14" t="b">
        <v>1</v>
      </c>
      <c r="X19" s="14" t="b">
        <v>0</v>
      </c>
      <c r="Y19" s="14" t="b">
        <v>0</v>
      </c>
      <c r="Z19" s="14" t="b">
        <v>0</v>
      </c>
      <c r="AA19" s="14" t="b">
        <v>0</v>
      </c>
      <c r="AB19" s="14" t="b">
        <v>1</v>
      </c>
      <c r="AC19" s="14" t="e">
        <v>#REF!</v>
      </c>
      <c r="AD19" s="14" t="e">
        <v>#REF!</v>
      </c>
      <c r="AE19" s="14" t="e">
        <v>#REF!</v>
      </c>
      <c r="AF19" s="14" t="e">
        <v>#REF!</v>
      </c>
    </row>
    <row r="20" spans="1:32" ht="12.75" customHeight="1" x14ac:dyDescent="0.25">
      <c r="A20" s="13">
        <v>2</v>
      </c>
      <c r="C20" s="3" t="s">
        <v>36</v>
      </c>
      <c r="D20" s="20">
        <v>137</v>
      </c>
      <c r="E20" s="24">
        <v>0.15300000000000002</v>
      </c>
      <c r="F20" s="25">
        <v>0.26300000000000001</v>
      </c>
      <c r="G20" s="25">
        <v>0.183</v>
      </c>
      <c r="H20" s="25">
        <v>0.26300000000000001</v>
      </c>
      <c r="I20" s="25">
        <v>0.38700000000000001</v>
      </c>
      <c r="J20" s="25">
        <v>0.314</v>
      </c>
      <c r="K20" s="25">
        <v>0.307</v>
      </c>
      <c r="L20" s="25">
        <v>0.27700000000000002</v>
      </c>
      <c r="M20" s="25">
        <v>0.372</v>
      </c>
      <c r="N20" s="50">
        <v>0.48199999999999998</v>
      </c>
      <c r="Q20" s="19"/>
      <c r="S20" s="14" t="b">
        <v>0</v>
      </c>
      <c r="T20" s="14" t="b">
        <v>0</v>
      </c>
      <c r="U20" s="14" t="b">
        <v>1</v>
      </c>
      <c r="V20" s="14" t="b">
        <v>1</v>
      </c>
      <c r="W20" s="14" t="b">
        <v>1</v>
      </c>
      <c r="X20" s="14" t="b">
        <v>0</v>
      </c>
      <c r="Y20" s="14" t="b">
        <v>0</v>
      </c>
      <c r="Z20" s="14" t="b">
        <v>0</v>
      </c>
      <c r="AA20" s="14" t="b">
        <v>1</v>
      </c>
      <c r="AB20" s="14" t="b">
        <v>1</v>
      </c>
      <c r="AC20" s="14" t="e">
        <v>#REF!</v>
      </c>
      <c r="AD20" s="14" t="e">
        <v>#REF!</v>
      </c>
      <c r="AE20" s="14" t="e">
        <v>#REF!</v>
      </c>
      <c r="AF20" s="14" t="e">
        <v>#REF!</v>
      </c>
    </row>
    <row r="21" spans="1:32" ht="12.75" customHeight="1" x14ac:dyDescent="0.25">
      <c r="A21" s="13">
        <v>2</v>
      </c>
      <c r="C21" s="3" t="s">
        <v>37</v>
      </c>
      <c r="D21" s="20">
        <v>133</v>
      </c>
      <c r="E21" s="24">
        <v>0.128</v>
      </c>
      <c r="F21" s="25">
        <v>0.248</v>
      </c>
      <c r="G21" s="25">
        <v>0.105</v>
      </c>
      <c r="H21" s="25">
        <v>0.26300000000000001</v>
      </c>
      <c r="I21" s="25">
        <v>0.35299999999999998</v>
      </c>
      <c r="J21" s="25">
        <v>0.32400000000000001</v>
      </c>
      <c r="K21" s="25">
        <v>0.33799999999999997</v>
      </c>
      <c r="L21" s="25">
        <v>0.33899999999999997</v>
      </c>
      <c r="M21" s="25">
        <v>0.38300000000000001</v>
      </c>
      <c r="N21" s="50">
        <v>0.496</v>
      </c>
      <c r="Q21" s="19"/>
      <c r="S21" s="14" t="b">
        <v>0</v>
      </c>
      <c r="T21" s="14" t="b">
        <v>0</v>
      </c>
      <c r="U21" s="14" t="b">
        <v>0</v>
      </c>
      <c r="V21" s="14" t="b">
        <v>1</v>
      </c>
      <c r="W21" s="14" t="b">
        <v>0</v>
      </c>
      <c r="X21" s="14" t="b">
        <v>0</v>
      </c>
      <c r="Y21" s="14" t="b">
        <v>1</v>
      </c>
      <c r="Z21" s="14" t="b">
        <v>1</v>
      </c>
      <c r="AA21" s="14" t="b">
        <v>1</v>
      </c>
      <c r="AB21" s="14" t="b">
        <v>1</v>
      </c>
      <c r="AC21" s="14" t="e">
        <v>#REF!</v>
      </c>
      <c r="AD21" s="14" t="e">
        <v>#REF!</v>
      </c>
      <c r="AE21" s="14" t="e">
        <v>#REF!</v>
      </c>
      <c r="AF21" s="14" t="e">
        <v>#REF!</v>
      </c>
    </row>
    <row r="22" spans="1:32" ht="12.75" customHeight="1" x14ac:dyDescent="0.25">
      <c r="C22" s="10" t="s">
        <v>38</v>
      </c>
      <c r="D22" s="23"/>
      <c r="E22" s="24"/>
      <c r="F22" s="25"/>
      <c r="G22" s="25"/>
      <c r="H22" s="25"/>
      <c r="I22" s="25"/>
      <c r="J22" s="25"/>
      <c r="K22" s="25"/>
      <c r="L22" s="25"/>
      <c r="M22" s="25"/>
      <c r="N22" s="50"/>
      <c r="Q22" s="19"/>
    </row>
    <row r="23" spans="1:32" ht="12.75" customHeight="1" x14ac:dyDescent="0.25">
      <c r="A23" s="13">
        <v>3</v>
      </c>
      <c r="C23" s="3" t="s">
        <v>39</v>
      </c>
      <c r="D23" s="20">
        <v>1768</v>
      </c>
      <c r="E23" s="24">
        <v>0.19700000000000001</v>
      </c>
      <c r="F23" s="25">
        <v>0.30499999999999999</v>
      </c>
      <c r="G23" s="25">
        <v>0.23100000000000001</v>
      </c>
      <c r="H23" s="25">
        <v>0.24399999999999999</v>
      </c>
      <c r="I23" s="25">
        <v>0.29799999999999999</v>
      </c>
      <c r="J23" s="25">
        <v>0.35500000000000004</v>
      </c>
      <c r="K23" s="25">
        <v>0.27400000000000002</v>
      </c>
      <c r="L23" s="25">
        <v>0.33200000000000002</v>
      </c>
      <c r="M23" s="25">
        <v>0.32200000000000001</v>
      </c>
      <c r="N23" s="50">
        <v>0.378</v>
      </c>
      <c r="Q23" s="19"/>
      <c r="S23" s="14" t="b">
        <v>0</v>
      </c>
      <c r="T23" s="14" t="b">
        <v>0</v>
      </c>
      <c r="U23" s="14" t="b">
        <v>0</v>
      </c>
      <c r="V23" s="14" t="b">
        <v>0</v>
      </c>
      <c r="W23" s="14" t="b">
        <v>0</v>
      </c>
      <c r="X23" s="14" t="b">
        <v>0</v>
      </c>
      <c r="Y23" s="14" t="b">
        <v>0</v>
      </c>
      <c r="Z23" s="14" t="b">
        <v>0</v>
      </c>
      <c r="AA23" s="14" t="b">
        <v>0</v>
      </c>
      <c r="AB23" s="14" t="b">
        <v>0</v>
      </c>
      <c r="AC23" s="14" t="e">
        <v>#REF!</v>
      </c>
      <c r="AD23" s="14" t="e">
        <v>#REF!</v>
      </c>
      <c r="AE23" s="14" t="e">
        <v>#REF!</v>
      </c>
      <c r="AF23" s="14" t="e">
        <v>#REF!</v>
      </c>
    </row>
    <row r="24" spans="1:32" ht="12.75" customHeight="1" x14ac:dyDescent="0.25">
      <c r="A24" s="13">
        <v>3</v>
      </c>
      <c r="C24" s="3" t="s">
        <v>40</v>
      </c>
      <c r="D24" s="20">
        <v>409</v>
      </c>
      <c r="E24" s="24">
        <v>0.15699999999999997</v>
      </c>
      <c r="F24" s="25">
        <v>0.28100000000000003</v>
      </c>
      <c r="G24" s="25">
        <v>0.16900000000000001</v>
      </c>
      <c r="H24" s="25">
        <v>0.29000000000000004</v>
      </c>
      <c r="I24" s="25">
        <v>0.377</v>
      </c>
      <c r="J24" s="25">
        <v>0.31799999999999995</v>
      </c>
      <c r="K24" s="25">
        <v>0.30499999999999999</v>
      </c>
      <c r="L24" s="25">
        <v>0.27300000000000002</v>
      </c>
      <c r="M24" s="25">
        <v>0.34499999999999997</v>
      </c>
      <c r="N24" s="50">
        <v>0.46399999999999997</v>
      </c>
      <c r="Q24" s="19"/>
      <c r="S24" s="14" t="b">
        <v>0</v>
      </c>
      <c r="T24" s="14" t="b">
        <v>0</v>
      </c>
      <c r="U24" s="14" t="b">
        <v>0</v>
      </c>
      <c r="V24" s="14" t="b">
        <v>0</v>
      </c>
      <c r="W24" s="14" t="b">
        <v>1</v>
      </c>
      <c r="X24" s="14" t="b">
        <v>0</v>
      </c>
      <c r="Y24" s="14" t="b">
        <v>0</v>
      </c>
      <c r="Z24" s="14" t="b">
        <v>0</v>
      </c>
      <c r="AA24" s="14" t="b">
        <v>0</v>
      </c>
      <c r="AB24" s="14" t="b">
        <v>1</v>
      </c>
      <c r="AC24" s="14" t="e">
        <v>#REF!</v>
      </c>
      <c r="AD24" s="14" t="e">
        <v>#REF!</v>
      </c>
      <c r="AE24" s="14" t="e">
        <v>#REF!</v>
      </c>
      <c r="AF24" s="14" t="e">
        <v>#REF!</v>
      </c>
    </row>
    <row r="25" spans="1:32" ht="12.75" customHeight="1" x14ac:dyDescent="0.25">
      <c r="C25" s="10" t="s">
        <v>41</v>
      </c>
      <c r="D25" s="23"/>
      <c r="E25" s="24"/>
      <c r="F25" s="25"/>
      <c r="G25" s="25"/>
      <c r="H25" s="25"/>
      <c r="I25" s="25"/>
      <c r="J25" s="25"/>
      <c r="K25" s="25"/>
      <c r="L25" s="25"/>
      <c r="M25" s="25"/>
      <c r="N25" s="50"/>
      <c r="Q25" s="19"/>
    </row>
    <row r="26" spans="1:32" ht="12.75" customHeight="1" x14ac:dyDescent="0.25">
      <c r="A26" s="13">
        <v>4</v>
      </c>
      <c r="C26" s="3" t="s">
        <v>42</v>
      </c>
      <c r="D26" s="20">
        <v>738</v>
      </c>
      <c r="E26" s="24">
        <v>0.20300000000000001</v>
      </c>
      <c r="F26" s="25">
        <v>0.29899999999999999</v>
      </c>
      <c r="G26" s="25">
        <v>0.245</v>
      </c>
      <c r="H26" s="25">
        <v>0.23100000000000001</v>
      </c>
      <c r="I26" s="25">
        <v>0.27</v>
      </c>
      <c r="J26" s="25">
        <v>0.37</v>
      </c>
      <c r="K26" s="25">
        <v>0.28700000000000003</v>
      </c>
      <c r="L26" s="25">
        <v>0.32500000000000001</v>
      </c>
      <c r="M26" s="25">
        <v>0.33299999999999996</v>
      </c>
      <c r="N26" s="50">
        <v>0.35800000000000004</v>
      </c>
      <c r="Q26" s="19"/>
      <c r="S26" s="14" t="b">
        <v>0</v>
      </c>
      <c r="T26" s="14" t="b">
        <v>0</v>
      </c>
      <c r="U26" s="14" t="b">
        <v>0</v>
      </c>
      <c r="V26" s="14" t="b">
        <v>0</v>
      </c>
      <c r="W26" s="14" t="b">
        <v>0</v>
      </c>
      <c r="X26" s="14" t="b">
        <v>0</v>
      </c>
      <c r="Y26" s="14" t="b">
        <v>0</v>
      </c>
      <c r="Z26" s="14" t="b">
        <v>0</v>
      </c>
      <c r="AA26" s="14" t="b">
        <v>0</v>
      </c>
      <c r="AB26" s="14" t="b">
        <v>0</v>
      </c>
      <c r="AC26" s="14" t="e">
        <v>#REF!</v>
      </c>
      <c r="AD26" s="14" t="e">
        <v>#REF!</v>
      </c>
      <c r="AE26" s="14" t="e">
        <v>#REF!</v>
      </c>
      <c r="AF26" s="14" t="e">
        <v>#REF!</v>
      </c>
    </row>
    <row r="27" spans="1:32" ht="12.75" customHeight="1" x14ac:dyDescent="0.25">
      <c r="A27" s="13">
        <v>4</v>
      </c>
      <c r="C27" s="3" t="s">
        <v>43</v>
      </c>
      <c r="D27" s="20">
        <v>1439</v>
      </c>
      <c r="E27" s="24">
        <v>0.182</v>
      </c>
      <c r="F27" s="25">
        <v>0.30099999999999999</v>
      </c>
      <c r="G27" s="25">
        <v>0.20600000000000002</v>
      </c>
      <c r="H27" s="25">
        <v>0.26400000000000001</v>
      </c>
      <c r="I27" s="25">
        <v>0.33499999999999996</v>
      </c>
      <c r="J27" s="25">
        <v>0.33799999999999997</v>
      </c>
      <c r="K27" s="25">
        <v>0.27500000000000002</v>
      </c>
      <c r="L27" s="25">
        <v>0.31900000000000001</v>
      </c>
      <c r="M27" s="25">
        <v>0.32299999999999995</v>
      </c>
      <c r="N27" s="50">
        <v>0.41300000000000003</v>
      </c>
      <c r="Q27" s="19"/>
      <c r="S27" s="14" t="b">
        <v>0</v>
      </c>
      <c r="T27" s="14" t="b">
        <v>0</v>
      </c>
      <c r="U27" s="14" t="b">
        <v>0</v>
      </c>
      <c r="V27" s="14" t="b">
        <v>0</v>
      </c>
      <c r="W27" s="14" t="b">
        <v>0</v>
      </c>
      <c r="X27" s="14" t="b">
        <v>0</v>
      </c>
      <c r="Y27" s="14" t="b">
        <v>0</v>
      </c>
      <c r="Z27" s="14" t="b">
        <v>0</v>
      </c>
      <c r="AA27" s="14" t="b">
        <v>0</v>
      </c>
      <c r="AB27" s="14" t="b">
        <v>0</v>
      </c>
      <c r="AC27" s="14" t="e">
        <v>#REF!</v>
      </c>
      <c r="AD27" s="14" t="e">
        <v>#REF!</v>
      </c>
      <c r="AE27" s="14" t="e">
        <v>#REF!</v>
      </c>
      <c r="AF27" s="14" t="e">
        <v>#REF!</v>
      </c>
    </row>
    <row r="28" spans="1:32" ht="12.75" customHeight="1" x14ac:dyDescent="0.25">
      <c r="C28" s="10" t="s">
        <v>44</v>
      </c>
      <c r="D28" s="23"/>
      <c r="E28" s="24"/>
      <c r="F28" s="25"/>
      <c r="G28" s="25"/>
      <c r="H28" s="25"/>
      <c r="I28" s="25"/>
      <c r="J28" s="25"/>
      <c r="K28" s="25"/>
      <c r="L28" s="25"/>
      <c r="M28" s="25"/>
      <c r="N28" s="50"/>
      <c r="Q28" s="19"/>
    </row>
    <row r="29" spans="1:32" ht="12.75" customHeight="1" x14ac:dyDescent="0.25">
      <c r="A29" s="13">
        <v>5</v>
      </c>
      <c r="C29" s="3" t="s">
        <v>45</v>
      </c>
      <c r="D29" s="20">
        <v>1258</v>
      </c>
      <c r="E29" s="24">
        <v>0.183</v>
      </c>
      <c r="F29" s="25">
        <v>0.29599999999999999</v>
      </c>
      <c r="G29" s="25">
        <v>0.22</v>
      </c>
      <c r="H29" s="25">
        <v>0.23399999999999999</v>
      </c>
      <c r="I29" s="25">
        <v>0.30199999999999999</v>
      </c>
      <c r="J29" s="25">
        <v>0.35800000000000004</v>
      </c>
      <c r="K29" s="25">
        <v>0.29899999999999999</v>
      </c>
      <c r="L29" s="25">
        <v>0.33300000000000002</v>
      </c>
      <c r="M29" s="25">
        <v>0.33399999999999996</v>
      </c>
      <c r="N29" s="50">
        <v>0.379</v>
      </c>
      <c r="Q29" s="19"/>
      <c r="S29" s="14" t="b">
        <v>0</v>
      </c>
      <c r="T29" s="14" t="b">
        <v>0</v>
      </c>
      <c r="U29" s="14" t="b">
        <v>0</v>
      </c>
      <c r="V29" s="14" t="b">
        <v>0</v>
      </c>
      <c r="W29" s="14" t="b">
        <v>0</v>
      </c>
      <c r="X29" s="14" t="b">
        <v>0</v>
      </c>
      <c r="Y29" s="14" t="b">
        <v>0</v>
      </c>
      <c r="Z29" s="14" t="b">
        <v>0</v>
      </c>
      <c r="AA29" s="14" t="b">
        <v>0</v>
      </c>
      <c r="AB29" s="14" t="b">
        <v>0</v>
      </c>
      <c r="AC29" s="14" t="e">
        <v>#REF!</v>
      </c>
      <c r="AD29" s="14" t="e">
        <v>#REF!</v>
      </c>
      <c r="AE29" s="14" t="e">
        <v>#REF!</v>
      </c>
      <c r="AF29" s="14" t="e">
        <v>#REF!</v>
      </c>
    </row>
    <row r="30" spans="1:32" ht="12.75" customHeight="1" x14ac:dyDescent="0.25">
      <c r="A30" s="13">
        <v>5</v>
      </c>
      <c r="C30" s="3" t="s">
        <v>46</v>
      </c>
      <c r="D30" s="20">
        <v>639</v>
      </c>
      <c r="E30" s="24">
        <v>0.188</v>
      </c>
      <c r="F30" s="25">
        <v>0.32300000000000001</v>
      </c>
      <c r="G30" s="25">
        <v>0.21799999999999997</v>
      </c>
      <c r="H30" s="25">
        <v>0.27200000000000002</v>
      </c>
      <c r="I30" s="25">
        <v>0.33099999999999996</v>
      </c>
      <c r="J30" s="25">
        <v>0.34699999999999998</v>
      </c>
      <c r="K30" s="25">
        <v>0.246</v>
      </c>
      <c r="L30" s="25">
        <v>0.28600000000000003</v>
      </c>
      <c r="M30" s="25">
        <v>0.32599999999999996</v>
      </c>
      <c r="N30" s="50">
        <v>0.40700000000000003</v>
      </c>
      <c r="Q30" s="19"/>
      <c r="S30" s="14" t="b">
        <v>0</v>
      </c>
      <c r="T30" s="14" t="b">
        <v>0</v>
      </c>
      <c r="U30" s="14" t="b">
        <v>0</v>
      </c>
      <c r="V30" s="14" t="b">
        <v>0</v>
      </c>
      <c r="W30" s="14" t="b">
        <v>0</v>
      </c>
      <c r="X30" s="14" t="b">
        <v>0</v>
      </c>
      <c r="Y30" s="14" t="b">
        <v>0</v>
      </c>
      <c r="Z30" s="14" t="b">
        <v>0</v>
      </c>
      <c r="AA30" s="14" t="b">
        <v>0</v>
      </c>
      <c r="AB30" s="14" t="b">
        <v>0</v>
      </c>
      <c r="AC30" s="14" t="e">
        <v>#REF!</v>
      </c>
      <c r="AD30" s="14" t="e">
        <v>#REF!</v>
      </c>
      <c r="AE30" s="14" t="e">
        <v>#REF!</v>
      </c>
      <c r="AF30" s="14" t="e">
        <v>#REF!</v>
      </c>
    </row>
    <row r="31" spans="1:32" ht="12.75" customHeight="1" x14ac:dyDescent="0.25">
      <c r="A31" s="13">
        <v>5</v>
      </c>
      <c r="C31" s="3" t="s">
        <v>47</v>
      </c>
      <c r="D31" s="20">
        <v>280</v>
      </c>
      <c r="E31" s="24">
        <v>0.21400000000000002</v>
      </c>
      <c r="F31" s="25">
        <v>0.27599999999999997</v>
      </c>
      <c r="G31" s="25">
        <v>0.218</v>
      </c>
      <c r="H31" s="25">
        <v>0.29300000000000004</v>
      </c>
      <c r="I31" s="25">
        <v>0.32099999999999995</v>
      </c>
      <c r="J31" s="25">
        <v>0.308</v>
      </c>
      <c r="K31" s="25">
        <v>0.26800000000000002</v>
      </c>
      <c r="L31" s="25">
        <v>0.34599999999999997</v>
      </c>
      <c r="M31" s="25">
        <v>0.28600000000000003</v>
      </c>
      <c r="N31" s="50">
        <v>0.439</v>
      </c>
      <c r="Q31" s="19"/>
      <c r="S31" s="14" t="b">
        <v>0</v>
      </c>
      <c r="T31" s="14" t="b">
        <v>0</v>
      </c>
      <c r="U31" s="14" t="b">
        <v>0</v>
      </c>
      <c r="V31" s="14" t="b">
        <v>0</v>
      </c>
      <c r="W31" s="14" t="b">
        <v>0</v>
      </c>
      <c r="X31" s="14" t="b">
        <v>0</v>
      </c>
      <c r="Y31" s="14" t="b">
        <v>0</v>
      </c>
      <c r="Z31" s="14" t="b">
        <v>0</v>
      </c>
      <c r="AA31" s="14" t="b">
        <v>0</v>
      </c>
      <c r="AB31" s="14" t="b">
        <v>0</v>
      </c>
      <c r="AC31" s="14" t="e">
        <v>#REF!</v>
      </c>
      <c r="AD31" s="14" t="e">
        <v>#REF!</v>
      </c>
      <c r="AE31" s="14" t="e">
        <v>#REF!</v>
      </c>
      <c r="AF31" s="14" t="e">
        <v>#REF!</v>
      </c>
    </row>
    <row r="32" spans="1:32" ht="12.75" customHeight="1" x14ac:dyDescent="0.25">
      <c r="C32" s="10" t="s">
        <v>48</v>
      </c>
      <c r="D32" s="23"/>
      <c r="E32" s="24"/>
      <c r="F32" s="25"/>
      <c r="G32" s="25"/>
      <c r="H32" s="25"/>
      <c r="I32" s="25"/>
      <c r="J32" s="25"/>
      <c r="K32" s="25"/>
      <c r="L32" s="25"/>
      <c r="M32" s="25"/>
      <c r="N32" s="50"/>
      <c r="Q32" s="19"/>
    </row>
    <row r="33" spans="1:32" ht="12.75" customHeight="1" x14ac:dyDescent="0.25">
      <c r="A33" s="13">
        <v>6</v>
      </c>
      <c r="C33" s="3" t="s">
        <v>49</v>
      </c>
      <c r="D33" s="20">
        <v>1730</v>
      </c>
      <c r="E33" s="24">
        <v>0.192</v>
      </c>
      <c r="F33" s="25">
        <v>0.3</v>
      </c>
      <c r="G33" s="25">
        <v>0.217</v>
      </c>
      <c r="H33" s="25">
        <v>0.26</v>
      </c>
      <c r="I33" s="25">
        <v>0.3</v>
      </c>
      <c r="J33" s="25">
        <v>0.33900000000000002</v>
      </c>
      <c r="K33" s="25">
        <v>0.29200000000000004</v>
      </c>
      <c r="L33" s="25">
        <v>0.33500000000000002</v>
      </c>
      <c r="M33" s="25">
        <v>0.315</v>
      </c>
      <c r="N33" s="50">
        <v>0.39</v>
      </c>
      <c r="Q33" s="19"/>
      <c r="S33" s="14" t="b">
        <v>0</v>
      </c>
      <c r="T33" s="14" t="b">
        <v>0</v>
      </c>
      <c r="U33" s="14" t="b">
        <v>0</v>
      </c>
      <c r="V33" s="14" t="b">
        <v>0</v>
      </c>
      <c r="W33" s="14" t="b">
        <v>0</v>
      </c>
      <c r="X33" s="14" t="b">
        <v>0</v>
      </c>
      <c r="Y33" s="14" t="b">
        <v>0</v>
      </c>
      <c r="Z33" s="14" t="b">
        <v>1</v>
      </c>
      <c r="AA33" s="14" t="b">
        <v>0</v>
      </c>
      <c r="AB33" s="14" t="b">
        <v>0</v>
      </c>
      <c r="AC33" s="14" t="e">
        <v>#REF!</v>
      </c>
      <c r="AD33" s="14" t="e">
        <v>#REF!</v>
      </c>
      <c r="AE33" s="14" t="e">
        <v>#REF!</v>
      </c>
      <c r="AF33" s="14" t="e">
        <v>#REF!</v>
      </c>
    </row>
    <row r="34" spans="1:32" ht="12.75" customHeight="1" x14ac:dyDescent="0.25">
      <c r="A34" s="13">
        <v>6</v>
      </c>
      <c r="C34" s="3" t="s">
        <v>50</v>
      </c>
      <c r="D34" s="20">
        <v>447</v>
      </c>
      <c r="E34" s="24">
        <v>0.17599999999999999</v>
      </c>
      <c r="F34" s="25">
        <v>0.30399999999999999</v>
      </c>
      <c r="G34" s="25">
        <v>0.22400000000000003</v>
      </c>
      <c r="H34" s="25">
        <v>0.219</v>
      </c>
      <c r="I34" s="25">
        <v>0.36400000000000005</v>
      </c>
      <c r="J34" s="25">
        <v>0.38700000000000001</v>
      </c>
      <c r="K34" s="25">
        <v>0.23099999999999998</v>
      </c>
      <c r="L34" s="25">
        <v>0.26400000000000001</v>
      </c>
      <c r="M34" s="25">
        <v>0.37</v>
      </c>
      <c r="N34" s="50">
        <v>0.41199999999999998</v>
      </c>
      <c r="Q34" s="19"/>
      <c r="S34" s="14" t="b">
        <v>0</v>
      </c>
      <c r="T34" s="14" t="b">
        <v>0</v>
      </c>
      <c r="U34" s="14" t="b">
        <v>0</v>
      </c>
      <c r="V34" s="14" t="b">
        <v>0</v>
      </c>
      <c r="W34" s="14" t="b">
        <v>0</v>
      </c>
      <c r="X34" s="14" t="b">
        <v>0</v>
      </c>
      <c r="Y34" s="14" t="b">
        <v>0</v>
      </c>
      <c r="Z34" s="14" t="b">
        <v>0</v>
      </c>
      <c r="AA34" s="14" t="b">
        <v>0</v>
      </c>
      <c r="AB34" s="14" t="b">
        <v>0</v>
      </c>
      <c r="AC34" s="14" t="e">
        <v>#REF!</v>
      </c>
      <c r="AD34" s="14" t="e">
        <v>#REF!</v>
      </c>
      <c r="AE34" s="14" t="e">
        <v>#REF!</v>
      </c>
      <c r="AF34" s="14" t="e">
        <v>#REF!</v>
      </c>
    </row>
    <row r="35" spans="1:32" ht="12.75" customHeight="1" x14ac:dyDescent="0.25">
      <c r="C35" s="10" t="s">
        <v>13</v>
      </c>
      <c r="D35" s="23"/>
      <c r="E35" s="24"/>
      <c r="F35" s="25"/>
      <c r="G35" s="25"/>
      <c r="H35" s="25"/>
      <c r="I35" s="25"/>
      <c r="J35" s="25"/>
      <c r="K35" s="25"/>
      <c r="L35" s="25"/>
      <c r="M35" s="25"/>
      <c r="N35" s="50"/>
      <c r="Q35" s="19"/>
    </row>
    <row r="36" spans="1:32" ht="12.75" customHeight="1" x14ac:dyDescent="0.25">
      <c r="A36" s="13">
        <v>7</v>
      </c>
      <c r="C36" s="3" t="s">
        <v>3</v>
      </c>
      <c r="D36" s="20">
        <v>1149</v>
      </c>
      <c r="E36" s="24">
        <v>0.187</v>
      </c>
      <c r="F36" s="25">
        <v>0.29499999999999998</v>
      </c>
      <c r="G36" s="25">
        <v>0.21100000000000002</v>
      </c>
      <c r="H36" s="25">
        <v>0.25900000000000001</v>
      </c>
      <c r="I36" s="25">
        <v>0.33299999999999996</v>
      </c>
      <c r="J36" s="25">
        <v>0.34199999999999997</v>
      </c>
      <c r="K36" s="25">
        <v>0.26100000000000001</v>
      </c>
      <c r="L36" s="25">
        <v>0.313</v>
      </c>
      <c r="M36" s="25">
        <v>0.33499999999999996</v>
      </c>
      <c r="N36" s="50">
        <v>0.41400000000000003</v>
      </c>
      <c r="Q36" s="19"/>
      <c r="S36" s="14" t="b">
        <v>0</v>
      </c>
      <c r="T36" s="14" t="b">
        <v>0</v>
      </c>
      <c r="U36" s="14" t="b">
        <v>0</v>
      </c>
      <c r="V36" s="14" t="b">
        <v>0</v>
      </c>
      <c r="W36" s="14" t="b">
        <v>0</v>
      </c>
      <c r="X36" s="14" t="b">
        <v>0</v>
      </c>
      <c r="Y36" s="14" t="b">
        <v>0</v>
      </c>
      <c r="Z36" s="14" t="b">
        <v>0</v>
      </c>
      <c r="AA36" s="14" t="b">
        <v>0</v>
      </c>
      <c r="AB36" s="14" t="b">
        <v>0</v>
      </c>
      <c r="AC36" s="14" t="e">
        <v>#REF!</v>
      </c>
      <c r="AD36" s="14" t="e">
        <v>#REF!</v>
      </c>
      <c r="AE36" s="14" t="e">
        <v>#REF!</v>
      </c>
      <c r="AF36" s="14" t="e">
        <v>#REF!</v>
      </c>
    </row>
    <row r="37" spans="1:32" ht="12.75" customHeight="1" x14ac:dyDescent="0.25">
      <c r="A37" s="13">
        <v>7</v>
      </c>
      <c r="C37" s="3" t="s">
        <v>4</v>
      </c>
      <c r="D37" s="20">
        <v>1028</v>
      </c>
      <c r="E37" s="24">
        <v>0.192</v>
      </c>
      <c r="F37" s="25">
        <v>0.307</v>
      </c>
      <c r="G37" s="25">
        <v>0.22999999999999998</v>
      </c>
      <c r="H37" s="25">
        <v>0.246</v>
      </c>
      <c r="I37" s="25">
        <v>0.29099999999999998</v>
      </c>
      <c r="J37" s="25">
        <v>0.35500000000000004</v>
      </c>
      <c r="K37" s="25">
        <v>0.3</v>
      </c>
      <c r="L37" s="25">
        <v>0.33</v>
      </c>
      <c r="M37" s="25">
        <v>0.316</v>
      </c>
      <c r="N37" s="50">
        <v>0.373</v>
      </c>
      <c r="Q37" s="19"/>
      <c r="S37" s="14" t="b">
        <v>0</v>
      </c>
      <c r="T37" s="14" t="b">
        <v>0</v>
      </c>
      <c r="U37" s="14" t="b">
        <v>0</v>
      </c>
      <c r="V37" s="14" t="b">
        <v>0</v>
      </c>
      <c r="W37" s="14" t="b">
        <v>0</v>
      </c>
      <c r="X37" s="14" t="b">
        <v>0</v>
      </c>
      <c r="Y37" s="14" t="b">
        <v>0</v>
      </c>
      <c r="Z37" s="14" t="b">
        <v>0</v>
      </c>
      <c r="AA37" s="14" t="b">
        <v>0</v>
      </c>
      <c r="AB37" s="14" t="b">
        <v>0</v>
      </c>
      <c r="AC37" s="14" t="e">
        <v>#REF!</v>
      </c>
      <c r="AD37" s="14" t="e">
        <v>#REF!</v>
      </c>
      <c r="AE37" s="14" t="e">
        <v>#REF!</v>
      </c>
      <c r="AF37" s="14" t="e">
        <v>#REF!</v>
      </c>
    </row>
    <row r="38" spans="1:32" ht="12.75" customHeight="1" x14ac:dyDescent="0.25">
      <c r="C38" s="10" t="s">
        <v>6</v>
      </c>
      <c r="D38" s="23"/>
      <c r="E38" s="24"/>
      <c r="F38" s="25"/>
      <c r="G38" s="25"/>
      <c r="H38" s="25"/>
      <c r="I38" s="25"/>
      <c r="J38" s="25"/>
      <c r="K38" s="25"/>
      <c r="L38" s="25"/>
      <c r="M38" s="25"/>
      <c r="N38" s="50"/>
      <c r="Q38" s="19"/>
    </row>
    <row r="39" spans="1:32" ht="12.75" customHeight="1" x14ac:dyDescent="0.25">
      <c r="A39" s="13">
        <v>8</v>
      </c>
      <c r="C39" s="3" t="s">
        <v>8</v>
      </c>
      <c r="D39" s="20">
        <v>509</v>
      </c>
      <c r="E39" s="24">
        <v>0.14400000000000002</v>
      </c>
      <c r="F39" s="25">
        <v>0.35</v>
      </c>
      <c r="G39" s="25">
        <v>0.23099999999999998</v>
      </c>
      <c r="H39" s="25">
        <v>0.253</v>
      </c>
      <c r="I39" s="25">
        <v>0.28899999999999998</v>
      </c>
      <c r="J39" s="25">
        <v>0.32600000000000001</v>
      </c>
      <c r="K39" s="25">
        <v>0.28700000000000003</v>
      </c>
      <c r="L39" s="25">
        <v>0.33399999999999996</v>
      </c>
      <c r="M39" s="25">
        <v>0.33799999999999997</v>
      </c>
      <c r="N39" s="50">
        <v>0.38600000000000001</v>
      </c>
      <c r="Q39" s="19"/>
      <c r="S39" s="14" t="b">
        <v>0</v>
      </c>
      <c r="T39" s="14" t="b">
        <v>1</v>
      </c>
      <c r="U39" s="14" t="b">
        <v>0</v>
      </c>
      <c r="V39" s="14" t="b">
        <v>0</v>
      </c>
      <c r="W39" s="14" t="b">
        <v>0</v>
      </c>
      <c r="X39" s="14" t="b">
        <v>0</v>
      </c>
      <c r="Y39" s="14" t="b">
        <v>0</v>
      </c>
      <c r="Z39" s="14" t="b">
        <v>0</v>
      </c>
      <c r="AA39" s="14" t="b">
        <v>0</v>
      </c>
      <c r="AB39" s="14" t="b">
        <v>0</v>
      </c>
      <c r="AC39" s="14" t="e">
        <v>#REF!</v>
      </c>
      <c r="AD39" s="14" t="e">
        <v>#REF!</v>
      </c>
      <c r="AE39" s="14" t="e">
        <v>#REF!</v>
      </c>
      <c r="AF39" s="14" t="e">
        <v>#REF!</v>
      </c>
    </row>
    <row r="40" spans="1:32" ht="12.75" customHeight="1" x14ac:dyDescent="0.25">
      <c r="A40" s="13">
        <v>8</v>
      </c>
      <c r="C40" s="3" t="s">
        <v>9</v>
      </c>
      <c r="D40" s="20">
        <v>619</v>
      </c>
      <c r="E40" s="24">
        <v>0.20699999999999999</v>
      </c>
      <c r="F40" s="25">
        <v>0.315</v>
      </c>
      <c r="G40" s="25">
        <v>0.23</v>
      </c>
      <c r="H40" s="25">
        <v>0.249</v>
      </c>
      <c r="I40" s="25">
        <v>0.28500000000000003</v>
      </c>
      <c r="J40" s="25">
        <v>0.33900000000000002</v>
      </c>
      <c r="K40" s="25">
        <v>0.29100000000000004</v>
      </c>
      <c r="L40" s="25">
        <v>0.32200000000000001</v>
      </c>
      <c r="M40" s="25">
        <v>0.30599999999999999</v>
      </c>
      <c r="N40" s="50">
        <v>0.38200000000000001</v>
      </c>
      <c r="Q40" s="19"/>
      <c r="S40" s="14" t="b">
        <v>0</v>
      </c>
      <c r="T40" s="14" t="b">
        <v>1</v>
      </c>
      <c r="U40" s="14" t="b">
        <v>0</v>
      </c>
      <c r="V40" s="14" t="b">
        <v>0</v>
      </c>
      <c r="W40" s="14" t="b">
        <v>0</v>
      </c>
      <c r="X40" s="14" t="b">
        <v>0</v>
      </c>
      <c r="Y40" s="14" t="b">
        <v>0</v>
      </c>
      <c r="Z40" s="14" t="b">
        <v>0</v>
      </c>
      <c r="AA40" s="14" t="b">
        <v>0</v>
      </c>
      <c r="AB40" s="14" t="b">
        <v>0</v>
      </c>
      <c r="AC40" s="14" t="e">
        <v>#REF!</v>
      </c>
      <c r="AD40" s="14" t="e">
        <v>#REF!</v>
      </c>
      <c r="AE40" s="14" t="e">
        <v>#REF!</v>
      </c>
      <c r="AF40" s="14" t="e">
        <v>#REF!</v>
      </c>
    </row>
    <row r="41" spans="1:32" ht="12.75" customHeight="1" x14ac:dyDescent="0.25">
      <c r="A41" s="13">
        <v>8</v>
      </c>
      <c r="C41" s="3" t="s">
        <v>10</v>
      </c>
      <c r="D41" s="20">
        <v>349</v>
      </c>
      <c r="E41" s="24">
        <v>0.21199999999999999</v>
      </c>
      <c r="F41" s="25">
        <v>0.24299999999999999</v>
      </c>
      <c r="G41" s="25">
        <v>0.23799999999999999</v>
      </c>
      <c r="H41" s="25">
        <v>0.2</v>
      </c>
      <c r="I41" s="25">
        <v>0.35599999999999998</v>
      </c>
      <c r="J41" s="25">
        <v>0.38700000000000001</v>
      </c>
      <c r="K41" s="25">
        <v>0.29499999999999998</v>
      </c>
      <c r="L41" s="25">
        <v>0.307</v>
      </c>
      <c r="M41" s="25">
        <v>0.33899999999999997</v>
      </c>
      <c r="N41" s="50">
        <v>0.375</v>
      </c>
      <c r="Q41" s="19"/>
      <c r="S41" s="14" t="b">
        <v>0</v>
      </c>
      <c r="T41" s="14" t="b">
        <v>0</v>
      </c>
      <c r="U41" s="14" t="b">
        <v>0</v>
      </c>
      <c r="V41" s="14" t="b">
        <v>0</v>
      </c>
      <c r="W41" s="14" t="b">
        <v>1</v>
      </c>
      <c r="X41" s="14" t="b">
        <v>0</v>
      </c>
      <c r="Y41" s="14" t="b">
        <v>0</v>
      </c>
      <c r="Z41" s="14" t="b">
        <v>0</v>
      </c>
      <c r="AA41" s="14" t="b">
        <v>0</v>
      </c>
      <c r="AB41" s="14" t="b">
        <v>0</v>
      </c>
      <c r="AC41" s="14" t="e">
        <v>#REF!</v>
      </c>
      <c r="AD41" s="14" t="e">
        <v>#REF!</v>
      </c>
      <c r="AE41" s="14" t="e">
        <v>#REF!</v>
      </c>
      <c r="AF41" s="14" t="e">
        <v>#REF!</v>
      </c>
    </row>
    <row r="42" spans="1:32" ht="12.75" customHeight="1" x14ac:dyDescent="0.25">
      <c r="A42" s="13">
        <v>8</v>
      </c>
      <c r="C42" s="3" t="s">
        <v>11</v>
      </c>
      <c r="D42" s="20">
        <v>700</v>
      </c>
      <c r="E42" s="24">
        <v>0.19400000000000001</v>
      </c>
      <c r="F42" s="25">
        <v>0.28200000000000003</v>
      </c>
      <c r="G42" s="25">
        <v>0.191</v>
      </c>
      <c r="H42" s="25">
        <v>0.28200000000000003</v>
      </c>
      <c r="I42" s="25">
        <v>0.33299999999999996</v>
      </c>
      <c r="J42" s="25">
        <v>0.35399999999999998</v>
      </c>
      <c r="K42" s="25">
        <v>0.25600000000000001</v>
      </c>
      <c r="L42" s="25">
        <v>0.31900000000000001</v>
      </c>
      <c r="M42" s="25">
        <v>0.32899999999999996</v>
      </c>
      <c r="N42" s="50">
        <v>0.42200000000000004</v>
      </c>
      <c r="Q42" s="19"/>
      <c r="S42" s="14" t="b">
        <v>0</v>
      </c>
      <c r="T42" s="14" t="b">
        <v>0</v>
      </c>
      <c r="U42" s="14" t="b">
        <v>0</v>
      </c>
      <c r="V42" s="14" t="b">
        <v>1</v>
      </c>
      <c r="W42" s="14" t="b">
        <v>0</v>
      </c>
      <c r="X42" s="14" t="b">
        <v>0</v>
      </c>
      <c r="Y42" s="14" t="b">
        <v>0</v>
      </c>
      <c r="Z42" s="14" t="b">
        <v>0</v>
      </c>
      <c r="AA42" s="14" t="b">
        <v>0</v>
      </c>
      <c r="AB42" s="14" t="b">
        <v>0</v>
      </c>
      <c r="AC42" s="14" t="e">
        <v>#REF!</v>
      </c>
      <c r="AD42" s="14" t="e">
        <v>#REF!</v>
      </c>
      <c r="AE42" s="14" t="e">
        <v>#REF!</v>
      </c>
      <c r="AF42" s="14" t="e">
        <v>#REF!</v>
      </c>
    </row>
    <row r="43" spans="1:32" ht="12.75" customHeight="1" x14ac:dyDescent="0.25">
      <c r="C43" s="10" t="s">
        <v>7</v>
      </c>
      <c r="D43" s="23"/>
      <c r="E43" s="24"/>
      <c r="F43" s="25"/>
      <c r="G43" s="25"/>
      <c r="H43" s="25"/>
      <c r="I43" s="25"/>
      <c r="J43" s="25"/>
      <c r="K43" s="25"/>
      <c r="L43" s="25"/>
      <c r="M43" s="25"/>
      <c r="N43" s="50"/>
      <c r="Q43" s="19"/>
    </row>
    <row r="44" spans="1:32" ht="12.75" customHeight="1" x14ac:dyDescent="0.25">
      <c r="A44" s="13">
        <v>9</v>
      </c>
      <c r="C44" s="3" t="s">
        <v>51</v>
      </c>
      <c r="D44" s="20">
        <v>1891</v>
      </c>
      <c r="E44" s="24">
        <v>0.189</v>
      </c>
      <c r="F44" s="25">
        <v>0.29699999999999999</v>
      </c>
      <c r="G44" s="25">
        <v>0.218</v>
      </c>
      <c r="H44" s="25">
        <v>0.25800000000000001</v>
      </c>
      <c r="I44" s="25">
        <v>0.31</v>
      </c>
      <c r="J44" s="25">
        <v>0.35200000000000004</v>
      </c>
      <c r="K44" s="25">
        <v>0.28400000000000003</v>
      </c>
      <c r="L44" s="25">
        <v>0.32200000000000001</v>
      </c>
      <c r="M44" s="25">
        <v>0.32499999999999996</v>
      </c>
      <c r="N44" s="50">
        <v>0.38900000000000001</v>
      </c>
      <c r="Q44" s="19"/>
      <c r="S44" s="14" t="b">
        <v>0</v>
      </c>
      <c r="T44" s="14" t="b">
        <v>1</v>
      </c>
      <c r="U44" s="14" t="b">
        <v>0</v>
      </c>
      <c r="V44" s="14" t="b">
        <v>1</v>
      </c>
      <c r="W44" s="14" t="b">
        <v>1</v>
      </c>
      <c r="X44" s="14" t="b">
        <v>1</v>
      </c>
      <c r="Y44" s="14" t="b">
        <v>1</v>
      </c>
      <c r="Z44" s="14" t="b">
        <v>1</v>
      </c>
      <c r="AA44" s="14" t="b">
        <v>0</v>
      </c>
      <c r="AB44" s="14" t="b">
        <v>0</v>
      </c>
      <c r="AC44" s="14" t="e">
        <v>#REF!</v>
      </c>
      <c r="AD44" s="14" t="e">
        <v>#REF!</v>
      </c>
      <c r="AE44" s="14" t="e">
        <v>#REF!</v>
      </c>
      <c r="AF44" s="14" t="e">
        <v>#REF!</v>
      </c>
    </row>
    <row r="45" spans="1:32" ht="12.75" customHeight="1" x14ac:dyDescent="0.25">
      <c r="A45" s="13">
        <v>9</v>
      </c>
      <c r="C45" s="3" t="s">
        <v>52</v>
      </c>
      <c r="D45" s="20">
        <v>50</v>
      </c>
      <c r="E45" s="24">
        <v>0.12</v>
      </c>
      <c r="F45" s="25">
        <v>0.4</v>
      </c>
      <c r="G45" s="25">
        <v>0.3</v>
      </c>
      <c r="H45" s="25">
        <v>0.18</v>
      </c>
      <c r="I45" s="25">
        <v>0.22</v>
      </c>
      <c r="J45" s="25">
        <v>0.28000000000000003</v>
      </c>
      <c r="K45" s="25">
        <v>0.30000000000000004</v>
      </c>
      <c r="L45" s="25">
        <v>0.36</v>
      </c>
      <c r="M45" s="25">
        <v>0.33999999999999997</v>
      </c>
      <c r="N45" s="50">
        <v>0.48</v>
      </c>
      <c r="Q45" s="19"/>
      <c r="S45" s="14" t="b">
        <v>0</v>
      </c>
      <c r="T45" s="14" t="b">
        <v>1</v>
      </c>
      <c r="U45" s="14" t="b">
        <v>1</v>
      </c>
      <c r="V45" s="14" t="b">
        <v>0</v>
      </c>
      <c r="W45" s="14" t="b">
        <v>0</v>
      </c>
      <c r="X45" s="14" t="b">
        <v>0</v>
      </c>
      <c r="Y45" s="14" t="b">
        <v>1</v>
      </c>
      <c r="Z45" s="14" t="b">
        <v>1</v>
      </c>
      <c r="AA45" s="14" t="b">
        <v>0</v>
      </c>
      <c r="AB45" s="14" t="b">
        <v>1</v>
      </c>
      <c r="AC45" s="14" t="e">
        <v>#REF!</v>
      </c>
      <c r="AD45" s="14" t="e">
        <v>#REF!</v>
      </c>
      <c r="AE45" s="14" t="e">
        <v>#REF!</v>
      </c>
      <c r="AF45" s="14" t="e">
        <v>#REF!</v>
      </c>
    </row>
    <row r="46" spans="1:32" ht="12.75" customHeight="1" x14ac:dyDescent="0.25">
      <c r="A46" s="13">
        <v>9</v>
      </c>
      <c r="C46" s="3" t="s">
        <v>53</v>
      </c>
      <c r="D46" s="20">
        <v>67</v>
      </c>
      <c r="E46" s="24">
        <v>0.18</v>
      </c>
      <c r="F46" s="25">
        <v>0.40300000000000002</v>
      </c>
      <c r="G46" s="25">
        <v>0.22399999999999998</v>
      </c>
      <c r="H46" s="25">
        <v>0.29899999999999999</v>
      </c>
      <c r="I46" s="25">
        <v>0.32900000000000001</v>
      </c>
      <c r="J46" s="25">
        <v>0.32800000000000001</v>
      </c>
      <c r="K46" s="25">
        <v>0.20900000000000002</v>
      </c>
      <c r="L46" s="25">
        <v>0.23899999999999999</v>
      </c>
      <c r="M46" s="25">
        <v>0.32699999999999996</v>
      </c>
      <c r="N46" s="50">
        <v>0.374</v>
      </c>
      <c r="Q46" s="19"/>
      <c r="S46" s="14" t="b">
        <v>0</v>
      </c>
      <c r="T46" s="14" t="b">
        <v>1</v>
      </c>
      <c r="U46" s="14" t="b">
        <v>0</v>
      </c>
      <c r="V46" s="14" t="b">
        <v>1</v>
      </c>
      <c r="W46" s="14" t="b">
        <v>1</v>
      </c>
      <c r="X46" s="14" t="b">
        <v>0</v>
      </c>
      <c r="Y46" s="14" t="b">
        <v>0</v>
      </c>
      <c r="Z46" s="14" t="b">
        <v>0</v>
      </c>
      <c r="AA46" s="14" t="b">
        <v>0</v>
      </c>
      <c r="AB46" s="14" t="b">
        <v>0</v>
      </c>
      <c r="AC46" s="14" t="e">
        <v>#REF!</v>
      </c>
      <c r="AD46" s="14" t="e">
        <v>#REF!</v>
      </c>
      <c r="AE46" s="14" t="e">
        <v>#REF!</v>
      </c>
      <c r="AF46" s="14" t="e">
        <v>#REF!</v>
      </c>
    </row>
    <row r="47" spans="1:32" ht="12.75" customHeight="1" x14ac:dyDescent="0.25">
      <c r="A47" s="13">
        <v>9</v>
      </c>
      <c r="C47" s="3" t="s">
        <v>54</v>
      </c>
      <c r="D47" s="20">
        <v>83</v>
      </c>
      <c r="E47" s="24">
        <v>0.24</v>
      </c>
      <c r="F47" s="25">
        <v>0.28899999999999998</v>
      </c>
      <c r="G47" s="25">
        <v>0.20400000000000001</v>
      </c>
      <c r="H47" s="25">
        <v>0.192</v>
      </c>
      <c r="I47" s="25">
        <v>0.373</v>
      </c>
      <c r="J47" s="25">
        <v>0.312</v>
      </c>
      <c r="K47" s="25">
        <v>0.216</v>
      </c>
      <c r="L47" s="25">
        <v>0.28900000000000003</v>
      </c>
      <c r="M47" s="25">
        <v>0.33599999999999997</v>
      </c>
      <c r="N47" s="50">
        <v>0.45799999999999996</v>
      </c>
      <c r="Q47" s="19"/>
      <c r="S47" s="14" t="b">
        <v>1</v>
      </c>
      <c r="T47" s="14" t="b">
        <v>1</v>
      </c>
      <c r="U47" s="14" t="b">
        <v>0</v>
      </c>
      <c r="V47" s="14" t="b">
        <v>0</v>
      </c>
      <c r="W47" s="14" t="b">
        <v>1</v>
      </c>
      <c r="X47" s="14" t="b">
        <v>0</v>
      </c>
      <c r="Y47" s="14" t="b">
        <v>0</v>
      </c>
      <c r="Z47" s="14" t="b">
        <v>0</v>
      </c>
      <c r="AA47" s="14" t="b">
        <v>0</v>
      </c>
      <c r="AB47" s="14" t="b">
        <v>1</v>
      </c>
      <c r="AC47" s="14" t="e">
        <v>#REF!</v>
      </c>
      <c r="AD47" s="14" t="e">
        <v>#REF!</v>
      </c>
      <c r="AE47" s="14" t="e">
        <v>#REF!</v>
      </c>
      <c r="AF47" s="14" t="e">
        <v>#REF!</v>
      </c>
    </row>
    <row r="48" spans="1:32" ht="12.75" customHeight="1" x14ac:dyDescent="0.25">
      <c r="A48" s="13">
        <v>9</v>
      </c>
      <c r="C48" s="3" t="s">
        <v>55</v>
      </c>
      <c r="D48" s="20">
        <v>64</v>
      </c>
      <c r="E48" s="24">
        <v>0.188</v>
      </c>
      <c r="F48" s="25">
        <v>0.28100000000000003</v>
      </c>
      <c r="G48" s="25">
        <v>0.20400000000000001</v>
      </c>
      <c r="H48" s="25">
        <v>0.17099999999999999</v>
      </c>
      <c r="I48" s="25">
        <v>0.313</v>
      </c>
      <c r="J48" s="25">
        <v>0.32799999999999996</v>
      </c>
      <c r="K48" s="25">
        <v>0.28100000000000003</v>
      </c>
      <c r="L48" s="25">
        <v>0.39100000000000001</v>
      </c>
      <c r="M48" s="25">
        <v>0.375</v>
      </c>
      <c r="N48" s="50">
        <v>0.40599999999999997</v>
      </c>
      <c r="Q48" s="19"/>
      <c r="S48" s="14" t="b">
        <v>0</v>
      </c>
      <c r="T48" s="14" t="b">
        <v>1</v>
      </c>
      <c r="U48" s="14" t="b">
        <v>0</v>
      </c>
      <c r="V48" s="14" t="b">
        <v>0</v>
      </c>
      <c r="W48" s="14" t="b">
        <v>1</v>
      </c>
      <c r="X48" s="14" t="b">
        <v>0</v>
      </c>
      <c r="Y48" s="14" t="b">
        <v>1</v>
      </c>
      <c r="Z48" s="14" t="b">
        <v>1</v>
      </c>
      <c r="AA48" s="14" t="b">
        <v>1</v>
      </c>
      <c r="AB48" s="14" t="b">
        <v>0</v>
      </c>
      <c r="AC48" s="14" t="e">
        <v>#REF!</v>
      </c>
      <c r="AD48" s="14" t="e">
        <v>#REF!</v>
      </c>
      <c r="AE48" s="14" t="e">
        <v>#REF!</v>
      </c>
      <c r="AF48" s="14" t="e">
        <v>#REF!</v>
      </c>
    </row>
    <row r="49" spans="1:32" ht="12.75" customHeight="1" x14ac:dyDescent="0.25">
      <c r="A49" s="13">
        <v>9</v>
      </c>
      <c r="C49" s="3" t="s">
        <v>56</v>
      </c>
      <c r="D49" s="20">
        <v>22</v>
      </c>
      <c r="E49" s="24">
        <v>0.18099999999999999</v>
      </c>
      <c r="F49" s="25">
        <v>0.18099999999999999</v>
      </c>
      <c r="G49" s="25">
        <v>0.22699999999999998</v>
      </c>
      <c r="H49" s="25">
        <v>0.22700000000000001</v>
      </c>
      <c r="I49" s="25">
        <v>0.5</v>
      </c>
      <c r="J49" s="25">
        <v>0.45500000000000002</v>
      </c>
      <c r="K49" s="25">
        <v>0.22599999999999998</v>
      </c>
      <c r="L49" s="25">
        <v>0.318</v>
      </c>
      <c r="M49" s="25">
        <v>0.27200000000000002</v>
      </c>
      <c r="N49" s="50">
        <v>0.40900000000000003</v>
      </c>
      <c r="Q49" s="19"/>
      <c r="S49" s="14" t="b">
        <v>0</v>
      </c>
      <c r="T49" s="14" t="b">
        <v>0</v>
      </c>
      <c r="U49" s="14" t="b">
        <v>0</v>
      </c>
      <c r="V49" s="14" t="b">
        <v>0</v>
      </c>
      <c r="W49" s="14" t="b">
        <v>1</v>
      </c>
      <c r="X49" s="14" t="b">
        <v>1</v>
      </c>
      <c r="Y49" s="14" t="b">
        <v>0</v>
      </c>
      <c r="Z49" s="14" t="b">
        <v>1</v>
      </c>
      <c r="AA49" s="14" t="b">
        <v>0</v>
      </c>
      <c r="AB49" s="14" t="b">
        <v>0</v>
      </c>
      <c r="AC49" s="14" t="e">
        <v>#REF!</v>
      </c>
      <c r="AD49" s="14" t="e">
        <v>#REF!</v>
      </c>
      <c r="AE49" s="14" t="e">
        <v>#REF!</v>
      </c>
      <c r="AF49" s="14" t="e">
        <v>#REF!</v>
      </c>
    </row>
    <row r="50" spans="1:32" ht="12.75" customHeight="1" x14ac:dyDescent="0.25">
      <c r="C50" s="10" t="s">
        <v>57</v>
      </c>
      <c r="D50" s="23"/>
      <c r="E50" s="24"/>
      <c r="F50" s="25"/>
      <c r="G50" s="25"/>
      <c r="H50" s="25"/>
      <c r="I50" s="25"/>
      <c r="J50" s="25"/>
      <c r="K50" s="25"/>
      <c r="L50" s="25"/>
      <c r="M50" s="25"/>
      <c r="N50" s="50"/>
      <c r="Q50" s="19"/>
    </row>
    <row r="51" spans="1:32" ht="12.75" customHeight="1" x14ac:dyDescent="0.25">
      <c r="A51" s="13">
        <v>10</v>
      </c>
      <c r="C51" s="3" t="s">
        <v>22</v>
      </c>
      <c r="D51" s="20">
        <v>87</v>
      </c>
      <c r="E51" s="24">
        <v>0.19500000000000001</v>
      </c>
      <c r="F51" s="25">
        <v>0.22999999999999998</v>
      </c>
      <c r="G51" s="25">
        <v>0.309</v>
      </c>
      <c r="H51" s="25">
        <v>0.16</v>
      </c>
      <c r="I51" s="25">
        <v>0.29800000000000004</v>
      </c>
      <c r="J51" s="25">
        <v>0.34400000000000003</v>
      </c>
      <c r="K51" s="25">
        <v>0.27600000000000002</v>
      </c>
      <c r="L51" s="25">
        <v>0.378</v>
      </c>
      <c r="M51" s="25">
        <v>0.28700000000000003</v>
      </c>
      <c r="N51" s="50">
        <v>0.32200000000000001</v>
      </c>
      <c r="Q51" s="19"/>
      <c r="S51" s="14" t="b">
        <v>0</v>
      </c>
      <c r="T51" s="14" t="b">
        <v>0</v>
      </c>
      <c r="U51" s="14" t="b">
        <v>1</v>
      </c>
      <c r="V51" s="14" t="b">
        <v>0</v>
      </c>
      <c r="W51" s="14" t="b">
        <v>0</v>
      </c>
      <c r="X51" s="14" t="b">
        <v>0</v>
      </c>
      <c r="Y51" s="14" t="b">
        <v>0</v>
      </c>
      <c r="Z51" s="14" t="b">
        <v>0</v>
      </c>
      <c r="AA51" s="14" t="b">
        <v>0</v>
      </c>
      <c r="AB51" s="14" t="b">
        <v>0</v>
      </c>
      <c r="AC51" s="14" t="e">
        <v>#REF!</v>
      </c>
      <c r="AD51" s="14" t="e">
        <v>#REF!</v>
      </c>
      <c r="AE51" s="14" t="e">
        <v>#REF!</v>
      </c>
      <c r="AF51" s="14" t="e">
        <v>#REF!</v>
      </c>
    </row>
    <row r="52" spans="1:32" ht="12.75" customHeight="1" x14ac:dyDescent="0.25">
      <c r="A52" s="13">
        <v>10</v>
      </c>
      <c r="C52" s="3" t="s">
        <v>12</v>
      </c>
      <c r="D52" s="20">
        <v>2090</v>
      </c>
      <c r="E52" s="24">
        <v>0.189</v>
      </c>
      <c r="F52" s="25">
        <v>0.30399999999999999</v>
      </c>
      <c r="G52" s="25">
        <v>0.21600000000000003</v>
      </c>
      <c r="H52" s="25">
        <v>0.25600000000000001</v>
      </c>
      <c r="I52" s="25">
        <v>0.313</v>
      </c>
      <c r="J52" s="25">
        <v>0.34900000000000003</v>
      </c>
      <c r="K52" s="25">
        <v>0.27900000000000003</v>
      </c>
      <c r="L52" s="25">
        <v>0.31900000000000001</v>
      </c>
      <c r="M52" s="25">
        <v>0.32799999999999996</v>
      </c>
      <c r="N52" s="50">
        <v>0.39700000000000002</v>
      </c>
      <c r="Q52" s="19"/>
      <c r="S52" s="14" t="b">
        <v>0</v>
      </c>
      <c r="T52" s="14" t="b">
        <v>1</v>
      </c>
      <c r="U52" s="14" t="b">
        <v>0</v>
      </c>
      <c r="V52" s="14" t="b">
        <v>1</v>
      </c>
      <c r="W52" s="14" t="b">
        <v>0</v>
      </c>
      <c r="X52" s="14" t="b">
        <v>0</v>
      </c>
      <c r="Y52" s="14" t="b">
        <v>0</v>
      </c>
      <c r="Z52" s="14" t="b">
        <v>0</v>
      </c>
      <c r="AA52" s="14" t="b">
        <v>0</v>
      </c>
      <c r="AB52" s="14" t="b">
        <v>1</v>
      </c>
      <c r="AC52" s="14" t="e">
        <v>#REF!</v>
      </c>
      <c r="AD52" s="14" t="e">
        <v>#REF!</v>
      </c>
      <c r="AE52" s="14" t="e">
        <v>#REF!</v>
      </c>
      <c r="AF52" s="14" t="e">
        <v>#REF!</v>
      </c>
    </row>
    <row r="53" spans="1:32" ht="12.75" customHeight="1" x14ac:dyDescent="0.25">
      <c r="C53" s="10" t="s">
        <v>58</v>
      </c>
      <c r="D53" s="23"/>
      <c r="E53" s="24"/>
      <c r="F53" s="25"/>
      <c r="G53" s="25"/>
      <c r="H53" s="25"/>
      <c r="I53" s="25"/>
      <c r="J53" s="25"/>
      <c r="K53" s="25"/>
      <c r="L53" s="25"/>
      <c r="M53" s="25"/>
      <c r="N53" s="50"/>
      <c r="Q53" s="19"/>
    </row>
    <row r="54" spans="1:32" ht="12.75" customHeight="1" x14ac:dyDescent="0.25">
      <c r="A54" s="13">
        <v>11</v>
      </c>
      <c r="C54" s="3" t="s">
        <v>59</v>
      </c>
      <c r="D54" s="20">
        <v>101</v>
      </c>
      <c r="E54" s="24">
        <v>0.248</v>
      </c>
      <c r="F54" s="25">
        <v>0.30700000000000005</v>
      </c>
      <c r="G54" s="25">
        <v>0.22700000000000001</v>
      </c>
      <c r="H54" s="25">
        <v>0.33599999999999997</v>
      </c>
      <c r="I54" s="25">
        <v>0.33700000000000002</v>
      </c>
      <c r="J54" s="25">
        <v>0.29699999999999999</v>
      </c>
      <c r="K54" s="25">
        <v>0.39700000000000002</v>
      </c>
      <c r="L54" s="25">
        <v>0.28800000000000003</v>
      </c>
      <c r="M54" s="25">
        <v>0.27700000000000002</v>
      </c>
      <c r="N54" s="50">
        <v>0.218</v>
      </c>
      <c r="Q54" s="19"/>
      <c r="S54" s="14" t="b">
        <v>1</v>
      </c>
      <c r="T54" s="14" t="b">
        <v>0</v>
      </c>
      <c r="U54" s="14" t="b">
        <v>0</v>
      </c>
      <c r="V54" s="14" t="b">
        <v>1</v>
      </c>
      <c r="W54" s="14" t="b">
        <v>1</v>
      </c>
      <c r="X54" s="14" t="b">
        <v>0</v>
      </c>
      <c r="Y54" s="14" t="b">
        <v>1</v>
      </c>
      <c r="Z54" s="14" t="b">
        <v>0</v>
      </c>
      <c r="AA54" s="14" t="b">
        <v>0</v>
      </c>
      <c r="AB54" s="14" t="b">
        <v>0</v>
      </c>
      <c r="AC54" s="14" t="e">
        <v>#REF!</v>
      </c>
      <c r="AD54" s="14" t="e">
        <v>#REF!</v>
      </c>
      <c r="AE54" s="14" t="e">
        <v>#REF!</v>
      </c>
      <c r="AF54" s="14" t="e">
        <v>#REF!</v>
      </c>
    </row>
    <row r="55" spans="1:32" ht="12.75" customHeight="1" x14ac:dyDescent="0.25">
      <c r="A55" s="13">
        <v>11</v>
      </c>
      <c r="C55" s="3" t="s">
        <v>60</v>
      </c>
      <c r="D55" s="20">
        <v>164</v>
      </c>
      <c r="E55" s="24">
        <v>0.183</v>
      </c>
      <c r="F55" s="25">
        <v>0.33599999999999997</v>
      </c>
      <c r="G55" s="25">
        <v>0.19600000000000001</v>
      </c>
      <c r="H55" s="25">
        <v>0.28700000000000003</v>
      </c>
      <c r="I55" s="25">
        <v>0.35900000000000004</v>
      </c>
      <c r="J55" s="25">
        <v>0.36</v>
      </c>
      <c r="K55" s="25">
        <v>0.28100000000000003</v>
      </c>
      <c r="L55" s="25">
        <v>0.33499999999999996</v>
      </c>
      <c r="M55" s="25">
        <v>0.29300000000000004</v>
      </c>
      <c r="N55" s="50">
        <v>0.34199999999999997</v>
      </c>
      <c r="Q55" s="19"/>
      <c r="S55" s="14" t="b">
        <v>0</v>
      </c>
      <c r="T55" s="14" t="b">
        <v>1</v>
      </c>
      <c r="U55" s="14" t="b">
        <v>0</v>
      </c>
      <c r="V55" s="14" t="b">
        <v>1</v>
      </c>
      <c r="W55" s="14" t="b">
        <v>1</v>
      </c>
      <c r="X55" s="14" t="b">
        <v>1</v>
      </c>
      <c r="Y55" s="14" t="b">
        <v>0</v>
      </c>
      <c r="Z55" s="14" t="b">
        <v>0</v>
      </c>
      <c r="AA55" s="14" t="b">
        <v>0</v>
      </c>
      <c r="AB55" s="14" t="b">
        <v>1</v>
      </c>
      <c r="AC55" s="14" t="e">
        <v>#REF!</v>
      </c>
      <c r="AD55" s="14" t="e">
        <v>#REF!</v>
      </c>
      <c r="AE55" s="14" t="e">
        <v>#REF!</v>
      </c>
      <c r="AF55" s="14" t="e">
        <v>#REF!</v>
      </c>
    </row>
    <row r="56" spans="1:32" ht="12.75" customHeight="1" x14ac:dyDescent="0.25">
      <c r="A56" s="13">
        <v>11</v>
      </c>
      <c r="C56" s="3" t="s">
        <v>61</v>
      </c>
      <c r="D56" s="20">
        <v>127</v>
      </c>
      <c r="E56" s="24">
        <v>0.16500000000000001</v>
      </c>
      <c r="F56" s="25">
        <v>0.30599999999999999</v>
      </c>
      <c r="G56" s="25">
        <v>0.19699999999999998</v>
      </c>
      <c r="H56" s="25">
        <v>0.16500000000000001</v>
      </c>
      <c r="I56" s="25">
        <v>0.29199999999999998</v>
      </c>
      <c r="J56" s="25">
        <v>0.37</v>
      </c>
      <c r="K56" s="25">
        <v>0.316</v>
      </c>
      <c r="L56" s="25">
        <v>0.31499999999999995</v>
      </c>
      <c r="M56" s="25">
        <v>0.36899999999999999</v>
      </c>
      <c r="N56" s="50">
        <v>0.43299999999999994</v>
      </c>
      <c r="Q56" s="19"/>
      <c r="S56" s="14" t="b">
        <v>0</v>
      </c>
      <c r="T56" s="14" t="b">
        <v>0</v>
      </c>
      <c r="U56" s="14" t="b">
        <v>0</v>
      </c>
      <c r="V56" s="14" t="b">
        <v>0</v>
      </c>
      <c r="W56" s="14" t="b">
        <v>0</v>
      </c>
      <c r="X56" s="14" t="b">
        <v>1</v>
      </c>
      <c r="Y56" s="14" t="b">
        <v>0</v>
      </c>
      <c r="Z56" s="14" t="b">
        <v>0</v>
      </c>
      <c r="AA56" s="14" t="b">
        <v>1</v>
      </c>
      <c r="AB56" s="14" t="b">
        <v>1</v>
      </c>
      <c r="AC56" s="14" t="e">
        <v>#REF!</v>
      </c>
      <c r="AD56" s="14" t="e">
        <v>#REF!</v>
      </c>
      <c r="AE56" s="14" t="e">
        <v>#REF!</v>
      </c>
      <c r="AF56" s="14" t="e">
        <v>#REF!</v>
      </c>
    </row>
    <row r="57" spans="1:32" ht="12.75" customHeight="1" x14ac:dyDescent="0.25">
      <c r="A57" s="13">
        <v>11</v>
      </c>
      <c r="C57" s="3" t="s">
        <v>62</v>
      </c>
      <c r="D57" s="20">
        <v>45</v>
      </c>
      <c r="E57" s="24">
        <v>0.2</v>
      </c>
      <c r="F57" s="25">
        <v>0.24399999999999999</v>
      </c>
      <c r="G57" s="25">
        <v>0.24399999999999999</v>
      </c>
      <c r="H57" s="25">
        <v>0.17799999999999999</v>
      </c>
      <c r="I57" s="25">
        <v>0.4</v>
      </c>
      <c r="J57" s="25">
        <v>0.26600000000000001</v>
      </c>
      <c r="K57" s="25">
        <v>0.35499999999999998</v>
      </c>
      <c r="L57" s="25">
        <v>0.35499999999999998</v>
      </c>
      <c r="M57" s="25">
        <v>0.35599999999999998</v>
      </c>
      <c r="N57" s="50">
        <v>0.378</v>
      </c>
      <c r="Q57" s="19"/>
      <c r="S57" s="14" t="b">
        <v>0</v>
      </c>
      <c r="T57" s="14" t="b">
        <v>0</v>
      </c>
      <c r="U57" s="14" t="b">
        <v>0</v>
      </c>
      <c r="V57" s="14" t="b">
        <v>0</v>
      </c>
      <c r="W57" s="14" t="b">
        <v>1</v>
      </c>
      <c r="X57" s="14" t="b">
        <v>0</v>
      </c>
      <c r="Y57" s="14" t="b">
        <v>1</v>
      </c>
      <c r="Z57" s="14" t="b">
        <v>0</v>
      </c>
      <c r="AA57" s="14" t="b">
        <v>1</v>
      </c>
      <c r="AB57" s="14" t="b">
        <v>1</v>
      </c>
      <c r="AC57" s="14" t="e">
        <v>#REF!</v>
      </c>
      <c r="AD57" s="14" t="e">
        <v>#REF!</v>
      </c>
      <c r="AE57" s="14" t="e">
        <v>#REF!</v>
      </c>
      <c r="AF57" s="14" t="e">
        <v>#REF!</v>
      </c>
    </row>
    <row r="58" spans="1:32" ht="12.75" customHeight="1" x14ac:dyDescent="0.25">
      <c r="A58" s="13">
        <v>11</v>
      </c>
      <c r="C58" s="3" t="s">
        <v>63</v>
      </c>
      <c r="D58" s="20">
        <v>1511</v>
      </c>
      <c r="E58" s="24">
        <v>0.187</v>
      </c>
      <c r="F58" s="25">
        <v>0.30199999999999999</v>
      </c>
      <c r="G58" s="25">
        <v>0.216</v>
      </c>
      <c r="H58" s="25">
        <v>0.26100000000000001</v>
      </c>
      <c r="I58" s="25">
        <v>0.315</v>
      </c>
      <c r="J58" s="25">
        <v>0.34499999999999997</v>
      </c>
      <c r="K58" s="25">
        <v>0.26</v>
      </c>
      <c r="L58" s="25">
        <v>0.31900000000000001</v>
      </c>
      <c r="M58" s="25">
        <v>0.33399999999999996</v>
      </c>
      <c r="N58" s="50">
        <v>0.40800000000000003</v>
      </c>
      <c r="Q58" s="19"/>
      <c r="S58" s="14" t="b">
        <v>0</v>
      </c>
      <c r="T58" s="14" t="b">
        <v>0</v>
      </c>
      <c r="U58" s="14" t="b">
        <v>0</v>
      </c>
      <c r="V58" s="14" t="b">
        <v>1</v>
      </c>
      <c r="W58" s="14" t="b">
        <v>0</v>
      </c>
      <c r="X58" s="14" t="b">
        <v>1</v>
      </c>
      <c r="Y58" s="14" t="b">
        <v>0</v>
      </c>
      <c r="Z58" s="14" t="b">
        <v>0</v>
      </c>
      <c r="AA58" s="14" t="b">
        <v>0</v>
      </c>
      <c r="AB58" s="14" t="b">
        <v>1</v>
      </c>
      <c r="AC58" s="14" t="e">
        <v>#REF!</v>
      </c>
      <c r="AD58" s="14" t="e">
        <v>#REF!</v>
      </c>
      <c r="AE58" s="14" t="e">
        <v>#REF!</v>
      </c>
      <c r="AF58" s="14" t="e">
        <v>#REF!</v>
      </c>
    </row>
    <row r="59" spans="1:32" ht="12.75" customHeight="1" x14ac:dyDescent="0.25">
      <c r="A59" s="13">
        <v>11</v>
      </c>
      <c r="C59" s="3" t="s">
        <v>64</v>
      </c>
      <c r="D59" s="20">
        <v>296</v>
      </c>
      <c r="E59" s="24">
        <v>0.193</v>
      </c>
      <c r="F59" s="25">
        <v>0.27700000000000002</v>
      </c>
      <c r="G59" s="25">
        <v>0.24299999999999999</v>
      </c>
      <c r="H59" s="25">
        <v>0.20899999999999999</v>
      </c>
      <c r="I59" s="25">
        <v>0.25700000000000001</v>
      </c>
      <c r="J59" s="25">
        <v>0.38800000000000001</v>
      </c>
      <c r="K59" s="25">
        <v>0.32100000000000001</v>
      </c>
      <c r="L59" s="25">
        <v>0.32199999999999995</v>
      </c>
      <c r="M59" s="25">
        <v>0.3</v>
      </c>
      <c r="N59" s="50">
        <v>0.40600000000000003</v>
      </c>
      <c r="Q59" s="19"/>
      <c r="S59" s="14" t="b">
        <v>0</v>
      </c>
      <c r="T59" s="14" t="b">
        <v>0</v>
      </c>
      <c r="U59" s="14" t="b">
        <v>0</v>
      </c>
      <c r="V59" s="14" t="b">
        <v>0</v>
      </c>
      <c r="W59" s="14" t="b">
        <v>0</v>
      </c>
      <c r="X59" s="14" t="b">
        <v>1</v>
      </c>
      <c r="Y59" s="14" t="b">
        <v>0</v>
      </c>
      <c r="Z59" s="14" t="b">
        <v>0</v>
      </c>
      <c r="AA59" s="14" t="b">
        <v>0</v>
      </c>
      <c r="AB59" s="14" t="b">
        <v>1</v>
      </c>
      <c r="AC59" s="14" t="e">
        <v>#REF!</v>
      </c>
      <c r="AD59" s="14" t="e">
        <v>#REF!</v>
      </c>
      <c r="AE59" s="14" t="e">
        <v>#REF!</v>
      </c>
      <c r="AF59" s="14" t="e">
        <v>#REF!</v>
      </c>
    </row>
    <row r="60" spans="1:32" ht="12.75" customHeight="1" x14ac:dyDescent="0.25">
      <c r="C60" s="10" t="s">
        <v>65</v>
      </c>
      <c r="D60" s="23"/>
      <c r="E60" s="24"/>
      <c r="F60" s="25"/>
      <c r="G60" s="25"/>
      <c r="H60" s="25"/>
      <c r="I60" s="25"/>
      <c r="J60" s="25"/>
      <c r="K60" s="25"/>
      <c r="L60" s="25"/>
      <c r="M60" s="25"/>
      <c r="N60" s="50"/>
      <c r="Q60" s="19"/>
    </row>
    <row r="61" spans="1:32" ht="12.75" customHeight="1" x14ac:dyDescent="0.25">
      <c r="A61" s="13">
        <v>12</v>
      </c>
      <c r="C61" s="3" t="s">
        <v>66</v>
      </c>
      <c r="D61" s="20">
        <v>109</v>
      </c>
      <c r="E61" s="24">
        <v>0.17399999999999999</v>
      </c>
      <c r="F61" s="25">
        <v>0.22</v>
      </c>
      <c r="G61" s="25">
        <v>0.21999999999999997</v>
      </c>
      <c r="H61" s="25">
        <v>0.34899999999999998</v>
      </c>
      <c r="I61" s="25">
        <v>0.28500000000000003</v>
      </c>
      <c r="J61" s="25">
        <v>0.35800000000000004</v>
      </c>
      <c r="K61" s="25">
        <v>0.36699999999999999</v>
      </c>
      <c r="L61" s="25">
        <v>0.34900000000000003</v>
      </c>
      <c r="M61" s="25">
        <v>0.32999999999999996</v>
      </c>
      <c r="N61" s="50">
        <v>0.29299999999999998</v>
      </c>
      <c r="Q61" s="19"/>
      <c r="S61" s="14" t="b">
        <v>0</v>
      </c>
      <c r="T61" s="14" t="b">
        <v>0</v>
      </c>
      <c r="U61" s="14" t="b">
        <v>0</v>
      </c>
      <c r="V61" s="14" t="b">
        <v>1</v>
      </c>
      <c r="W61" s="14" t="b">
        <v>0</v>
      </c>
      <c r="X61" s="14" t="b">
        <v>0</v>
      </c>
      <c r="Y61" s="14" t="b">
        <v>1</v>
      </c>
      <c r="Z61" s="14" t="b">
        <v>0</v>
      </c>
      <c r="AA61" s="14" t="b">
        <v>0</v>
      </c>
      <c r="AB61" s="14" t="b">
        <v>0</v>
      </c>
      <c r="AC61" s="14" t="e">
        <v>#REF!</v>
      </c>
      <c r="AD61" s="14" t="e">
        <v>#REF!</v>
      </c>
      <c r="AE61" s="14" t="e">
        <v>#REF!</v>
      </c>
      <c r="AF61" s="14" t="e">
        <v>#REF!</v>
      </c>
    </row>
    <row r="62" spans="1:32" ht="12.75" customHeight="1" x14ac:dyDescent="0.25">
      <c r="A62" s="13">
        <v>12</v>
      </c>
      <c r="C62" s="3" t="s">
        <v>67</v>
      </c>
      <c r="D62" s="20">
        <v>482</v>
      </c>
      <c r="E62" s="24">
        <v>0.19700000000000001</v>
      </c>
      <c r="F62" s="25">
        <v>0.311</v>
      </c>
      <c r="G62" s="25">
        <v>0.22599999999999998</v>
      </c>
      <c r="H62" s="25">
        <v>0.247</v>
      </c>
      <c r="I62" s="25">
        <v>0.317</v>
      </c>
      <c r="J62" s="25">
        <v>0.34399999999999997</v>
      </c>
      <c r="K62" s="25">
        <v>0.23399999999999999</v>
      </c>
      <c r="L62" s="25">
        <v>0.32500000000000001</v>
      </c>
      <c r="M62" s="25">
        <v>0.32599999999999996</v>
      </c>
      <c r="N62" s="50">
        <v>0.376</v>
      </c>
      <c r="Q62" s="19"/>
      <c r="S62" s="14" t="b">
        <v>0</v>
      </c>
      <c r="T62" s="14" t="b">
        <v>1</v>
      </c>
      <c r="U62" s="14" t="b">
        <v>0</v>
      </c>
      <c r="V62" s="14" t="b">
        <v>0</v>
      </c>
      <c r="W62" s="14" t="b">
        <v>0</v>
      </c>
      <c r="X62" s="14" t="b">
        <v>0</v>
      </c>
      <c r="Y62" s="14" t="b">
        <v>0</v>
      </c>
      <c r="Z62" s="14" t="b">
        <v>0</v>
      </c>
      <c r="AA62" s="14" t="b">
        <v>0</v>
      </c>
      <c r="AB62" s="14" t="b">
        <v>1</v>
      </c>
      <c r="AC62" s="14" t="e">
        <v>#REF!</v>
      </c>
      <c r="AD62" s="14" t="e">
        <v>#REF!</v>
      </c>
      <c r="AE62" s="14" t="e">
        <v>#REF!</v>
      </c>
      <c r="AF62" s="14" t="e">
        <v>#REF!</v>
      </c>
    </row>
    <row r="63" spans="1:32" ht="12.75" customHeight="1" x14ac:dyDescent="0.25">
      <c r="A63" s="13">
        <v>12</v>
      </c>
      <c r="C63" s="3" t="s">
        <v>68</v>
      </c>
      <c r="D63" s="20">
        <v>1586</v>
      </c>
      <c r="E63" s="24">
        <v>0.187</v>
      </c>
      <c r="F63" s="25">
        <v>0.30299999999999999</v>
      </c>
      <c r="G63" s="25">
        <v>0.217</v>
      </c>
      <c r="H63" s="25">
        <v>0.248</v>
      </c>
      <c r="I63" s="25">
        <v>0.313</v>
      </c>
      <c r="J63" s="25">
        <v>0.34899999999999998</v>
      </c>
      <c r="K63" s="25">
        <v>0.28600000000000003</v>
      </c>
      <c r="L63" s="25">
        <v>0.318</v>
      </c>
      <c r="M63" s="25">
        <v>0.32600000000000001</v>
      </c>
      <c r="N63" s="50">
        <v>0.40700000000000003</v>
      </c>
      <c r="Q63" s="19"/>
      <c r="S63" s="14" t="b">
        <v>0</v>
      </c>
      <c r="T63" s="14" t="b">
        <v>1</v>
      </c>
      <c r="U63" s="14" t="b">
        <v>0</v>
      </c>
      <c r="V63" s="14" t="b">
        <v>0</v>
      </c>
      <c r="W63" s="14" t="b">
        <v>0</v>
      </c>
      <c r="X63" s="14" t="b">
        <v>0</v>
      </c>
      <c r="Y63" s="14" t="b">
        <v>0</v>
      </c>
      <c r="Z63" s="14" t="b">
        <v>0</v>
      </c>
      <c r="AA63" s="14" t="b">
        <v>0</v>
      </c>
      <c r="AB63" s="14" t="b">
        <v>1</v>
      </c>
      <c r="AC63" s="14" t="e">
        <v>#REF!</v>
      </c>
      <c r="AD63" s="14" t="e">
        <v>#REF!</v>
      </c>
      <c r="AE63" s="14" t="e">
        <v>#REF!</v>
      </c>
      <c r="AF63" s="14" t="e">
        <v>#REF!</v>
      </c>
    </row>
    <row r="64" spans="1:32" ht="12.75" customHeight="1" x14ac:dyDescent="0.25">
      <c r="C64" s="10" t="s">
        <v>73</v>
      </c>
      <c r="D64" s="23"/>
      <c r="E64" s="24"/>
      <c r="F64" s="25"/>
      <c r="G64" s="25"/>
      <c r="H64" s="25"/>
      <c r="I64" s="25"/>
      <c r="J64" s="25"/>
      <c r="K64" s="25"/>
      <c r="L64" s="25"/>
      <c r="M64" s="25"/>
      <c r="N64" s="50"/>
      <c r="Q64" s="19"/>
    </row>
    <row r="65" spans="1:32" ht="12.75" customHeight="1" x14ac:dyDescent="0.25">
      <c r="A65" s="13">
        <v>13</v>
      </c>
      <c r="C65" s="3" t="s">
        <v>70</v>
      </c>
      <c r="D65" s="20">
        <v>163</v>
      </c>
      <c r="E65" s="24">
        <v>0.20900000000000002</v>
      </c>
      <c r="F65" s="25">
        <v>0.33700000000000002</v>
      </c>
      <c r="G65" s="25">
        <v>0.27600000000000002</v>
      </c>
      <c r="H65" s="25">
        <v>0.27599999999999997</v>
      </c>
      <c r="I65" s="25">
        <v>0.21500000000000002</v>
      </c>
      <c r="J65" s="25">
        <v>0.27599999999999997</v>
      </c>
      <c r="K65" s="25">
        <v>0.38</v>
      </c>
      <c r="L65" s="25">
        <v>0.29399999999999998</v>
      </c>
      <c r="M65" s="25">
        <v>0.245</v>
      </c>
      <c r="N65" s="50">
        <v>0.38100000000000001</v>
      </c>
      <c r="Q65" s="19"/>
      <c r="S65" s="14" t="b">
        <v>0</v>
      </c>
      <c r="T65" s="14" t="b">
        <v>0</v>
      </c>
      <c r="U65" s="14" t="b">
        <v>0</v>
      </c>
      <c r="V65" s="14" t="b">
        <v>0</v>
      </c>
      <c r="W65" s="14" t="b">
        <v>0</v>
      </c>
      <c r="X65" s="14" t="b">
        <v>0</v>
      </c>
      <c r="Y65" s="14" t="b">
        <v>1</v>
      </c>
      <c r="Z65" s="14" t="b">
        <v>0</v>
      </c>
      <c r="AA65" s="14" t="b">
        <v>0</v>
      </c>
      <c r="AB65" s="14" t="b">
        <v>0</v>
      </c>
      <c r="AC65" s="14" t="e">
        <v>#REF!</v>
      </c>
      <c r="AD65" s="14" t="e">
        <v>#REF!</v>
      </c>
      <c r="AE65" s="14" t="e">
        <v>#REF!</v>
      </c>
      <c r="AF65" s="14" t="e">
        <v>#REF!</v>
      </c>
    </row>
    <row r="66" spans="1:32" ht="12.75" customHeight="1" x14ac:dyDescent="0.25">
      <c r="A66" s="13">
        <v>13</v>
      </c>
      <c r="C66" s="3" t="s">
        <v>71</v>
      </c>
      <c r="D66" s="20">
        <v>713</v>
      </c>
      <c r="E66" s="24">
        <v>0.185</v>
      </c>
      <c r="F66" s="25">
        <v>0.30099999999999999</v>
      </c>
      <c r="G66" s="25">
        <v>0.216</v>
      </c>
      <c r="H66" s="25">
        <v>0.23399999999999999</v>
      </c>
      <c r="I66" s="25">
        <v>0.29500000000000004</v>
      </c>
      <c r="J66" s="25">
        <v>0.37300000000000005</v>
      </c>
      <c r="K66" s="25">
        <v>0.28400000000000003</v>
      </c>
      <c r="L66" s="25">
        <v>0.32900000000000001</v>
      </c>
      <c r="M66" s="25">
        <v>0.33899999999999997</v>
      </c>
      <c r="N66" s="50">
        <v>0.36599999999999999</v>
      </c>
      <c r="Q66" s="19"/>
      <c r="S66" s="14" t="b">
        <v>0</v>
      </c>
      <c r="T66" s="14" t="b">
        <v>0</v>
      </c>
      <c r="U66" s="14" t="b">
        <v>0</v>
      </c>
      <c r="V66" s="14" t="b">
        <v>0</v>
      </c>
      <c r="W66" s="14" t="b">
        <v>1</v>
      </c>
      <c r="X66" s="14" t="b">
        <v>1</v>
      </c>
      <c r="Y66" s="14" t="b">
        <v>0</v>
      </c>
      <c r="Z66" s="14" t="b">
        <v>0</v>
      </c>
      <c r="AA66" s="14" t="b">
        <v>1</v>
      </c>
      <c r="AB66" s="14" t="b">
        <v>0</v>
      </c>
      <c r="AC66" s="14" t="e">
        <v>#REF!</v>
      </c>
      <c r="AD66" s="14" t="e">
        <v>#REF!</v>
      </c>
      <c r="AE66" s="14" t="e">
        <v>#REF!</v>
      </c>
      <c r="AF66" s="14" t="e">
        <v>#REF!</v>
      </c>
    </row>
    <row r="67" spans="1:32" ht="12.75" customHeight="1" x14ac:dyDescent="0.25">
      <c r="A67" s="13">
        <v>13</v>
      </c>
      <c r="C67" s="3" t="s">
        <v>72</v>
      </c>
      <c r="D67" s="20">
        <v>1301</v>
      </c>
      <c r="E67" s="24">
        <v>0.188</v>
      </c>
      <c r="F67" s="25">
        <v>0.29699999999999999</v>
      </c>
      <c r="G67" s="25">
        <v>0.21400000000000002</v>
      </c>
      <c r="H67" s="25">
        <v>0.25900000000000001</v>
      </c>
      <c r="I67" s="25">
        <v>0.33600000000000002</v>
      </c>
      <c r="J67" s="25">
        <v>0.34499999999999997</v>
      </c>
      <c r="K67" s="25">
        <v>0.26400000000000001</v>
      </c>
      <c r="L67" s="25">
        <v>0.32</v>
      </c>
      <c r="M67" s="25">
        <v>0.32899999999999996</v>
      </c>
      <c r="N67" s="50">
        <v>0.41300000000000003</v>
      </c>
      <c r="Q67" s="19"/>
      <c r="S67" s="14" t="b">
        <v>0</v>
      </c>
      <c r="T67" s="14" t="b">
        <v>0</v>
      </c>
      <c r="U67" s="14" t="b">
        <v>0</v>
      </c>
      <c r="V67" s="14" t="b">
        <v>0</v>
      </c>
      <c r="W67" s="14" t="b">
        <v>1</v>
      </c>
      <c r="X67" s="14" t="b">
        <v>0</v>
      </c>
      <c r="Y67" s="14" t="b">
        <v>0</v>
      </c>
      <c r="Z67" s="14" t="b">
        <v>0</v>
      </c>
      <c r="AA67" s="14" t="b">
        <v>1</v>
      </c>
      <c r="AB67" s="14" t="b">
        <v>0</v>
      </c>
      <c r="AC67" s="14" t="e">
        <v>#REF!</v>
      </c>
      <c r="AD67" s="14" t="e">
        <v>#REF!</v>
      </c>
      <c r="AE67" s="14" t="e">
        <v>#REF!</v>
      </c>
      <c r="AF67" s="14" t="e">
        <v>#REF!</v>
      </c>
    </row>
    <row r="68" spans="1:32" ht="12.75" customHeight="1" x14ac:dyDescent="0.25">
      <c r="C68" s="10" t="s">
        <v>74</v>
      </c>
      <c r="D68" s="23"/>
      <c r="E68" s="24"/>
      <c r="F68" s="25"/>
      <c r="G68" s="25"/>
      <c r="H68" s="25"/>
      <c r="I68" s="25"/>
      <c r="J68" s="25"/>
      <c r="K68" s="25"/>
      <c r="L68" s="25"/>
      <c r="M68" s="25"/>
      <c r="N68" s="50"/>
      <c r="Q68" s="19"/>
    </row>
    <row r="69" spans="1:32" ht="12.75" customHeight="1" x14ac:dyDescent="0.25">
      <c r="A69" s="13">
        <v>14</v>
      </c>
      <c r="C69" s="3" t="s">
        <v>22</v>
      </c>
      <c r="D69" s="20">
        <v>563</v>
      </c>
      <c r="E69" s="24">
        <v>0.22100000000000003</v>
      </c>
      <c r="F69" s="25">
        <v>0.30199999999999999</v>
      </c>
      <c r="G69" s="25">
        <v>0.24099999999999999</v>
      </c>
      <c r="H69" s="25">
        <v>0.252</v>
      </c>
      <c r="I69" s="25">
        <v>0.26100000000000001</v>
      </c>
      <c r="J69" s="25">
        <v>0.314</v>
      </c>
      <c r="K69" s="25">
        <v>0.28700000000000003</v>
      </c>
      <c r="L69" s="25">
        <v>0.32800000000000001</v>
      </c>
      <c r="M69" s="25">
        <v>0.29400000000000004</v>
      </c>
      <c r="N69" s="50">
        <v>0.39999999999999997</v>
      </c>
      <c r="Q69" s="19"/>
      <c r="S69" s="14" t="b">
        <v>0</v>
      </c>
      <c r="T69" s="14" t="b">
        <v>0</v>
      </c>
      <c r="U69" s="14" t="b">
        <v>0</v>
      </c>
      <c r="V69" s="14" t="b">
        <v>0</v>
      </c>
      <c r="W69" s="14" t="b">
        <v>0</v>
      </c>
      <c r="X69" s="14" t="b">
        <v>0</v>
      </c>
      <c r="Y69" s="14" t="b">
        <v>0</v>
      </c>
      <c r="Z69" s="14" t="b">
        <v>0</v>
      </c>
      <c r="AA69" s="14" t="b">
        <v>0</v>
      </c>
      <c r="AB69" s="14" t="b">
        <v>0</v>
      </c>
      <c r="AC69" s="14" t="e">
        <v>#REF!</v>
      </c>
      <c r="AD69" s="14" t="e">
        <v>#REF!</v>
      </c>
      <c r="AE69" s="14" t="e">
        <v>#REF!</v>
      </c>
      <c r="AF69" s="14" t="e">
        <v>#REF!</v>
      </c>
    </row>
    <row r="70" spans="1:32" ht="12.75" customHeight="1" x14ac:dyDescent="0.25">
      <c r="A70" s="13">
        <v>14</v>
      </c>
      <c r="C70" s="3" t="s">
        <v>12</v>
      </c>
      <c r="D70" s="20">
        <v>1614</v>
      </c>
      <c r="E70" s="24">
        <v>0.17799999999999999</v>
      </c>
      <c r="F70" s="25">
        <v>0.30099999999999999</v>
      </c>
      <c r="G70" s="25">
        <v>0.21100000000000002</v>
      </c>
      <c r="H70" s="25">
        <v>0.253</v>
      </c>
      <c r="I70" s="25">
        <v>0.33099999999999996</v>
      </c>
      <c r="J70" s="25">
        <v>0.36</v>
      </c>
      <c r="K70" s="25">
        <v>0.27600000000000002</v>
      </c>
      <c r="L70" s="25">
        <v>0.31900000000000001</v>
      </c>
      <c r="M70" s="25">
        <v>0.33699999999999997</v>
      </c>
      <c r="N70" s="50">
        <v>0.39300000000000002</v>
      </c>
      <c r="Q70" s="19"/>
      <c r="S70" s="14" t="b">
        <v>0</v>
      </c>
      <c r="T70" s="14" t="b">
        <v>0</v>
      </c>
      <c r="U70" s="14" t="b">
        <v>0</v>
      </c>
      <c r="V70" s="14" t="b">
        <v>0</v>
      </c>
      <c r="W70" s="14" t="b">
        <v>1</v>
      </c>
      <c r="X70" s="14" t="b">
        <v>0</v>
      </c>
      <c r="Y70" s="14" t="b">
        <v>0</v>
      </c>
      <c r="Z70" s="14" t="b">
        <v>0</v>
      </c>
      <c r="AA70" s="14" t="b">
        <v>0</v>
      </c>
      <c r="AB70" s="14" t="b">
        <v>0</v>
      </c>
      <c r="AC70" s="14" t="e">
        <v>#REF!</v>
      </c>
      <c r="AD70" s="14" t="e">
        <v>#REF!</v>
      </c>
      <c r="AE70" s="14" t="e">
        <v>#REF!</v>
      </c>
      <c r="AF70" s="14" t="e">
        <v>#REF!</v>
      </c>
    </row>
    <row r="71" spans="1:32" ht="12.75" customHeight="1" x14ac:dyDescent="0.25">
      <c r="C71" s="10" t="s">
        <v>75</v>
      </c>
      <c r="D71" s="23"/>
      <c r="E71" s="24"/>
      <c r="F71" s="25"/>
      <c r="G71" s="25"/>
      <c r="H71" s="25"/>
      <c r="I71" s="25"/>
      <c r="J71" s="25"/>
      <c r="K71" s="25"/>
      <c r="L71" s="25"/>
      <c r="M71" s="25"/>
      <c r="N71" s="50"/>
      <c r="Q71" s="19"/>
    </row>
    <row r="72" spans="1:32" ht="12.75" customHeight="1" x14ac:dyDescent="0.25">
      <c r="A72" s="13">
        <v>15</v>
      </c>
      <c r="C72" s="3" t="s">
        <v>76</v>
      </c>
      <c r="D72" s="20">
        <v>231</v>
      </c>
      <c r="E72" s="24">
        <v>0.20799999999999999</v>
      </c>
      <c r="F72" s="25">
        <v>0.26100000000000001</v>
      </c>
      <c r="G72" s="25">
        <v>0.29500000000000004</v>
      </c>
      <c r="H72" s="25">
        <v>0.25600000000000001</v>
      </c>
      <c r="I72" s="25">
        <v>0.28100000000000003</v>
      </c>
      <c r="J72" s="25">
        <v>0.32899999999999996</v>
      </c>
      <c r="K72" s="25">
        <v>0.312</v>
      </c>
      <c r="L72" s="25">
        <v>0.255</v>
      </c>
      <c r="M72" s="25">
        <v>0.33799999999999997</v>
      </c>
      <c r="N72" s="50">
        <v>0.308</v>
      </c>
      <c r="Q72" s="19"/>
      <c r="S72" s="14" t="b">
        <v>0</v>
      </c>
      <c r="T72" s="14" t="b">
        <v>0</v>
      </c>
      <c r="U72" s="14" t="b">
        <v>1</v>
      </c>
      <c r="V72" s="14" t="b">
        <v>0</v>
      </c>
      <c r="W72" s="14" t="b">
        <v>0</v>
      </c>
      <c r="X72" s="14" t="b">
        <v>0</v>
      </c>
      <c r="Y72" s="14" t="b">
        <v>0</v>
      </c>
      <c r="Z72" s="14" t="b">
        <v>0</v>
      </c>
      <c r="AA72" s="14" t="b">
        <v>0</v>
      </c>
      <c r="AB72" s="14" t="b">
        <v>0</v>
      </c>
      <c r="AC72" s="14" t="e">
        <v>#REF!</v>
      </c>
      <c r="AD72" s="14" t="e">
        <v>#REF!</v>
      </c>
      <c r="AE72" s="14" t="e">
        <v>#REF!</v>
      </c>
      <c r="AF72" s="14" t="e">
        <v>#REF!</v>
      </c>
    </row>
    <row r="73" spans="1:32" ht="12.75" customHeight="1" x14ac:dyDescent="0.25">
      <c r="A73" s="13">
        <v>15</v>
      </c>
      <c r="C73" s="3" t="s">
        <v>77</v>
      </c>
      <c r="D73" s="20">
        <v>762</v>
      </c>
      <c r="E73" s="24">
        <v>0.20300000000000001</v>
      </c>
      <c r="F73" s="25">
        <v>0.313</v>
      </c>
      <c r="G73" s="25">
        <v>0.21600000000000003</v>
      </c>
      <c r="H73" s="25">
        <v>0.24299999999999999</v>
      </c>
      <c r="I73" s="25">
        <v>0.27200000000000002</v>
      </c>
      <c r="J73" s="25">
        <v>0.34500000000000003</v>
      </c>
      <c r="K73" s="25">
        <v>0.26400000000000001</v>
      </c>
      <c r="L73" s="25">
        <v>0.373</v>
      </c>
      <c r="M73" s="25">
        <v>0.315</v>
      </c>
      <c r="N73" s="50">
        <v>0.38900000000000001</v>
      </c>
      <c r="Q73" s="19"/>
      <c r="S73" s="14" t="b">
        <v>0</v>
      </c>
      <c r="T73" s="14" t="b">
        <v>0</v>
      </c>
      <c r="U73" s="14" t="b">
        <v>0</v>
      </c>
      <c r="V73" s="14" t="b">
        <v>0</v>
      </c>
      <c r="W73" s="14" t="b">
        <v>0</v>
      </c>
      <c r="X73" s="14" t="b">
        <v>0</v>
      </c>
      <c r="Y73" s="14" t="b">
        <v>0</v>
      </c>
      <c r="Z73" s="14" t="b">
        <v>1</v>
      </c>
      <c r="AA73" s="14" t="b">
        <v>0</v>
      </c>
      <c r="AB73" s="14" t="b">
        <v>1</v>
      </c>
      <c r="AC73" s="14" t="e">
        <v>#REF!</v>
      </c>
      <c r="AD73" s="14" t="e">
        <v>#REF!</v>
      </c>
      <c r="AE73" s="14" t="e">
        <v>#REF!</v>
      </c>
      <c r="AF73" s="14" t="e">
        <v>#REF!</v>
      </c>
    </row>
    <row r="74" spans="1:32" ht="12.75" customHeight="1" x14ac:dyDescent="0.25">
      <c r="A74" s="13">
        <v>15</v>
      </c>
      <c r="C74" s="3" t="s">
        <v>78</v>
      </c>
      <c r="D74" s="20">
        <v>1164</v>
      </c>
      <c r="E74" s="24">
        <v>0.17499999999999999</v>
      </c>
      <c r="F74" s="25">
        <v>0.29899999999999999</v>
      </c>
      <c r="G74" s="25">
        <v>0.20500000000000002</v>
      </c>
      <c r="H74" s="25">
        <v>0.25800000000000001</v>
      </c>
      <c r="I74" s="25">
        <v>0.34599999999999997</v>
      </c>
      <c r="J74" s="25">
        <v>0.35399999999999998</v>
      </c>
      <c r="K74" s="25">
        <v>0.28099999999999997</v>
      </c>
      <c r="L74" s="25">
        <v>0.30499999999999999</v>
      </c>
      <c r="M74" s="25">
        <v>0.32999999999999996</v>
      </c>
      <c r="N74" s="50">
        <v>0.41899999999999998</v>
      </c>
      <c r="Q74" s="19"/>
      <c r="S74" s="14" t="b">
        <v>0</v>
      </c>
      <c r="T74" s="14" t="b">
        <v>0</v>
      </c>
      <c r="U74" s="14" t="b">
        <v>0</v>
      </c>
      <c r="V74" s="14" t="b">
        <v>0</v>
      </c>
      <c r="W74" s="14" t="b">
        <v>1</v>
      </c>
      <c r="X74" s="14" t="b">
        <v>0</v>
      </c>
      <c r="Y74" s="14" t="b">
        <v>0</v>
      </c>
      <c r="Z74" s="14" t="b">
        <v>0</v>
      </c>
      <c r="AA74" s="14" t="b">
        <v>0</v>
      </c>
      <c r="AB74" s="14" t="b">
        <v>1</v>
      </c>
      <c r="AC74" s="14" t="e">
        <v>#REF!</v>
      </c>
      <c r="AD74" s="14" t="e">
        <v>#REF!</v>
      </c>
      <c r="AE74" s="14" t="e">
        <v>#REF!</v>
      </c>
      <c r="AF74" s="14" t="e">
        <v>#REF!</v>
      </c>
    </row>
    <row r="75" spans="1:32" ht="12.75" customHeight="1" x14ac:dyDescent="0.25">
      <c r="C75" s="10" t="s">
        <v>81</v>
      </c>
      <c r="D75" s="23"/>
      <c r="E75" s="24"/>
      <c r="F75" s="25"/>
      <c r="G75" s="25"/>
      <c r="H75" s="25"/>
      <c r="I75" s="25"/>
      <c r="J75" s="25"/>
      <c r="K75" s="25"/>
      <c r="L75" s="25"/>
      <c r="M75" s="25"/>
      <c r="N75" s="50"/>
      <c r="Q75" s="19"/>
    </row>
    <row r="76" spans="1:32" ht="12.75" customHeight="1" x14ac:dyDescent="0.25">
      <c r="A76" s="13">
        <v>16</v>
      </c>
      <c r="C76" s="3" t="s">
        <v>76</v>
      </c>
      <c r="D76" s="20">
        <v>94</v>
      </c>
      <c r="E76" s="24">
        <v>0.255</v>
      </c>
      <c r="F76" s="25">
        <v>0.32</v>
      </c>
      <c r="G76" s="25">
        <v>0.27600000000000002</v>
      </c>
      <c r="H76" s="25">
        <v>0.224</v>
      </c>
      <c r="I76" s="25">
        <v>0.309</v>
      </c>
      <c r="J76" s="25">
        <v>0.31900000000000001</v>
      </c>
      <c r="K76" s="25">
        <v>0.27600000000000002</v>
      </c>
      <c r="L76" s="25">
        <v>0.29799999999999999</v>
      </c>
      <c r="M76" s="25">
        <v>0.28700000000000003</v>
      </c>
      <c r="N76" s="50">
        <v>0.39400000000000002</v>
      </c>
      <c r="Q76" s="19"/>
      <c r="S76" s="14" t="b">
        <v>1</v>
      </c>
      <c r="T76" s="14" t="b">
        <v>0</v>
      </c>
      <c r="U76" s="14" t="b">
        <v>1</v>
      </c>
      <c r="V76" s="14" t="b">
        <v>0</v>
      </c>
      <c r="W76" s="14" t="b">
        <v>0</v>
      </c>
      <c r="X76" s="14" t="b">
        <v>0</v>
      </c>
      <c r="Y76" s="14" t="b">
        <v>0</v>
      </c>
      <c r="Z76" s="14" t="b">
        <v>0</v>
      </c>
      <c r="AA76" s="14" t="b">
        <v>0</v>
      </c>
      <c r="AB76" s="14" t="b">
        <v>0</v>
      </c>
      <c r="AC76" s="14" t="e">
        <v>#REF!</v>
      </c>
      <c r="AD76" s="14" t="e">
        <v>#REF!</v>
      </c>
      <c r="AE76" s="14" t="e">
        <v>#REF!</v>
      </c>
      <c r="AF76" s="14" t="e">
        <v>#REF!</v>
      </c>
    </row>
    <row r="77" spans="1:32" ht="12.75" customHeight="1" x14ac:dyDescent="0.25">
      <c r="A77" s="13">
        <v>16</v>
      </c>
      <c r="C77" s="3" t="s">
        <v>79</v>
      </c>
      <c r="D77" s="20">
        <v>195</v>
      </c>
      <c r="E77" s="24">
        <v>0.184</v>
      </c>
      <c r="F77" s="25">
        <v>0.28299999999999997</v>
      </c>
      <c r="G77" s="25">
        <v>0.19</v>
      </c>
      <c r="H77" s="25">
        <v>0.24099999999999999</v>
      </c>
      <c r="I77" s="25">
        <v>0.4</v>
      </c>
      <c r="J77" s="25">
        <v>0.31799999999999995</v>
      </c>
      <c r="K77" s="25">
        <v>0.312</v>
      </c>
      <c r="L77" s="25">
        <v>0.308</v>
      </c>
      <c r="M77" s="25">
        <v>0.34799999999999998</v>
      </c>
      <c r="N77" s="50">
        <v>0.39899999999999997</v>
      </c>
      <c r="Q77" s="19"/>
      <c r="S77" s="14" t="b">
        <v>0</v>
      </c>
      <c r="T77" s="14" t="b">
        <v>0</v>
      </c>
      <c r="U77" s="14" t="b">
        <v>0</v>
      </c>
      <c r="V77" s="14" t="b">
        <v>0</v>
      </c>
      <c r="W77" s="14" t="b">
        <v>1</v>
      </c>
      <c r="X77" s="14" t="b">
        <v>0</v>
      </c>
      <c r="Y77" s="14" t="b">
        <v>1</v>
      </c>
      <c r="Z77" s="14" t="b">
        <v>0</v>
      </c>
      <c r="AA77" s="14" t="b">
        <v>0</v>
      </c>
      <c r="AB77" s="14" t="b">
        <v>0</v>
      </c>
      <c r="AC77" s="14" t="e">
        <v>#REF!</v>
      </c>
      <c r="AD77" s="14" t="e">
        <v>#REF!</v>
      </c>
      <c r="AE77" s="14" t="e">
        <v>#REF!</v>
      </c>
      <c r="AF77" s="14" t="e">
        <v>#REF!</v>
      </c>
    </row>
    <row r="78" spans="1:32" ht="12.75" customHeight="1" x14ac:dyDescent="0.25">
      <c r="A78" s="13">
        <v>16</v>
      </c>
      <c r="C78" s="3" t="s">
        <v>78</v>
      </c>
      <c r="D78" s="20">
        <v>1635</v>
      </c>
      <c r="E78" s="24">
        <v>0.19</v>
      </c>
      <c r="F78" s="25">
        <v>0.29499999999999998</v>
      </c>
      <c r="G78" s="25">
        <v>0.219</v>
      </c>
      <c r="H78" s="25">
        <v>0.255</v>
      </c>
      <c r="I78" s="25">
        <v>0.30399999999999999</v>
      </c>
      <c r="J78" s="25">
        <v>0.35099999999999998</v>
      </c>
      <c r="K78" s="25">
        <v>0.28200000000000003</v>
      </c>
      <c r="L78" s="25">
        <v>0.32400000000000001</v>
      </c>
      <c r="M78" s="25">
        <v>0.33199999999999996</v>
      </c>
      <c r="N78" s="50">
        <v>0.39500000000000002</v>
      </c>
      <c r="Q78" s="19"/>
      <c r="S78" s="14" t="b">
        <v>0</v>
      </c>
      <c r="T78" s="14" t="b">
        <v>0</v>
      </c>
      <c r="U78" s="14" t="b">
        <v>0</v>
      </c>
      <c r="V78" s="14" t="b">
        <v>0</v>
      </c>
      <c r="W78" s="14" t="b">
        <v>0</v>
      </c>
      <c r="X78" s="14" t="b">
        <v>0</v>
      </c>
      <c r="Y78" s="14" t="b">
        <v>0</v>
      </c>
      <c r="Z78" s="14" t="b">
        <v>0</v>
      </c>
      <c r="AA78" s="14" t="b">
        <v>0</v>
      </c>
      <c r="AB78" s="14" t="b">
        <v>0</v>
      </c>
      <c r="AC78" s="14" t="e">
        <v>#REF!</v>
      </c>
      <c r="AD78" s="14" t="e">
        <v>#REF!</v>
      </c>
      <c r="AE78" s="14" t="e">
        <v>#REF!</v>
      </c>
      <c r="AF78" s="14" t="e">
        <v>#REF!</v>
      </c>
    </row>
    <row r="79" spans="1:32" ht="12.75" customHeight="1" x14ac:dyDescent="0.25">
      <c r="A79" s="13">
        <v>16</v>
      </c>
      <c r="C79" s="3" t="s">
        <v>80</v>
      </c>
      <c r="D79" s="20">
        <v>253</v>
      </c>
      <c r="E79" s="24">
        <v>0.157</v>
      </c>
      <c r="F79" s="25">
        <v>0.34399999999999997</v>
      </c>
      <c r="G79" s="25">
        <v>0.22099999999999997</v>
      </c>
      <c r="H79" s="25">
        <v>0.25600000000000001</v>
      </c>
      <c r="I79" s="25">
        <v>0.309</v>
      </c>
      <c r="J79" s="25">
        <v>0.37100000000000005</v>
      </c>
      <c r="K79" s="25">
        <v>0.23299999999999998</v>
      </c>
      <c r="L79" s="25">
        <v>0.32100000000000001</v>
      </c>
      <c r="M79" s="25">
        <v>0.28899999999999998</v>
      </c>
      <c r="N79" s="50">
        <v>0.38400000000000001</v>
      </c>
      <c r="Q79" s="19"/>
      <c r="S79" s="14" t="b">
        <v>0</v>
      </c>
      <c r="T79" s="14" t="b">
        <v>0</v>
      </c>
      <c r="U79" s="14" t="b">
        <v>0</v>
      </c>
      <c r="V79" s="14" t="b">
        <v>0</v>
      </c>
      <c r="W79" s="14" t="b">
        <v>0</v>
      </c>
      <c r="X79" s="14" t="b">
        <v>0</v>
      </c>
      <c r="Y79" s="14" t="b">
        <v>0</v>
      </c>
      <c r="Z79" s="14" t="b">
        <v>0</v>
      </c>
      <c r="AA79" s="14" t="b">
        <v>0</v>
      </c>
      <c r="AB79" s="14" t="b">
        <v>0</v>
      </c>
      <c r="AC79" s="14" t="e">
        <v>#REF!</v>
      </c>
      <c r="AD79" s="14" t="e">
        <v>#REF!</v>
      </c>
      <c r="AE79" s="14" t="e">
        <v>#REF!</v>
      </c>
      <c r="AF79" s="14" t="e">
        <v>#REF!</v>
      </c>
    </row>
    <row r="80" spans="1:32" ht="12.75" customHeight="1" x14ac:dyDescent="0.25">
      <c r="C80" s="10" t="s">
        <v>82</v>
      </c>
      <c r="D80" s="23"/>
      <c r="E80" s="24"/>
      <c r="F80" s="25"/>
      <c r="G80" s="25"/>
      <c r="H80" s="25"/>
      <c r="I80" s="25"/>
      <c r="J80" s="25"/>
      <c r="K80" s="25"/>
      <c r="L80" s="25"/>
      <c r="M80" s="25"/>
      <c r="N80" s="50"/>
      <c r="Q80" s="19"/>
    </row>
    <row r="81" spans="1:32" ht="12.75" customHeight="1" x14ac:dyDescent="0.25">
      <c r="A81" s="13">
        <v>17</v>
      </c>
      <c r="C81" s="3" t="s">
        <v>70</v>
      </c>
      <c r="D81" s="20">
        <v>106</v>
      </c>
      <c r="E81" s="24">
        <v>0.189</v>
      </c>
      <c r="F81" s="25">
        <v>0.32</v>
      </c>
      <c r="G81" s="25">
        <v>0.33999999999999997</v>
      </c>
      <c r="H81" s="25">
        <v>0.245</v>
      </c>
      <c r="I81" s="25">
        <v>0.30199999999999999</v>
      </c>
      <c r="J81" s="25">
        <v>0.34900000000000003</v>
      </c>
      <c r="K81" s="25">
        <v>0.27300000000000002</v>
      </c>
      <c r="L81" s="25">
        <v>0.26400000000000001</v>
      </c>
      <c r="M81" s="25">
        <v>0.26400000000000001</v>
      </c>
      <c r="N81" s="50">
        <v>0.33999999999999997</v>
      </c>
      <c r="Q81" s="19"/>
      <c r="S81" s="14" t="b">
        <v>0</v>
      </c>
      <c r="T81" s="14" t="b">
        <v>0</v>
      </c>
      <c r="U81" s="14" t="b">
        <v>1</v>
      </c>
      <c r="V81" s="14" t="b">
        <v>0</v>
      </c>
      <c r="W81" s="14" t="b">
        <v>1</v>
      </c>
      <c r="X81" s="14" t="b">
        <v>0</v>
      </c>
      <c r="Y81" s="14" t="b">
        <v>0</v>
      </c>
      <c r="Z81" s="14" t="b">
        <v>0</v>
      </c>
      <c r="AA81" s="14" t="b">
        <v>0</v>
      </c>
      <c r="AB81" s="14" t="b">
        <v>0</v>
      </c>
      <c r="AC81" s="14" t="e">
        <v>#REF!</v>
      </c>
      <c r="AD81" s="14" t="e">
        <v>#REF!</v>
      </c>
      <c r="AE81" s="14" t="e">
        <v>#REF!</v>
      </c>
      <c r="AF81" s="14" t="e">
        <v>#REF!</v>
      </c>
    </row>
    <row r="82" spans="1:32" ht="12.75" customHeight="1" x14ac:dyDescent="0.25">
      <c r="A82" s="13">
        <v>17</v>
      </c>
      <c r="C82" s="3" t="s">
        <v>71</v>
      </c>
      <c r="D82" s="20">
        <v>696</v>
      </c>
      <c r="E82" s="24">
        <v>0.19800000000000001</v>
      </c>
      <c r="F82" s="25">
        <v>0.29199999999999998</v>
      </c>
      <c r="G82" s="25">
        <v>0.21400000000000002</v>
      </c>
      <c r="H82" s="25">
        <v>0.27700000000000002</v>
      </c>
      <c r="I82" s="25">
        <v>0.30100000000000005</v>
      </c>
      <c r="J82" s="25">
        <v>0.35199999999999998</v>
      </c>
      <c r="K82" s="25">
        <v>0.27200000000000002</v>
      </c>
      <c r="L82" s="25">
        <v>0.312</v>
      </c>
      <c r="M82" s="25">
        <v>0.31000000000000005</v>
      </c>
      <c r="N82" s="50">
        <v>0.40100000000000002</v>
      </c>
      <c r="Q82" s="19"/>
      <c r="S82" s="14" t="b">
        <v>0</v>
      </c>
      <c r="T82" s="14" t="b">
        <v>0</v>
      </c>
      <c r="U82" s="14" t="b">
        <v>0</v>
      </c>
      <c r="V82" s="14" t="b">
        <v>0</v>
      </c>
      <c r="W82" s="14" t="b">
        <v>1</v>
      </c>
      <c r="X82" s="14" t="b">
        <v>0</v>
      </c>
      <c r="Y82" s="14" t="b">
        <v>0</v>
      </c>
      <c r="Z82" s="14" t="b">
        <v>0</v>
      </c>
      <c r="AA82" s="14" t="b">
        <v>0</v>
      </c>
      <c r="AB82" s="14" t="b">
        <v>0</v>
      </c>
      <c r="AC82" s="14" t="e">
        <v>#REF!</v>
      </c>
      <c r="AD82" s="14" t="e">
        <v>#REF!</v>
      </c>
      <c r="AE82" s="14" t="e">
        <v>#REF!</v>
      </c>
      <c r="AF82" s="14" t="e">
        <v>#REF!</v>
      </c>
    </row>
    <row r="83" spans="1:32" ht="12.75" customHeight="1" x14ac:dyDescent="0.25">
      <c r="A83" s="13">
        <v>17</v>
      </c>
      <c r="C83" s="3" t="s">
        <v>72</v>
      </c>
      <c r="D83" s="20">
        <v>1375</v>
      </c>
      <c r="E83" s="24">
        <v>0.184</v>
      </c>
      <c r="F83" s="25">
        <v>0.30399999999999999</v>
      </c>
      <c r="G83" s="25">
        <v>0.21200000000000002</v>
      </c>
      <c r="H83" s="25">
        <v>0.24099999999999999</v>
      </c>
      <c r="I83" s="25">
        <v>0.32099999999999995</v>
      </c>
      <c r="J83" s="25">
        <v>0.34699999999999998</v>
      </c>
      <c r="K83" s="25">
        <v>0.28400000000000003</v>
      </c>
      <c r="L83" s="25">
        <v>0.33</v>
      </c>
      <c r="M83" s="25">
        <v>0.33899999999999997</v>
      </c>
      <c r="N83" s="50">
        <v>0.39600000000000002</v>
      </c>
      <c r="Q83" s="19"/>
      <c r="S83" s="14" t="b">
        <v>0</v>
      </c>
      <c r="T83" s="14" t="b">
        <v>0</v>
      </c>
      <c r="U83" s="14" t="b">
        <v>0</v>
      </c>
      <c r="V83" s="14" t="b">
        <v>0</v>
      </c>
      <c r="W83" s="14" t="b">
        <v>1</v>
      </c>
      <c r="X83" s="14" t="b">
        <v>0</v>
      </c>
      <c r="Y83" s="14" t="b">
        <v>1</v>
      </c>
      <c r="Z83" s="14" t="b">
        <v>0</v>
      </c>
      <c r="AA83" s="14" t="b">
        <v>1</v>
      </c>
      <c r="AB83" s="14" t="b">
        <v>0</v>
      </c>
      <c r="AC83" s="14" t="e">
        <v>#REF!</v>
      </c>
      <c r="AD83" s="14" t="e">
        <v>#REF!</v>
      </c>
      <c r="AE83" s="14" t="e">
        <v>#REF!</v>
      </c>
      <c r="AF83" s="14" t="e">
        <v>#REF!</v>
      </c>
    </row>
    <row r="84" spans="1:32" ht="12.75" customHeight="1" x14ac:dyDescent="0.25">
      <c r="C84" s="10" t="s">
        <v>86</v>
      </c>
      <c r="D84" s="23"/>
      <c r="E84" s="24"/>
      <c r="F84" s="25"/>
      <c r="G84" s="25"/>
      <c r="H84" s="25"/>
      <c r="I84" s="25"/>
      <c r="J84" s="25"/>
      <c r="K84" s="25"/>
      <c r="L84" s="25"/>
      <c r="M84" s="25"/>
      <c r="N84" s="50"/>
      <c r="Q84" s="19"/>
    </row>
    <row r="85" spans="1:32" ht="12.75" customHeight="1" x14ac:dyDescent="0.25">
      <c r="A85" s="13">
        <v>17</v>
      </c>
      <c r="C85" s="3" t="s">
        <v>70</v>
      </c>
      <c r="D85" s="20">
        <v>683</v>
      </c>
      <c r="E85" s="24">
        <v>0.19700000000000001</v>
      </c>
      <c r="F85" s="25">
        <v>0.28400000000000003</v>
      </c>
      <c r="G85" s="25">
        <v>0.21100000000000002</v>
      </c>
      <c r="H85" s="25">
        <v>0.24299999999999999</v>
      </c>
      <c r="I85" s="25">
        <v>0.32499999999999996</v>
      </c>
      <c r="J85" s="25">
        <v>0.36599999999999999</v>
      </c>
      <c r="K85" s="25">
        <v>0.29600000000000004</v>
      </c>
      <c r="L85" s="25">
        <v>0.32400000000000001</v>
      </c>
      <c r="M85" s="25">
        <v>0.33400000000000002</v>
      </c>
      <c r="N85" s="50">
        <v>0.36</v>
      </c>
      <c r="Q85" s="19"/>
      <c r="S85" s="14" t="b">
        <v>0</v>
      </c>
      <c r="T85" s="14" t="b">
        <v>0</v>
      </c>
      <c r="U85" s="14" t="b">
        <v>0</v>
      </c>
      <c r="V85" s="14" t="b">
        <v>0</v>
      </c>
      <c r="W85" s="14" t="b">
        <v>1</v>
      </c>
      <c r="X85" s="14" t="b">
        <v>1</v>
      </c>
      <c r="Y85" s="14" t="b">
        <v>1</v>
      </c>
      <c r="Z85" s="14" t="b">
        <v>0</v>
      </c>
      <c r="AA85" s="14" t="b">
        <v>1</v>
      </c>
      <c r="AB85" s="14" t="b">
        <v>0</v>
      </c>
      <c r="AC85" s="14" t="e">
        <v>#REF!</v>
      </c>
      <c r="AD85" s="14" t="e">
        <v>#REF!</v>
      </c>
      <c r="AE85" s="14" t="e">
        <v>#REF!</v>
      </c>
      <c r="AF85" s="14" t="e">
        <v>#REF!</v>
      </c>
    </row>
    <row r="86" spans="1:32" ht="12.75" customHeight="1" x14ac:dyDescent="0.25">
      <c r="A86" s="13">
        <v>17</v>
      </c>
      <c r="C86" s="3" t="s">
        <v>71</v>
      </c>
      <c r="D86" s="20">
        <v>831</v>
      </c>
      <c r="E86" s="24">
        <v>0.18</v>
      </c>
      <c r="F86" s="25">
        <v>0.30599999999999999</v>
      </c>
      <c r="G86" s="25">
        <v>0.19900000000000001</v>
      </c>
      <c r="H86" s="25">
        <v>0.24299999999999999</v>
      </c>
      <c r="I86" s="25">
        <v>0.32999999999999996</v>
      </c>
      <c r="J86" s="25">
        <v>0.35799999999999998</v>
      </c>
      <c r="K86" s="25">
        <v>0.27900000000000003</v>
      </c>
      <c r="L86" s="25">
        <v>0.32500000000000001</v>
      </c>
      <c r="M86" s="25">
        <v>0.32199999999999995</v>
      </c>
      <c r="N86" s="50">
        <v>0.41000000000000003</v>
      </c>
      <c r="Q86" s="19"/>
      <c r="S86" s="14" t="b">
        <v>0</v>
      </c>
      <c r="T86" s="14" t="b">
        <v>0</v>
      </c>
      <c r="U86" s="14" t="b">
        <v>0</v>
      </c>
      <c r="V86" s="14" t="b">
        <v>0</v>
      </c>
      <c r="W86" s="14" t="b">
        <v>1</v>
      </c>
      <c r="X86" s="14" t="b">
        <v>0</v>
      </c>
      <c r="Y86" s="14" t="b">
        <v>1</v>
      </c>
      <c r="Z86" s="14" t="b">
        <v>0</v>
      </c>
      <c r="AA86" s="14" t="b">
        <v>0</v>
      </c>
      <c r="AB86" s="14" t="b">
        <v>1</v>
      </c>
      <c r="AC86" s="14" t="e">
        <v>#REF!</v>
      </c>
      <c r="AD86" s="14" t="e">
        <v>#REF!</v>
      </c>
      <c r="AE86" s="14" t="e">
        <v>#REF!</v>
      </c>
      <c r="AF86" s="14" t="e">
        <v>#REF!</v>
      </c>
    </row>
    <row r="87" spans="1:32" ht="12.75" customHeight="1" x14ac:dyDescent="0.25">
      <c r="A87" s="13">
        <v>17</v>
      </c>
      <c r="C87" s="3" t="s">
        <v>72</v>
      </c>
      <c r="D87" s="20">
        <v>600</v>
      </c>
      <c r="E87" s="24">
        <v>0.18</v>
      </c>
      <c r="F87" s="25">
        <v>0.308</v>
      </c>
      <c r="G87" s="25">
        <v>0.251</v>
      </c>
      <c r="H87" s="25">
        <v>0.27700000000000002</v>
      </c>
      <c r="I87" s="25">
        <v>0.28700000000000003</v>
      </c>
      <c r="J87" s="25">
        <v>0.311</v>
      </c>
      <c r="K87" s="25">
        <v>0.26799999999999996</v>
      </c>
      <c r="L87" s="25">
        <v>0.317</v>
      </c>
      <c r="M87" s="25">
        <v>0.31599999999999995</v>
      </c>
      <c r="N87" s="50">
        <v>0.41500000000000004</v>
      </c>
      <c r="Q87" s="19"/>
      <c r="S87" s="14" t="b">
        <v>0</v>
      </c>
      <c r="T87" s="14" t="b">
        <v>0</v>
      </c>
      <c r="U87" s="14" t="b">
        <v>0</v>
      </c>
      <c r="V87" s="14" t="b">
        <v>0</v>
      </c>
      <c r="W87" s="14" t="b">
        <v>1</v>
      </c>
      <c r="X87" s="14" t="b">
        <v>0</v>
      </c>
      <c r="Y87" s="14" t="b">
        <v>0</v>
      </c>
      <c r="Z87" s="14" t="b">
        <v>0</v>
      </c>
      <c r="AA87" s="14" t="b">
        <v>0</v>
      </c>
      <c r="AB87" s="14" t="b">
        <v>1</v>
      </c>
      <c r="AC87" s="14" t="e">
        <v>#REF!</v>
      </c>
      <c r="AD87" s="14" t="e">
        <v>#REF!</v>
      </c>
      <c r="AE87" s="14" t="e">
        <v>#REF!</v>
      </c>
      <c r="AF87" s="14" t="e">
        <v>#REF!</v>
      </c>
    </row>
    <row r="88" spans="1:32" ht="12.75" customHeight="1" x14ac:dyDescent="0.25">
      <c r="A88" s="13">
        <v>17</v>
      </c>
      <c r="C88" s="3" t="s">
        <v>83</v>
      </c>
      <c r="D88" s="20">
        <v>63</v>
      </c>
      <c r="E88" s="24">
        <v>0.28500000000000003</v>
      </c>
      <c r="F88" s="25">
        <v>0.33399999999999996</v>
      </c>
      <c r="G88" s="25">
        <v>0.28600000000000003</v>
      </c>
      <c r="H88" s="25">
        <v>0.254</v>
      </c>
      <c r="I88" s="25">
        <v>0.20600000000000002</v>
      </c>
      <c r="J88" s="25">
        <v>0.38100000000000001</v>
      </c>
      <c r="K88" s="25">
        <v>0.20599999999999999</v>
      </c>
      <c r="L88" s="25">
        <v>0.27</v>
      </c>
      <c r="M88" s="25">
        <v>0.38099999999999995</v>
      </c>
      <c r="N88" s="50">
        <v>0.36399999999999999</v>
      </c>
      <c r="Q88" s="19"/>
      <c r="S88" s="14" t="b">
        <v>1</v>
      </c>
      <c r="T88" s="14" t="b">
        <v>0</v>
      </c>
      <c r="U88" s="14" t="b">
        <v>1</v>
      </c>
      <c r="V88" s="14" t="b">
        <v>0</v>
      </c>
      <c r="W88" s="14" t="b">
        <v>0</v>
      </c>
      <c r="X88" s="14" t="b">
        <v>1</v>
      </c>
      <c r="Y88" s="14" t="b">
        <v>0</v>
      </c>
      <c r="Z88" s="14" t="b">
        <v>0</v>
      </c>
      <c r="AA88" s="14" t="b">
        <v>1</v>
      </c>
      <c r="AB88" s="14" t="b">
        <v>0</v>
      </c>
      <c r="AC88" s="14" t="e">
        <v>#REF!</v>
      </c>
      <c r="AD88" s="14" t="e">
        <v>#REF!</v>
      </c>
      <c r="AE88" s="14" t="e">
        <v>#REF!</v>
      </c>
      <c r="AF88" s="14" t="e">
        <v>#REF!</v>
      </c>
    </row>
    <row r="89" spans="1:32" ht="12.75" customHeight="1" x14ac:dyDescent="0.25">
      <c r="C89" s="10" t="s">
        <v>85</v>
      </c>
      <c r="D89" s="23"/>
      <c r="E89" s="24"/>
      <c r="F89" s="25"/>
      <c r="G89" s="25"/>
      <c r="H89" s="25"/>
      <c r="I89" s="25"/>
      <c r="J89" s="25"/>
      <c r="K89" s="25"/>
      <c r="L89" s="25"/>
      <c r="M89" s="25"/>
      <c r="N89" s="50"/>
      <c r="Q89" s="19"/>
    </row>
    <row r="90" spans="1:32" ht="12.75" customHeight="1" x14ac:dyDescent="0.25">
      <c r="A90" s="13">
        <v>17</v>
      </c>
      <c r="C90" s="3" t="s">
        <v>70</v>
      </c>
      <c r="D90" s="20">
        <v>120</v>
      </c>
      <c r="E90" s="24">
        <v>0.25</v>
      </c>
      <c r="F90" s="25">
        <v>0.33300000000000002</v>
      </c>
      <c r="G90" s="25">
        <v>0.27400000000000002</v>
      </c>
      <c r="H90" s="25">
        <v>0.3</v>
      </c>
      <c r="I90" s="25">
        <v>0.25800000000000001</v>
      </c>
      <c r="J90" s="25">
        <v>0.29200000000000004</v>
      </c>
      <c r="K90" s="25">
        <v>0.26600000000000001</v>
      </c>
      <c r="L90" s="25">
        <v>0.26700000000000002</v>
      </c>
      <c r="M90" s="25">
        <v>0.309</v>
      </c>
      <c r="N90" s="50">
        <v>0.36699999999999999</v>
      </c>
      <c r="Q90" s="19"/>
      <c r="S90" s="14" t="b">
        <v>1</v>
      </c>
      <c r="T90" s="14" t="b">
        <v>0</v>
      </c>
      <c r="U90" s="14" t="b">
        <v>1</v>
      </c>
      <c r="V90" s="14" t="b">
        <v>0</v>
      </c>
      <c r="W90" s="14" t="b">
        <v>0</v>
      </c>
      <c r="X90" s="14" t="b">
        <v>0</v>
      </c>
      <c r="Y90" s="14" t="b">
        <v>0</v>
      </c>
      <c r="Z90" s="14" t="b">
        <v>0</v>
      </c>
      <c r="AA90" s="14" t="b">
        <v>0</v>
      </c>
      <c r="AB90" s="14" t="b">
        <v>0</v>
      </c>
      <c r="AC90" s="14" t="e">
        <v>#REF!</v>
      </c>
      <c r="AD90" s="14" t="e">
        <v>#REF!</v>
      </c>
      <c r="AE90" s="14" t="e">
        <v>#REF!</v>
      </c>
      <c r="AF90" s="14" t="e">
        <v>#REF!</v>
      </c>
    </row>
    <row r="91" spans="1:32" ht="12.75" customHeight="1" x14ac:dyDescent="0.25">
      <c r="A91" s="13">
        <v>17</v>
      </c>
      <c r="C91" s="3" t="s">
        <v>71</v>
      </c>
      <c r="D91" s="20">
        <v>802</v>
      </c>
      <c r="E91" s="24">
        <v>0.187</v>
      </c>
      <c r="F91" s="25">
        <v>0.32800000000000001</v>
      </c>
      <c r="G91" s="25">
        <v>0.23099999999999998</v>
      </c>
      <c r="H91" s="25">
        <v>0.26200000000000001</v>
      </c>
      <c r="I91" s="25">
        <v>0.29700000000000004</v>
      </c>
      <c r="J91" s="25">
        <v>0.33700000000000002</v>
      </c>
      <c r="K91" s="25">
        <v>0.27300000000000002</v>
      </c>
      <c r="L91" s="25">
        <v>0.32800000000000001</v>
      </c>
      <c r="M91" s="25">
        <v>0.31</v>
      </c>
      <c r="N91" s="50">
        <v>0.38300000000000001</v>
      </c>
      <c r="Q91" s="19"/>
      <c r="S91" s="14" t="b">
        <v>0</v>
      </c>
      <c r="T91" s="14" t="b">
        <v>0</v>
      </c>
      <c r="U91" s="14" t="b">
        <v>0</v>
      </c>
      <c r="V91" s="14" t="b">
        <v>0</v>
      </c>
      <c r="W91" s="14" t="b">
        <v>1</v>
      </c>
      <c r="X91" s="14" t="b">
        <v>0</v>
      </c>
      <c r="Y91" s="14" t="b">
        <v>0</v>
      </c>
      <c r="Z91" s="14" t="b">
        <v>0</v>
      </c>
      <c r="AA91" s="14" t="b">
        <v>0</v>
      </c>
      <c r="AB91" s="14" t="b">
        <v>0</v>
      </c>
      <c r="AC91" s="14" t="e">
        <v>#REF!</v>
      </c>
      <c r="AD91" s="14" t="e">
        <v>#REF!</v>
      </c>
      <c r="AE91" s="14" t="e">
        <v>#REF!</v>
      </c>
      <c r="AF91" s="14" t="e">
        <v>#REF!</v>
      </c>
    </row>
    <row r="92" spans="1:32" ht="12.75" customHeight="1" x14ac:dyDescent="0.25">
      <c r="A92" s="13">
        <v>17</v>
      </c>
      <c r="C92" s="3" t="s">
        <v>72</v>
      </c>
      <c r="D92" s="20">
        <v>1255</v>
      </c>
      <c r="E92" s="24">
        <v>0.184</v>
      </c>
      <c r="F92" s="25">
        <v>0.27900000000000003</v>
      </c>
      <c r="G92" s="25">
        <v>0.20600000000000002</v>
      </c>
      <c r="H92" s="25">
        <v>0.24299999999999999</v>
      </c>
      <c r="I92" s="25">
        <v>0.32799999999999996</v>
      </c>
      <c r="J92" s="25">
        <v>0.36199999999999999</v>
      </c>
      <c r="K92" s="25">
        <v>0.28500000000000003</v>
      </c>
      <c r="L92" s="25">
        <v>0.32100000000000001</v>
      </c>
      <c r="M92" s="25">
        <v>0.33799999999999997</v>
      </c>
      <c r="N92" s="50">
        <v>0.40500000000000003</v>
      </c>
      <c r="Q92" s="19"/>
      <c r="S92" s="14" t="b">
        <v>0</v>
      </c>
      <c r="T92" s="14" t="b">
        <v>0</v>
      </c>
      <c r="U92" s="14" t="b">
        <v>0</v>
      </c>
      <c r="V92" s="14" t="b">
        <v>0</v>
      </c>
      <c r="W92" s="14" t="b">
        <v>1</v>
      </c>
      <c r="X92" s="14" t="b">
        <v>1</v>
      </c>
      <c r="Y92" s="14" t="b">
        <v>1</v>
      </c>
      <c r="Z92" s="14" t="b">
        <v>0</v>
      </c>
      <c r="AA92" s="14" t="b">
        <v>1</v>
      </c>
      <c r="AB92" s="14" t="b">
        <v>0</v>
      </c>
      <c r="AC92" s="14" t="e">
        <v>#REF!</v>
      </c>
      <c r="AD92" s="14" t="e">
        <v>#REF!</v>
      </c>
      <c r="AE92" s="14" t="e">
        <v>#REF!</v>
      </c>
      <c r="AF92" s="14" t="e">
        <v>#REF!</v>
      </c>
    </row>
    <row r="93" spans="1:32" ht="12.75" customHeight="1" x14ac:dyDescent="0.25">
      <c r="C93" s="10" t="s">
        <v>84</v>
      </c>
      <c r="D93" s="23"/>
      <c r="E93" s="24"/>
      <c r="F93" s="25"/>
      <c r="G93" s="25"/>
      <c r="H93" s="25"/>
      <c r="I93" s="25"/>
      <c r="J93" s="25"/>
      <c r="K93" s="25"/>
      <c r="L93" s="25"/>
      <c r="M93" s="25"/>
      <c r="N93" s="50"/>
      <c r="Q93" s="19"/>
    </row>
    <row r="94" spans="1:32" ht="12.75" customHeight="1" x14ac:dyDescent="0.25">
      <c r="A94" s="13">
        <v>17</v>
      </c>
      <c r="C94" s="3" t="s">
        <v>22</v>
      </c>
      <c r="D94" s="20">
        <v>1482</v>
      </c>
      <c r="E94" s="24">
        <v>0.20800000000000002</v>
      </c>
      <c r="F94" s="25">
        <v>0.309</v>
      </c>
      <c r="G94" s="25">
        <v>0.22999999999999998</v>
      </c>
      <c r="H94" s="25">
        <v>0.26</v>
      </c>
      <c r="I94" s="25">
        <v>0.29800000000000004</v>
      </c>
      <c r="J94" s="25">
        <v>0.34800000000000003</v>
      </c>
      <c r="K94" s="25">
        <v>0.27100000000000002</v>
      </c>
      <c r="L94" s="25">
        <v>0.30499999999999999</v>
      </c>
      <c r="M94" s="25">
        <v>0.32099999999999995</v>
      </c>
      <c r="N94" s="50">
        <v>0.38300000000000001</v>
      </c>
      <c r="Q94" s="19"/>
      <c r="S94" s="14" t="b">
        <v>0</v>
      </c>
      <c r="T94" s="14" t="b">
        <v>0</v>
      </c>
      <c r="U94" s="14" t="b">
        <v>0</v>
      </c>
      <c r="V94" s="14" t="b">
        <v>0</v>
      </c>
      <c r="W94" s="14" t="b">
        <v>1</v>
      </c>
      <c r="X94" s="14" t="b">
        <v>0</v>
      </c>
      <c r="Y94" s="14" t="b">
        <v>0</v>
      </c>
      <c r="Z94" s="14" t="b">
        <v>0</v>
      </c>
      <c r="AA94" s="14" t="b">
        <v>0</v>
      </c>
      <c r="AB94" s="14" t="b">
        <v>0</v>
      </c>
      <c r="AC94" s="14" t="e">
        <v>#REF!</v>
      </c>
      <c r="AD94" s="14" t="e">
        <v>#REF!</v>
      </c>
      <c r="AE94" s="14" t="e">
        <v>#REF!</v>
      </c>
      <c r="AF94" s="14" t="e">
        <v>#REF!</v>
      </c>
    </row>
    <row r="95" spans="1:32" ht="12.75" customHeight="1" x14ac:dyDescent="0.25">
      <c r="A95" s="13">
        <v>17</v>
      </c>
      <c r="C95" s="3" t="s">
        <v>12</v>
      </c>
      <c r="D95" s="20">
        <v>695</v>
      </c>
      <c r="E95" s="24">
        <v>0.14799999999999999</v>
      </c>
      <c r="F95" s="25">
        <v>0.28199999999999997</v>
      </c>
      <c r="G95" s="25">
        <v>0.19500000000000001</v>
      </c>
      <c r="H95" s="25">
        <v>0.23599999999999999</v>
      </c>
      <c r="I95" s="25">
        <v>0.34400000000000003</v>
      </c>
      <c r="J95" s="25">
        <v>0.34899999999999998</v>
      </c>
      <c r="K95" s="25">
        <v>0.29600000000000004</v>
      </c>
      <c r="L95" s="25">
        <v>0.35599999999999998</v>
      </c>
      <c r="M95" s="25">
        <v>0.33699999999999997</v>
      </c>
      <c r="N95" s="50">
        <v>0.41900000000000004</v>
      </c>
      <c r="Q95" s="19"/>
      <c r="S95" s="14" t="b">
        <v>0</v>
      </c>
      <c r="T95" s="14" t="b">
        <v>0</v>
      </c>
      <c r="U95" s="14" t="b">
        <v>0</v>
      </c>
      <c r="V95" s="14" t="b">
        <v>0</v>
      </c>
      <c r="W95" s="14" t="b">
        <v>1</v>
      </c>
      <c r="X95" s="14" t="b">
        <v>0</v>
      </c>
      <c r="Y95" s="14" t="b">
        <v>1</v>
      </c>
      <c r="Z95" s="14" t="b">
        <v>1</v>
      </c>
      <c r="AA95" s="14" t="b">
        <v>1</v>
      </c>
      <c r="AB95" s="14" t="b">
        <v>1</v>
      </c>
      <c r="AC95" s="14" t="e">
        <v>#REF!</v>
      </c>
      <c r="AD95" s="14" t="e">
        <v>#REF!</v>
      </c>
      <c r="AE95" s="14" t="e">
        <v>#REF!</v>
      </c>
      <c r="AF95" s="14" t="e">
        <v>#REF!</v>
      </c>
    </row>
    <row r="96" spans="1:32" ht="12.75" customHeight="1" x14ac:dyDescent="0.25">
      <c r="C96" s="52" t="s">
        <v>89</v>
      </c>
      <c r="D96" s="23"/>
      <c r="E96" s="24"/>
      <c r="F96" s="25"/>
      <c r="G96" s="25"/>
      <c r="H96" s="25"/>
      <c r="I96" s="25"/>
      <c r="J96" s="25"/>
      <c r="K96" s="25"/>
      <c r="L96" s="25"/>
      <c r="M96" s="25"/>
      <c r="N96" s="50"/>
      <c r="Q96" s="19"/>
    </row>
    <row r="97" spans="1:43" ht="12.75" customHeight="1" x14ac:dyDescent="0.25">
      <c r="A97" s="13">
        <v>17</v>
      </c>
      <c r="C97" s="3" t="s">
        <v>22</v>
      </c>
      <c r="D97" s="20">
        <v>1177</v>
      </c>
      <c r="E97" s="24">
        <v>0.20100000000000001</v>
      </c>
      <c r="F97" s="25">
        <v>0.32200000000000001</v>
      </c>
      <c r="G97" s="25">
        <v>0.21899999999999997</v>
      </c>
      <c r="H97" s="25">
        <v>0.26700000000000002</v>
      </c>
      <c r="I97" s="25">
        <v>0.29800000000000004</v>
      </c>
      <c r="J97" s="25">
        <v>0.34</v>
      </c>
      <c r="K97" s="25">
        <v>0.27500000000000002</v>
      </c>
      <c r="L97" s="25">
        <v>0.309</v>
      </c>
      <c r="M97" s="25">
        <v>0.32199999999999995</v>
      </c>
      <c r="N97" s="50">
        <v>0.378</v>
      </c>
      <c r="Q97" s="19"/>
      <c r="S97" s="14" t="b">
        <v>0</v>
      </c>
      <c r="T97" s="14" t="b">
        <v>0</v>
      </c>
      <c r="U97" s="14" t="b">
        <v>0</v>
      </c>
      <c r="V97" s="14" t="b">
        <v>0</v>
      </c>
      <c r="W97" s="14" t="b">
        <v>1</v>
      </c>
      <c r="X97" s="14" t="b">
        <v>0</v>
      </c>
      <c r="Y97" s="14" t="b">
        <v>0</v>
      </c>
      <c r="Z97" s="14" t="b">
        <v>0</v>
      </c>
      <c r="AA97" s="14" t="b">
        <v>0</v>
      </c>
      <c r="AB97" s="14" t="b">
        <v>0</v>
      </c>
      <c r="AC97" s="14" t="e">
        <v>#REF!</v>
      </c>
      <c r="AD97" s="14" t="e">
        <v>#REF!</v>
      </c>
      <c r="AE97" s="14" t="e">
        <v>#REF!</v>
      </c>
      <c r="AF97" s="14" t="e">
        <v>#REF!</v>
      </c>
    </row>
    <row r="98" spans="1:43" ht="12.75" customHeight="1" x14ac:dyDescent="0.25">
      <c r="A98" s="13">
        <v>17</v>
      </c>
      <c r="C98" s="3" t="s">
        <v>12</v>
      </c>
      <c r="D98" s="20">
        <v>1000</v>
      </c>
      <c r="E98" s="24">
        <v>0.17399999999999999</v>
      </c>
      <c r="F98" s="25">
        <v>0.27600000000000002</v>
      </c>
      <c r="G98" s="25">
        <v>0.22</v>
      </c>
      <c r="H98" s="25">
        <v>0.23600000000000002</v>
      </c>
      <c r="I98" s="25">
        <v>0.33099999999999996</v>
      </c>
      <c r="J98" s="25">
        <v>0.36</v>
      </c>
      <c r="K98" s="25">
        <v>0.28400000000000003</v>
      </c>
      <c r="L98" s="25">
        <v>0.33600000000000002</v>
      </c>
      <c r="M98" s="25">
        <v>0.33099999999999996</v>
      </c>
      <c r="N98" s="50">
        <v>0.41300000000000003</v>
      </c>
      <c r="Q98" s="19"/>
      <c r="S98" s="14" t="b">
        <v>0</v>
      </c>
      <c r="T98" s="14" t="b">
        <v>0</v>
      </c>
      <c r="U98" s="14" t="b">
        <v>0</v>
      </c>
      <c r="V98" s="14" t="b">
        <v>0</v>
      </c>
      <c r="W98" s="14" t="b">
        <v>1</v>
      </c>
      <c r="X98" s="14" t="b">
        <v>0</v>
      </c>
      <c r="Y98" s="14" t="b">
        <v>1</v>
      </c>
      <c r="Z98" s="14" t="b">
        <v>1</v>
      </c>
      <c r="AA98" s="14" t="b">
        <v>0</v>
      </c>
      <c r="AB98" s="14" t="b">
        <v>1</v>
      </c>
      <c r="AC98" s="14" t="e">
        <v>#REF!</v>
      </c>
      <c r="AD98" s="14" t="e">
        <v>#REF!</v>
      </c>
      <c r="AE98" s="14" t="e">
        <v>#REF!</v>
      </c>
      <c r="AF98" s="14" t="e">
        <v>#REF!</v>
      </c>
    </row>
    <row r="99" spans="1:43" ht="12.75" customHeight="1" x14ac:dyDescent="0.25">
      <c r="C99" s="10" t="s">
        <v>90</v>
      </c>
      <c r="D99" s="23"/>
      <c r="E99" s="24"/>
      <c r="F99" s="25"/>
      <c r="G99" s="25"/>
      <c r="H99" s="25"/>
      <c r="I99" s="25"/>
      <c r="J99" s="25"/>
      <c r="K99" s="25"/>
      <c r="L99" s="25"/>
      <c r="M99" s="25"/>
      <c r="N99" s="50"/>
      <c r="Q99" s="19"/>
    </row>
    <row r="100" spans="1:43" ht="12.75" customHeight="1" x14ac:dyDescent="0.25">
      <c r="A100" s="13">
        <v>17</v>
      </c>
      <c r="C100" s="3" t="s">
        <v>22</v>
      </c>
      <c r="D100" s="20">
        <v>1055</v>
      </c>
      <c r="E100" s="24">
        <v>0.2</v>
      </c>
      <c r="F100" s="25">
        <v>0.317</v>
      </c>
      <c r="G100" s="25">
        <v>0.23</v>
      </c>
      <c r="H100" s="25">
        <v>0.26300000000000001</v>
      </c>
      <c r="I100" s="25">
        <v>0.311</v>
      </c>
      <c r="J100" s="25">
        <v>0.33800000000000002</v>
      </c>
      <c r="K100" s="25">
        <v>0.26700000000000002</v>
      </c>
      <c r="L100" s="25">
        <v>0.30499999999999999</v>
      </c>
      <c r="M100" s="25">
        <v>0.31299999999999994</v>
      </c>
      <c r="N100" s="50">
        <v>0.39400000000000002</v>
      </c>
      <c r="Q100" s="19"/>
      <c r="S100" s="14" t="b">
        <v>0</v>
      </c>
      <c r="T100" s="14" t="b">
        <v>0</v>
      </c>
      <c r="U100" s="14" t="b">
        <v>0</v>
      </c>
      <c r="V100" s="14" t="b">
        <v>0</v>
      </c>
      <c r="W100" s="14" t="b">
        <v>1</v>
      </c>
      <c r="X100" s="14" t="b">
        <v>0</v>
      </c>
      <c r="Y100" s="14" t="b">
        <v>0</v>
      </c>
      <c r="Z100" s="14" t="b">
        <v>0</v>
      </c>
      <c r="AA100" s="14" t="b">
        <v>0</v>
      </c>
      <c r="AB100" s="14" t="b">
        <v>0</v>
      </c>
      <c r="AC100" s="14" t="e">
        <v>#REF!</v>
      </c>
      <c r="AD100" s="14" t="e">
        <v>#REF!</v>
      </c>
      <c r="AE100" s="14" t="e">
        <v>#REF!</v>
      </c>
      <c r="AF100" s="14" t="e">
        <v>#REF!</v>
      </c>
    </row>
    <row r="101" spans="1:43" ht="12.75" customHeight="1" x14ac:dyDescent="0.25">
      <c r="A101" s="13">
        <v>17</v>
      </c>
      <c r="C101" s="3" t="s">
        <v>12</v>
      </c>
      <c r="D101" s="20">
        <v>1122</v>
      </c>
      <c r="E101" s="24">
        <v>0.17899999999999999</v>
      </c>
      <c r="F101" s="25">
        <v>0.28600000000000003</v>
      </c>
      <c r="G101" s="25">
        <v>0.20800000000000002</v>
      </c>
      <c r="H101" s="25">
        <v>0.24199999999999999</v>
      </c>
      <c r="I101" s="25">
        <v>0.31599999999999995</v>
      </c>
      <c r="J101" s="25">
        <v>0.36</v>
      </c>
      <c r="K101" s="25">
        <v>0.29099999999999998</v>
      </c>
      <c r="L101" s="25">
        <v>0.33700000000000002</v>
      </c>
      <c r="M101" s="25">
        <v>0.33799999999999997</v>
      </c>
      <c r="N101" s="50">
        <v>0.39500000000000002</v>
      </c>
      <c r="Q101" s="19"/>
      <c r="S101" s="14" t="b">
        <v>0</v>
      </c>
      <c r="T101" s="14" t="b">
        <v>0</v>
      </c>
      <c r="U101" s="14" t="b">
        <v>0</v>
      </c>
      <c r="V101" s="14" t="b">
        <v>0</v>
      </c>
      <c r="W101" s="14" t="b">
        <v>1</v>
      </c>
      <c r="X101" s="14" t="b">
        <v>0</v>
      </c>
      <c r="Y101" s="14" t="b">
        <v>1</v>
      </c>
      <c r="Z101" s="14" t="b">
        <v>1</v>
      </c>
      <c r="AA101" s="14" t="b">
        <v>1</v>
      </c>
      <c r="AB101" s="14" t="b">
        <v>0</v>
      </c>
      <c r="AC101" s="14" t="e">
        <v>#REF!</v>
      </c>
      <c r="AD101" s="14" t="e">
        <v>#REF!</v>
      </c>
      <c r="AE101" s="14" t="e">
        <v>#REF!</v>
      </c>
      <c r="AF101" s="14" t="e">
        <v>#REF!</v>
      </c>
    </row>
    <row r="102" spans="1:43" ht="12.75" customHeight="1" x14ac:dyDescent="0.25">
      <c r="C102" s="52" t="s">
        <v>91</v>
      </c>
      <c r="D102" s="23"/>
      <c r="E102" s="24"/>
      <c r="F102" s="25"/>
      <c r="G102" s="25"/>
      <c r="H102" s="25"/>
      <c r="I102" s="25"/>
      <c r="J102" s="25"/>
      <c r="K102" s="25"/>
      <c r="L102" s="25"/>
      <c r="M102" s="25"/>
      <c r="N102" s="50"/>
      <c r="Q102" s="19"/>
    </row>
    <row r="103" spans="1:43" ht="12.75" customHeight="1" x14ac:dyDescent="0.25">
      <c r="A103" s="13">
        <v>18</v>
      </c>
      <c r="C103" s="3" t="s">
        <v>87</v>
      </c>
      <c r="D103" s="20">
        <v>247</v>
      </c>
      <c r="E103" s="24">
        <v>0.22599999999999998</v>
      </c>
      <c r="F103" s="25">
        <v>0.23499999999999999</v>
      </c>
      <c r="G103" s="25">
        <v>0.26800000000000002</v>
      </c>
      <c r="H103" s="25">
        <v>0.28300000000000003</v>
      </c>
      <c r="I103" s="25">
        <v>0.28699999999999998</v>
      </c>
      <c r="J103" s="25">
        <v>0.28700000000000003</v>
      </c>
      <c r="K103" s="25">
        <v>0.28700000000000003</v>
      </c>
      <c r="L103" s="25">
        <v>0.307</v>
      </c>
      <c r="M103" s="25">
        <v>0.311</v>
      </c>
      <c r="N103" s="50">
        <v>0.41700000000000004</v>
      </c>
      <c r="Q103" s="19"/>
      <c r="S103" s="14" t="b">
        <v>0</v>
      </c>
      <c r="T103" s="14" t="b">
        <v>0</v>
      </c>
      <c r="U103" s="14" t="b">
        <v>1</v>
      </c>
      <c r="V103" s="14" t="b">
        <v>0</v>
      </c>
      <c r="W103" s="14" t="b">
        <v>0</v>
      </c>
      <c r="X103" s="14" t="b">
        <v>0</v>
      </c>
      <c r="Y103" s="14" t="b">
        <v>0</v>
      </c>
      <c r="Z103" s="14" t="b">
        <v>0</v>
      </c>
      <c r="AA103" s="14" t="b">
        <v>0</v>
      </c>
      <c r="AB103" s="14" t="b">
        <v>0</v>
      </c>
      <c r="AC103" s="14" t="e">
        <v>#REF!</v>
      </c>
      <c r="AD103" s="14" t="e">
        <v>#REF!</v>
      </c>
      <c r="AE103" s="14" t="e">
        <v>#REF!</v>
      </c>
      <c r="AF103" s="14" t="e">
        <v>#REF!</v>
      </c>
    </row>
    <row r="104" spans="1:43" ht="12.75" customHeight="1" x14ac:dyDescent="0.25">
      <c r="A104" s="13">
        <v>18</v>
      </c>
      <c r="C104" s="3" t="s">
        <v>79</v>
      </c>
      <c r="D104" s="20">
        <v>457</v>
      </c>
      <c r="E104" s="24">
        <v>0.221</v>
      </c>
      <c r="F104" s="25">
        <v>0.33899999999999997</v>
      </c>
      <c r="G104" s="25">
        <v>0.20800000000000002</v>
      </c>
      <c r="H104" s="25">
        <v>0.25600000000000001</v>
      </c>
      <c r="I104" s="25">
        <v>0.32400000000000001</v>
      </c>
      <c r="J104" s="25">
        <v>0.32800000000000001</v>
      </c>
      <c r="K104" s="25">
        <v>0.28500000000000003</v>
      </c>
      <c r="L104" s="25">
        <v>0.32599999999999996</v>
      </c>
      <c r="M104" s="25">
        <v>0.28700000000000003</v>
      </c>
      <c r="N104" s="50">
        <v>0.38500000000000001</v>
      </c>
      <c r="Q104" s="19"/>
      <c r="S104" s="14" t="b">
        <v>0</v>
      </c>
      <c r="T104" s="14" t="b">
        <v>1</v>
      </c>
      <c r="U104" s="14" t="b">
        <v>0</v>
      </c>
      <c r="V104" s="14" t="b">
        <v>0</v>
      </c>
      <c r="W104" s="14" t="b">
        <v>0</v>
      </c>
      <c r="X104" s="14" t="b">
        <v>0</v>
      </c>
      <c r="Y104" s="14" t="b">
        <v>0</v>
      </c>
      <c r="Z104" s="14" t="b">
        <v>0</v>
      </c>
      <c r="AA104" s="14" t="b">
        <v>0</v>
      </c>
      <c r="AB104" s="14" t="b">
        <v>0</v>
      </c>
      <c r="AC104" s="14" t="e">
        <v>#REF!</v>
      </c>
      <c r="AD104" s="14" t="e">
        <v>#REF!</v>
      </c>
      <c r="AE104" s="14" t="e">
        <v>#REF!</v>
      </c>
      <c r="AF104" s="14" t="e">
        <v>#REF!</v>
      </c>
    </row>
    <row r="105" spans="1:43" ht="12.75" customHeight="1" x14ac:dyDescent="0.25">
      <c r="A105" s="13">
        <v>18</v>
      </c>
      <c r="C105" s="3" t="s">
        <v>79</v>
      </c>
      <c r="D105" s="20">
        <v>923</v>
      </c>
      <c r="E105" s="24">
        <v>0.17399999999999999</v>
      </c>
      <c r="F105" s="25">
        <v>0.28599999999999998</v>
      </c>
      <c r="G105" s="25">
        <v>0.19600000000000001</v>
      </c>
      <c r="H105" s="25">
        <v>0.249</v>
      </c>
      <c r="I105" s="25">
        <v>0.33399999999999996</v>
      </c>
      <c r="J105" s="25">
        <v>0.35100000000000003</v>
      </c>
      <c r="K105" s="25">
        <v>0.28100000000000003</v>
      </c>
      <c r="L105" s="25">
        <v>0.33200000000000002</v>
      </c>
      <c r="M105" s="25">
        <v>0.35599999999999998</v>
      </c>
      <c r="N105" s="50">
        <v>0.39300000000000002</v>
      </c>
      <c r="Q105" s="19"/>
      <c r="S105" s="14" t="b">
        <v>0</v>
      </c>
      <c r="T105" s="14" t="b">
        <v>0</v>
      </c>
      <c r="U105" s="14" t="b">
        <v>0</v>
      </c>
      <c r="V105" s="14" t="b">
        <v>0</v>
      </c>
      <c r="W105" s="14" t="b">
        <v>0</v>
      </c>
      <c r="X105" s="14" t="b">
        <v>0</v>
      </c>
      <c r="Y105" s="14" t="b">
        <v>0</v>
      </c>
      <c r="Z105" s="14" t="b">
        <v>0</v>
      </c>
      <c r="AA105" s="14" t="b">
        <v>0</v>
      </c>
      <c r="AB105" s="14" t="b">
        <v>0</v>
      </c>
      <c r="AC105" s="14" t="e">
        <v>#REF!</v>
      </c>
      <c r="AD105" s="14" t="e">
        <v>#REF!</v>
      </c>
      <c r="AE105" s="14" t="e">
        <v>#REF!</v>
      </c>
      <c r="AF105" s="14" t="e">
        <v>#REF!</v>
      </c>
    </row>
    <row r="106" spans="1:43" ht="12.75" customHeight="1" x14ac:dyDescent="0.25">
      <c r="A106" s="13">
        <v>18</v>
      </c>
      <c r="C106" s="3" t="s">
        <v>88</v>
      </c>
      <c r="D106" s="27">
        <v>550</v>
      </c>
      <c r="E106" s="28">
        <v>0.17100000000000001</v>
      </c>
      <c r="F106" s="29">
        <v>0.32300000000000001</v>
      </c>
      <c r="G106" s="29">
        <v>0.246</v>
      </c>
      <c r="H106" s="29">
        <v>0.24199999999999999</v>
      </c>
      <c r="I106" s="29">
        <v>0.28000000000000003</v>
      </c>
      <c r="J106" s="29">
        <v>0.38900000000000001</v>
      </c>
      <c r="K106" s="29">
        <v>0.26900000000000002</v>
      </c>
      <c r="L106" s="29">
        <v>0.30499999999999999</v>
      </c>
      <c r="M106" s="29">
        <v>0.31399999999999995</v>
      </c>
      <c r="N106" s="51">
        <v>0.39699999999999996</v>
      </c>
      <c r="Q106" s="19"/>
      <c r="S106" s="14" t="b">
        <v>0</v>
      </c>
      <c r="T106" s="14" t="b">
        <v>1</v>
      </c>
      <c r="U106" s="14" t="b">
        <v>0</v>
      </c>
      <c r="V106" s="14" t="b">
        <v>0</v>
      </c>
      <c r="W106" s="14" t="b">
        <v>0</v>
      </c>
      <c r="X106" s="14" t="b">
        <v>1</v>
      </c>
      <c r="Y106" s="14" t="b">
        <v>0</v>
      </c>
      <c r="Z106" s="14" t="b">
        <v>0</v>
      </c>
      <c r="AA106" s="14" t="b">
        <v>0</v>
      </c>
      <c r="AB106" s="14" t="b">
        <v>0</v>
      </c>
      <c r="AC106" s="14" t="e">
        <v>#REF!</v>
      </c>
      <c r="AD106" s="14" t="e">
        <v>#REF!</v>
      </c>
      <c r="AE106" s="14" t="e">
        <v>#REF!</v>
      </c>
      <c r="AF106" s="14" t="e">
        <v>#REF!</v>
      </c>
      <c r="AL106" s="26"/>
      <c r="AM106" s="26"/>
      <c r="AN106" s="26"/>
    </row>
    <row r="107" spans="1:43" s="39" customFormat="1" ht="12.75" customHeight="1" x14ac:dyDescent="0.25">
      <c r="A107" s="13"/>
      <c r="B107" s="13"/>
      <c r="C107" s="62"/>
      <c r="D107" s="62"/>
      <c r="E107" s="40"/>
      <c r="F107" s="40"/>
      <c r="G107" s="40"/>
      <c r="H107" s="40"/>
      <c r="I107" s="40"/>
      <c r="J107" s="40"/>
      <c r="K107" s="40"/>
      <c r="L107" s="40"/>
      <c r="M107" s="40"/>
      <c r="N107" s="40"/>
      <c r="Q107" s="40"/>
      <c r="R107" s="40"/>
      <c r="S107" s="40"/>
      <c r="T107" s="40"/>
      <c r="U107" s="40"/>
      <c r="V107" s="40"/>
      <c r="W107" s="40"/>
      <c r="X107" s="40"/>
      <c r="Y107" s="40"/>
      <c r="Z107" s="40"/>
      <c r="AA107" s="40"/>
      <c r="AB107" s="40"/>
      <c r="AC107" s="40"/>
      <c r="AD107" s="40"/>
      <c r="AE107" s="40"/>
      <c r="AF107" s="40"/>
      <c r="AG107" s="40"/>
      <c r="AH107" s="40"/>
      <c r="AI107" s="40"/>
      <c r="AJ107" s="40"/>
      <c r="AK107" s="40"/>
      <c r="AL107" s="40"/>
      <c r="AM107" s="40"/>
      <c r="AN107" s="40"/>
    </row>
    <row r="108" spans="1:43" s="13" customFormat="1" ht="12.75" hidden="1" customHeight="1" x14ac:dyDescent="0.25">
      <c r="A108" s="30"/>
      <c r="B108" s="30"/>
      <c r="C108" s="30" t="s">
        <v>19</v>
      </c>
      <c r="D108" s="31">
        <v>7.0000000000000007E-2</v>
      </c>
      <c r="E108" s="32"/>
      <c r="F108" s="32"/>
      <c r="G108" s="32"/>
      <c r="H108" s="32"/>
      <c r="I108" s="32"/>
      <c r="J108" s="32"/>
      <c r="K108" s="32"/>
      <c r="L108" s="32"/>
      <c r="M108" s="32"/>
      <c r="N108" s="32"/>
      <c r="O108" s="30"/>
      <c r="P108" s="30"/>
      <c r="Q108" s="32"/>
      <c r="R108" s="32"/>
      <c r="S108" s="32"/>
      <c r="T108" s="32"/>
      <c r="U108" s="32"/>
      <c r="V108" s="32"/>
      <c r="W108" s="32"/>
      <c r="X108" s="32"/>
      <c r="Y108" s="32"/>
      <c r="Z108" s="32"/>
      <c r="AA108" s="32"/>
      <c r="AB108" s="32"/>
      <c r="AC108" s="32"/>
      <c r="AD108" s="32"/>
      <c r="AE108" s="32"/>
      <c r="AF108" s="32"/>
      <c r="AG108" s="32"/>
      <c r="AH108" s="32"/>
      <c r="AI108" s="32"/>
      <c r="AJ108" s="32"/>
      <c r="AK108" s="32"/>
      <c r="AL108" s="32"/>
      <c r="AM108" s="32"/>
      <c r="AN108" s="32"/>
      <c r="AO108" s="30"/>
      <c r="AP108" s="30"/>
      <c r="AQ108" s="30"/>
    </row>
    <row r="109" spans="1:43" s="13" customFormat="1" ht="12.75" hidden="1" customHeight="1" x14ac:dyDescent="0.25">
      <c r="A109" s="30"/>
      <c r="B109" s="30"/>
      <c r="C109" s="30" t="s">
        <v>20</v>
      </c>
      <c r="D109" s="31">
        <v>0.1</v>
      </c>
      <c r="E109" s="32"/>
      <c r="F109" s="32"/>
      <c r="G109" s="32"/>
      <c r="H109" s="32"/>
      <c r="I109" s="32"/>
      <c r="J109" s="32"/>
      <c r="K109" s="32"/>
      <c r="L109" s="32"/>
      <c r="M109" s="32"/>
      <c r="N109" s="32"/>
      <c r="O109" s="30"/>
      <c r="P109" s="30"/>
      <c r="Q109" s="32"/>
      <c r="R109" s="32"/>
      <c r="S109" s="32"/>
      <c r="T109" s="32"/>
      <c r="U109" s="32"/>
      <c r="V109" s="32"/>
      <c r="W109" s="32"/>
      <c r="X109" s="32"/>
      <c r="Y109" s="32"/>
      <c r="Z109" s="32"/>
      <c r="AA109" s="32"/>
      <c r="AB109" s="32"/>
      <c r="AC109" s="32"/>
      <c r="AD109" s="32"/>
      <c r="AE109" s="32"/>
      <c r="AF109" s="32"/>
      <c r="AG109" s="32"/>
      <c r="AH109" s="32"/>
      <c r="AI109" s="32"/>
      <c r="AJ109" s="32"/>
      <c r="AK109" s="32"/>
      <c r="AL109" s="32"/>
      <c r="AM109" s="32"/>
      <c r="AN109" s="32"/>
      <c r="AO109" s="30"/>
      <c r="AP109" s="30"/>
      <c r="AQ109" s="30"/>
    </row>
    <row r="110" spans="1:43" s="39" customFormat="1" ht="12.75" customHeight="1" x14ac:dyDescent="0.25">
      <c r="A110" s="13"/>
      <c r="B110" s="13"/>
      <c r="C110" s="62"/>
      <c r="D110" s="62"/>
      <c r="E110" s="40"/>
      <c r="F110" s="40"/>
      <c r="G110" s="40"/>
      <c r="H110" s="40"/>
      <c r="I110" s="40"/>
      <c r="J110" s="40"/>
      <c r="K110" s="40"/>
      <c r="L110" s="40"/>
      <c r="M110" s="40"/>
      <c r="N110" s="40"/>
      <c r="O110" s="40"/>
      <c r="Q110" s="40"/>
      <c r="R110" s="40"/>
      <c r="S110" s="40"/>
      <c r="T110" s="40"/>
      <c r="U110" s="40"/>
      <c r="V110" s="40"/>
      <c r="W110" s="40"/>
      <c r="X110" s="40"/>
      <c r="Y110" s="40"/>
      <c r="Z110" s="40"/>
      <c r="AA110" s="40"/>
      <c r="AB110" s="40"/>
      <c r="AC110" s="40"/>
      <c r="AD110" s="40"/>
      <c r="AE110" s="40"/>
      <c r="AF110" s="40"/>
      <c r="AG110" s="40"/>
      <c r="AH110" s="40"/>
      <c r="AI110" s="40"/>
      <c r="AJ110" s="40"/>
      <c r="AK110" s="40"/>
      <c r="AL110" s="40"/>
      <c r="AM110" s="40"/>
      <c r="AN110" s="40"/>
    </row>
    <row r="111" spans="1:43" x14ac:dyDescent="0.25">
      <c r="O111" s="3"/>
    </row>
    <row r="112" spans="1:43" x14ac:dyDescent="0.25">
      <c r="O112" s="3"/>
    </row>
    <row r="113" spans="15:15" x14ac:dyDescent="0.25">
      <c r="O113" s="3"/>
    </row>
    <row r="114" spans="15:15" x14ac:dyDescent="0.25">
      <c r="O114" s="3"/>
    </row>
    <row r="115" spans="15:15" x14ac:dyDescent="0.25">
      <c r="O115" s="3"/>
    </row>
    <row r="116" spans="15:15" x14ac:dyDescent="0.25">
      <c r="O116" s="3"/>
    </row>
    <row r="117" spans="15:15" x14ac:dyDescent="0.25">
      <c r="O117" s="3"/>
    </row>
    <row r="118" spans="15:15" x14ac:dyDescent="0.25">
      <c r="O118" s="3"/>
    </row>
    <row r="119" spans="15:15" x14ac:dyDescent="0.25">
      <c r="O119" s="3"/>
    </row>
    <row r="120" spans="15:15" x14ac:dyDescent="0.25">
      <c r="O120" s="3"/>
    </row>
    <row r="121" spans="15:15" x14ac:dyDescent="0.25">
      <c r="O121" s="3"/>
    </row>
    <row r="122" spans="15:15" x14ac:dyDescent="0.25">
      <c r="O122" s="3"/>
    </row>
    <row r="123" spans="15:15" x14ac:dyDescent="0.25">
      <c r="O123" s="3"/>
    </row>
    <row r="124" spans="15:15" x14ac:dyDescent="0.25">
      <c r="O124" s="3"/>
    </row>
    <row r="125" spans="15:15" x14ac:dyDescent="0.25">
      <c r="O125" s="3"/>
    </row>
    <row r="126" spans="15:15" x14ac:dyDescent="0.25">
      <c r="O126" s="3"/>
    </row>
    <row r="127" spans="15:15" x14ac:dyDescent="0.25">
      <c r="O127" s="3"/>
    </row>
    <row r="128" spans="15:15" x14ac:dyDescent="0.25">
      <c r="O128" s="3"/>
    </row>
    <row r="129" spans="15:15" x14ac:dyDescent="0.25">
      <c r="O129" s="3"/>
    </row>
    <row r="130" spans="15:15" x14ac:dyDescent="0.25">
      <c r="O130" s="3"/>
    </row>
    <row r="131" spans="15:15" x14ac:dyDescent="0.25">
      <c r="O131" s="3"/>
    </row>
    <row r="132" spans="15:15" x14ac:dyDescent="0.25">
      <c r="O132" s="3"/>
    </row>
    <row r="133" spans="15:15" x14ac:dyDescent="0.25">
      <c r="O133" s="3"/>
    </row>
    <row r="134" spans="15:15" x14ac:dyDescent="0.25">
      <c r="O134" s="3"/>
    </row>
    <row r="135" spans="15:15" x14ac:dyDescent="0.25">
      <c r="O135" s="3"/>
    </row>
    <row r="136" spans="15:15" x14ac:dyDescent="0.25">
      <c r="O136" s="3"/>
    </row>
    <row r="137" spans="15:15" x14ac:dyDescent="0.25">
      <c r="O137" s="3"/>
    </row>
    <row r="138" spans="15:15" x14ac:dyDescent="0.25">
      <c r="O138" s="3"/>
    </row>
    <row r="139" spans="15:15" x14ac:dyDescent="0.25">
      <c r="O139" s="3"/>
    </row>
    <row r="140" spans="15:15" x14ac:dyDescent="0.25">
      <c r="O140" s="3"/>
    </row>
    <row r="141" spans="15:15" x14ac:dyDescent="0.25">
      <c r="O141" s="3"/>
    </row>
    <row r="142" spans="15:15" x14ac:dyDescent="0.25">
      <c r="O142" s="3"/>
    </row>
    <row r="143" spans="15:15" x14ac:dyDescent="0.25">
      <c r="O143" s="3"/>
    </row>
    <row r="144" spans="15:15" x14ac:dyDescent="0.25">
      <c r="O144" s="3"/>
    </row>
    <row r="145" spans="15:15" x14ac:dyDescent="0.25">
      <c r="O145" s="3"/>
    </row>
    <row r="146" spans="15:15" x14ac:dyDescent="0.25">
      <c r="O146" s="3"/>
    </row>
    <row r="147" spans="15:15" x14ac:dyDescent="0.25">
      <c r="O147" s="3"/>
    </row>
    <row r="148" spans="15:15" x14ac:dyDescent="0.25">
      <c r="O148" s="3"/>
    </row>
    <row r="149" spans="15:15" x14ac:dyDescent="0.25">
      <c r="O149" s="3"/>
    </row>
    <row r="150" spans="15:15" x14ac:dyDescent="0.25">
      <c r="O150" s="3"/>
    </row>
    <row r="151" spans="15:15" x14ac:dyDescent="0.25">
      <c r="O151" s="3"/>
    </row>
    <row r="152" spans="15:15" x14ac:dyDescent="0.25">
      <c r="O152" s="3"/>
    </row>
    <row r="153" spans="15:15" x14ac:dyDescent="0.25">
      <c r="O153" s="3"/>
    </row>
    <row r="154" spans="15:15" x14ac:dyDescent="0.25">
      <c r="O154" s="3"/>
    </row>
    <row r="155" spans="15:15" x14ac:dyDescent="0.25">
      <c r="O155" s="3"/>
    </row>
    <row r="156" spans="15:15" x14ac:dyDescent="0.25">
      <c r="O156" s="3"/>
    </row>
    <row r="157" spans="15:15" x14ac:dyDescent="0.25">
      <c r="O157" s="3"/>
    </row>
    <row r="158" spans="15:15" x14ac:dyDescent="0.25">
      <c r="O158" s="3"/>
    </row>
    <row r="159" spans="15:15" x14ac:dyDescent="0.25">
      <c r="O159" s="3"/>
    </row>
    <row r="160" spans="15:15" x14ac:dyDescent="0.25">
      <c r="O160" s="3"/>
    </row>
    <row r="161" spans="15:15" x14ac:dyDescent="0.25">
      <c r="O161" s="3"/>
    </row>
    <row r="162" spans="15:15" x14ac:dyDescent="0.25">
      <c r="O162" s="3"/>
    </row>
    <row r="163" spans="15:15" x14ac:dyDescent="0.25">
      <c r="O163" s="3"/>
    </row>
    <row r="164" spans="15:15" x14ac:dyDescent="0.25">
      <c r="O164" s="3"/>
    </row>
    <row r="165" spans="15:15" x14ac:dyDescent="0.25">
      <c r="O165" s="3"/>
    </row>
    <row r="166" spans="15:15" x14ac:dyDescent="0.25">
      <c r="O166" s="3"/>
    </row>
    <row r="167" spans="15:15" x14ac:dyDescent="0.25">
      <c r="O167" s="3"/>
    </row>
    <row r="168" spans="15:15" x14ac:dyDescent="0.25">
      <c r="O168" s="3"/>
    </row>
    <row r="169" spans="15:15" x14ac:dyDescent="0.25">
      <c r="O169" s="3"/>
    </row>
    <row r="170" spans="15:15" x14ac:dyDescent="0.25">
      <c r="O170" s="3"/>
    </row>
    <row r="171" spans="15:15" x14ac:dyDescent="0.25">
      <c r="O171" s="3"/>
    </row>
    <row r="172" spans="15:15" x14ac:dyDescent="0.25">
      <c r="O172" s="3"/>
    </row>
    <row r="173" spans="15:15" x14ac:dyDescent="0.25">
      <c r="O173" s="3"/>
    </row>
    <row r="174" spans="15:15" x14ac:dyDescent="0.25">
      <c r="O174" s="3"/>
    </row>
    <row r="175" spans="15:15" x14ac:dyDescent="0.25">
      <c r="O175" s="3"/>
    </row>
    <row r="176" spans="15:15" x14ac:dyDescent="0.25">
      <c r="O176" s="3"/>
    </row>
    <row r="177" spans="15:15" x14ac:dyDescent="0.25">
      <c r="O177" s="3"/>
    </row>
    <row r="178" spans="15:15" x14ac:dyDescent="0.25">
      <c r="O178" s="3"/>
    </row>
    <row r="179" spans="15:15" x14ac:dyDescent="0.25">
      <c r="O179" s="3"/>
    </row>
    <row r="180" spans="15:15" x14ac:dyDescent="0.25">
      <c r="O180" s="3"/>
    </row>
    <row r="181" spans="15:15" x14ac:dyDescent="0.25">
      <c r="O181" s="3"/>
    </row>
    <row r="182" spans="15:15" x14ac:dyDescent="0.25">
      <c r="O182" s="3"/>
    </row>
    <row r="183" spans="15:15" x14ac:dyDescent="0.25">
      <c r="O183" s="3"/>
    </row>
    <row r="184" spans="15:15" x14ac:dyDescent="0.25">
      <c r="O184" s="3"/>
    </row>
    <row r="185" spans="15:15" x14ac:dyDescent="0.25">
      <c r="O185" s="3"/>
    </row>
    <row r="186" spans="15:15" x14ac:dyDescent="0.25">
      <c r="O186" s="3"/>
    </row>
    <row r="187" spans="15:15" x14ac:dyDescent="0.25">
      <c r="O187" s="3"/>
    </row>
    <row r="188" spans="15:15" x14ac:dyDescent="0.25">
      <c r="O188" s="3"/>
    </row>
    <row r="189" spans="15:15" x14ac:dyDescent="0.25">
      <c r="O189" s="3"/>
    </row>
    <row r="190" spans="15:15" x14ac:dyDescent="0.25">
      <c r="O190" s="3"/>
    </row>
    <row r="191" spans="15:15" x14ac:dyDescent="0.25">
      <c r="O191" s="3"/>
    </row>
    <row r="192" spans="15:15" x14ac:dyDescent="0.25">
      <c r="O192" s="3"/>
    </row>
    <row r="193" spans="15:15" x14ac:dyDescent="0.25">
      <c r="O193" s="3"/>
    </row>
    <row r="194" spans="15:15" x14ac:dyDescent="0.25">
      <c r="O194" s="3"/>
    </row>
    <row r="195" spans="15:15" x14ac:dyDescent="0.25">
      <c r="O195" s="3"/>
    </row>
    <row r="196" spans="15:15" x14ac:dyDescent="0.25">
      <c r="O196" s="3"/>
    </row>
    <row r="197" spans="15:15" x14ac:dyDescent="0.25">
      <c r="O197" s="3"/>
    </row>
    <row r="198" spans="15:15" x14ac:dyDescent="0.25">
      <c r="O198" s="3"/>
    </row>
    <row r="199" spans="15:15" x14ac:dyDescent="0.25">
      <c r="O199" s="3"/>
    </row>
    <row r="200" spans="15:15" x14ac:dyDescent="0.25">
      <c r="O200" s="3"/>
    </row>
    <row r="201" spans="15:15" x14ac:dyDescent="0.25">
      <c r="O201" s="3"/>
    </row>
    <row r="202" spans="15:15" x14ac:dyDescent="0.25">
      <c r="O202" s="3"/>
    </row>
    <row r="203" spans="15:15" x14ac:dyDescent="0.25">
      <c r="O203" s="3"/>
    </row>
    <row r="204" spans="15:15" x14ac:dyDescent="0.25">
      <c r="O204" s="3"/>
    </row>
    <row r="205" spans="15:15" x14ac:dyDescent="0.25">
      <c r="O205" s="3"/>
    </row>
    <row r="206" spans="15:15" x14ac:dyDescent="0.25">
      <c r="O206" s="3"/>
    </row>
    <row r="207" spans="15:15" x14ac:dyDescent="0.25">
      <c r="O207" s="3"/>
    </row>
    <row r="208" spans="15:15" x14ac:dyDescent="0.25">
      <c r="O208" s="3"/>
    </row>
    <row r="209" spans="15:15" x14ac:dyDescent="0.25">
      <c r="O209" s="3"/>
    </row>
    <row r="210" spans="15:15" x14ac:dyDescent="0.25">
      <c r="O210" s="3"/>
    </row>
    <row r="211" spans="15:15" x14ac:dyDescent="0.25">
      <c r="O211" s="3"/>
    </row>
    <row r="212" spans="15:15" x14ac:dyDescent="0.25">
      <c r="O212" s="3"/>
    </row>
    <row r="213" spans="15:15" x14ac:dyDescent="0.25">
      <c r="O213" s="3"/>
    </row>
    <row r="214" spans="15:15" x14ac:dyDescent="0.25">
      <c r="O214" s="3"/>
    </row>
    <row r="215" spans="15:15" x14ac:dyDescent="0.25">
      <c r="O215" s="3"/>
    </row>
    <row r="216" spans="15:15" x14ac:dyDescent="0.25">
      <c r="O216" s="3"/>
    </row>
    <row r="217" spans="15:15" x14ac:dyDescent="0.25">
      <c r="O217" s="3"/>
    </row>
    <row r="218" spans="15:15" x14ac:dyDescent="0.25">
      <c r="O218" s="3"/>
    </row>
    <row r="219" spans="15:15" x14ac:dyDescent="0.25">
      <c r="O219" s="3"/>
    </row>
    <row r="220" spans="15:15" x14ac:dyDescent="0.25">
      <c r="O220" s="3"/>
    </row>
    <row r="221" spans="15:15" x14ac:dyDescent="0.25">
      <c r="O221" s="3"/>
    </row>
    <row r="222" spans="15:15" x14ac:dyDescent="0.25">
      <c r="O222" s="3"/>
    </row>
    <row r="223" spans="15:15" x14ac:dyDescent="0.25">
      <c r="O223" s="3"/>
    </row>
    <row r="224" spans="15:15" x14ac:dyDescent="0.25">
      <c r="O224" s="3"/>
    </row>
    <row r="225" spans="15:15" x14ac:dyDescent="0.25">
      <c r="O225" s="3"/>
    </row>
    <row r="226" spans="15:15" x14ac:dyDescent="0.25">
      <c r="O226" s="3"/>
    </row>
    <row r="227" spans="15:15" x14ac:dyDescent="0.25">
      <c r="O227" s="3"/>
    </row>
    <row r="228" spans="15:15" x14ac:dyDescent="0.25">
      <c r="O228" s="3"/>
    </row>
    <row r="229" spans="15:15" x14ac:dyDescent="0.25">
      <c r="O229" s="3"/>
    </row>
    <row r="230" spans="15:15" x14ac:dyDescent="0.25">
      <c r="O230" s="3"/>
    </row>
    <row r="231" spans="15:15" x14ac:dyDescent="0.25">
      <c r="O231" s="3"/>
    </row>
    <row r="232" spans="15:15" x14ac:dyDescent="0.25">
      <c r="O232" s="3"/>
    </row>
    <row r="233" spans="15:15" x14ac:dyDescent="0.25">
      <c r="O233" s="3"/>
    </row>
    <row r="234" spans="15:15" x14ac:dyDescent="0.25">
      <c r="O234" s="3"/>
    </row>
    <row r="235" spans="15:15" x14ac:dyDescent="0.25">
      <c r="O235" s="3"/>
    </row>
    <row r="236" spans="15:15" x14ac:dyDescent="0.25">
      <c r="O236" s="3"/>
    </row>
    <row r="237" spans="15:15" x14ac:dyDescent="0.25">
      <c r="O237" s="3"/>
    </row>
    <row r="238" spans="15:15" x14ac:dyDescent="0.25">
      <c r="O238" s="3"/>
    </row>
    <row r="239" spans="15:15" x14ac:dyDescent="0.25">
      <c r="O239" s="3"/>
    </row>
    <row r="240" spans="15:15" x14ac:dyDescent="0.25">
      <c r="O240" s="3"/>
    </row>
    <row r="241" spans="15:15" x14ac:dyDescent="0.25">
      <c r="O241" s="3"/>
    </row>
    <row r="242" spans="15:15" x14ac:dyDescent="0.25">
      <c r="O242" s="3"/>
    </row>
    <row r="243" spans="15:15" x14ac:dyDescent="0.25">
      <c r="O243" s="3"/>
    </row>
    <row r="244" spans="15:15" x14ac:dyDescent="0.25">
      <c r="O244" s="3"/>
    </row>
    <row r="245" spans="15:15" x14ac:dyDescent="0.25">
      <c r="O245" s="3"/>
    </row>
    <row r="246" spans="15:15" x14ac:dyDescent="0.25">
      <c r="O246" s="3"/>
    </row>
    <row r="247" spans="15:15" x14ac:dyDescent="0.25">
      <c r="O247" s="3"/>
    </row>
    <row r="248" spans="15:15" x14ac:dyDescent="0.25">
      <c r="O248" s="3"/>
    </row>
    <row r="249" spans="15:15" x14ac:dyDescent="0.25">
      <c r="O249" s="3"/>
    </row>
    <row r="250" spans="15:15" x14ac:dyDescent="0.25">
      <c r="O250" s="3"/>
    </row>
    <row r="251" spans="15:15" x14ac:dyDescent="0.25">
      <c r="O251" s="3"/>
    </row>
    <row r="252" spans="15:15" x14ac:dyDescent="0.25">
      <c r="O252" s="3"/>
    </row>
    <row r="253" spans="15:15" x14ac:dyDescent="0.25">
      <c r="O253" s="3"/>
    </row>
    <row r="254" spans="15:15" x14ac:dyDescent="0.25">
      <c r="O254" s="3"/>
    </row>
    <row r="255" spans="15:15" x14ac:dyDescent="0.25">
      <c r="O255" s="3"/>
    </row>
    <row r="256" spans="15:15" x14ac:dyDescent="0.25">
      <c r="O256" s="3"/>
    </row>
    <row r="257" spans="15:15" x14ac:dyDescent="0.25">
      <c r="O257" s="3"/>
    </row>
    <row r="258" spans="15:15" x14ac:dyDescent="0.25">
      <c r="O258" s="3"/>
    </row>
    <row r="259" spans="15:15" x14ac:dyDescent="0.25">
      <c r="O259" s="3"/>
    </row>
    <row r="260" spans="15:15" x14ac:dyDescent="0.25">
      <c r="O260" s="3"/>
    </row>
    <row r="261" spans="15:15" x14ac:dyDescent="0.25">
      <c r="O261" s="3"/>
    </row>
    <row r="262" spans="15:15" x14ac:dyDescent="0.25">
      <c r="O262" s="3"/>
    </row>
    <row r="263" spans="15:15" x14ac:dyDescent="0.25">
      <c r="O263" s="3"/>
    </row>
    <row r="264" spans="15:15" x14ac:dyDescent="0.25">
      <c r="O264" s="3"/>
    </row>
    <row r="265" spans="15:15" x14ac:dyDescent="0.25">
      <c r="O265" s="3"/>
    </row>
    <row r="266" spans="15:15" x14ac:dyDescent="0.25">
      <c r="O266" s="3"/>
    </row>
    <row r="267" spans="15:15" x14ac:dyDescent="0.25">
      <c r="O267" s="3"/>
    </row>
  </sheetData>
  <conditionalFormatting sqref="E13 E22 E25 E28 E32 E38 E43 E50 E53 E68 E71 E75 E80 E102">
    <cfRule type="expression" dxfId="33" priority="41">
      <formula>P13=TRUE</formula>
    </cfRule>
  </conditionalFormatting>
  <conditionalFormatting sqref="E35">
    <cfRule type="expression" dxfId="32" priority="28">
      <formula>P35=TRUE</formula>
    </cfRule>
  </conditionalFormatting>
  <conditionalFormatting sqref="E60">
    <cfRule type="expression" dxfId="31" priority="25">
      <formula>P60=TRUE</formula>
    </cfRule>
  </conditionalFormatting>
  <conditionalFormatting sqref="E64">
    <cfRule type="expression" dxfId="30" priority="17">
      <formula>P64=TRUE</formula>
    </cfRule>
  </conditionalFormatting>
  <conditionalFormatting sqref="E84">
    <cfRule type="expression" dxfId="29" priority="14">
      <formula>P84=TRUE</formula>
    </cfRule>
  </conditionalFormatting>
  <conditionalFormatting sqref="E89">
    <cfRule type="expression" dxfId="28" priority="12">
      <formula>P89=TRUE</formula>
    </cfRule>
  </conditionalFormatting>
  <conditionalFormatting sqref="E93">
    <cfRule type="expression" dxfId="27" priority="9">
      <formula>P93=TRUE</formula>
    </cfRule>
  </conditionalFormatting>
  <conditionalFormatting sqref="E96">
    <cfRule type="expression" dxfId="26" priority="7">
      <formula>P96=TRUE</formula>
    </cfRule>
  </conditionalFormatting>
  <conditionalFormatting sqref="E99">
    <cfRule type="expression" dxfId="25" priority="4">
      <formula>P99=TRUE</formula>
    </cfRule>
  </conditionalFormatting>
  <conditionalFormatting sqref="E112:E142">
    <cfRule type="expression" dxfId="24" priority="38">
      <formula>P112=TRUE</formula>
    </cfRule>
  </conditionalFormatting>
  <conditionalFormatting sqref="E154:E195">
    <cfRule type="expression" dxfId="23" priority="40">
      <formula>P154=TRUE</formula>
    </cfRule>
  </conditionalFormatting>
  <conditionalFormatting sqref="E207:E248">
    <cfRule type="expression" dxfId="22" priority="39">
      <formula>P207=TRUE</formula>
    </cfRule>
  </conditionalFormatting>
  <conditionalFormatting sqref="E11:N12 E29:N31 E33:N34 E36:N37 E51:N52 E65:N67 E69:N70 E72:N74 E81:N83 E94:N95 E97:N98 E100:N101 E14:N21 E23:N24 E26:N27 E39:N42 E44:N49 E54:N59 E61:N63 E76:N79 E85:N88 E90:N92 E103:N106">
    <cfRule type="expression" dxfId="21" priority="31">
      <formula>S11=TRUE</formula>
    </cfRule>
  </conditionalFormatting>
  <conditionalFormatting sqref="O110:O267">
    <cfRule type="expression" dxfId="20" priority="36">
      <formula>AE110=TRUE</formula>
    </cfRule>
  </conditionalFormatting>
  <conditionalFormatting sqref="Q8:Q106">
    <cfRule type="cellIs" dxfId="19" priority="1" operator="notEqual">
      <formula>1</formula>
    </cfRule>
  </conditionalFormatting>
  <conditionalFormatting sqref="F13:N13 F22:N22 F25:N25 F28:N28 F32:N32 F43:N43 F50:N50 F53:N53 F71:N71 F75:N75 F80:N80 F102:N102 F112:N142 F35:N35 F38:N38 F60:N60 F64:N64 F68:N68 F84:N84 F89:N89 F93:N93 F96:N96 F99:N99 F154:N195 F207:N248">
    <cfRule type="expression" dxfId="18" priority="1373">
      <formula>R13=TRUE</formula>
    </cfRule>
  </conditionalFormatting>
  <pageMargins left="0.7" right="0.7" top="0.75" bottom="0.75" header="0.3" footer="0.3"/>
  <pageSetup paperSize="9" orientation="portrait" verticalDpi="0" r:id="rId1"/>
  <drawing r:id="rId2"/>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sheetPr codeName="Worksheet____130"/>
  <dimension ref="A1:AN267"/>
  <sheetViews>
    <sheetView topLeftCell="C1" workbookViewId="0">
      <selection activeCell="C8" sqref="C8"/>
    </sheetView>
  </sheetViews>
  <sheetFormatPr defaultRowHeight="15" x14ac:dyDescent="0.25"/>
  <cols>
    <col min="1" max="1" width="3.28515625" style="13" hidden="1" customWidth="1"/>
    <col min="2" max="2" width="1.85546875" style="13" hidden="1" customWidth="1"/>
    <col min="3" max="3" width="43.5703125" customWidth="1"/>
    <col min="5" max="11" width="9.42578125" style="3" customWidth="1"/>
    <col min="14" max="14" width="9.140625" style="3"/>
    <col min="15" max="15" width="14.42578125" style="3" customWidth="1"/>
    <col min="16" max="30" width="14.42578125" style="14" hidden="1" customWidth="1"/>
    <col min="31" max="31" width="11.28515625" style="14" hidden="1" customWidth="1"/>
    <col min="32" max="34" width="11.28515625" style="3" customWidth="1"/>
    <col min="35" max="37" width="9.140625" style="3"/>
  </cols>
  <sheetData>
    <row r="1" spans="1:37" ht="15.75" x14ac:dyDescent="0.25">
      <c r="C1" s="42" t="s">
        <v>23</v>
      </c>
      <c r="D1" s="1"/>
      <c r="E1" s="1"/>
      <c r="F1" s="1"/>
      <c r="G1" s="1"/>
      <c r="H1" s="1"/>
      <c r="I1" s="1"/>
      <c r="J1" s="1"/>
      <c r="K1" s="1"/>
    </row>
    <row r="2" spans="1:37" ht="15.75" x14ac:dyDescent="0.25">
      <c r="C2" s="43" t="s">
        <v>69</v>
      </c>
      <c r="D2" s="2"/>
      <c r="E2" s="2"/>
      <c r="F2" s="2"/>
      <c r="G2" s="2"/>
      <c r="H2" s="2"/>
      <c r="I2" s="2"/>
      <c r="J2" s="2"/>
      <c r="K2" s="2"/>
      <c r="N2" s="2"/>
      <c r="O2" s="2"/>
      <c r="P2" s="15"/>
      <c r="Q2" s="15"/>
      <c r="R2" s="15"/>
      <c r="S2" s="15"/>
      <c r="T2" s="15"/>
      <c r="U2" s="15"/>
      <c r="V2" s="15"/>
      <c r="W2" s="15"/>
      <c r="X2" s="15"/>
      <c r="Y2" s="15"/>
      <c r="Z2" s="15"/>
      <c r="AA2" s="15"/>
      <c r="AB2" s="15"/>
      <c r="AC2" s="15"/>
      <c r="AD2" s="15"/>
      <c r="AE2" s="15"/>
      <c r="AF2" s="2"/>
      <c r="AG2" s="2"/>
      <c r="AH2" s="2"/>
      <c r="AI2" s="2"/>
      <c r="AJ2" s="2"/>
      <c r="AK2" s="2"/>
    </row>
    <row r="3" spans="1:37" x14ac:dyDescent="0.25">
      <c r="C3" s="44" t="s">
        <v>24</v>
      </c>
      <c r="D3" s="3"/>
    </row>
    <row r="4" spans="1:37" x14ac:dyDescent="0.25">
      <c r="C4" s="45" t="s">
        <v>344</v>
      </c>
      <c r="D4" s="4"/>
      <c r="K4" s="4"/>
      <c r="N4" s="4"/>
      <c r="O4" s="4"/>
      <c r="P4" s="16"/>
      <c r="Q4" s="16"/>
      <c r="R4" s="16"/>
      <c r="S4" s="16"/>
      <c r="T4" s="16"/>
      <c r="U4" s="16"/>
      <c r="V4" s="16"/>
      <c r="W4" s="16"/>
      <c r="X4" s="16"/>
      <c r="Y4" s="16"/>
      <c r="Z4" s="16"/>
      <c r="AA4" s="16"/>
      <c r="AB4" s="16"/>
      <c r="AC4" s="16"/>
      <c r="AD4" s="16"/>
      <c r="AE4" s="16"/>
      <c r="AF4" s="4"/>
      <c r="AG4" s="4"/>
      <c r="AH4" s="4"/>
      <c r="AI4" s="4"/>
      <c r="AJ4" s="4"/>
      <c r="AK4" s="4"/>
    </row>
    <row r="5" spans="1:37" x14ac:dyDescent="0.25">
      <c r="C5" s="46" t="s">
        <v>5</v>
      </c>
      <c r="D5" s="4"/>
      <c r="E5" s="4"/>
    </row>
    <row r="6" spans="1:37" x14ac:dyDescent="0.25">
      <c r="C6" s="3"/>
      <c r="D6" s="3"/>
      <c r="E6" s="4"/>
    </row>
    <row r="7" spans="1:37" ht="39" customHeight="1" x14ac:dyDescent="0.25">
      <c r="C7" s="17"/>
      <c r="D7" s="5" t="s">
        <v>0</v>
      </c>
      <c r="E7" s="6" t="s">
        <v>124</v>
      </c>
      <c r="F7" s="6" t="s">
        <v>345</v>
      </c>
      <c r="G7" s="6" t="s">
        <v>138</v>
      </c>
      <c r="H7" s="6" t="s">
        <v>222</v>
      </c>
      <c r="I7" s="6" t="s">
        <v>346</v>
      </c>
      <c r="J7" s="6" t="s">
        <v>128</v>
      </c>
      <c r="K7" s="6" t="s">
        <v>21</v>
      </c>
    </row>
    <row r="8" spans="1:37" x14ac:dyDescent="0.25">
      <c r="C8" s="7" t="s">
        <v>0</v>
      </c>
      <c r="D8" s="8">
        <v>2177</v>
      </c>
      <c r="E8" s="18">
        <v>7.0000000000000007E-2</v>
      </c>
      <c r="F8" s="18">
        <v>7.0000000000000007E-2</v>
      </c>
      <c r="G8" s="18">
        <v>0.19</v>
      </c>
      <c r="H8" s="18">
        <v>0.24</v>
      </c>
      <c r="I8" s="18">
        <v>0.24</v>
      </c>
      <c r="J8" s="18">
        <v>0.19</v>
      </c>
      <c r="K8" s="57">
        <v>3.6</v>
      </c>
      <c r="N8" s="19"/>
    </row>
    <row r="9" spans="1:37" ht="12.75" customHeight="1" x14ac:dyDescent="0.25">
      <c r="C9" s="9" t="s">
        <v>1</v>
      </c>
      <c r="D9" s="20" t="s">
        <v>2</v>
      </c>
      <c r="E9" s="21" t="s">
        <v>2</v>
      </c>
      <c r="F9" s="22" t="s">
        <v>2</v>
      </c>
      <c r="G9" s="22" t="s">
        <v>2</v>
      </c>
      <c r="H9" s="22"/>
      <c r="I9" s="22"/>
      <c r="J9" s="22" t="s">
        <v>2</v>
      </c>
      <c r="K9" s="34" t="s">
        <v>2</v>
      </c>
      <c r="N9" s="19"/>
    </row>
    <row r="10" spans="1:37" ht="12.75" customHeight="1" x14ac:dyDescent="0.25">
      <c r="C10" s="10" t="s">
        <v>26</v>
      </c>
      <c r="D10" s="23"/>
      <c r="E10" s="23"/>
      <c r="K10" s="35"/>
    </row>
    <row r="11" spans="1:37" ht="12.75" customHeight="1" x14ac:dyDescent="0.25">
      <c r="A11" s="13">
        <v>1</v>
      </c>
      <c r="C11" s="3" t="s">
        <v>27</v>
      </c>
      <c r="D11" s="20">
        <v>1073</v>
      </c>
      <c r="E11" s="24">
        <v>7.0000000000000007E-2</v>
      </c>
      <c r="F11" s="25">
        <v>0.05</v>
      </c>
      <c r="G11" s="25">
        <v>0.18</v>
      </c>
      <c r="H11" s="25">
        <v>0.23</v>
      </c>
      <c r="I11" s="25">
        <v>0.24</v>
      </c>
      <c r="J11" s="25">
        <v>0.22</v>
      </c>
      <c r="K11" s="36">
        <v>3.7</v>
      </c>
      <c r="N11" s="19"/>
      <c r="P11" s="14" t="b">
        <v>0</v>
      </c>
      <c r="Q11" s="14" t="b">
        <v>0</v>
      </c>
      <c r="R11" s="14" t="b">
        <v>0</v>
      </c>
      <c r="S11" s="14" t="b">
        <v>0</v>
      </c>
      <c r="T11" s="14" t="b">
        <v>0</v>
      </c>
      <c r="U11" s="14" t="e">
        <v>#REF!</v>
      </c>
      <c r="V11" s="14" t="e">
        <v>#REF!</v>
      </c>
      <c r="W11" s="14" t="e">
        <v>#REF!</v>
      </c>
      <c r="X11" s="14" t="e">
        <v>#REF!</v>
      </c>
      <c r="Y11" s="14" t="e">
        <v>#REF!</v>
      </c>
      <c r="Z11" s="14" t="e">
        <v>#REF!</v>
      </c>
      <c r="AA11" s="14" t="e">
        <v>#REF!</v>
      </c>
      <c r="AB11" s="14" t="b">
        <v>0</v>
      </c>
      <c r="AC11" s="14" t="b">
        <v>1</v>
      </c>
    </row>
    <row r="12" spans="1:37" ht="12.75" customHeight="1" x14ac:dyDescent="0.25">
      <c r="A12" s="13">
        <v>1</v>
      </c>
      <c r="C12" s="3" t="s">
        <v>28</v>
      </c>
      <c r="D12" s="20">
        <v>1104</v>
      </c>
      <c r="E12" s="24">
        <v>7.0000000000000007E-2</v>
      </c>
      <c r="F12" s="25">
        <v>0.09</v>
      </c>
      <c r="G12" s="25">
        <v>0.19</v>
      </c>
      <c r="H12" s="25">
        <v>0.25</v>
      </c>
      <c r="I12" s="25">
        <v>0.23</v>
      </c>
      <c r="J12" s="25">
        <v>0.17</v>
      </c>
      <c r="K12" s="36">
        <v>3.6</v>
      </c>
      <c r="N12" s="19"/>
      <c r="P12" s="14" t="b">
        <v>0</v>
      </c>
      <c r="Q12" s="14" t="b">
        <v>0</v>
      </c>
      <c r="R12" s="14" t="b">
        <v>0</v>
      </c>
      <c r="S12" s="14" t="b">
        <v>0</v>
      </c>
      <c r="T12" s="14" t="b">
        <v>0</v>
      </c>
      <c r="U12" s="14" t="e">
        <v>#REF!</v>
      </c>
      <c r="V12" s="14" t="e">
        <v>#REF!</v>
      </c>
      <c r="W12" s="14" t="e">
        <v>#REF!</v>
      </c>
      <c r="X12" s="14" t="e">
        <v>#REF!</v>
      </c>
      <c r="Y12" s="14" t="e">
        <v>#REF!</v>
      </c>
      <c r="Z12" s="14" t="e">
        <v>#REF!</v>
      </c>
      <c r="AA12" s="14" t="e">
        <v>#REF!</v>
      </c>
      <c r="AB12" s="14" t="b">
        <v>0</v>
      </c>
      <c r="AC12" s="14" t="b">
        <v>0</v>
      </c>
    </row>
    <row r="13" spans="1:37" ht="12.75" customHeight="1" x14ac:dyDescent="0.25">
      <c r="C13" s="10" t="s">
        <v>29</v>
      </c>
      <c r="D13" s="23"/>
      <c r="E13" s="24"/>
      <c r="F13" s="25"/>
      <c r="G13" s="25"/>
      <c r="H13" s="25"/>
      <c r="I13" s="25"/>
      <c r="J13" s="25"/>
      <c r="K13" s="36"/>
      <c r="N13" s="19"/>
    </row>
    <row r="14" spans="1:37" ht="12.75" customHeight="1" x14ac:dyDescent="0.25">
      <c r="A14" s="13">
        <v>2</v>
      </c>
      <c r="C14" s="3" t="s">
        <v>30</v>
      </c>
      <c r="D14" s="20">
        <v>351</v>
      </c>
      <c r="E14" s="24">
        <v>0.05</v>
      </c>
      <c r="F14" s="25">
        <v>7.0000000000000007E-2</v>
      </c>
      <c r="G14" s="25">
        <v>0.15</v>
      </c>
      <c r="H14" s="25">
        <v>0.22</v>
      </c>
      <c r="I14" s="25">
        <v>0.25</v>
      </c>
      <c r="J14" s="25">
        <v>0.26</v>
      </c>
      <c r="K14" s="36">
        <v>3.7</v>
      </c>
      <c r="N14" s="19"/>
      <c r="P14" s="14" t="b">
        <v>0</v>
      </c>
      <c r="Q14" s="14" t="b">
        <v>0</v>
      </c>
      <c r="R14" s="14" t="b">
        <v>0</v>
      </c>
      <c r="S14" s="14" t="b">
        <v>0</v>
      </c>
      <c r="T14" s="14" t="b">
        <v>0</v>
      </c>
      <c r="U14" s="14" t="e">
        <v>#REF!</v>
      </c>
      <c r="V14" s="14" t="e">
        <v>#REF!</v>
      </c>
      <c r="W14" s="14" t="e">
        <v>#REF!</v>
      </c>
      <c r="X14" s="14" t="e">
        <v>#REF!</v>
      </c>
      <c r="Y14" s="14" t="e">
        <v>#REF!</v>
      </c>
      <c r="Z14" s="14" t="e">
        <v>#REF!</v>
      </c>
      <c r="AA14" s="14" t="e">
        <v>#REF!</v>
      </c>
      <c r="AB14" s="14" t="b">
        <v>1</v>
      </c>
      <c r="AC14" s="14" t="b">
        <v>1</v>
      </c>
    </row>
    <row r="15" spans="1:37" ht="12.75" customHeight="1" x14ac:dyDescent="0.25">
      <c r="A15" s="13">
        <v>2</v>
      </c>
      <c r="C15" s="3" t="s">
        <v>31</v>
      </c>
      <c r="D15" s="20">
        <v>357</v>
      </c>
      <c r="E15" s="24">
        <v>0.09</v>
      </c>
      <c r="F15" s="25">
        <v>0.05</v>
      </c>
      <c r="G15" s="25">
        <v>0.17</v>
      </c>
      <c r="H15" s="25">
        <v>0.2</v>
      </c>
      <c r="I15" s="25">
        <v>0.19</v>
      </c>
      <c r="J15" s="25">
        <v>0.28000000000000003</v>
      </c>
      <c r="K15" s="36">
        <v>3.5</v>
      </c>
      <c r="N15" s="19"/>
      <c r="P15" s="14" t="b">
        <v>0</v>
      </c>
      <c r="Q15" s="14" t="b">
        <v>0</v>
      </c>
      <c r="R15" s="14" t="b">
        <v>0</v>
      </c>
      <c r="S15" s="14" t="b">
        <v>0</v>
      </c>
      <c r="T15" s="14" t="b">
        <v>0</v>
      </c>
      <c r="U15" s="14" t="e">
        <v>#REF!</v>
      </c>
      <c r="V15" s="14" t="e">
        <v>#REF!</v>
      </c>
      <c r="W15" s="14" t="e">
        <v>#REF!</v>
      </c>
      <c r="X15" s="14" t="e">
        <v>#REF!</v>
      </c>
      <c r="Y15" s="14" t="e">
        <v>#REF!</v>
      </c>
      <c r="Z15" s="14" t="e">
        <v>#REF!</v>
      </c>
      <c r="AA15" s="14" t="e">
        <v>#REF!</v>
      </c>
      <c r="AB15" s="14" t="b">
        <v>1</v>
      </c>
      <c r="AC15" s="14" t="b">
        <v>0</v>
      </c>
    </row>
    <row r="16" spans="1:37" ht="12.75" customHeight="1" x14ac:dyDescent="0.25">
      <c r="A16" s="13">
        <v>2</v>
      </c>
      <c r="C16" s="3" t="s">
        <v>32</v>
      </c>
      <c r="D16" s="20">
        <v>358</v>
      </c>
      <c r="E16" s="24">
        <v>7.0000000000000007E-2</v>
      </c>
      <c r="F16" s="25">
        <v>0.09</v>
      </c>
      <c r="G16" s="25">
        <v>0.18</v>
      </c>
      <c r="H16" s="25">
        <v>0.25</v>
      </c>
      <c r="I16" s="25">
        <v>0.2</v>
      </c>
      <c r="J16" s="25">
        <v>0.22</v>
      </c>
      <c r="K16" s="36">
        <v>3.5</v>
      </c>
      <c r="N16" s="19"/>
      <c r="P16" s="14" t="b">
        <v>0</v>
      </c>
      <c r="Q16" s="14" t="b">
        <v>0</v>
      </c>
      <c r="R16" s="14" t="b">
        <v>0</v>
      </c>
      <c r="S16" s="14" t="b">
        <v>0</v>
      </c>
      <c r="T16" s="14" t="b">
        <v>0</v>
      </c>
      <c r="U16" s="14" t="e">
        <v>#REF!</v>
      </c>
      <c r="V16" s="14" t="e">
        <v>#REF!</v>
      </c>
      <c r="W16" s="14" t="e">
        <v>#REF!</v>
      </c>
      <c r="X16" s="14" t="e">
        <v>#REF!</v>
      </c>
      <c r="Y16" s="14" t="e">
        <v>#REF!</v>
      </c>
      <c r="Z16" s="14" t="e">
        <v>#REF!</v>
      </c>
      <c r="AA16" s="14" t="e">
        <v>#REF!</v>
      </c>
      <c r="AB16" s="14" t="b">
        <v>1</v>
      </c>
      <c r="AC16" s="14" t="b">
        <v>0</v>
      </c>
    </row>
    <row r="17" spans="1:29" ht="12.75" customHeight="1" x14ac:dyDescent="0.25">
      <c r="A17" s="13">
        <v>2</v>
      </c>
      <c r="C17" s="3" t="s">
        <v>33</v>
      </c>
      <c r="D17" s="20">
        <v>349</v>
      </c>
      <c r="E17" s="24">
        <v>7.0000000000000007E-2</v>
      </c>
      <c r="F17" s="25">
        <v>0.06</v>
      </c>
      <c r="G17" s="25">
        <v>0.21</v>
      </c>
      <c r="H17" s="25">
        <v>0.24</v>
      </c>
      <c r="I17" s="25">
        <v>0.25</v>
      </c>
      <c r="J17" s="25">
        <v>0.17</v>
      </c>
      <c r="K17" s="36">
        <v>3.6</v>
      </c>
      <c r="N17" s="19"/>
      <c r="P17" s="14" t="b">
        <v>0</v>
      </c>
      <c r="Q17" s="14" t="b">
        <v>0</v>
      </c>
      <c r="R17" s="14" t="b">
        <v>0</v>
      </c>
      <c r="S17" s="14" t="b">
        <v>0</v>
      </c>
      <c r="T17" s="14" t="b">
        <v>0</v>
      </c>
      <c r="U17" s="14" t="e">
        <v>#REF!</v>
      </c>
      <c r="V17" s="14" t="e">
        <v>#REF!</v>
      </c>
      <c r="W17" s="14" t="e">
        <v>#REF!</v>
      </c>
      <c r="X17" s="14" t="e">
        <v>#REF!</v>
      </c>
      <c r="Y17" s="14" t="e">
        <v>#REF!</v>
      </c>
      <c r="Z17" s="14" t="e">
        <v>#REF!</v>
      </c>
      <c r="AA17" s="14" t="e">
        <v>#REF!</v>
      </c>
      <c r="AB17" s="14" t="b">
        <v>1</v>
      </c>
      <c r="AC17" s="14" t="b">
        <v>1</v>
      </c>
    </row>
    <row r="18" spans="1:29" ht="12.75" customHeight="1" x14ac:dyDescent="0.25">
      <c r="A18" s="13">
        <v>2</v>
      </c>
      <c r="C18" s="3" t="s">
        <v>34</v>
      </c>
      <c r="D18" s="20">
        <v>353</v>
      </c>
      <c r="E18" s="24">
        <v>0.09</v>
      </c>
      <c r="F18" s="25">
        <v>0.08</v>
      </c>
      <c r="G18" s="25">
        <v>0.2</v>
      </c>
      <c r="H18" s="25">
        <v>0.23</v>
      </c>
      <c r="I18" s="25">
        <v>0.24</v>
      </c>
      <c r="J18" s="25">
        <v>0.15</v>
      </c>
      <c r="K18" s="36">
        <v>3.5</v>
      </c>
      <c r="N18" s="19"/>
      <c r="P18" s="14" t="b">
        <v>0</v>
      </c>
      <c r="Q18" s="14" t="b">
        <v>0</v>
      </c>
      <c r="R18" s="14" t="b">
        <v>0</v>
      </c>
      <c r="S18" s="14" t="b">
        <v>0</v>
      </c>
      <c r="T18" s="14" t="b">
        <v>0</v>
      </c>
      <c r="U18" s="14" t="e">
        <v>#REF!</v>
      </c>
      <c r="V18" s="14" t="e">
        <v>#REF!</v>
      </c>
      <c r="W18" s="14" t="e">
        <v>#REF!</v>
      </c>
      <c r="X18" s="14" t="e">
        <v>#REF!</v>
      </c>
      <c r="Y18" s="14" t="e">
        <v>#REF!</v>
      </c>
      <c r="Z18" s="14" t="e">
        <v>#REF!</v>
      </c>
      <c r="AA18" s="14" t="e">
        <v>#REF!</v>
      </c>
      <c r="AB18" s="14" t="b">
        <v>1</v>
      </c>
      <c r="AC18" s="14" t="b">
        <v>0</v>
      </c>
    </row>
    <row r="19" spans="1:29" ht="12.75" customHeight="1" x14ac:dyDescent="0.25">
      <c r="A19" s="13">
        <v>2</v>
      </c>
      <c r="C19" s="3" t="s">
        <v>35</v>
      </c>
      <c r="D19" s="20">
        <v>139</v>
      </c>
      <c r="E19" s="24">
        <v>0.06</v>
      </c>
      <c r="F19" s="25">
        <v>0.06</v>
      </c>
      <c r="G19" s="25">
        <v>0.19</v>
      </c>
      <c r="H19" s="25">
        <v>0.34</v>
      </c>
      <c r="I19" s="25">
        <v>0.28000000000000003</v>
      </c>
      <c r="J19" s="25">
        <v>0.08</v>
      </c>
      <c r="K19" s="36">
        <v>3.8</v>
      </c>
      <c r="N19" s="19"/>
      <c r="P19" s="14" t="b">
        <v>0</v>
      </c>
      <c r="Q19" s="14" t="b">
        <v>0</v>
      </c>
      <c r="R19" s="14" t="b">
        <v>0</v>
      </c>
      <c r="S19" s="14" t="b">
        <v>1</v>
      </c>
      <c r="T19" s="14" t="b">
        <v>1</v>
      </c>
      <c r="U19" s="14" t="e">
        <v>#REF!</v>
      </c>
      <c r="V19" s="14" t="e">
        <v>#REF!</v>
      </c>
      <c r="W19" s="14" t="e">
        <v>#REF!</v>
      </c>
      <c r="X19" s="14" t="e">
        <v>#REF!</v>
      </c>
      <c r="Y19" s="14" t="e">
        <v>#REF!</v>
      </c>
      <c r="Z19" s="14" t="e">
        <v>#REF!</v>
      </c>
      <c r="AA19" s="14" t="e">
        <v>#REF!</v>
      </c>
      <c r="AB19" s="14" t="b">
        <v>0</v>
      </c>
      <c r="AC19" s="14" t="b">
        <v>1</v>
      </c>
    </row>
    <row r="20" spans="1:29" ht="12.75" customHeight="1" x14ac:dyDescent="0.25">
      <c r="A20" s="13">
        <v>2</v>
      </c>
      <c r="C20" s="3" t="s">
        <v>36</v>
      </c>
      <c r="D20" s="20">
        <v>137</v>
      </c>
      <c r="E20" s="24">
        <v>0.05</v>
      </c>
      <c r="F20" s="25">
        <v>7.0000000000000007E-2</v>
      </c>
      <c r="G20" s="25">
        <v>0.21</v>
      </c>
      <c r="H20" s="25">
        <v>0.26</v>
      </c>
      <c r="I20" s="25">
        <v>0.28000000000000003</v>
      </c>
      <c r="J20" s="25">
        <v>0.12</v>
      </c>
      <c r="K20" s="36">
        <v>3.7</v>
      </c>
      <c r="N20" s="19"/>
      <c r="P20" s="14" t="b">
        <v>0</v>
      </c>
      <c r="Q20" s="14" t="b">
        <v>0</v>
      </c>
      <c r="R20" s="14" t="b">
        <v>0</v>
      </c>
      <c r="S20" s="14" t="b">
        <v>0</v>
      </c>
      <c r="T20" s="14" t="b">
        <v>1</v>
      </c>
      <c r="U20" s="14" t="e">
        <v>#REF!</v>
      </c>
      <c r="V20" s="14" t="e">
        <v>#REF!</v>
      </c>
      <c r="W20" s="14" t="e">
        <v>#REF!</v>
      </c>
      <c r="X20" s="14" t="e">
        <v>#REF!</v>
      </c>
      <c r="Y20" s="14" t="e">
        <v>#REF!</v>
      </c>
      <c r="Z20" s="14" t="e">
        <v>#REF!</v>
      </c>
      <c r="AA20" s="14" t="e">
        <v>#REF!</v>
      </c>
      <c r="AB20" s="14" t="b">
        <v>0</v>
      </c>
      <c r="AC20" s="14" t="b">
        <v>1</v>
      </c>
    </row>
    <row r="21" spans="1:29" ht="12.75" customHeight="1" x14ac:dyDescent="0.25">
      <c r="A21" s="13">
        <v>2</v>
      </c>
      <c r="C21" s="3" t="s">
        <v>37</v>
      </c>
      <c r="D21" s="20">
        <v>133</v>
      </c>
      <c r="E21" s="24">
        <v>0.09</v>
      </c>
      <c r="F21" s="25">
        <v>0.05</v>
      </c>
      <c r="G21" s="25">
        <v>0.25</v>
      </c>
      <c r="H21" s="25">
        <v>0.22</v>
      </c>
      <c r="I21" s="25">
        <v>0.31</v>
      </c>
      <c r="J21" s="25">
        <v>0.08</v>
      </c>
      <c r="K21" s="36">
        <v>3.7</v>
      </c>
      <c r="N21" s="19"/>
      <c r="P21" s="14" t="b">
        <v>0</v>
      </c>
      <c r="Q21" s="14" t="b">
        <v>0</v>
      </c>
      <c r="R21" s="14" t="b">
        <v>1</v>
      </c>
      <c r="S21" s="14" t="b">
        <v>0</v>
      </c>
      <c r="T21" s="14" t="b">
        <v>1</v>
      </c>
      <c r="U21" s="14" t="e">
        <v>#REF!</v>
      </c>
      <c r="V21" s="14" t="e">
        <v>#REF!</v>
      </c>
      <c r="W21" s="14" t="e">
        <v>#REF!</v>
      </c>
      <c r="X21" s="14" t="e">
        <v>#REF!</v>
      </c>
      <c r="Y21" s="14" t="e">
        <v>#REF!</v>
      </c>
      <c r="Z21" s="14" t="e">
        <v>#REF!</v>
      </c>
      <c r="AA21" s="14" t="e">
        <v>#REF!</v>
      </c>
      <c r="AB21" s="14" t="b">
        <v>0</v>
      </c>
      <c r="AC21" s="14" t="b">
        <v>1</v>
      </c>
    </row>
    <row r="22" spans="1:29" ht="12.75" customHeight="1" x14ac:dyDescent="0.25">
      <c r="C22" s="10" t="s">
        <v>38</v>
      </c>
      <c r="D22" s="23"/>
      <c r="E22" s="24"/>
      <c r="F22" s="25"/>
      <c r="G22" s="25"/>
      <c r="H22" s="25"/>
      <c r="I22" s="25"/>
      <c r="J22" s="25"/>
      <c r="K22" s="36"/>
      <c r="N22" s="19"/>
    </row>
    <row r="23" spans="1:29" ht="12.75" customHeight="1" x14ac:dyDescent="0.25">
      <c r="A23" s="13">
        <v>3</v>
      </c>
      <c r="C23" s="3" t="s">
        <v>39</v>
      </c>
      <c r="D23" s="20">
        <v>1768</v>
      </c>
      <c r="E23" s="24">
        <v>0.08</v>
      </c>
      <c r="F23" s="25">
        <v>7.0000000000000007E-2</v>
      </c>
      <c r="G23" s="25">
        <v>0.18</v>
      </c>
      <c r="H23" s="25">
        <v>0.23</v>
      </c>
      <c r="I23" s="25">
        <v>0.23</v>
      </c>
      <c r="J23" s="25">
        <v>0.22</v>
      </c>
      <c r="K23" s="36">
        <v>3.6</v>
      </c>
      <c r="N23" s="19"/>
      <c r="P23" s="14" t="b">
        <v>0</v>
      </c>
      <c r="Q23" s="14" t="b">
        <v>0</v>
      </c>
      <c r="R23" s="14" t="b">
        <v>0</v>
      </c>
      <c r="S23" s="14" t="b">
        <v>0</v>
      </c>
      <c r="T23" s="14" t="b">
        <v>0</v>
      </c>
      <c r="U23" s="14" t="e">
        <v>#REF!</v>
      </c>
      <c r="V23" s="14" t="e">
        <v>#REF!</v>
      </c>
      <c r="W23" s="14" t="e">
        <v>#REF!</v>
      </c>
      <c r="X23" s="14" t="e">
        <v>#REF!</v>
      </c>
      <c r="Y23" s="14" t="e">
        <v>#REF!</v>
      </c>
      <c r="Z23" s="14" t="e">
        <v>#REF!</v>
      </c>
      <c r="AA23" s="14" t="e">
        <v>#REF!</v>
      </c>
      <c r="AB23" s="14" t="b">
        <v>1</v>
      </c>
      <c r="AC23" s="14" t="b">
        <v>0</v>
      </c>
    </row>
    <row r="24" spans="1:29" ht="12.75" customHeight="1" x14ac:dyDescent="0.25">
      <c r="A24" s="13">
        <v>3</v>
      </c>
      <c r="C24" s="3" t="s">
        <v>40</v>
      </c>
      <c r="D24" s="20">
        <v>409</v>
      </c>
      <c r="E24" s="24">
        <v>7.0000000000000007E-2</v>
      </c>
      <c r="F24" s="25">
        <v>0.06</v>
      </c>
      <c r="G24" s="25">
        <v>0.22</v>
      </c>
      <c r="H24" s="25">
        <v>0.27</v>
      </c>
      <c r="I24" s="25">
        <v>0.28999999999999998</v>
      </c>
      <c r="J24" s="25">
        <v>0.1</v>
      </c>
      <c r="K24" s="36">
        <v>3.7</v>
      </c>
      <c r="N24" s="19"/>
      <c r="P24" s="14" t="b">
        <v>0</v>
      </c>
      <c r="Q24" s="14" t="b">
        <v>0</v>
      </c>
      <c r="R24" s="14" t="b">
        <v>0</v>
      </c>
      <c r="S24" s="14" t="b">
        <v>0</v>
      </c>
      <c r="T24" s="14" t="b">
        <v>0</v>
      </c>
      <c r="U24" s="14" t="e">
        <v>#REF!</v>
      </c>
      <c r="V24" s="14" t="e">
        <v>#REF!</v>
      </c>
      <c r="W24" s="14" t="e">
        <v>#REF!</v>
      </c>
      <c r="X24" s="14" t="e">
        <v>#REF!</v>
      </c>
      <c r="Y24" s="14" t="e">
        <v>#REF!</v>
      </c>
      <c r="Z24" s="14" t="e">
        <v>#REF!</v>
      </c>
      <c r="AA24" s="14" t="e">
        <v>#REF!</v>
      </c>
      <c r="AB24" s="14" t="b">
        <v>0</v>
      </c>
      <c r="AC24" s="14" t="b">
        <v>1</v>
      </c>
    </row>
    <row r="25" spans="1:29" ht="12.75" customHeight="1" x14ac:dyDescent="0.25">
      <c r="C25" s="10" t="s">
        <v>41</v>
      </c>
      <c r="D25" s="23"/>
      <c r="E25" s="24"/>
      <c r="F25" s="25"/>
      <c r="G25" s="25"/>
      <c r="H25" s="25"/>
      <c r="I25" s="25"/>
      <c r="J25" s="25"/>
      <c r="K25" s="36"/>
      <c r="N25" s="19"/>
    </row>
    <row r="26" spans="1:29" ht="12.75" customHeight="1" x14ac:dyDescent="0.25">
      <c r="A26" s="13">
        <v>4</v>
      </c>
      <c r="C26" s="3" t="s">
        <v>42</v>
      </c>
      <c r="D26" s="20">
        <v>738</v>
      </c>
      <c r="E26" s="24">
        <v>7.0000000000000007E-2</v>
      </c>
      <c r="F26" s="25">
        <v>0.06</v>
      </c>
      <c r="G26" s="25">
        <v>0.17</v>
      </c>
      <c r="H26" s="25">
        <v>0.23</v>
      </c>
      <c r="I26" s="25">
        <v>0.24</v>
      </c>
      <c r="J26" s="25">
        <v>0.23</v>
      </c>
      <c r="K26" s="36">
        <v>3.7</v>
      </c>
      <c r="N26" s="19"/>
      <c r="P26" s="14" t="b">
        <v>0</v>
      </c>
      <c r="Q26" s="14" t="b">
        <v>0</v>
      </c>
      <c r="R26" s="14" t="b">
        <v>0</v>
      </c>
      <c r="S26" s="14" t="b">
        <v>0</v>
      </c>
      <c r="T26" s="14" t="b">
        <v>0</v>
      </c>
      <c r="U26" s="14" t="e">
        <v>#REF!</v>
      </c>
      <c r="V26" s="14" t="e">
        <v>#REF!</v>
      </c>
      <c r="W26" s="14" t="e">
        <v>#REF!</v>
      </c>
      <c r="X26" s="14" t="e">
        <v>#REF!</v>
      </c>
      <c r="Y26" s="14" t="e">
        <v>#REF!</v>
      </c>
      <c r="Z26" s="14" t="e">
        <v>#REF!</v>
      </c>
      <c r="AA26" s="14" t="e">
        <v>#REF!</v>
      </c>
      <c r="AB26" s="14" t="b">
        <v>0</v>
      </c>
      <c r="AC26" s="14" t="b">
        <v>1</v>
      </c>
    </row>
    <row r="27" spans="1:29" ht="12.75" customHeight="1" x14ac:dyDescent="0.25">
      <c r="A27" s="13">
        <v>4</v>
      </c>
      <c r="C27" s="3" t="s">
        <v>43</v>
      </c>
      <c r="D27" s="20">
        <v>1439</v>
      </c>
      <c r="E27" s="24">
        <v>0.08</v>
      </c>
      <c r="F27" s="25">
        <v>0.08</v>
      </c>
      <c r="G27" s="25">
        <v>0.2</v>
      </c>
      <c r="H27" s="25">
        <v>0.24</v>
      </c>
      <c r="I27" s="25">
        <v>0.24</v>
      </c>
      <c r="J27" s="25">
        <v>0.17</v>
      </c>
      <c r="K27" s="36">
        <v>3.6</v>
      </c>
      <c r="N27" s="19"/>
      <c r="P27" s="14" t="b">
        <v>0</v>
      </c>
      <c r="Q27" s="14" t="b">
        <v>0</v>
      </c>
      <c r="R27" s="14" t="b">
        <v>0</v>
      </c>
      <c r="S27" s="14" t="b">
        <v>0</v>
      </c>
      <c r="T27" s="14" t="b">
        <v>0</v>
      </c>
      <c r="U27" s="14" t="e">
        <v>#REF!</v>
      </c>
      <c r="V27" s="14" t="e">
        <v>#REF!</v>
      </c>
      <c r="W27" s="14" t="e">
        <v>#REF!</v>
      </c>
      <c r="X27" s="14" t="e">
        <v>#REF!</v>
      </c>
      <c r="Y27" s="14" t="e">
        <v>#REF!</v>
      </c>
      <c r="Z27" s="14" t="e">
        <v>#REF!</v>
      </c>
      <c r="AA27" s="14" t="e">
        <v>#REF!</v>
      </c>
      <c r="AB27" s="14" t="b">
        <v>0</v>
      </c>
      <c r="AC27" s="14" t="b">
        <v>0</v>
      </c>
    </row>
    <row r="28" spans="1:29" ht="12.75" customHeight="1" x14ac:dyDescent="0.25">
      <c r="C28" s="10" t="s">
        <v>44</v>
      </c>
      <c r="D28" s="23"/>
      <c r="E28" s="24"/>
      <c r="F28" s="25"/>
      <c r="G28" s="25"/>
      <c r="H28" s="25"/>
      <c r="I28" s="25"/>
      <c r="J28" s="25"/>
      <c r="K28" s="36"/>
      <c r="N28" s="19"/>
    </row>
    <row r="29" spans="1:29" ht="12.75" customHeight="1" x14ac:dyDescent="0.25">
      <c r="A29" s="13">
        <v>5</v>
      </c>
      <c r="C29" s="3" t="s">
        <v>45</v>
      </c>
      <c r="D29" s="20">
        <v>1258</v>
      </c>
      <c r="E29" s="24">
        <v>7.0000000000000007E-2</v>
      </c>
      <c r="F29" s="25">
        <v>0.06</v>
      </c>
      <c r="G29" s="25">
        <v>0.17</v>
      </c>
      <c r="H29" s="25">
        <v>0.24</v>
      </c>
      <c r="I29" s="25">
        <v>0.24</v>
      </c>
      <c r="J29" s="25">
        <v>0.22</v>
      </c>
      <c r="K29" s="36">
        <v>3.7</v>
      </c>
      <c r="N29" s="19"/>
      <c r="P29" s="14" t="b">
        <v>0</v>
      </c>
      <c r="Q29" s="14" t="b">
        <v>0</v>
      </c>
      <c r="R29" s="14" t="b">
        <v>0</v>
      </c>
      <c r="S29" s="14" t="b">
        <v>0</v>
      </c>
      <c r="T29" s="14" t="b">
        <v>0</v>
      </c>
      <c r="U29" s="14" t="e">
        <v>#REF!</v>
      </c>
      <c r="V29" s="14" t="e">
        <v>#REF!</v>
      </c>
      <c r="W29" s="14" t="e">
        <v>#REF!</v>
      </c>
      <c r="X29" s="14" t="e">
        <v>#REF!</v>
      </c>
      <c r="Y29" s="14" t="e">
        <v>#REF!</v>
      </c>
      <c r="Z29" s="14" t="e">
        <v>#REF!</v>
      </c>
      <c r="AA29" s="14" t="e">
        <v>#REF!</v>
      </c>
      <c r="AB29" s="14" t="b">
        <v>1</v>
      </c>
      <c r="AC29" s="14" t="b">
        <v>1</v>
      </c>
    </row>
    <row r="30" spans="1:29" ht="12.75" customHeight="1" x14ac:dyDescent="0.25">
      <c r="A30" s="13">
        <v>5</v>
      </c>
      <c r="C30" s="3" t="s">
        <v>46</v>
      </c>
      <c r="D30" s="20">
        <v>639</v>
      </c>
      <c r="E30" s="24">
        <v>0.08</v>
      </c>
      <c r="F30" s="25">
        <v>7.0000000000000007E-2</v>
      </c>
      <c r="G30" s="25">
        <v>0.22</v>
      </c>
      <c r="H30" s="25">
        <v>0.21</v>
      </c>
      <c r="I30" s="25">
        <v>0.26</v>
      </c>
      <c r="J30" s="25">
        <v>0.17</v>
      </c>
      <c r="K30" s="36">
        <v>3.6</v>
      </c>
      <c r="N30" s="19"/>
      <c r="P30" s="14" t="b">
        <v>0</v>
      </c>
      <c r="Q30" s="14" t="b">
        <v>0</v>
      </c>
      <c r="R30" s="14" t="b">
        <v>0</v>
      </c>
      <c r="S30" s="14" t="b">
        <v>0</v>
      </c>
      <c r="T30" s="14" t="b">
        <v>1</v>
      </c>
      <c r="U30" s="14" t="e">
        <v>#REF!</v>
      </c>
      <c r="V30" s="14" t="e">
        <v>#REF!</v>
      </c>
      <c r="W30" s="14" t="e">
        <v>#REF!</v>
      </c>
      <c r="X30" s="14" t="e">
        <v>#REF!</v>
      </c>
      <c r="Y30" s="14" t="e">
        <v>#REF!</v>
      </c>
      <c r="Z30" s="14" t="e">
        <v>#REF!</v>
      </c>
      <c r="AA30" s="14" t="e">
        <v>#REF!</v>
      </c>
      <c r="AB30" s="14" t="b">
        <v>0</v>
      </c>
      <c r="AC30" s="14" t="b">
        <v>1</v>
      </c>
    </row>
    <row r="31" spans="1:29" ht="12.75" customHeight="1" x14ac:dyDescent="0.25">
      <c r="A31" s="13">
        <v>5</v>
      </c>
      <c r="C31" s="3" t="s">
        <v>47</v>
      </c>
      <c r="D31" s="20">
        <v>280</v>
      </c>
      <c r="E31" s="24">
        <v>0.08</v>
      </c>
      <c r="F31" s="25">
        <v>0.1</v>
      </c>
      <c r="G31" s="25">
        <v>0.22</v>
      </c>
      <c r="H31" s="25">
        <v>0.27</v>
      </c>
      <c r="I31" s="25">
        <v>0.18</v>
      </c>
      <c r="J31" s="25">
        <v>0.15</v>
      </c>
      <c r="K31" s="36">
        <v>3.5</v>
      </c>
      <c r="N31" s="19"/>
      <c r="P31" s="14" t="b">
        <v>0</v>
      </c>
      <c r="Q31" s="14" t="b">
        <v>0</v>
      </c>
      <c r="R31" s="14" t="b">
        <v>0</v>
      </c>
      <c r="S31" s="14" t="b">
        <v>0</v>
      </c>
      <c r="T31" s="14" t="b">
        <v>0</v>
      </c>
      <c r="U31" s="14" t="e">
        <v>#REF!</v>
      </c>
      <c r="V31" s="14" t="e">
        <v>#REF!</v>
      </c>
      <c r="W31" s="14" t="e">
        <v>#REF!</v>
      </c>
      <c r="X31" s="14" t="e">
        <v>#REF!</v>
      </c>
      <c r="Y31" s="14" t="e">
        <v>#REF!</v>
      </c>
      <c r="Z31" s="14" t="e">
        <v>#REF!</v>
      </c>
      <c r="AA31" s="14" t="e">
        <v>#REF!</v>
      </c>
      <c r="AB31" s="14" t="b">
        <v>0</v>
      </c>
      <c r="AC31" s="14" t="b">
        <v>0</v>
      </c>
    </row>
    <row r="32" spans="1:29" ht="12.75" customHeight="1" x14ac:dyDescent="0.25">
      <c r="C32" s="10" t="s">
        <v>48</v>
      </c>
      <c r="D32" s="23"/>
      <c r="E32" s="24"/>
      <c r="F32" s="25"/>
      <c r="G32" s="25"/>
      <c r="H32" s="25"/>
      <c r="I32" s="25"/>
      <c r="J32" s="25"/>
      <c r="K32" s="36"/>
      <c r="N32" s="19"/>
    </row>
    <row r="33" spans="1:29" ht="12.75" customHeight="1" x14ac:dyDescent="0.25">
      <c r="A33" s="13">
        <v>6</v>
      </c>
      <c r="C33" s="3" t="s">
        <v>49</v>
      </c>
      <c r="D33" s="20">
        <v>1730</v>
      </c>
      <c r="E33" s="24">
        <v>7.0000000000000007E-2</v>
      </c>
      <c r="F33" s="25">
        <v>0.08</v>
      </c>
      <c r="G33" s="25">
        <v>0.2</v>
      </c>
      <c r="H33" s="25">
        <v>0.24</v>
      </c>
      <c r="I33" s="25">
        <v>0.23</v>
      </c>
      <c r="J33" s="25">
        <v>0.18</v>
      </c>
      <c r="K33" s="36">
        <v>3.6</v>
      </c>
      <c r="N33" s="19"/>
      <c r="P33" s="14" t="b">
        <v>0</v>
      </c>
      <c r="Q33" s="14" t="b">
        <v>0</v>
      </c>
      <c r="R33" s="14" t="b">
        <v>1</v>
      </c>
      <c r="S33" s="14" t="b">
        <v>0</v>
      </c>
      <c r="T33" s="14" t="b">
        <v>0</v>
      </c>
      <c r="U33" s="14" t="e">
        <v>#REF!</v>
      </c>
      <c r="V33" s="14" t="e">
        <v>#REF!</v>
      </c>
      <c r="W33" s="14" t="e">
        <v>#REF!</v>
      </c>
      <c r="X33" s="14" t="e">
        <v>#REF!</v>
      </c>
      <c r="Y33" s="14" t="e">
        <v>#REF!</v>
      </c>
      <c r="Z33" s="14" t="e">
        <v>#REF!</v>
      </c>
      <c r="AA33" s="14" t="e">
        <v>#REF!</v>
      </c>
      <c r="AB33" s="14" t="b">
        <v>0</v>
      </c>
      <c r="AC33" s="14" t="b">
        <v>0</v>
      </c>
    </row>
    <row r="34" spans="1:29" ht="12.75" customHeight="1" x14ac:dyDescent="0.25">
      <c r="A34" s="13">
        <v>6</v>
      </c>
      <c r="C34" s="3" t="s">
        <v>50</v>
      </c>
      <c r="D34" s="20">
        <v>447</v>
      </c>
      <c r="E34" s="24">
        <v>0.08</v>
      </c>
      <c r="F34" s="25">
        <v>0.04</v>
      </c>
      <c r="G34" s="25">
        <v>0.13</v>
      </c>
      <c r="H34" s="25">
        <v>0.23</v>
      </c>
      <c r="I34" s="25">
        <v>0.28000000000000003</v>
      </c>
      <c r="J34" s="25">
        <v>0.24</v>
      </c>
      <c r="K34" s="36">
        <v>3.8</v>
      </c>
      <c r="N34" s="19"/>
      <c r="P34" s="14" t="b">
        <v>0</v>
      </c>
      <c r="Q34" s="14" t="b">
        <v>0</v>
      </c>
      <c r="R34" s="14" t="b">
        <v>0</v>
      </c>
      <c r="S34" s="14" t="b">
        <v>0</v>
      </c>
      <c r="T34" s="14" t="b">
        <v>0</v>
      </c>
      <c r="U34" s="14" t="e">
        <v>#REF!</v>
      </c>
      <c r="V34" s="14" t="e">
        <v>#REF!</v>
      </c>
      <c r="W34" s="14" t="e">
        <v>#REF!</v>
      </c>
      <c r="X34" s="14" t="e">
        <v>#REF!</v>
      </c>
      <c r="Y34" s="14" t="e">
        <v>#REF!</v>
      </c>
      <c r="Z34" s="14" t="e">
        <v>#REF!</v>
      </c>
      <c r="AA34" s="14" t="e">
        <v>#REF!</v>
      </c>
      <c r="AB34" s="14" t="b">
        <v>0</v>
      </c>
      <c r="AC34" s="14" t="b">
        <v>1</v>
      </c>
    </row>
    <row r="35" spans="1:29" ht="12.75" customHeight="1" x14ac:dyDescent="0.25">
      <c r="C35" s="10" t="s">
        <v>13</v>
      </c>
      <c r="D35" s="23"/>
      <c r="E35" s="24"/>
      <c r="F35" s="25"/>
      <c r="G35" s="25"/>
      <c r="H35" s="25"/>
      <c r="I35" s="25"/>
      <c r="J35" s="25"/>
      <c r="K35" s="36"/>
      <c r="N35" s="19"/>
    </row>
    <row r="36" spans="1:29" ht="12.75" customHeight="1" x14ac:dyDescent="0.25">
      <c r="A36" s="13">
        <v>7</v>
      </c>
      <c r="C36" s="3" t="s">
        <v>3</v>
      </c>
      <c r="D36" s="20">
        <v>1149</v>
      </c>
      <c r="E36" s="24">
        <v>0.08</v>
      </c>
      <c r="F36" s="25">
        <v>7.0000000000000007E-2</v>
      </c>
      <c r="G36" s="25">
        <v>0.19</v>
      </c>
      <c r="H36" s="25">
        <v>0.22</v>
      </c>
      <c r="I36" s="25">
        <v>0.25</v>
      </c>
      <c r="J36" s="25">
        <v>0.19</v>
      </c>
      <c r="K36" s="36">
        <v>3.6</v>
      </c>
      <c r="N36" s="19"/>
      <c r="P36" s="14" t="b">
        <v>0</v>
      </c>
      <c r="Q36" s="14" t="b">
        <v>0</v>
      </c>
      <c r="R36" s="14" t="b">
        <v>0</v>
      </c>
      <c r="S36" s="14" t="b">
        <v>0</v>
      </c>
      <c r="T36" s="14" t="b">
        <v>0</v>
      </c>
      <c r="U36" s="14" t="e">
        <v>#REF!</v>
      </c>
      <c r="V36" s="14" t="e">
        <v>#REF!</v>
      </c>
      <c r="W36" s="14" t="e">
        <v>#REF!</v>
      </c>
      <c r="X36" s="14" t="e">
        <v>#REF!</v>
      </c>
      <c r="Y36" s="14" t="e">
        <v>#REF!</v>
      </c>
      <c r="Z36" s="14" t="e">
        <v>#REF!</v>
      </c>
      <c r="AA36" s="14" t="e">
        <v>#REF!</v>
      </c>
      <c r="AB36" s="14" t="b">
        <v>0</v>
      </c>
      <c r="AC36" s="14" t="b">
        <v>0</v>
      </c>
    </row>
    <row r="37" spans="1:29" ht="12.75" customHeight="1" x14ac:dyDescent="0.25">
      <c r="A37" s="13">
        <v>7</v>
      </c>
      <c r="C37" s="3" t="s">
        <v>4</v>
      </c>
      <c r="D37" s="20">
        <v>1028</v>
      </c>
      <c r="E37" s="24">
        <v>7.0000000000000007E-2</v>
      </c>
      <c r="F37" s="25">
        <v>7.0000000000000007E-2</v>
      </c>
      <c r="G37" s="25">
        <v>0.19</v>
      </c>
      <c r="H37" s="25">
        <v>0.25</v>
      </c>
      <c r="I37" s="25">
        <v>0.22</v>
      </c>
      <c r="J37" s="25">
        <v>0.2</v>
      </c>
      <c r="K37" s="36">
        <v>3.6</v>
      </c>
      <c r="N37" s="19"/>
      <c r="P37" s="14" t="b">
        <v>0</v>
      </c>
      <c r="Q37" s="14" t="b">
        <v>0</v>
      </c>
      <c r="R37" s="14" t="b">
        <v>0</v>
      </c>
      <c r="S37" s="14" t="b">
        <v>0</v>
      </c>
      <c r="T37" s="14" t="b">
        <v>0</v>
      </c>
      <c r="U37" s="14" t="e">
        <v>#REF!</v>
      </c>
      <c r="V37" s="14" t="e">
        <v>#REF!</v>
      </c>
      <c r="W37" s="14" t="e">
        <v>#REF!</v>
      </c>
      <c r="X37" s="14" t="e">
        <v>#REF!</v>
      </c>
      <c r="Y37" s="14" t="e">
        <v>#REF!</v>
      </c>
      <c r="Z37" s="14" t="e">
        <v>#REF!</v>
      </c>
      <c r="AA37" s="14" t="e">
        <v>#REF!</v>
      </c>
      <c r="AB37" s="14" t="b">
        <v>0</v>
      </c>
      <c r="AC37" s="14" t="b">
        <v>0</v>
      </c>
    </row>
    <row r="38" spans="1:29" ht="12.75" customHeight="1" x14ac:dyDescent="0.25">
      <c r="C38" s="10" t="s">
        <v>6</v>
      </c>
      <c r="D38" s="23"/>
      <c r="E38" s="24"/>
      <c r="F38" s="25"/>
      <c r="G38" s="25"/>
      <c r="H38" s="25"/>
      <c r="I38" s="25"/>
      <c r="J38" s="25"/>
      <c r="K38" s="36"/>
      <c r="N38" s="19"/>
    </row>
    <row r="39" spans="1:29" ht="12.75" customHeight="1" x14ac:dyDescent="0.25">
      <c r="A39" s="13">
        <v>8</v>
      </c>
      <c r="C39" s="3" t="s">
        <v>8</v>
      </c>
      <c r="D39" s="20">
        <v>509</v>
      </c>
      <c r="E39" s="24">
        <v>0.06</v>
      </c>
      <c r="F39" s="25">
        <v>0.05</v>
      </c>
      <c r="G39" s="25">
        <v>0.17</v>
      </c>
      <c r="H39" s="25">
        <v>0.27</v>
      </c>
      <c r="I39" s="25">
        <v>0.25</v>
      </c>
      <c r="J39" s="25">
        <v>0.21</v>
      </c>
      <c r="K39" s="36">
        <v>3.8</v>
      </c>
      <c r="N39" s="19"/>
      <c r="P39" s="14" t="b">
        <v>0</v>
      </c>
      <c r="Q39" s="14" t="b">
        <v>0</v>
      </c>
      <c r="R39" s="14" t="b">
        <v>0</v>
      </c>
      <c r="S39" s="14" t="b">
        <v>1</v>
      </c>
      <c r="T39" s="14" t="b">
        <v>0</v>
      </c>
      <c r="U39" s="14" t="e">
        <v>#REF!</v>
      </c>
      <c r="V39" s="14" t="e">
        <v>#REF!</v>
      </c>
      <c r="W39" s="14" t="e">
        <v>#REF!</v>
      </c>
      <c r="X39" s="14" t="e">
        <v>#REF!</v>
      </c>
      <c r="Y39" s="14" t="e">
        <v>#REF!</v>
      </c>
      <c r="Z39" s="14" t="e">
        <v>#REF!</v>
      </c>
      <c r="AA39" s="14" t="e">
        <v>#REF!</v>
      </c>
      <c r="AB39" s="14" t="b">
        <v>0</v>
      </c>
      <c r="AC39" s="14" t="b">
        <v>1</v>
      </c>
    </row>
    <row r="40" spans="1:29" ht="12.75" customHeight="1" x14ac:dyDescent="0.25">
      <c r="A40" s="13">
        <v>8</v>
      </c>
      <c r="C40" s="3" t="s">
        <v>9</v>
      </c>
      <c r="D40" s="20">
        <v>619</v>
      </c>
      <c r="E40" s="24">
        <v>7.0000000000000007E-2</v>
      </c>
      <c r="F40" s="25">
        <v>0.08</v>
      </c>
      <c r="G40" s="25">
        <v>0.22</v>
      </c>
      <c r="H40" s="25">
        <v>0.23</v>
      </c>
      <c r="I40" s="25">
        <v>0.23</v>
      </c>
      <c r="J40" s="25">
        <v>0.17</v>
      </c>
      <c r="K40" s="36">
        <v>3.5</v>
      </c>
      <c r="N40" s="19"/>
      <c r="P40" s="14" t="b">
        <v>0</v>
      </c>
      <c r="Q40" s="14" t="b">
        <v>0</v>
      </c>
      <c r="R40" s="14" t="b">
        <v>1</v>
      </c>
      <c r="S40" s="14" t="b">
        <v>0</v>
      </c>
      <c r="T40" s="14" t="b">
        <v>0</v>
      </c>
      <c r="U40" s="14" t="e">
        <v>#REF!</v>
      </c>
      <c r="V40" s="14" t="e">
        <v>#REF!</v>
      </c>
      <c r="W40" s="14" t="e">
        <v>#REF!</v>
      </c>
      <c r="X40" s="14" t="e">
        <v>#REF!</v>
      </c>
      <c r="Y40" s="14" t="e">
        <v>#REF!</v>
      </c>
      <c r="Z40" s="14" t="e">
        <v>#REF!</v>
      </c>
      <c r="AA40" s="14" t="e">
        <v>#REF!</v>
      </c>
      <c r="AB40" s="14" t="b">
        <v>0</v>
      </c>
      <c r="AC40" s="14" t="b">
        <v>0</v>
      </c>
    </row>
    <row r="41" spans="1:29" ht="12.75" customHeight="1" x14ac:dyDescent="0.25">
      <c r="A41" s="13">
        <v>8</v>
      </c>
      <c r="C41" s="3" t="s">
        <v>10</v>
      </c>
      <c r="D41" s="20">
        <v>349</v>
      </c>
      <c r="E41" s="24">
        <v>0.09</v>
      </c>
      <c r="F41" s="25">
        <v>0.05</v>
      </c>
      <c r="G41" s="25">
        <v>0.13</v>
      </c>
      <c r="H41" s="25">
        <v>0.2</v>
      </c>
      <c r="I41" s="25">
        <v>0.28999999999999998</v>
      </c>
      <c r="J41" s="25">
        <v>0.23</v>
      </c>
      <c r="K41" s="36">
        <v>3.7</v>
      </c>
      <c r="N41" s="19"/>
      <c r="P41" s="14" t="b">
        <v>0</v>
      </c>
      <c r="Q41" s="14" t="b">
        <v>0</v>
      </c>
      <c r="R41" s="14" t="b">
        <v>0</v>
      </c>
      <c r="S41" s="14" t="b">
        <v>0</v>
      </c>
      <c r="T41" s="14" t="b">
        <v>1</v>
      </c>
      <c r="U41" s="14" t="e">
        <v>#REF!</v>
      </c>
      <c r="V41" s="14" t="e">
        <v>#REF!</v>
      </c>
      <c r="W41" s="14" t="e">
        <v>#REF!</v>
      </c>
      <c r="X41" s="14" t="e">
        <v>#REF!</v>
      </c>
      <c r="Y41" s="14" t="e">
        <v>#REF!</v>
      </c>
      <c r="Z41" s="14" t="e">
        <v>#REF!</v>
      </c>
      <c r="AA41" s="14" t="e">
        <v>#REF!</v>
      </c>
      <c r="AB41" s="14" t="b">
        <v>0</v>
      </c>
      <c r="AC41" s="14" t="b">
        <v>1</v>
      </c>
    </row>
    <row r="42" spans="1:29" ht="12.75" customHeight="1" x14ac:dyDescent="0.25">
      <c r="A42" s="13">
        <v>8</v>
      </c>
      <c r="C42" s="3" t="s">
        <v>11</v>
      </c>
      <c r="D42" s="20">
        <v>700</v>
      </c>
      <c r="E42" s="24">
        <v>0.08</v>
      </c>
      <c r="F42" s="25">
        <v>0.09</v>
      </c>
      <c r="G42" s="25">
        <v>0.2</v>
      </c>
      <c r="H42" s="25">
        <v>0.24</v>
      </c>
      <c r="I42" s="25">
        <v>0.21</v>
      </c>
      <c r="J42" s="25">
        <v>0.18</v>
      </c>
      <c r="K42" s="36">
        <v>3.5</v>
      </c>
      <c r="N42" s="19"/>
      <c r="P42" s="14" t="b">
        <v>0</v>
      </c>
      <c r="Q42" s="14" t="b">
        <v>0</v>
      </c>
      <c r="R42" s="14" t="b">
        <v>1</v>
      </c>
      <c r="S42" s="14" t="b">
        <v>0</v>
      </c>
      <c r="T42" s="14" t="b">
        <v>0</v>
      </c>
      <c r="U42" s="14" t="e">
        <v>#REF!</v>
      </c>
      <c r="V42" s="14" t="e">
        <v>#REF!</v>
      </c>
      <c r="W42" s="14" t="e">
        <v>#REF!</v>
      </c>
      <c r="X42" s="14" t="e">
        <v>#REF!</v>
      </c>
      <c r="Y42" s="14" t="e">
        <v>#REF!</v>
      </c>
      <c r="Z42" s="14" t="e">
        <v>#REF!</v>
      </c>
      <c r="AA42" s="14" t="e">
        <v>#REF!</v>
      </c>
      <c r="AB42" s="14" t="b">
        <v>0</v>
      </c>
      <c r="AC42" s="14" t="b">
        <v>0</v>
      </c>
    </row>
    <row r="43" spans="1:29" ht="12.75" customHeight="1" x14ac:dyDescent="0.25">
      <c r="C43" s="10" t="s">
        <v>7</v>
      </c>
      <c r="D43" s="23"/>
      <c r="E43" s="24"/>
      <c r="F43" s="25"/>
      <c r="G43" s="25"/>
      <c r="H43" s="25"/>
      <c r="I43" s="25"/>
      <c r="J43" s="25"/>
      <c r="K43" s="36"/>
      <c r="N43" s="19"/>
    </row>
    <row r="44" spans="1:29" ht="12.75" customHeight="1" x14ac:dyDescent="0.25">
      <c r="A44" s="13">
        <v>9</v>
      </c>
      <c r="C44" s="3" t="s">
        <v>51</v>
      </c>
      <c r="D44" s="20">
        <v>1891</v>
      </c>
      <c r="E44" s="24">
        <v>7.0000000000000007E-2</v>
      </c>
      <c r="F44" s="25">
        <v>7.0000000000000007E-2</v>
      </c>
      <c r="G44" s="25">
        <v>0.2</v>
      </c>
      <c r="H44" s="25">
        <v>0.24</v>
      </c>
      <c r="I44" s="25">
        <v>0.24</v>
      </c>
      <c r="J44" s="25">
        <v>0.19</v>
      </c>
      <c r="K44" s="36">
        <v>3.6</v>
      </c>
      <c r="N44" s="19"/>
      <c r="P44" s="14" t="b">
        <v>0</v>
      </c>
      <c r="Q44" s="14" t="b">
        <v>0</v>
      </c>
      <c r="R44" s="14" t="b">
        <v>1</v>
      </c>
      <c r="S44" s="14" t="b">
        <v>0</v>
      </c>
      <c r="T44" s="14" t="b">
        <v>0</v>
      </c>
      <c r="U44" s="14" t="e">
        <v>#REF!</v>
      </c>
      <c r="V44" s="14" t="e">
        <v>#REF!</v>
      </c>
      <c r="W44" s="14" t="e">
        <v>#REF!</v>
      </c>
      <c r="X44" s="14" t="e">
        <v>#REF!</v>
      </c>
      <c r="Y44" s="14" t="e">
        <v>#REF!</v>
      </c>
      <c r="Z44" s="14" t="e">
        <v>#REF!</v>
      </c>
      <c r="AA44" s="14" t="e">
        <v>#REF!</v>
      </c>
      <c r="AB44" s="14" t="b">
        <v>0</v>
      </c>
      <c r="AC44" s="14" t="b">
        <v>1</v>
      </c>
    </row>
    <row r="45" spans="1:29" ht="12.75" customHeight="1" x14ac:dyDescent="0.25">
      <c r="A45" s="13">
        <v>9</v>
      </c>
      <c r="C45" s="3" t="s">
        <v>52</v>
      </c>
      <c r="D45" s="20">
        <v>50</v>
      </c>
      <c r="E45" s="24">
        <v>0.06</v>
      </c>
      <c r="F45" s="25">
        <v>0.02</v>
      </c>
      <c r="G45" s="25">
        <v>0.16</v>
      </c>
      <c r="H45" s="25">
        <v>0.22</v>
      </c>
      <c r="I45" s="25">
        <v>0.36</v>
      </c>
      <c r="J45" s="25">
        <v>0.18</v>
      </c>
      <c r="K45" s="36">
        <v>4</v>
      </c>
      <c r="N45" s="19"/>
      <c r="P45" s="14" t="b">
        <v>0</v>
      </c>
      <c r="Q45" s="14" t="b">
        <v>0</v>
      </c>
      <c r="R45" s="14" t="b">
        <v>1</v>
      </c>
      <c r="S45" s="14" t="b">
        <v>0</v>
      </c>
      <c r="T45" s="14" t="b">
        <v>1</v>
      </c>
      <c r="U45" s="14" t="e">
        <v>#REF!</v>
      </c>
      <c r="V45" s="14" t="e">
        <v>#REF!</v>
      </c>
      <c r="W45" s="14" t="e">
        <v>#REF!</v>
      </c>
      <c r="X45" s="14" t="e">
        <v>#REF!</v>
      </c>
      <c r="Y45" s="14" t="e">
        <v>#REF!</v>
      </c>
      <c r="Z45" s="14" t="e">
        <v>#REF!</v>
      </c>
      <c r="AA45" s="14" t="e">
        <v>#REF!</v>
      </c>
      <c r="AB45" s="14" t="b">
        <v>0</v>
      </c>
      <c r="AC45" s="14" t="b">
        <v>1</v>
      </c>
    </row>
    <row r="46" spans="1:29" ht="12.75" customHeight="1" x14ac:dyDescent="0.25">
      <c r="A46" s="13">
        <v>9</v>
      </c>
      <c r="C46" s="3" t="s">
        <v>53</v>
      </c>
      <c r="D46" s="20">
        <v>67</v>
      </c>
      <c r="E46" s="24">
        <v>0.1</v>
      </c>
      <c r="F46" s="25">
        <v>0.06</v>
      </c>
      <c r="G46" s="25">
        <v>0.13</v>
      </c>
      <c r="H46" s="25">
        <v>0.22</v>
      </c>
      <c r="I46" s="25">
        <v>0.24</v>
      </c>
      <c r="J46" s="25">
        <v>0.24</v>
      </c>
      <c r="K46" s="36">
        <v>3.6</v>
      </c>
      <c r="N46" s="19"/>
      <c r="P46" s="14" t="b">
        <v>0</v>
      </c>
      <c r="Q46" s="14" t="b">
        <v>0</v>
      </c>
      <c r="R46" s="14" t="b">
        <v>0</v>
      </c>
      <c r="S46" s="14" t="b">
        <v>0</v>
      </c>
      <c r="T46" s="14" t="b">
        <v>0</v>
      </c>
      <c r="U46" s="14" t="e">
        <v>#REF!</v>
      </c>
      <c r="V46" s="14" t="e">
        <v>#REF!</v>
      </c>
      <c r="W46" s="14" t="e">
        <v>#REF!</v>
      </c>
      <c r="X46" s="14" t="e">
        <v>#REF!</v>
      </c>
      <c r="Y46" s="14" t="e">
        <v>#REF!</v>
      </c>
      <c r="Z46" s="14" t="e">
        <v>#REF!</v>
      </c>
      <c r="AA46" s="14" t="e">
        <v>#REF!</v>
      </c>
      <c r="AB46" s="14" t="b">
        <v>0</v>
      </c>
      <c r="AC46" s="14" t="b">
        <v>1</v>
      </c>
    </row>
    <row r="47" spans="1:29" ht="12.75" customHeight="1" x14ac:dyDescent="0.25">
      <c r="A47" s="13">
        <v>9</v>
      </c>
      <c r="C47" s="3" t="s">
        <v>54</v>
      </c>
      <c r="D47" s="20">
        <v>83</v>
      </c>
      <c r="E47" s="24">
        <v>0.1</v>
      </c>
      <c r="F47" s="25">
        <v>7.0000000000000007E-2</v>
      </c>
      <c r="G47" s="25">
        <v>0.13</v>
      </c>
      <c r="H47" s="25">
        <v>0.24</v>
      </c>
      <c r="I47" s="25">
        <v>0.19</v>
      </c>
      <c r="J47" s="25">
        <v>0.27</v>
      </c>
      <c r="K47" s="36">
        <v>3.5</v>
      </c>
      <c r="N47" s="19"/>
      <c r="P47" s="14" t="b">
        <v>0</v>
      </c>
      <c r="Q47" s="14" t="b">
        <v>0</v>
      </c>
      <c r="R47" s="14" t="b">
        <v>0</v>
      </c>
      <c r="S47" s="14" t="b">
        <v>0</v>
      </c>
      <c r="T47" s="14" t="b">
        <v>0</v>
      </c>
      <c r="U47" s="14" t="e">
        <v>#REF!</v>
      </c>
      <c r="V47" s="14" t="e">
        <v>#REF!</v>
      </c>
      <c r="W47" s="14" t="e">
        <v>#REF!</v>
      </c>
      <c r="X47" s="14" t="e">
        <v>#REF!</v>
      </c>
      <c r="Y47" s="14" t="e">
        <v>#REF!</v>
      </c>
      <c r="Z47" s="14" t="e">
        <v>#REF!</v>
      </c>
      <c r="AA47" s="14" t="e">
        <v>#REF!</v>
      </c>
      <c r="AB47" s="14" t="b">
        <v>1</v>
      </c>
      <c r="AC47" s="14" t="b">
        <v>0</v>
      </c>
    </row>
    <row r="48" spans="1:29" ht="12.75" customHeight="1" x14ac:dyDescent="0.25">
      <c r="A48" s="13">
        <v>9</v>
      </c>
      <c r="C48" s="3" t="s">
        <v>55</v>
      </c>
      <c r="D48" s="20">
        <v>64</v>
      </c>
      <c r="E48" s="24">
        <v>0.09</v>
      </c>
      <c r="F48" s="25">
        <v>0.09</v>
      </c>
      <c r="G48" s="25">
        <v>0.09</v>
      </c>
      <c r="H48" s="25">
        <v>0.19</v>
      </c>
      <c r="I48" s="25">
        <v>0.3</v>
      </c>
      <c r="J48" s="25">
        <v>0.23</v>
      </c>
      <c r="K48" s="36">
        <v>3.7</v>
      </c>
      <c r="N48" s="19"/>
      <c r="P48" s="14" t="b">
        <v>0</v>
      </c>
      <c r="Q48" s="14" t="b">
        <v>0</v>
      </c>
      <c r="R48" s="14" t="b">
        <v>0</v>
      </c>
      <c r="S48" s="14" t="b">
        <v>0</v>
      </c>
      <c r="T48" s="14" t="b">
        <v>1</v>
      </c>
      <c r="U48" s="14" t="e">
        <v>#REF!</v>
      </c>
      <c r="V48" s="14" t="e">
        <v>#REF!</v>
      </c>
      <c r="W48" s="14" t="e">
        <v>#REF!</v>
      </c>
      <c r="X48" s="14" t="e">
        <v>#REF!</v>
      </c>
      <c r="Y48" s="14" t="e">
        <v>#REF!</v>
      </c>
      <c r="Z48" s="14" t="e">
        <v>#REF!</v>
      </c>
      <c r="AA48" s="14" t="e">
        <v>#REF!</v>
      </c>
      <c r="AB48" s="14" t="b">
        <v>0</v>
      </c>
      <c r="AC48" s="14" t="b">
        <v>1</v>
      </c>
    </row>
    <row r="49" spans="1:29" ht="12.75" customHeight="1" x14ac:dyDescent="0.25">
      <c r="A49" s="13">
        <v>9</v>
      </c>
      <c r="C49" s="3" t="s">
        <v>56</v>
      </c>
      <c r="D49" s="20">
        <v>22</v>
      </c>
      <c r="E49" s="24">
        <v>0.05</v>
      </c>
      <c r="F49" s="25">
        <v>0.14000000000000001</v>
      </c>
      <c r="G49" s="25">
        <v>0.14000000000000001</v>
      </c>
      <c r="H49" s="25">
        <v>0.27</v>
      </c>
      <c r="I49" s="25">
        <v>0.18</v>
      </c>
      <c r="J49" s="25">
        <v>0.23</v>
      </c>
      <c r="K49" s="36">
        <v>3.5</v>
      </c>
      <c r="N49" s="19"/>
      <c r="P49" s="14" t="b">
        <v>0</v>
      </c>
      <c r="Q49" s="14" t="b">
        <v>1</v>
      </c>
      <c r="R49" s="14" t="b">
        <v>0</v>
      </c>
      <c r="S49" s="14" t="b">
        <v>1</v>
      </c>
      <c r="T49" s="14" t="b">
        <v>0</v>
      </c>
      <c r="U49" s="14" t="e">
        <v>#REF!</v>
      </c>
      <c r="V49" s="14" t="e">
        <v>#REF!</v>
      </c>
      <c r="W49" s="14" t="e">
        <v>#REF!</v>
      </c>
      <c r="X49" s="14" t="e">
        <v>#REF!</v>
      </c>
      <c r="Y49" s="14" t="e">
        <v>#REF!</v>
      </c>
      <c r="Z49" s="14" t="e">
        <v>#REF!</v>
      </c>
      <c r="AA49" s="14" t="e">
        <v>#REF!</v>
      </c>
      <c r="AB49" s="14" t="b">
        <v>0</v>
      </c>
      <c r="AC49" s="14" t="b">
        <v>0</v>
      </c>
    </row>
    <row r="50" spans="1:29" ht="12.75" customHeight="1" x14ac:dyDescent="0.25">
      <c r="C50" s="10" t="s">
        <v>57</v>
      </c>
      <c r="D50" s="23"/>
      <c r="E50" s="24"/>
      <c r="F50" s="25"/>
      <c r="G50" s="25"/>
      <c r="H50" s="25"/>
      <c r="I50" s="25"/>
      <c r="J50" s="25"/>
      <c r="K50" s="36"/>
      <c r="N50" s="19"/>
    </row>
    <row r="51" spans="1:29" ht="12.75" customHeight="1" x14ac:dyDescent="0.25">
      <c r="A51" s="13">
        <v>10</v>
      </c>
      <c r="C51" s="3" t="s">
        <v>22</v>
      </c>
      <c r="D51" s="20">
        <v>87</v>
      </c>
      <c r="E51" s="24">
        <v>0.05</v>
      </c>
      <c r="F51" s="25">
        <v>0.08</v>
      </c>
      <c r="G51" s="25">
        <v>0.22</v>
      </c>
      <c r="H51" s="25">
        <v>0.16</v>
      </c>
      <c r="I51" s="25">
        <v>0.31</v>
      </c>
      <c r="J51" s="25">
        <v>0.18</v>
      </c>
      <c r="K51" s="36">
        <v>3.7</v>
      </c>
      <c r="N51" s="19"/>
      <c r="P51" s="14" t="b">
        <v>0</v>
      </c>
      <c r="Q51" s="14" t="b">
        <v>0</v>
      </c>
      <c r="R51" s="14" t="b">
        <v>0</v>
      </c>
      <c r="S51" s="14" t="b">
        <v>0</v>
      </c>
      <c r="T51" s="14" t="b">
        <v>1</v>
      </c>
      <c r="U51" s="14" t="e">
        <v>#REF!</v>
      </c>
      <c r="V51" s="14" t="e">
        <v>#REF!</v>
      </c>
      <c r="W51" s="14" t="e">
        <v>#REF!</v>
      </c>
      <c r="X51" s="14" t="e">
        <v>#REF!</v>
      </c>
      <c r="Y51" s="14" t="e">
        <v>#REF!</v>
      </c>
      <c r="Z51" s="14" t="e">
        <v>#REF!</v>
      </c>
      <c r="AA51" s="14" t="e">
        <v>#REF!</v>
      </c>
      <c r="AB51" s="14" t="b">
        <v>0</v>
      </c>
      <c r="AC51" s="14" t="b">
        <v>1</v>
      </c>
    </row>
    <row r="52" spans="1:29" ht="12.75" customHeight="1" x14ac:dyDescent="0.25">
      <c r="A52" s="13">
        <v>10</v>
      </c>
      <c r="C52" s="3" t="s">
        <v>12</v>
      </c>
      <c r="D52" s="20">
        <v>2090</v>
      </c>
      <c r="E52" s="24">
        <v>0.08</v>
      </c>
      <c r="F52" s="25">
        <v>7.0000000000000007E-2</v>
      </c>
      <c r="G52" s="25">
        <v>0.19</v>
      </c>
      <c r="H52" s="25">
        <v>0.24</v>
      </c>
      <c r="I52" s="25">
        <v>0.23</v>
      </c>
      <c r="J52" s="25">
        <v>0.19</v>
      </c>
      <c r="K52" s="36">
        <v>3.6</v>
      </c>
      <c r="N52" s="19"/>
      <c r="P52" s="14" t="b">
        <v>0</v>
      </c>
      <c r="Q52" s="14" t="b">
        <v>0</v>
      </c>
      <c r="R52" s="14" t="b">
        <v>0</v>
      </c>
      <c r="S52" s="14" t="b">
        <v>1</v>
      </c>
      <c r="T52" s="14" t="b">
        <v>0</v>
      </c>
      <c r="U52" s="14" t="e">
        <v>#REF!</v>
      </c>
      <c r="V52" s="14" t="e">
        <v>#REF!</v>
      </c>
      <c r="W52" s="14" t="e">
        <v>#REF!</v>
      </c>
      <c r="X52" s="14" t="e">
        <v>#REF!</v>
      </c>
      <c r="Y52" s="14" t="e">
        <v>#REF!</v>
      </c>
      <c r="Z52" s="14" t="e">
        <v>#REF!</v>
      </c>
      <c r="AA52" s="14" t="e">
        <v>#REF!</v>
      </c>
      <c r="AB52" s="14" t="b">
        <v>0</v>
      </c>
      <c r="AC52" s="14" t="b">
        <v>0</v>
      </c>
    </row>
    <row r="53" spans="1:29" ht="12.75" customHeight="1" x14ac:dyDescent="0.25">
      <c r="C53" s="10" t="s">
        <v>58</v>
      </c>
      <c r="D53" s="23"/>
      <c r="E53" s="24"/>
      <c r="F53" s="25"/>
      <c r="G53" s="25"/>
      <c r="H53" s="25"/>
      <c r="I53" s="25"/>
      <c r="J53" s="25"/>
      <c r="K53" s="36"/>
      <c r="N53" s="19"/>
    </row>
    <row r="54" spans="1:29" ht="12.75" customHeight="1" x14ac:dyDescent="0.25">
      <c r="A54" s="13">
        <v>11</v>
      </c>
      <c r="C54" s="3" t="s">
        <v>59</v>
      </c>
      <c r="D54" s="20">
        <v>101</v>
      </c>
      <c r="E54" s="24">
        <v>0.13</v>
      </c>
      <c r="F54" s="25">
        <v>0.08</v>
      </c>
      <c r="G54" s="25">
        <v>0.15</v>
      </c>
      <c r="H54" s="25">
        <v>0.21</v>
      </c>
      <c r="I54" s="25">
        <v>0.23</v>
      </c>
      <c r="J54" s="25">
        <v>0.21</v>
      </c>
      <c r="K54" s="36">
        <v>3.4</v>
      </c>
      <c r="N54" s="19"/>
      <c r="P54" s="14" t="b">
        <v>1</v>
      </c>
      <c r="Q54" s="14" t="b">
        <v>0</v>
      </c>
      <c r="R54" s="14" t="b">
        <v>0</v>
      </c>
      <c r="S54" s="14" t="b">
        <v>0</v>
      </c>
      <c r="T54" s="14" t="b">
        <v>1</v>
      </c>
      <c r="U54" s="14" t="e">
        <v>#REF!</v>
      </c>
      <c r="V54" s="14" t="e">
        <v>#REF!</v>
      </c>
      <c r="W54" s="14" t="e">
        <v>#REF!</v>
      </c>
      <c r="X54" s="14" t="e">
        <v>#REF!</v>
      </c>
      <c r="Y54" s="14" t="e">
        <v>#REF!</v>
      </c>
      <c r="Z54" s="14" t="e">
        <v>#REF!</v>
      </c>
      <c r="AA54" s="14" t="e">
        <v>#REF!</v>
      </c>
      <c r="AB54" s="14" t="b">
        <v>0</v>
      </c>
      <c r="AC54" s="14" t="b">
        <v>0</v>
      </c>
    </row>
    <row r="55" spans="1:29" ht="12.75" customHeight="1" x14ac:dyDescent="0.25">
      <c r="A55" s="13">
        <v>11</v>
      </c>
      <c r="C55" s="3" t="s">
        <v>60</v>
      </c>
      <c r="D55" s="20">
        <v>164</v>
      </c>
      <c r="E55" s="24">
        <v>7.0000000000000007E-2</v>
      </c>
      <c r="F55" s="25">
        <v>0.05</v>
      </c>
      <c r="G55" s="25">
        <v>0.24</v>
      </c>
      <c r="H55" s="25">
        <v>0.23</v>
      </c>
      <c r="I55" s="25">
        <v>0.21</v>
      </c>
      <c r="J55" s="25">
        <v>0.2</v>
      </c>
      <c r="K55" s="36">
        <v>3.6</v>
      </c>
      <c r="N55" s="19"/>
      <c r="P55" s="14" t="b">
        <v>0</v>
      </c>
      <c r="Q55" s="14" t="b">
        <v>0</v>
      </c>
      <c r="R55" s="14" t="b">
        <v>1</v>
      </c>
      <c r="S55" s="14" t="b">
        <v>0</v>
      </c>
      <c r="T55" s="14" t="b">
        <v>0</v>
      </c>
      <c r="U55" s="14" t="e">
        <v>#REF!</v>
      </c>
      <c r="V55" s="14" t="e">
        <v>#REF!</v>
      </c>
      <c r="W55" s="14" t="e">
        <v>#REF!</v>
      </c>
      <c r="X55" s="14" t="e">
        <v>#REF!</v>
      </c>
      <c r="Y55" s="14" t="e">
        <v>#REF!</v>
      </c>
      <c r="Z55" s="14" t="e">
        <v>#REF!</v>
      </c>
      <c r="AA55" s="14" t="e">
        <v>#REF!</v>
      </c>
      <c r="AB55" s="14" t="b">
        <v>0</v>
      </c>
      <c r="AC55" s="14" t="b">
        <v>1</v>
      </c>
    </row>
    <row r="56" spans="1:29" ht="12.75" customHeight="1" x14ac:dyDescent="0.25">
      <c r="A56" s="13">
        <v>11</v>
      </c>
      <c r="C56" s="3" t="s">
        <v>61</v>
      </c>
      <c r="D56" s="20">
        <v>127</v>
      </c>
      <c r="E56" s="24">
        <v>0.08</v>
      </c>
      <c r="F56" s="25">
        <v>0.06</v>
      </c>
      <c r="G56" s="25">
        <v>0.23</v>
      </c>
      <c r="H56" s="25">
        <v>0.19</v>
      </c>
      <c r="I56" s="25">
        <v>0.26</v>
      </c>
      <c r="J56" s="25">
        <v>0.19</v>
      </c>
      <c r="K56" s="36">
        <v>3.6</v>
      </c>
      <c r="N56" s="19"/>
      <c r="P56" s="14" t="b">
        <v>0</v>
      </c>
      <c r="Q56" s="14" t="b">
        <v>0</v>
      </c>
      <c r="R56" s="14" t="b">
        <v>1</v>
      </c>
      <c r="S56" s="14" t="b">
        <v>0</v>
      </c>
      <c r="T56" s="14" t="b">
        <v>1</v>
      </c>
      <c r="U56" s="14" t="e">
        <v>#REF!</v>
      </c>
      <c r="V56" s="14" t="e">
        <v>#REF!</v>
      </c>
      <c r="W56" s="14" t="e">
        <v>#REF!</v>
      </c>
      <c r="X56" s="14" t="e">
        <v>#REF!</v>
      </c>
      <c r="Y56" s="14" t="e">
        <v>#REF!</v>
      </c>
      <c r="Z56" s="14" t="e">
        <v>#REF!</v>
      </c>
      <c r="AA56" s="14" t="e">
        <v>#REF!</v>
      </c>
      <c r="AB56" s="14" t="b">
        <v>0</v>
      </c>
      <c r="AC56" s="14" t="b">
        <v>1</v>
      </c>
    </row>
    <row r="57" spans="1:29" ht="12.75" customHeight="1" x14ac:dyDescent="0.25">
      <c r="A57" s="13">
        <v>11</v>
      </c>
      <c r="C57" s="3" t="s">
        <v>62</v>
      </c>
      <c r="D57" s="20">
        <v>45</v>
      </c>
      <c r="E57" s="24">
        <v>0.13</v>
      </c>
      <c r="F57" s="25">
        <v>0.09</v>
      </c>
      <c r="G57" s="25">
        <v>0.11</v>
      </c>
      <c r="H57" s="25">
        <v>0.18</v>
      </c>
      <c r="I57" s="25">
        <v>0.31</v>
      </c>
      <c r="J57" s="25">
        <v>0.18</v>
      </c>
      <c r="K57" s="36">
        <v>3.5</v>
      </c>
      <c r="N57" s="19"/>
      <c r="P57" s="14" t="b">
        <v>1</v>
      </c>
      <c r="Q57" s="14" t="b">
        <v>0</v>
      </c>
      <c r="R57" s="14" t="b">
        <v>0</v>
      </c>
      <c r="S57" s="14" t="b">
        <v>0</v>
      </c>
      <c r="T57" s="14" t="b">
        <v>1</v>
      </c>
      <c r="U57" s="14" t="e">
        <v>#REF!</v>
      </c>
      <c r="V57" s="14" t="e">
        <v>#REF!</v>
      </c>
      <c r="W57" s="14" t="e">
        <v>#REF!</v>
      </c>
      <c r="X57" s="14" t="e">
        <v>#REF!</v>
      </c>
      <c r="Y57" s="14" t="e">
        <v>#REF!</v>
      </c>
      <c r="Z57" s="14" t="e">
        <v>#REF!</v>
      </c>
      <c r="AA57" s="14" t="e">
        <v>#REF!</v>
      </c>
      <c r="AB57" s="14" t="b">
        <v>0</v>
      </c>
      <c r="AC57" s="14" t="b">
        <v>1</v>
      </c>
    </row>
    <row r="58" spans="1:29" ht="12.75" customHeight="1" x14ac:dyDescent="0.25">
      <c r="A58" s="13">
        <v>11</v>
      </c>
      <c r="C58" s="3" t="s">
        <v>63</v>
      </c>
      <c r="D58" s="20">
        <v>1511</v>
      </c>
      <c r="E58" s="24">
        <v>7.0000000000000007E-2</v>
      </c>
      <c r="F58" s="25">
        <v>7.0000000000000007E-2</v>
      </c>
      <c r="G58" s="25">
        <v>0.18</v>
      </c>
      <c r="H58" s="25">
        <v>0.25</v>
      </c>
      <c r="I58" s="25">
        <v>0.26</v>
      </c>
      <c r="J58" s="25">
        <v>0.17</v>
      </c>
      <c r="K58" s="36">
        <v>3.7</v>
      </c>
      <c r="N58" s="19"/>
      <c r="P58" s="14" t="b">
        <v>0</v>
      </c>
      <c r="Q58" s="14" t="b">
        <v>0</v>
      </c>
      <c r="R58" s="14" t="b">
        <v>1</v>
      </c>
      <c r="S58" s="14" t="b">
        <v>1</v>
      </c>
      <c r="T58" s="14" t="b">
        <v>1</v>
      </c>
      <c r="U58" s="14" t="e">
        <v>#REF!</v>
      </c>
      <c r="V58" s="14" t="e">
        <v>#REF!</v>
      </c>
      <c r="W58" s="14" t="e">
        <v>#REF!</v>
      </c>
      <c r="X58" s="14" t="e">
        <v>#REF!</v>
      </c>
      <c r="Y58" s="14" t="e">
        <v>#REF!</v>
      </c>
      <c r="Z58" s="14" t="e">
        <v>#REF!</v>
      </c>
      <c r="AA58" s="14" t="e">
        <v>#REF!</v>
      </c>
      <c r="AB58" s="14" t="b">
        <v>0</v>
      </c>
      <c r="AC58" s="14" t="b">
        <v>1</v>
      </c>
    </row>
    <row r="59" spans="1:29" ht="12.75" customHeight="1" x14ac:dyDescent="0.25">
      <c r="A59" s="13">
        <v>11</v>
      </c>
      <c r="C59" s="3" t="s">
        <v>64</v>
      </c>
      <c r="D59" s="20">
        <v>296</v>
      </c>
      <c r="E59" s="24">
        <v>0.06</v>
      </c>
      <c r="F59" s="25">
        <v>0.08</v>
      </c>
      <c r="G59" s="25">
        <v>0.2</v>
      </c>
      <c r="H59" s="25">
        <v>0.18</v>
      </c>
      <c r="I59" s="25">
        <v>0.15</v>
      </c>
      <c r="J59" s="25">
        <v>0.33</v>
      </c>
      <c r="K59" s="36">
        <v>3.4</v>
      </c>
      <c r="N59" s="19"/>
      <c r="P59" s="14" t="b">
        <v>0</v>
      </c>
      <c r="Q59" s="14" t="b">
        <v>0</v>
      </c>
      <c r="R59" s="14" t="b">
        <v>1</v>
      </c>
      <c r="S59" s="14" t="b">
        <v>0</v>
      </c>
      <c r="T59" s="14" t="b">
        <v>0</v>
      </c>
      <c r="U59" s="14" t="e">
        <v>#REF!</v>
      </c>
      <c r="V59" s="14" t="e">
        <v>#REF!</v>
      </c>
      <c r="W59" s="14" t="e">
        <v>#REF!</v>
      </c>
      <c r="X59" s="14" t="e">
        <v>#REF!</v>
      </c>
      <c r="Y59" s="14" t="e">
        <v>#REF!</v>
      </c>
      <c r="Z59" s="14" t="e">
        <v>#REF!</v>
      </c>
      <c r="AA59" s="14" t="e">
        <v>#REF!</v>
      </c>
      <c r="AB59" s="14" t="b">
        <v>1</v>
      </c>
      <c r="AC59" s="14" t="b">
        <v>0</v>
      </c>
    </row>
    <row r="60" spans="1:29" ht="12.75" customHeight="1" x14ac:dyDescent="0.25">
      <c r="C60" s="10" t="s">
        <v>65</v>
      </c>
      <c r="D60" s="23"/>
      <c r="E60" s="24"/>
      <c r="F60" s="25"/>
      <c r="G60" s="25"/>
      <c r="H60" s="25"/>
      <c r="I60" s="25"/>
      <c r="J60" s="25"/>
      <c r="K60" s="36"/>
      <c r="N60" s="19"/>
    </row>
    <row r="61" spans="1:29" ht="12.75" customHeight="1" x14ac:dyDescent="0.25">
      <c r="A61" s="13">
        <v>12</v>
      </c>
      <c r="C61" s="3" t="s">
        <v>66</v>
      </c>
      <c r="D61" s="20">
        <v>109</v>
      </c>
      <c r="E61" s="24">
        <v>7.0000000000000007E-2</v>
      </c>
      <c r="F61" s="25">
        <v>0.04</v>
      </c>
      <c r="G61" s="25">
        <v>0.17</v>
      </c>
      <c r="H61" s="25">
        <v>0.2</v>
      </c>
      <c r="I61" s="25">
        <v>0.3</v>
      </c>
      <c r="J61" s="25">
        <v>0.21</v>
      </c>
      <c r="K61" s="36">
        <v>3.8</v>
      </c>
      <c r="N61" s="19"/>
      <c r="P61" s="14" t="b">
        <v>0</v>
      </c>
      <c r="Q61" s="14" t="b">
        <v>0</v>
      </c>
      <c r="R61" s="14" t="b">
        <v>0</v>
      </c>
      <c r="S61" s="14" t="b">
        <v>0</v>
      </c>
      <c r="T61" s="14" t="b">
        <v>1</v>
      </c>
      <c r="U61" s="14" t="e">
        <v>#REF!</v>
      </c>
      <c r="V61" s="14" t="e">
        <v>#REF!</v>
      </c>
      <c r="W61" s="14" t="e">
        <v>#REF!</v>
      </c>
      <c r="X61" s="14" t="e">
        <v>#REF!</v>
      </c>
      <c r="Y61" s="14" t="e">
        <v>#REF!</v>
      </c>
      <c r="Z61" s="14" t="e">
        <v>#REF!</v>
      </c>
      <c r="AA61" s="14" t="e">
        <v>#REF!</v>
      </c>
      <c r="AB61" s="14" t="b">
        <v>0</v>
      </c>
      <c r="AC61" s="14" t="b">
        <v>1</v>
      </c>
    </row>
    <row r="62" spans="1:29" ht="12.75" customHeight="1" x14ac:dyDescent="0.25">
      <c r="A62" s="13">
        <v>12</v>
      </c>
      <c r="C62" s="3" t="s">
        <v>67</v>
      </c>
      <c r="D62" s="20">
        <v>482</v>
      </c>
      <c r="E62" s="24">
        <v>0.08</v>
      </c>
      <c r="F62" s="25">
        <v>0.09</v>
      </c>
      <c r="G62" s="25">
        <v>0.21</v>
      </c>
      <c r="H62" s="25">
        <v>0.2</v>
      </c>
      <c r="I62" s="25">
        <v>0.22</v>
      </c>
      <c r="J62" s="25">
        <v>0.21</v>
      </c>
      <c r="K62" s="36">
        <v>3.5</v>
      </c>
      <c r="N62" s="19"/>
      <c r="P62" s="14" t="b">
        <v>0</v>
      </c>
      <c r="Q62" s="14" t="b">
        <v>0</v>
      </c>
      <c r="R62" s="14" t="b">
        <v>0</v>
      </c>
      <c r="S62" s="14" t="b">
        <v>0</v>
      </c>
      <c r="T62" s="14" t="b">
        <v>0</v>
      </c>
      <c r="U62" s="14" t="e">
        <v>#REF!</v>
      </c>
      <c r="V62" s="14" t="e">
        <v>#REF!</v>
      </c>
      <c r="W62" s="14" t="e">
        <v>#REF!</v>
      </c>
      <c r="X62" s="14" t="e">
        <v>#REF!</v>
      </c>
      <c r="Y62" s="14" t="e">
        <v>#REF!</v>
      </c>
      <c r="Z62" s="14" t="e">
        <v>#REF!</v>
      </c>
      <c r="AA62" s="14" t="e">
        <v>#REF!</v>
      </c>
      <c r="AB62" s="14" t="b">
        <v>0</v>
      </c>
      <c r="AC62" s="14" t="b">
        <v>0</v>
      </c>
    </row>
    <row r="63" spans="1:29" ht="12.75" customHeight="1" x14ac:dyDescent="0.25">
      <c r="A63" s="13">
        <v>12</v>
      </c>
      <c r="C63" s="3" t="s">
        <v>68</v>
      </c>
      <c r="D63" s="20">
        <v>1586</v>
      </c>
      <c r="E63" s="24">
        <v>7.0000000000000007E-2</v>
      </c>
      <c r="F63" s="25">
        <v>7.0000000000000007E-2</v>
      </c>
      <c r="G63" s="25">
        <v>0.18</v>
      </c>
      <c r="H63" s="25">
        <v>0.25</v>
      </c>
      <c r="I63" s="25">
        <v>0.24</v>
      </c>
      <c r="J63" s="25">
        <v>0.19</v>
      </c>
      <c r="K63" s="36">
        <v>3.6</v>
      </c>
      <c r="N63" s="19"/>
      <c r="P63" s="14" t="b">
        <v>0</v>
      </c>
      <c r="Q63" s="14" t="b">
        <v>0</v>
      </c>
      <c r="R63" s="14" t="b">
        <v>0</v>
      </c>
      <c r="S63" s="14" t="b">
        <v>0</v>
      </c>
      <c r="T63" s="14" t="b">
        <v>0</v>
      </c>
      <c r="U63" s="14" t="e">
        <v>#REF!</v>
      </c>
      <c r="V63" s="14" t="e">
        <v>#REF!</v>
      </c>
      <c r="W63" s="14" t="e">
        <v>#REF!</v>
      </c>
      <c r="X63" s="14" t="e">
        <v>#REF!</v>
      </c>
      <c r="Y63" s="14" t="e">
        <v>#REF!</v>
      </c>
      <c r="Z63" s="14" t="e">
        <v>#REF!</v>
      </c>
      <c r="AA63" s="14" t="e">
        <v>#REF!</v>
      </c>
      <c r="AB63" s="14" t="b">
        <v>0</v>
      </c>
      <c r="AC63" s="14" t="b">
        <v>1</v>
      </c>
    </row>
    <row r="64" spans="1:29" ht="12.75" customHeight="1" x14ac:dyDescent="0.25">
      <c r="C64" s="10" t="s">
        <v>73</v>
      </c>
      <c r="D64" s="23"/>
      <c r="E64" s="24"/>
      <c r="F64" s="25"/>
      <c r="G64" s="25"/>
      <c r="H64" s="25"/>
      <c r="I64" s="25"/>
      <c r="J64" s="25"/>
      <c r="K64" s="36"/>
      <c r="N64" s="19"/>
    </row>
    <row r="65" spans="1:29" ht="12.75" customHeight="1" x14ac:dyDescent="0.25">
      <c r="A65" s="13">
        <v>13</v>
      </c>
      <c r="C65" s="3" t="s">
        <v>70</v>
      </c>
      <c r="D65" s="20">
        <v>163</v>
      </c>
      <c r="E65" s="24">
        <v>0.1</v>
      </c>
      <c r="F65" s="25">
        <v>0.08</v>
      </c>
      <c r="G65" s="25">
        <v>0.24</v>
      </c>
      <c r="H65" s="25">
        <v>0.14000000000000001</v>
      </c>
      <c r="I65" s="25">
        <v>0.17</v>
      </c>
      <c r="J65" s="25">
        <v>0.28000000000000003</v>
      </c>
      <c r="K65" s="36">
        <v>3.3</v>
      </c>
      <c r="N65" s="19"/>
      <c r="P65" s="14" t="b">
        <v>0</v>
      </c>
      <c r="Q65" s="14" t="b">
        <v>0</v>
      </c>
      <c r="R65" s="14" t="b">
        <v>1</v>
      </c>
      <c r="S65" s="14" t="b">
        <v>0</v>
      </c>
      <c r="T65" s="14" t="b">
        <v>0</v>
      </c>
      <c r="U65" s="14" t="e">
        <v>#REF!</v>
      </c>
      <c r="V65" s="14" t="e">
        <v>#REF!</v>
      </c>
      <c r="W65" s="14" t="e">
        <v>#REF!</v>
      </c>
      <c r="X65" s="14" t="e">
        <v>#REF!</v>
      </c>
      <c r="Y65" s="14" t="e">
        <v>#REF!</v>
      </c>
      <c r="Z65" s="14" t="e">
        <v>#REF!</v>
      </c>
      <c r="AA65" s="14" t="e">
        <v>#REF!</v>
      </c>
      <c r="AB65" s="14" t="b">
        <v>1</v>
      </c>
      <c r="AC65" s="14" t="b">
        <v>0</v>
      </c>
    </row>
    <row r="66" spans="1:29" ht="12.75" customHeight="1" x14ac:dyDescent="0.25">
      <c r="A66" s="13">
        <v>13</v>
      </c>
      <c r="C66" s="3" t="s">
        <v>71</v>
      </c>
      <c r="D66" s="20">
        <v>713</v>
      </c>
      <c r="E66" s="24">
        <v>0.09</v>
      </c>
      <c r="F66" s="25">
        <v>0.08</v>
      </c>
      <c r="G66" s="25">
        <v>0.2</v>
      </c>
      <c r="H66" s="25">
        <v>0.23</v>
      </c>
      <c r="I66" s="25">
        <v>0.18</v>
      </c>
      <c r="J66" s="25">
        <v>0.22</v>
      </c>
      <c r="K66" s="36">
        <v>3.4</v>
      </c>
      <c r="N66" s="19"/>
      <c r="P66" s="14" t="b">
        <v>0</v>
      </c>
      <c r="Q66" s="14" t="b">
        <v>0</v>
      </c>
      <c r="R66" s="14" t="b">
        <v>0</v>
      </c>
      <c r="S66" s="14" t="b">
        <v>1</v>
      </c>
      <c r="T66" s="14" t="b">
        <v>0</v>
      </c>
      <c r="U66" s="14" t="e">
        <v>#REF!</v>
      </c>
      <c r="V66" s="14" t="e">
        <v>#REF!</v>
      </c>
      <c r="W66" s="14" t="e">
        <v>#REF!</v>
      </c>
      <c r="X66" s="14" t="e">
        <v>#REF!</v>
      </c>
      <c r="Y66" s="14" t="e">
        <v>#REF!</v>
      </c>
      <c r="Z66" s="14" t="e">
        <v>#REF!</v>
      </c>
      <c r="AA66" s="14" t="e">
        <v>#REF!</v>
      </c>
      <c r="AB66" s="14" t="b">
        <v>0</v>
      </c>
      <c r="AC66" s="14" t="b">
        <v>1</v>
      </c>
    </row>
    <row r="67" spans="1:29" ht="12.75" customHeight="1" x14ac:dyDescent="0.25">
      <c r="A67" s="13">
        <v>13</v>
      </c>
      <c r="C67" s="3" t="s">
        <v>72</v>
      </c>
      <c r="D67" s="20">
        <v>1301</v>
      </c>
      <c r="E67" s="24">
        <v>0.06</v>
      </c>
      <c r="F67" s="25">
        <v>0.06</v>
      </c>
      <c r="G67" s="25">
        <v>0.17</v>
      </c>
      <c r="H67" s="25">
        <v>0.25</v>
      </c>
      <c r="I67" s="25">
        <v>0.28000000000000003</v>
      </c>
      <c r="J67" s="25">
        <v>0.17</v>
      </c>
      <c r="K67" s="36">
        <v>3.8</v>
      </c>
      <c r="N67" s="19"/>
      <c r="P67" s="14" t="b">
        <v>0</v>
      </c>
      <c r="Q67" s="14" t="b">
        <v>0</v>
      </c>
      <c r="R67" s="14" t="b">
        <v>0</v>
      </c>
      <c r="S67" s="14" t="b">
        <v>1</v>
      </c>
      <c r="T67" s="14" t="b">
        <v>1</v>
      </c>
      <c r="U67" s="14" t="e">
        <v>#REF!</v>
      </c>
      <c r="V67" s="14" t="e">
        <v>#REF!</v>
      </c>
      <c r="W67" s="14" t="e">
        <v>#REF!</v>
      </c>
      <c r="X67" s="14" t="e">
        <v>#REF!</v>
      </c>
      <c r="Y67" s="14" t="e">
        <v>#REF!</v>
      </c>
      <c r="Z67" s="14" t="e">
        <v>#REF!</v>
      </c>
      <c r="AA67" s="14" t="e">
        <v>#REF!</v>
      </c>
      <c r="AB67" s="14" t="b">
        <v>0</v>
      </c>
      <c r="AC67" s="14" t="b">
        <v>1</v>
      </c>
    </row>
    <row r="68" spans="1:29" ht="12.75" customHeight="1" x14ac:dyDescent="0.25">
      <c r="C68" s="10" t="s">
        <v>74</v>
      </c>
      <c r="D68" s="23"/>
      <c r="E68" s="24"/>
      <c r="F68" s="25"/>
      <c r="G68" s="25"/>
      <c r="H68" s="25"/>
      <c r="I68" s="25"/>
      <c r="J68" s="25"/>
      <c r="K68" s="36"/>
      <c r="N68" s="19"/>
    </row>
    <row r="69" spans="1:29" ht="12.75" customHeight="1" x14ac:dyDescent="0.25">
      <c r="A69" s="13">
        <v>14</v>
      </c>
      <c r="C69" s="3" t="s">
        <v>22</v>
      </c>
      <c r="D69" s="20">
        <v>563</v>
      </c>
      <c r="E69" s="24">
        <v>0.13</v>
      </c>
      <c r="F69" s="25">
        <v>0.12</v>
      </c>
      <c r="G69" s="25">
        <v>0.23</v>
      </c>
      <c r="H69" s="25">
        <v>0.21</v>
      </c>
      <c r="I69" s="25">
        <v>0.14000000000000001</v>
      </c>
      <c r="J69" s="25">
        <v>0.17</v>
      </c>
      <c r="K69" s="36">
        <v>3.1</v>
      </c>
      <c r="N69" s="19"/>
      <c r="P69" s="14" t="b">
        <v>1</v>
      </c>
      <c r="Q69" s="14" t="b">
        <v>1</v>
      </c>
      <c r="R69" s="14" t="b">
        <v>0</v>
      </c>
      <c r="S69" s="14" t="b">
        <v>0</v>
      </c>
      <c r="T69" s="14" t="b">
        <v>0</v>
      </c>
      <c r="U69" s="14" t="e">
        <v>#REF!</v>
      </c>
      <c r="V69" s="14" t="e">
        <v>#REF!</v>
      </c>
      <c r="W69" s="14" t="e">
        <v>#REF!</v>
      </c>
      <c r="X69" s="14" t="e">
        <v>#REF!</v>
      </c>
      <c r="Y69" s="14" t="e">
        <v>#REF!</v>
      </c>
      <c r="Z69" s="14" t="e">
        <v>#REF!</v>
      </c>
      <c r="AA69" s="14" t="e">
        <v>#REF!</v>
      </c>
      <c r="AB69" s="14" t="b">
        <v>0</v>
      </c>
      <c r="AC69" s="14" t="b">
        <v>0</v>
      </c>
    </row>
    <row r="70" spans="1:29" ht="12.75" customHeight="1" x14ac:dyDescent="0.25">
      <c r="A70" s="13">
        <v>14</v>
      </c>
      <c r="C70" s="3" t="s">
        <v>12</v>
      </c>
      <c r="D70" s="20">
        <v>1614</v>
      </c>
      <c r="E70" s="24">
        <v>0.05</v>
      </c>
      <c r="F70" s="25">
        <v>0.05</v>
      </c>
      <c r="G70" s="25">
        <v>0.18</v>
      </c>
      <c r="H70" s="25">
        <v>0.25</v>
      </c>
      <c r="I70" s="25">
        <v>0.27</v>
      </c>
      <c r="J70" s="25">
        <v>0.2</v>
      </c>
      <c r="K70" s="36">
        <v>3.8</v>
      </c>
      <c r="N70" s="19"/>
      <c r="P70" s="14" t="b">
        <v>0</v>
      </c>
      <c r="Q70" s="14" t="b">
        <v>0</v>
      </c>
      <c r="R70" s="14" t="b">
        <v>0</v>
      </c>
      <c r="S70" s="14" t="b">
        <v>0</v>
      </c>
      <c r="T70" s="14" t="b">
        <v>1</v>
      </c>
      <c r="U70" s="14" t="e">
        <v>#REF!</v>
      </c>
      <c r="V70" s="14" t="e">
        <v>#REF!</v>
      </c>
      <c r="W70" s="14" t="e">
        <v>#REF!</v>
      </c>
      <c r="X70" s="14" t="e">
        <v>#REF!</v>
      </c>
      <c r="Y70" s="14" t="e">
        <v>#REF!</v>
      </c>
      <c r="Z70" s="14" t="e">
        <v>#REF!</v>
      </c>
      <c r="AA70" s="14" t="e">
        <v>#REF!</v>
      </c>
      <c r="AB70" s="14" t="b">
        <v>0</v>
      </c>
      <c r="AC70" s="14" t="b">
        <v>1</v>
      </c>
    </row>
    <row r="71" spans="1:29" ht="12.75" customHeight="1" x14ac:dyDescent="0.25">
      <c r="C71" s="10" t="s">
        <v>75</v>
      </c>
      <c r="D71" s="23"/>
      <c r="E71" s="24"/>
      <c r="F71" s="25"/>
      <c r="G71" s="25"/>
      <c r="H71" s="25"/>
      <c r="I71" s="25"/>
      <c r="J71" s="25"/>
      <c r="K71" s="36"/>
      <c r="N71" s="19"/>
    </row>
    <row r="72" spans="1:29" ht="12.75" customHeight="1" x14ac:dyDescent="0.25">
      <c r="A72" s="13">
        <v>15</v>
      </c>
      <c r="C72" s="3" t="s">
        <v>76</v>
      </c>
      <c r="D72" s="20">
        <v>231</v>
      </c>
      <c r="E72" s="24">
        <v>0.1</v>
      </c>
      <c r="F72" s="25">
        <v>0.08</v>
      </c>
      <c r="G72" s="25">
        <v>0.2</v>
      </c>
      <c r="H72" s="25">
        <v>0.16</v>
      </c>
      <c r="I72" s="25">
        <v>0.23</v>
      </c>
      <c r="J72" s="25">
        <v>0.23</v>
      </c>
      <c r="K72" s="36">
        <v>3.5</v>
      </c>
      <c r="N72" s="19"/>
      <c r="P72" s="14" t="b">
        <v>0</v>
      </c>
      <c r="Q72" s="14" t="b">
        <v>0</v>
      </c>
      <c r="R72" s="14" t="b">
        <v>0</v>
      </c>
      <c r="S72" s="14" t="b">
        <v>0</v>
      </c>
      <c r="T72" s="14" t="b">
        <v>0</v>
      </c>
      <c r="U72" s="14" t="e">
        <v>#REF!</v>
      </c>
      <c r="V72" s="14" t="e">
        <v>#REF!</v>
      </c>
      <c r="W72" s="14" t="e">
        <v>#REF!</v>
      </c>
      <c r="X72" s="14" t="e">
        <v>#REF!</v>
      </c>
      <c r="Y72" s="14" t="e">
        <v>#REF!</v>
      </c>
      <c r="Z72" s="14" t="e">
        <v>#REF!</v>
      </c>
      <c r="AA72" s="14" t="e">
        <v>#REF!</v>
      </c>
      <c r="AB72" s="14" t="b">
        <v>1</v>
      </c>
      <c r="AC72" s="14" t="b">
        <v>0</v>
      </c>
    </row>
    <row r="73" spans="1:29" ht="12.75" customHeight="1" x14ac:dyDescent="0.25">
      <c r="A73" s="13">
        <v>15</v>
      </c>
      <c r="C73" s="3" t="s">
        <v>77</v>
      </c>
      <c r="D73" s="20">
        <v>762</v>
      </c>
      <c r="E73" s="24">
        <v>0.08</v>
      </c>
      <c r="F73" s="25">
        <v>7.0000000000000007E-2</v>
      </c>
      <c r="G73" s="25">
        <v>0.19</v>
      </c>
      <c r="H73" s="25">
        <v>0.24</v>
      </c>
      <c r="I73" s="25">
        <v>0.21</v>
      </c>
      <c r="J73" s="25">
        <v>0.22</v>
      </c>
      <c r="K73" s="36">
        <v>3.6</v>
      </c>
      <c r="N73" s="19"/>
      <c r="P73" s="14" t="b">
        <v>0</v>
      </c>
      <c r="Q73" s="14" t="b">
        <v>0</v>
      </c>
      <c r="R73" s="14" t="b">
        <v>0</v>
      </c>
      <c r="S73" s="14" t="b">
        <v>1</v>
      </c>
      <c r="T73" s="14" t="b">
        <v>0</v>
      </c>
      <c r="U73" s="14" t="e">
        <v>#REF!</v>
      </c>
      <c r="V73" s="14" t="e">
        <v>#REF!</v>
      </c>
      <c r="W73" s="14" t="e">
        <v>#REF!</v>
      </c>
      <c r="X73" s="14" t="e">
        <v>#REF!</v>
      </c>
      <c r="Y73" s="14" t="e">
        <v>#REF!</v>
      </c>
      <c r="Z73" s="14" t="e">
        <v>#REF!</v>
      </c>
      <c r="AA73" s="14" t="e">
        <v>#REF!</v>
      </c>
      <c r="AB73" s="14" t="b">
        <v>0</v>
      </c>
      <c r="AC73" s="14" t="b">
        <v>1</v>
      </c>
    </row>
    <row r="74" spans="1:29" ht="12.75" customHeight="1" x14ac:dyDescent="0.25">
      <c r="A74" s="13">
        <v>15</v>
      </c>
      <c r="C74" s="3" t="s">
        <v>78</v>
      </c>
      <c r="D74" s="20">
        <v>1164</v>
      </c>
      <c r="E74" s="24">
        <v>7.0000000000000007E-2</v>
      </c>
      <c r="F74" s="25">
        <v>7.0000000000000007E-2</v>
      </c>
      <c r="G74" s="25">
        <v>0.19</v>
      </c>
      <c r="H74" s="25">
        <v>0.25</v>
      </c>
      <c r="I74" s="25">
        <v>0.26</v>
      </c>
      <c r="J74" s="25">
        <v>0.16</v>
      </c>
      <c r="K74" s="36">
        <v>3.7</v>
      </c>
      <c r="N74" s="19"/>
      <c r="P74" s="14" t="b">
        <v>0</v>
      </c>
      <c r="Q74" s="14" t="b">
        <v>0</v>
      </c>
      <c r="R74" s="14" t="b">
        <v>0</v>
      </c>
      <c r="S74" s="14" t="b">
        <v>1</v>
      </c>
      <c r="T74" s="14" t="b">
        <v>0</v>
      </c>
      <c r="U74" s="14" t="e">
        <v>#REF!</v>
      </c>
      <c r="V74" s="14" t="e">
        <v>#REF!</v>
      </c>
      <c r="W74" s="14" t="e">
        <v>#REF!</v>
      </c>
      <c r="X74" s="14" t="e">
        <v>#REF!</v>
      </c>
      <c r="Y74" s="14" t="e">
        <v>#REF!</v>
      </c>
      <c r="Z74" s="14" t="e">
        <v>#REF!</v>
      </c>
      <c r="AA74" s="14" t="e">
        <v>#REF!</v>
      </c>
      <c r="AB74" s="14" t="b">
        <v>0</v>
      </c>
      <c r="AC74" s="14" t="b">
        <v>1</v>
      </c>
    </row>
    <row r="75" spans="1:29" ht="12.75" customHeight="1" x14ac:dyDescent="0.25">
      <c r="C75" s="10" t="s">
        <v>81</v>
      </c>
      <c r="D75" s="23"/>
      <c r="E75" s="24"/>
      <c r="F75" s="25"/>
      <c r="G75" s="25"/>
      <c r="H75" s="25"/>
      <c r="I75" s="25"/>
      <c r="J75" s="25"/>
      <c r="K75" s="36"/>
      <c r="N75" s="19"/>
    </row>
    <row r="76" spans="1:29" ht="12.75" customHeight="1" x14ac:dyDescent="0.25">
      <c r="A76" s="13">
        <v>16</v>
      </c>
      <c r="C76" s="3" t="s">
        <v>76</v>
      </c>
      <c r="D76" s="20">
        <v>94</v>
      </c>
      <c r="E76" s="24">
        <v>0.23</v>
      </c>
      <c r="F76" s="25">
        <v>0.06</v>
      </c>
      <c r="G76" s="25">
        <v>0.16</v>
      </c>
      <c r="H76" s="25">
        <v>0.16</v>
      </c>
      <c r="I76" s="25">
        <v>0.21</v>
      </c>
      <c r="J76" s="25">
        <v>0.17</v>
      </c>
      <c r="K76" s="36">
        <v>3.1</v>
      </c>
      <c r="N76" s="19"/>
      <c r="P76" s="14" t="b">
        <v>1</v>
      </c>
      <c r="Q76" s="14" t="b">
        <v>0</v>
      </c>
      <c r="R76" s="14" t="b">
        <v>0</v>
      </c>
      <c r="S76" s="14" t="b">
        <v>0</v>
      </c>
      <c r="T76" s="14" t="b">
        <v>0</v>
      </c>
      <c r="U76" s="14" t="e">
        <v>#REF!</v>
      </c>
      <c r="V76" s="14" t="e">
        <v>#REF!</v>
      </c>
      <c r="W76" s="14" t="e">
        <v>#REF!</v>
      </c>
      <c r="X76" s="14" t="e">
        <v>#REF!</v>
      </c>
      <c r="Y76" s="14" t="e">
        <v>#REF!</v>
      </c>
      <c r="Z76" s="14" t="e">
        <v>#REF!</v>
      </c>
      <c r="AA76" s="14" t="e">
        <v>#REF!</v>
      </c>
      <c r="AB76" s="14" t="b">
        <v>0</v>
      </c>
      <c r="AC76" s="14" t="b">
        <v>0</v>
      </c>
    </row>
    <row r="77" spans="1:29" ht="12.75" customHeight="1" x14ac:dyDescent="0.25">
      <c r="A77" s="13">
        <v>16</v>
      </c>
      <c r="C77" s="3" t="s">
        <v>79</v>
      </c>
      <c r="D77" s="20">
        <v>195</v>
      </c>
      <c r="E77" s="24">
        <v>0.12</v>
      </c>
      <c r="F77" s="25">
        <v>0.11</v>
      </c>
      <c r="G77" s="25">
        <v>0.24</v>
      </c>
      <c r="H77" s="25">
        <v>0.24</v>
      </c>
      <c r="I77" s="25">
        <v>0.17</v>
      </c>
      <c r="J77" s="25">
        <v>0.12</v>
      </c>
      <c r="K77" s="36">
        <v>3.3</v>
      </c>
      <c r="N77" s="19"/>
      <c r="P77" s="14" t="b">
        <v>0</v>
      </c>
      <c r="Q77" s="14" t="b">
        <v>1</v>
      </c>
      <c r="R77" s="14" t="b">
        <v>1</v>
      </c>
      <c r="S77" s="14" t="b">
        <v>1</v>
      </c>
      <c r="T77" s="14" t="b">
        <v>0</v>
      </c>
      <c r="U77" s="14" t="e">
        <v>#REF!</v>
      </c>
      <c r="V77" s="14" t="e">
        <v>#REF!</v>
      </c>
      <c r="W77" s="14" t="e">
        <v>#REF!</v>
      </c>
      <c r="X77" s="14" t="e">
        <v>#REF!</v>
      </c>
      <c r="Y77" s="14" t="e">
        <v>#REF!</v>
      </c>
      <c r="Z77" s="14" t="e">
        <v>#REF!</v>
      </c>
      <c r="AA77" s="14" t="e">
        <v>#REF!</v>
      </c>
      <c r="AB77" s="14" t="b">
        <v>0</v>
      </c>
      <c r="AC77" s="14" t="b">
        <v>1</v>
      </c>
    </row>
    <row r="78" spans="1:29" ht="12.75" customHeight="1" x14ac:dyDescent="0.25">
      <c r="A78" s="13">
        <v>16</v>
      </c>
      <c r="C78" s="3" t="s">
        <v>78</v>
      </c>
      <c r="D78" s="20">
        <v>1635</v>
      </c>
      <c r="E78" s="24">
        <v>0.06</v>
      </c>
      <c r="F78" s="25">
        <v>7.0000000000000007E-2</v>
      </c>
      <c r="G78" s="25">
        <v>0.19</v>
      </c>
      <c r="H78" s="25">
        <v>0.26</v>
      </c>
      <c r="I78" s="25">
        <v>0.26</v>
      </c>
      <c r="J78" s="25">
        <v>0.18</v>
      </c>
      <c r="K78" s="36">
        <v>3.7</v>
      </c>
      <c r="N78" s="19"/>
      <c r="P78" s="14" t="b">
        <v>0</v>
      </c>
      <c r="Q78" s="14" t="b">
        <v>0</v>
      </c>
      <c r="R78" s="14" t="b">
        <v>0</v>
      </c>
      <c r="S78" s="14" t="b">
        <v>1</v>
      </c>
      <c r="T78" s="14" t="b">
        <v>1</v>
      </c>
      <c r="U78" s="14" t="e">
        <v>#REF!</v>
      </c>
      <c r="V78" s="14" t="e">
        <v>#REF!</v>
      </c>
      <c r="W78" s="14" t="e">
        <v>#REF!</v>
      </c>
      <c r="X78" s="14" t="e">
        <v>#REF!</v>
      </c>
      <c r="Y78" s="14" t="e">
        <v>#REF!</v>
      </c>
      <c r="Z78" s="14" t="e">
        <v>#REF!</v>
      </c>
      <c r="AA78" s="14" t="e">
        <v>#REF!</v>
      </c>
      <c r="AB78" s="14" t="b">
        <v>0</v>
      </c>
      <c r="AC78" s="14" t="b">
        <v>1</v>
      </c>
    </row>
    <row r="79" spans="1:29" ht="12.75" customHeight="1" x14ac:dyDescent="0.25">
      <c r="A79" s="13">
        <v>16</v>
      </c>
      <c r="C79" s="3" t="s">
        <v>80</v>
      </c>
      <c r="D79" s="20">
        <v>253</v>
      </c>
      <c r="E79" s="24">
        <v>0.1</v>
      </c>
      <c r="F79" s="25">
        <v>0.04</v>
      </c>
      <c r="G79" s="25">
        <v>0.17</v>
      </c>
      <c r="H79" s="25">
        <v>0.14000000000000001</v>
      </c>
      <c r="I79" s="25">
        <v>0.18</v>
      </c>
      <c r="J79" s="25">
        <v>0.37</v>
      </c>
      <c r="K79" s="36">
        <v>3.4</v>
      </c>
      <c r="N79" s="19"/>
      <c r="P79" s="14" t="b">
        <v>0</v>
      </c>
      <c r="Q79" s="14" t="b">
        <v>0</v>
      </c>
      <c r="R79" s="14" t="b">
        <v>0</v>
      </c>
      <c r="S79" s="14" t="b">
        <v>0</v>
      </c>
      <c r="T79" s="14" t="b">
        <v>0</v>
      </c>
      <c r="U79" s="14" t="e">
        <v>#REF!</v>
      </c>
      <c r="V79" s="14" t="e">
        <v>#REF!</v>
      </c>
      <c r="W79" s="14" t="e">
        <v>#REF!</v>
      </c>
      <c r="X79" s="14" t="e">
        <v>#REF!</v>
      </c>
      <c r="Y79" s="14" t="e">
        <v>#REF!</v>
      </c>
      <c r="Z79" s="14" t="e">
        <v>#REF!</v>
      </c>
      <c r="AA79" s="14" t="e">
        <v>#REF!</v>
      </c>
      <c r="AB79" s="14" t="b">
        <v>1</v>
      </c>
      <c r="AC79" s="14" t="b">
        <v>1</v>
      </c>
    </row>
    <row r="80" spans="1:29" ht="12.75" customHeight="1" x14ac:dyDescent="0.25">
      <c r="C80" s="10" t="s">
        <v>82</v>
      </c>
      <c r="D80" s="23"/>
      <c r="E80" s="24"/>
      <c r="F80" s="25"/>
      <c r="G80" s="25"/>
      <c r="H80" s="25"/>
      <c r="I80" s="25"/>
      <c r="J80" s="25"/>
      <c r="K80" s="36"/>
      <c r="N80" s="19"/>
    </row>
    <row r="81" spans="1:29" ht="12.75" customHeight="1" x14ac:dyDescent="0.25">
      <c r="A81" s="13">
        <v>17</v>
      </c>
      <c r="C81" s="3" t="s">
        <v>70</v>
      </c>
      <c r="D81" s="20">
        <v>106</v>
      </c>
      <c r="E81" s="24">
        <v>0.2</v>
      </c>
      <c r="F81" s="25">
        <v>0.11</v>
      </c>
      <c r="G81" s="25">
        <v>0.18</v>
      </c>
      <c r="H81" s="25">
        <v>0.16</v>
      </c>
      <c r="I81" s="25">
        <v>0.16</v>
      </c>
      <c r="J81" s="25">
        <v>0.19</v>
      </c>
      <c r="K81" s="36">
        <v>3</v>
      </c>
      <c r="N81" s="19"/>
      <c r="P81" s="14" t="b">
        <v>1</v>
      </c>
      <c r="Q81" s="14" t="b">
        <v>1</v>
      </c>
      <c r="R81" s="14" t="b">
        <v>0</v>
      </c>
      <c r="S81" s="14" t="b">
        <v>0</v>
      </c>
      <c r="T81" s="14" t="b">
        <v>0</v>
      </c>
      <c r="U81" s="14" t="e">
        <v>#REF!</v>
      </c>
      <c r="V81" s="14" t="e">
        <v>#REF!</v>
      </c>
      <c r="W81" s="14" t="e">
        <v>#REF!</v>
      </c>
      <c r="X81" s="14" t="e">
        <v>#REF!</v>
      </c>
      <c r="Y81" s="14" t="e">
        <v>#REF!</v>
      </c>
      <c r="Z81" s="14" t="e">
        <v>#REF!</v>
      </c>
      <c r="AA81" s="14" t="e">
        <v>#REF!</v>
      </c>
      <c r="AB81" s="14" t="b">
        <v>0</v>
      </c>
      <c r="AC81" s="14" t="b">
        <v>1</v>
      </c>
    </row>
    <row r="82" spans="1:29" ht="12.75" customHeight="1" x14ac:dyDescent="0.25">
      <c r="A82" s="13">
        <v>17</v>
      </c>
      <c r="C82" s="3" t="s">
        <v>71</v>
      </c>
      <c r="D82" s="20">
        <v>696</v>
      </c>
      <c r="E82" s="24">
        <v>0.1</v>
      </c>
      <c r="F82" s="25">
        <v>0.11</v>
      </c>
      <c r="G82" s="25">
        <v>0.24</v>
      </c>
      <c r="H82" s="25">
        <v>0.23</v>
      </c>
      <c r="I82" s="25">
        <v>0.16</v>
      </c>
      <c r="J82" s="25">
        <v>0.16</v>
      </c>
      <c r="K82" s="36">
        <v>3.3</v>
      </c>
      <c r="N82" s="19"/>
      <c r="P82" s="14" t="b">
        <v>0</v>
      </c>
      <c r="Q82" s="14" t="b">
        <v>1</v>
      </c>
      <c r="R82" s="14" t="b">
        <v>1</v>
      </c>
      <c r="S82" s="14" t="b">
        <v>1</v>
      </c>
      <c r="T82" s="14" t="b">
        <v>0</v>
      </c>
      <c r="U82" s="14" t="e">
        <v>#REF!</v>
      </c>
      <c r="V82" s="14" t="e">
        <v>#REF!</v>
      </c>
      <c r="W82" s="14" t="e">
        <v>#REF!</v>
      </c>
      <c r="X82" s="14" t="e">
        <v>#REF!</v>
      </c>
      <c r="Y82" s="14" t="e">
        <v>#REF!</v>
      </c>
      <c r="Z82" s="14" t="e">
        <v>#REF!</v>
      </c>
      <c r="AA82" s="14" t="e">
        <v>#REF!</v>
      </c>
      <c r="AB82" s="14" t="b">
        <v>0</v>
      </c>
      <c r="AC82" s="14" t="b">
        <v>1</v>
      </c>
    </row>
    <row r="83" spans="1:29" ht="12.75" customHeight="1" x14ac:dyDescent="0.25">
      <c r="A83" s="13">
        <v>17</v>
      </c>
      <c r="C83" s="3" t="s">
        <v>72</v>
      </c>
      <c r="D83" s="20">
        <v>1375</v>
      </c>
      <c r="E83" s="24">
        <v>0.05</v>
      </c>
      <c r="F83" s="25">
        <v>0.05</v>
      </c>
      <c r="G83" s="25">
        <v>0.16</v>
      </c>
      <c r="H83" s="25">
        <v>0.25</v>
      </c>
      <c r="I83" s="25">
        <v>0.28999999999999998</v>
      </c>
      <c r="J83" s="25">
        <v>0.21</v>
      </c>
      <c r="K83" s="36">
        <v>3.8</v>
      </c>
      <c r="N83" s="19"/>
      <c r="P83" s="14" t="b">
        <v>0</v>
      </c>
      <c r="Q83" s="14" t="b">
        <v>0</v>
      </c>
      <c r="R83" s="14" t="b">
        <v>0</v>
      </c>
      <c r="S83" s="14" t="b">
        <v>1</v>
      </c>
      <c r="T83" s="14" t="b">
        <v>1</v>
      </c>
      <c r="U83" s="14" t="e">
        <v>#REF!</v>
      </c>
      <c r="V83" s="14" t="e">
        <v>#REF!</v>
      </c>
      <c r="W83" s="14" t="e">
        <v>#REF!</v>
      </c>
      <c r="X83" s="14" t="e">
        <v>#REF!</v>
      </c>
      <c r="Y83" s="14" t="e">
        <v>#REF!</v>
      </c>
      <c r="Z83" s="14" t="e">
        <v>#REF!</v>
      </c>
      <c r="AA83" s="14" t="e">
        <v>#REF!</v>
      </c>
      <c r="AB83" s="14" t="b">
        <v>1</v>
      </c>
      <c r="AC83" s="14" t="b">
        <v>1</v>
      </c>
    </row>
    <row r="84" spans="1:29" ht="12.75" customHeight="1" x14ac:dyDescent="0.25">
      <c r="C84" s="10" t="s">
        <v>86</v>
      </c>
      <c r="D84" s="23"/>
      <c r="E84" s="24"/>
      <c r="F84" s="25"/>
      <c r="G84" s="25"/>
      <c r="H84" s="25"/>
      <c r="I84" s="25"/>
      <c r="J84" s="25"/>
      <c r="K84" s="36"/>
      <c r="N84" s="19"/>
    </row>
    <row r="85" spans="1:29" ht="12.75" customHeight="1" x14ac:dyDescent="0.25">
      <c r="A85" s="13">
        <v>17</v>
      </c>
      <c r="C85" s="3" t="s">
        <v>70</v>
      </c>
      <c r="D85" s="20">
        <v>683</v>
      </c>
      <c r="E85" s="24">
        <v>0.06</v>
      </c>
      <c r="F85" s="25">
        <v>0.04</v>
      </c>
      <c r="G85" s="25">
        <v>0.12</v>
      </c>
      <c r="H85" s="25">
        <v>0.22</v>
      </c>
      <c r="I85" s="25">
        <v>0.31</v>
      </c>
      <c r="J85" s="25">
        <v>0.25</v>
      </c>
      <c r="K85" s="36">
        <v>3.9</v>
      </c>
      <c r="N85" s="19"/>
      <c r="P85" s="14" t="b">
        <v>0</v>
      </c>
      <c r="Q85" s="14" t="b">
        <v>0</v>
      </c>
      <c r="R85" s="14" t="b">
        <v>0</v>
      </c>
      <c r="S85" s="14" t="b">
        <v>1</v>
      </c>
      <c r="T85" s="14" t="b">
        <v>1</v>
      </c>
      <c r="U85" s="14" t="e">
        <v>#REF!</v>
      </c>
      <c r="V85" s="14" t="e">
        <v>#REF!</v>
      </c>
      <c r="W85" s="14" t="e">
        <v>#REF!</v>
      </c>
      <c r="X85" s="14" t="e">
        <v>#REF!</v>
      </c>
      <c r="Y85" s="14" t="e">
        <v>#REF!</v>
      </c>
      <c r="Z85" s="14" t="e">
        <v>#REF!</v>
      </c>
      <c r="AA85" s="14" t="e">
        <v>#REF!</v>
      </c>
      <c r="AB85" s="14" t="b">
        <v>1</v>
      </c>
      <c r="AC85" s="14" t="b">
        <v>1</v>
      </c>
    </row>
    <row r="86" spans="1:29" ht="12.75" customHeight="1" x14ac:dyDescent="0.25">
      <c r="A86" s="13">
        <v>17</v>
      </c>
      <c r="C86" s="3" t="s">
        <v>71</v>
      </c>
      <c r="D86" s="20">
        <v>831</v>
      </c>
      <c r="E86" s="24">
        <v>0.06</v>
      </c>
      <c r="F86" s="25">
        <v>7.0000000000000007E-2</v>
      </c>
      <c r="G86" s="25">
        <v>0.2</v>
      </c>
      <c r="H86" s="25">
        <v>0.27</v>
      </c>
      <c r="I86" s="25">
        <v>0.24</v>
      </c>
      <c r="J86" s="25">
        <v>0.17</v>
      </c>
      <c r="K86" s="36">
        <v>3.7</v>
      </c>
      <c r="N86" s="19"/>
      <c r="P86" s="14" t="b">
        <v>0</v>
      </c>
      <c r="Q86" s="14" t="b">
        <v>0</v>
      </c>
      <c r="R86" s="14" t="b">
        <v>1</v>
      </c>
      <c r="S86" s="14" t="b">
        <v>1</v>
      </c>
      <c r="T86" s="14" t="b">
        <v>1</v>
      </c>
      <c r="U86" s="14" t="e">
        <v>#REF!</v>
      </c>
      <c r="V86" s="14" t="e">
        <v>#REF!</v>
      </c>
      <c r="W86" s="14" t="e">
        <v>#REF!</v>
      </c>
      <c r="X86" s="14" t="e">
        <v>#REF!</v>
      </c>
      <c r="Y86" s="14" t="e">
        <v>#REF!</v>
      </c>
      <c r="Z86" s="14" t="e">
        <v>#REF!</v>
      </c>
      <c r="AA86" s="14" t="e">
        <v>#REF!</v>
      </c>
      <c r="AB86" s="14" t="b">
        <v>0</v>
      </c>
      <c r="AC86" s="14" t="b">
        <v>1</v>
      </c>
    </row>
    <row r="87" spans="1:29" ht="12.75" customHeight="1" x14ac:dyDescent="0.25">
      <c r="A87" s="13">
        <v>17</v>
      </c>
      <c r="C87" s="3" t="s">
        <v>72</v>
      </c>
      <c r="D87" s="20">
        <v>600</v>
      </c>
      <c r="E87" s="24">
        <v>0.1</v>
      </c>
      <c r="F87" s="25">
        <v>0.11</v>
      </c>
      <c r="G87" s="25">
        <v>0.26</v>
      </c>
      <c r="H87" s="25">
        <v>0.22</v>
      </c>
      <c r="I87" s="25">
        <v>0.17</v>
      </c>
      <c r="J87" s="25">
        <v>0.14000000000000001</v>
      </c>
      <c r="K87" s="36">
        <v>3.3</v>
      </c>
      <c r="N87" s="19"/>
      <c r="P87" s="14" t="b">
        <v>0</v>
      </c>
      <c r="Q87" s="14" t="b">
        <v>1</v>
      </c>
      <c r="R87" s="14" t="b">
        <v>1</v>
      </c>
      <c r="S87" s="14" t="b">
        <v>1</v>
      </c>
      <c r="T87" s="14" t="b">
        <v>0</v>
      </c>
      <c r="U87" s="14" t="e">
        <v>#REF!</v>
      </c>
      <c r="V87" s="14" t="e">
        <v>#REF!</v>
      </c>
      <c r="W87" s="14" t="e">
        <v>#REF!</v>
      </c>
      <c r="X87" s="14" t="e">
        <v>#REF!</v>
      </c>
      <c r="Y87" s="14" t="e">
        <v>#REF!</v>
      </c>
      <c r="Z87" s="14" t="e">
        <v>#REF!</v>
      </c>
      <c r="AA87" s="14" t="e">
        <v>#REF!</v>
      </c>
      <c r="AB87" s="14" t="b">
        <v>0</v>
      </c>
      <c r="AC87" s="14" t="b">
        <v>1</v>
      </c>
    </row>
    <row r="88" spans="1:29" ht="12.75" customHeight="1" x14ac:dyDescent="0.25">
      <c r="A88" s="13">
        <v>17</v>
      </c>
      <c r="C88" s="3" t="s">
        <v>83</v>
      </c>
      <c r="D88" s="20">
        <v>63</v>
      </c>
      <c r="E88" s="24">
        <v>0.11</v>
      </c>
      <c r="F88" s="25">
        <v>0.03</v>
      </c>
      <c r="G88" s="25">
        <v>0.16</v>
      </c>
      <c r="H88" s="25">
        <v>0.14000000000000001</v>
      </c>
      <c r="I88" s="25">
        <v>0.16</v>
      </c>
      <c r="J88" s="25">
        <v>0.4</v>
      </c>
      <c r="K88" s="36">
        <v>3.3</v>
      </c>
      <c r="N88" s="19"/>
      <c r="P88" s="14" t="b">
        <v>1</v>
      </c>
      <c r="Q88" s="14" t="b">
        <v>0</v>
      </c>
      <c r="R88" s="14" t="b">
        <v>0</v>
      </c>
      <c r="S88" s="14" t="b">
        <v>0</v>
      </c>
      <c r="T88" s="14" t="b">
        <v>0</v>
      </c>
      <c r="U88" s="14" t="e">
        <v>#REF!</v>
      </c>
      <c r="V88" s="14" t="e">
        <v>#REF!</v>
      </c>
      <c r="W88" s="14" t="e">
        <v>#REF!</v>
      </c>
      <c r="X88" s="14" t="e">
        <v>#REF!</v>
      </c>
      <c r="Y88" s="14" t="e">
        <v>#REF!</v>
      </c>
      <c r="Z88" s="14" t="e">
        <v>#REF!</v>
      </c>
      <c r="AA88" s="14" t="e">
        <v>#REF!</v>
      </c>
      <c r="AB88" s="14" t="b">
        <v>1</v>
      </c>
      <c r="AC88" s="14" t="b">
        <v>1</v>
      </c>
    </row>
    <row r="89" spans="1:29" ht="12.75" customHeight="1" x14ac:dyDescent="0.25">
      <c r="C89" s="10" t="s">
        <v>85</v>
      </c>
      <c r="D89" s="23"/>
      <c r="E89" s="24"/>
      <c r="F89" s="25"/>
      <c r="G89" s="25"/>
      <c r="H89" s="25"/>
      <c r="I89" s="25"/>
      <c r="J89" s="25"/>
      <c r="K89" s="36"/>
      <c r="N89" s="19"/>
    </row>
    <row r="90" spans="1:29" ht="12.75" customHeight="1" x14ac:dyDescent="0.25">
      <c r="A90" s="13">
        <v>17</v>
      </c>
      <c r="C90" s="3" t="s">
        <v>70</v>
      </c>
      <c r="D90" s="20">
        <v>120</v>
      </c>
      <c r="E90" s="24">
        <v>0.31</v>
      </c>
      <c r="F90" s="25">
        <v>0.15</v>
      </c>
      <c r="G90" s="25">
        <v>0.13</v>
      </c>
      <c r="H90" s="25">
        <v>0.1</v>
      </c>
      <c r="I90" s="25">
        <v>0.16</v>
      </c>
      <c r="J90" s="25">
        <v>0.15</v>
      </c>
      <c r="K90" s="36">
        <v>2.6</v>
      </c>
      <c r="N90" s="19"/>
      <c r="P90" s="14" t="b">
        <v>1</v>
      </c>
      <c r="Q90" s="14" t="b">
        <v>1</v>
      </c>
      <c r="R90" s="14" t="b">
        <v>0</v>
      </c>
      <c r="S90" s="14" t="b">
        <v>0</v>
      </c>
      <c r="T90" s="14" t="b">
        <v>0</v>
      </c>
      <c r="U90" s="14" t="e">
        <v>#REF!</v>
      </c>
      <c r="V90" s="14" t="e">
        <v>#REF!</v>
      </c>
      <c r="W90" s="14" t="e">
        <v>#REF!</v>
      </c>
      <c r="X90" s="14" t="e">
        <v>#REF!</v>
      </c>
      <c r="Y90" s="14" t="e">
        <v>#REF!</v>
      </c>
      <c r="Z90" s="14" t="e">
        <v>#REF!</v>
      </c>
      <c r="AA90" s="14" t="e">
        <v>#REF!</v>
      </c>
      <c r="AB90" s="14" t="b">
        <v>0</v>
      </c>
      <c r="AC90" s="14" t="b">
        <v>0</v>
      </c>
    </row>
    <row r="91" spans="1:29" ht="12.75" customHeight="1" x14ac:dyDescent="0.25">
      <c r="A91" s="13">
        <v>17</v>
      </c>
      <c r="C91" s="3" t="s">
        <v>71</v>
      </c>
      <c r="D91" s="20">
        <v>802</v>
      </c>
      <c r="E91" s="24">
        <v>0.08</v>
      </c>
      <c r="F91" s="25">
        <v>0.1</v>
      </c>
      <c r="G91" s="25">
        <v>0.28000000000000003</v>
      </c>
      <c r="H91" s="25">
        <v>0.23</v>
      </c>
      <c r="I91" s="25">
        <v>0.14000000000000001</v>
      </c>
      <c r="J91" s="25">
        <v>0.18</v>
      </c>
      <c r="K91" s="36">
        <v>3.3</v>
      </c>
      <c r="N91" s="19"/>
      <c r="P91" s="14" t="b">
        <v>0</v>
      </c>
      <c r="Q91" s="14" t="b">
        <v>0</v>
      </c>
      <c r="R91" s="14" t="b">
        <v>1</v>
      </c>
      <c r="S91" s="14" t="b">
        <v>1</v>
      </c>
      <c r="T91" s="14" t="b">
        <v>0</v>
      </c>
      <c r="U91" s="14" t="e">
        <v>#REF!</v>
      </c>
      <c r="V91" s="14" t="e">
        <v>#REF!</v>
      </c>
      <c r="W91" s="14" t="e">
        <v>#REF!</v>
      </c>
      <c r="X91" s="14" t="e">
        <v>#REF!</v>
      </c>
      <c r="Y91" s="14" t="e">
        <v>#REF!</v>
      </c>
      <c r="Z91" s="14" t="e">
        <v>#REF!</v>
      </c>
      <c r="AA91" s="14" t="e">
        <v>#REF!</v>
      </c>
      <c r="AB91" s="14" t="b">
        <v>0</v>
      </c>
      <c r="AC91" s="14" t="b">
        <v>1</v>
      </c>
    </row>
    <row r="92" spans="1:29" ht="12.75" customHeight="1" x14ac:dyDescent="0.25">
      <c r="A92" s="13">
        <v>17</v>
      </c>
      <c r="C92" s="3" t="s">
        <v>72</v>
      </c>
      <c r="D92" s="20">
        <v>1255</v>
      </c>
      <c r="E92" s="24">
        <v>0.04</v>
      </c>
      <c r="F92" s="25">
        <v>0.05</v>
      </c>
      <c r="G92" s="25">
        <v>0.14000000000000001</v>
      </c>
      <c r="H92" s="25">
        <v>0.26</v>
      </c>
      <c r="I92" s="25">
        <v>0.31</v>
      </c>
      <c r="J92" s="25">
        <v>0.2</v>
      </c>
      <c r="K92" s="36">
        <v>3.9</v>
      </c>
      <c r="N92" s="19"/>
      <c r="P92" s="14" t="b">
        <v>0</v>
      </c>
      <c r="Q92" s="14" t="b">
        <v>0</v>
      </c>
      <c r="R92" s="14" t="b">
        <v>0</v>
      </c>
      <c r="S92" s="14" t="b">
        <v>1</v>
      </c>
      <c r="T92" s="14" t="b">
        <v>1</v>
      </c>
      <c r="U92" s="14" t="e">
        <v>#REF!</v>
      </c>
      <c r="V92" s="14" t="e">
        <v>#REF!</v>
      </c>
      <c r="W92" s="14" t="e">
        <v>#REF!</v>
      </c>
      <c r="X92" s="14" t="e">
        <v>#REF!</v>
      </c>
      <c r="Y92" s="14" t="e">
        <v>#REF!</v>
      </c>
      <c r="Z92" s="14" t="e">
        <v>#REF!</v>
      </c>
      <c r="AA92" s="14" t="e">
        <v>#REF!</v>
      </c>
      <c r="AB92" s="14" t="b">
        <v>0</v>
      </c>
      <c r="AC92" s="14" t="b">
        <v>1</v>
      </c>
    </row>
    <row r="93" spans="1:29" ht="12.75" customHeight="1" x14ac:dyDescent="0.25">
      <c r="C93" s="10" t="s">
        <v>84</v>
      </c>
      <c r="D93" s="23"/>
      <c r="E93" s="24"/>
      <c r="F93" s="25"/>
      <c r="G93" s="25"/>
      <c r="H93" s="25"/>
      <c r="I93" s="25"/>
      <c r="J93" s="25"/>
      <c r="K93" s="36"/>
      <c r="N93" s="19"/>
    </row>
    <row r="94" spans="1:29" ht="12.75" customHeight="1" x14ac:dyDescent="0.25">
      <c r="A94" s="13">
        <v>17</v>
      </c>
      <c r="C94" s="3" t="s">
        <v>22</v>
      </c>
      <c r="D94" s="20">
        <v>1482</v>
      </c>
      <c r="E94" s="24">
        <v>0.09</v>
      </c>
      <c r="F94" s="25">
        <v>0.09</v>
      </c>
      <c r="G94" s="25">
        <v>0.22</v>
      </c>
      <c r="H94" s="25">
        <v>0.23</v>
      </c>
      <c r="I94" s="25">
        <v>0.19</v>
      </c>
      <c r="J94" s="25">
        <v>0.19</v>
      </c>
      <c r="K94" s="36">
        <v>3.4</v>
      </c>
      <c r="N94" s="19"/>
      <c r="P94" s="14" t="b">
        <v>0</v>
      </c>
      <c r="Q94" s="14" t="b">
        <v>0</v>
      </c>
      <c r="R94" s="14" t="b">
        <v>1</v>
      </c>
      <c r="S94" s="14" t="b">
        <v>1</v>
      </c>
      <c r="T94" s="14" t="b">
        <v>0</v>
      </c>
      <c r="U94" s="14" t="e">
        <v>#REF!</v>
      </c>
      <c r="V94" s="14" t="e">
        <v>#REF!</v>
      </c>
      <c r="W94" s="14" t="e">
        <v>#REF!</v>
      </c>
      <c r="X94" s="14" t="e">
        <v>#REF!</v>
      </c>
      <c r="Y94" s="14" t="e">
        <v>#REF!</v>
      </c>
      <c r="Z94" s="14" t="e">
        <v>#REF!</v>
      </c>
      <c r="AA94" s="14" t="e">
        <v>#REF!</v>
      </c>
      <c r="AB94" s="14" t="b">
        <v>0</v>
      </c>
      <c r="AC94" s="14" t="b">
        <v>1</v>
      </c>
    </row>
    <row r="95" spans="1:29" ht="12.75" customHeight="1" x14ac:dyDescent="0.25">
      <c r="A95" s="13">
        <v>17</v>
      </c>
      <c r="C95" s="3" t="s">
        <v>12</v>
      </c>
      <c r="D95" s="20">
        <v>695</v>
      </c>
      <c r="E95" s="24">
        <v>0.04</v>
      </c>
      <c r="F95" s="25">
        <v>0.03</v>
      </c>
      <c r="G95" s="25">
        <v>0.13</v>
      </c>
      <c r="H95" s="25">
        <v>0.25</v>
      </c>
      <c r="I95" s="25">
        <v>0.35</v>
      </c>
      <c r="J95" s="25">
        <v>0.2</v>
      </c>
      <c r="K95" s="36">
        <v>4</v>
      </c>
      <c r="N95" s="19"/>
      <c r="P95" s="14" t="b">
        <v>0</v>
      </c>
      <c r="Q95" s="14" t="b">
        <v>0</v>
      </c>
      <c r="R95" s="14" t="b">
        <v>0</v>
      </c>
      <c r="S95" s="14" t="b">
        <v>1</v>
      </c>
      <c r="T95" s="14" t="b">
        <v>1</v>
      </c>
      <c r="U95" s="14" t="e">
        <v>#REF!</v>
      </c>
      <c r="V95" s="14" t="e">
        <v>#REF!</v>
      </c>
      <c r="W95" s="14" t="e">
        <v>#REF!</v>
      </c>
      <c r="X95" s="14" t="e">
        <v>#REF!</v>
      </c>
      <c r="Y95" s="14" t="e">
        <v>#REF!</v>
      </c>
      <c r="Z95" s="14" t="e">
        <v>#REF!</v>
      </c>
      <c r="AA95" s="14" t="e">
        <v>#REF!</v>
      </c>
      <c r="AB95" s="14" t="b">
        <v>0</v>
      </c>
      <c r="AC95" s="14" t="b">
        <v>1</v>
      </c>
    </row>
    <row r="96" spans="1:29" ht="12.75" customHeight="1" x14ac:dyDescent="0.25">
      <c r="C96" s="52" t="s">
        <v>89</v>
      </c>
      <c r="D96" s="23"/>
      <c r="E96" s="24"/>
      <c r="F96" s="25"/>
      <c r="G96" s="25"/>
      <c r="H96" s="25"/>
      <c r="I96" s="25"/>
      <c r="J96" s="25"/>
      <c r="K96" s="36"/>
      <c r="N96" s="19"/>
    </row>
    <row r="97" spans="1:40" ht="12.75" customHeight="1" x14ac:dyDescent="0.25">
      <c r="A97" s="13">
        <v>17</v>
      </c>
      <c r="C97" s="3" t="s">
        <v>22</v>
      </c>
      <c r="D97" s="20">
        <v>1177</v>
      </c>
      <c r="E97" s="24">
        <v>0.1</v>
      </c>
      <c r="F97" s="25">
        <v>0.09</v>
      </c>
      <c r="G97" s="25">
        <v>0.23</v>
      </c>
      <c r="H97" s="25">
        <v>0.24</v>
      </c>
      <c r="I97" s="25">
        <v>0.18</v>
      </c>
      <c r="J97" s="25">
        <v>0.17</v>
      </c>
      <c r="K97" s="36">
        <v>3.4</v>
      </c>
      <c r="N97" s="19"/>
      <c r="P97" s="14" t="b">
        <v>0</v>
      </c>
      <c r="Q97" s="14" t="b">
        <v>0</v>
      </c>
      <c r="R97" s="14" t="b">
        <v>1</v>
      </c>
      <c r="S97" s="14" t="b">
        <v>1</v>
      </c>
      <c r="T97" s="14" t="b">
        <v>0</v>
      </c>
      <c r="U97" s="14" t="e">
        <v>#REF!</v>
      </c>
      <c r="V97" s="14" t="e">
        <v>#REF!</v>
      </c>
      <c r="W97" s="14" t="e">
        <v>#REF!</v>
      </c>
      <c r="X97" s="14" t="e">
        <v>#REF!</v>
      </c>
      <c r="Y97" s="14" t="e">
        <v>#REF!</v>
      </c>
      <c r="Z97" s="14" t="e">
        <v>#REF!</v>
      </c>
      <c r="AA97" s="14" t="e">
        <v>#REF!</v>
      </c>
      <c r="AB97" s="14" t="b">
        <v>0</v>
      </c>
      <c r="AC97" s="14" t="b">
        <v>1</v>
      </c>
    </row>
    <row r="98" spans="1:40" ht="12.75" customHeight="1" x14ac:dyDescent="0.25">
      <c r="A98" s="13">
        <v>17</v>
      </c>
      <c r="C98" s="3" t="s">
        <v>12</v>
      </c>
      <c r="D98" s="20">
        <v>1000</v>
      </c>
      <c r="E98" s="24">
        <v>0.05</v>
      </c>
      <c r="F98" s="25">
        <v>0.05</v>
      </c>
      <c r="G98" s="25">
        <v>0.14000000000000001</v>
      </c>
      <c r="H98" s="25">
        <v>0.24</v>
      </c>
      <c r="I98" s="25">
        <v>0.31</v>
      </c>
      <c r="J98" s="25">
        <v>0.22</v>
      </c>
      <c r="K98" s="36">
        <v>3.9</v>
      </c>
      <c r="N98" s="19"/>
      <c r="P98" s="14" t="b">
        <v>0</v>
      </c>
      <c r="Q98" s="14" t="b">
        <v>0</v>
      </c>
      <c r="R98" s="14" t="b">
        <v>0</v>
      </c>
      <c r="S98" s="14" t="b">
        <v>1</v>
      </c>
      <c r="T98" s="14" t="b">
        <v>1</v>
      </c>
      <c r="U98" s="14" t="e">
        <v>#REF!</v>
      </c>
      <c r="V98" s="14" t="e">
        <v>#REF!</v>
      </c>
      <c r="W98" s="14" t="e">
        <v>#REF!</v>
      </c>
      <c r="X98" s="14" t="e">
        <v>#REF!</v>
      </c>
      <c r="Y98" s="14" t="e">
        <v>#REF!</v>
      </c>
      <c r="Z98" s="14" t="e">
        <v>#REF!</v>
      </c>
      <c r="AA98" s="14" t="e">
        <v>#REF!</v>
      </c>
      <c r="AB98" s="14" t="b">
        <v>1</v>
      </c>
      <c r="AC98" s="14" t="b">
        <v>1</v>
      </c>
    </row>
    <row r="99" spans="1:40" ht="12.75" customHeight="1" x14ac:dyDescent="0.25">
      <c r="C99" s="10" t="s">
        <v>90</v>
      </c>
      <c r="D99" s="23"/>
      <c r="E99" s="24"/>
      <c r="F99" s="25"/>
      <c r="G99" s="25"/>
      <c r="H99" s="25"/>
      <c r="I99" s="25"/>
      <c r="J99" s="25"/>
      <c r="K99" s="36"/>
      <c r="N99" s="19"/>
    </row>
    <row r="100" spans="1:40" ht="12.75" customHeight="1" x14ac:dyDescent="0.25">
      <c r="A100" s="13">
        <v>17</v>
      </c>
      <c r="C100" s="3" t="s">
        <v>22</v>
      </c>
      <c r="D100" s="20">
        <v>1055</v>
      </c>
      <c r="E100" s="24">
        <v>0.1</v>
      </c>
      <c r="F100" s="25">
        <v>0.11</v>
      </c>
      <c r="G100" s="25">
        <v>0.24</v>
      </c>
      <c r="H100" s="25">
        <v>0.24</v>
      </c>
      <c r="I100" s="25">
        <v>0.17</v>
      </c>
      <c r="J100" s="25">
        <v>0.14000000000000001</v>
      </c>
      <c r="K100" s="36">
        <v>3.3</v>
      </c>
      <c r="N100" s="19"/>
      <c r="P100" s="14" t="b">
        <v>0</v>
      </c>
      <c r="Q100" s="14" t="b">
        <v>1</v>
      </c>
      <c r="R100" s="14" t="b">
        <v>1</v>
      </c>
      <c r="S100" s="14" t="b">
        <v>1</v>
      </c>
      <c r="T100" s="14" t="b">
        <v>0</v>
      </c>
      <c r="U100" s="14" t="e">
        <v>#REF!</v>
      </c>
      <c r="V100" s="14" t="e">
        <v>#REF!</v>
      </c>
      <c r="W100" s="14" t="e">
        <v>#REF!</v>
      </c>
      <c r="X100" s="14" t="e">
        <v>#REF!</v>
      </c>
      <c r="Y100" s="14" t="e">
        <v>#REF!</v>
      </c>
      <c r="Z100" s="14" t="e">
        <v>#REF!</v>
      </c>
      <c r="AA100" s="14" t="e">
        <v>#REF!</v>
      </c>
      <c r="AB100" s="14" t="b">
        <v>0</v>
      </c>
      <c r="AC100" s="14" t="b">
        <v>1</v>
      </c>
    </row>
    <row r="101" spans="1:40" ht="12.75" customHeight="1" x14ac:dyDescent="0.25">
      <c r="A101" s="13">
        <v>17</v>
      </c>
      <c r="C101" s="3" t="s">
        <v>12</v>
      </c>
      <c r="D101" s="20">
        <v>1122</v>
      </c>
      <c r="E101" s="24">
        <v>0.05</v>
      </c>
      <c r="F101" s="25">
        <v>0.04</v>
      </c>
      <c r="G101" s="25">
        <v>0.14000000000000001</v>
      </c>
      <c r="H101" s="25">
        <v>0.23</v>
      </c>
      <c r="I101" s="25">
        <v>0.3</v>
      </c>
      <c r="J101" s="25">
        <v>0.25</v>
      </c>
      <c r="K101" s="36">
        <v>3.9</v>
      </c>
      <c r="N101" s="19"/>
      <c r="P101" s="14" t="b">
        <v>0</v>
      </c>
      <c r="Q101" s="14" t="b">
        <v>0</v>
      </c>
      <c r="R101" s="14" t="b">
        <v>0</v>
      </c>
      <c r="S101" s="14" t="b">
        <v>1</v>
      </c>
      <c r="T101" s="14" t="b">
        <v>1</v>
      </c>
      <c r="U101" s="14" t="e">
        <v>#REF!</v>
      </c>
      <c r="V101" s="14" t="e">
        <v>#REF!</v>
      </c>
      <c r="W101" s="14" t="e">
        <v>#REF!</v>
      </c>
      <c r="X101" s="14" t="e">
        <v>#REF!</v>
      </c>
      <c r="Y101" s="14" t="e">
        <v>#REF!</v>
      </c>
      <c r="Z101" s="14" t="e">
        <v>#REF!</v>
      </c>
      <c r="AA101" s="14" t="e">
        <v>#REF!</v>
      </c>
      <c r="AB101" s="14" t="b">
        <v>1</v>
      </c>
      <c r="AC101" s="14" t="b">
        <v>1</v>
      </c>
    </row>
    <row r="102" spans="1:40" ht="12.75" customHeight="1" x14ac:dyDescent="0.25">
      <c r="C102" s="52" t="s">
        <v>91</v>
      </c>
      <c r="D102" s="23"/>
      <c r="E102" s="24"/>
      <c r="F102" s="25"/>
      <c r="G102" s="25"/>
      <c r="H102" s="25"/>
      <c r="I102" s="25"/>
      <c r="J102" s="25"/>
      <c r="K102" s="36"/>
      <c r="N102" s="19"/>
    </row>
    <row r="103" spans="1:40" ht="12.75" customHeight="1" x14ac:dyDescent="0.25">
      <c r="A103" s="13">
        <v>18</v>
      </c>
      <c r="C103" s="3" t="s">
        <v>87</v>
      </c>
      <c r="D103" s="20">
        <v>247</v>
      </c>
      <c r="E103" s="24">
        <v>0.25</v>
      </c>
      <c r="F103" s="25">
        <v>0.19</v>
      </c>
      <c r="G103" s="25">
        <v>0.17</v>
      </c>
      <c r="H103" s="25">
        <v>0.11</v>
      </c>
      <c r="I103" s="25">
        <v>0.13</v>
      </c>
      <c r="J103" s="25">
        <v>0.15</v>
      </c>
      <c r="K103" s="36">
        <v>2.6</v>
      </c>
      <c r="N103" s="19"/>
      <c r="P103" s="14" t="b">
        <v>1</v>
      </c>
      <c r="Q103" s="14" t="b">
        <v>1</v>
      </c>
      <c r="R103" s="14" t="b">
        <v>0</v>
      </c>
      <c r="S103" s="14" t="b">
        <v>0</v>
      </c>
      <c r="T103" s="14" t="b">
        <v>0</v>
      </c>
      <c r="U103" s="14" t="e">
        <v>#REF!</v>
      </c>
      <c r="V103" s="14" t="e">
        <v>#REF!</v>
      </c>
      <c r="W103" s="14" t="e">
        <v>#REF!</v>
      </c>
      <c r="X103" s="14" t="e">
        <v>#REF!</v>
      </c>
      <c r="Y103" s="14" t="e">
        <v>#REF!</v>
      </c>
      <c r="Z103" s="14" t="e">
        <v>#REF!</v>
      </c>
      <c r="AA103" s="14" t="e">
        <v>#REF!</v>
      </c>
      <c r="AB103" s="14" t="b">
        <v>0</v>
      </c>
      <c r="AC103" s="14" t="b">
        <v>0</v>
      </c>
    </row>
    <row r="104" spans="1:40" ht="12.75" customHeight="1" x14ac:dyDescent="0.25">
      <c r="A104" s="13">
        <v>18</v>
      </c>
      <c r="C104" s="3" t="s">
        <v>79</v>
      </c>
      <c r="D104" s="20">
        <v>457</v>
      </c>
      <c r="E104" s="24">
        <v>7.0000000000000007E-2</v>
      </c>
      <c r="F104" s="25">
        <v>0.12</v>
      </c>
      <c r="G104" s="25">
        <v>0.35</v>
      </c>
      <c r="H104" s="25">
        <v>0.24</v>
      </c>
      <c r="I104" s="25">
        <v>0.12</v>
      </c>
      <c r="J104" s="25">
        <v>0.09</v>
      </c>
      <c r="K104" s="36">
        <v>3.2</v>
      </c>
      <c r="N104" s="19"/>
      <c r="P104" s="14" t="b">
        <v>0</v>
      </c>
      <c r="Q104" s="14" t="b">
        <v>1</v>
      </c>
      <c r="R104" s="14" t="b">
        <v>1</v>
      </c>
      <c r="S104" s="14" t="b">
        <v>1</v>
      </c>
      <c r="T104" s="14" t="b">
        <v>0</v>
      </c>
      <c r="U104" s="14" t="e">
        <v>#REF!</v>
      </c>
      <c r="V104" s="14" t="e">
        <v>#REF!</v>
      </c>
      <c r="W104" s="14" t="e">
        <v>#REF!</v>
      </c>
      <c r="X104" s="14" t="e">
        <v>#REF!</v>
      </c>
      <c r="Y104" s="14" t="e">
        <v>#REF!</v>
      </c>
      <c r="Z104" s="14" t="e">
        <v>#REF!</v>
      </c>
      <c r="AA104" s="14" t="e">
        <v>#REF!</v>
      </c>
      <c r="AB104" s="14" t="b">
        <v>0</v>
      </c>
      <c r="AC104" s="14" t="b">
        <v>1</v>
      </c>
    </row>
    <row r="105" spans="1:40" ht="12.75" customHeight="1" x14ac:dyDescent="0.25">
      <c r="A105" s="13">
        <v>18</v>
      </c>
      <c r="C105" s="3" t="s">
        <v>79</v>
      </c>
      <c r="D105" s="20">
        <v>923</v>
      </c>
      <c r="E105" s="24">
        <v>0.04</v>
      </c>
      <c r="F105" s="25">
        <v>0.04</v>
      </c>
      <c r="G105" s="25">
        <v>0.15</v>
      </c>
      <c r="H105" s="25">
        <v>0.32</v>
      </c>
      <c r="I105" s="25">
        <v>0.37</v>
      </c>
      <c r="J105" s="25">
        <v>0.09</v>
      </c>
      <c r="K105" s="36">
        <v>4</v>
      </c>
      <c r="N105" s="19"/>
      <c r="P105" s="14" t="b">
        <v>0</v>
      </c>
      <c r="Q105" s="14" t="b">
        <v>0</v>
      </c>
      <c r="R105" s="14" t="b">
        <v>0</v>
      </c>
      <c r="S105" s="14" t="b">
        <v>1</v>
      </c>
      <c r="T105" s="14" t="b">
        <v>1</v>
      </c>
      <c r="U105" s="14" t="e">
        <v>#REF!</v>
      </c>
      <c r="V105" s="14" t="e">
        <v>#REF!</v>
      </c>
      <c r="W105" s="14" t="e">
        <v>#REF!</v>
      </c>
      <c r="X105" s="14" t="e">
        <v>#REF!</v>
      </c>
      <c r="Y105" s="14" t="e">
        <v>#REF!</v>
      </c>
      <c r="Z105" s="14" t="e">
        <v>#REF!</v>
      </c>
      <c r="AA105" s="14" t="e">
        <v>#REF!</v>
      </c>
      <c r="AB105" s="14" t="b">
        <v>0</v>
      </c>
      <c r="AC105" s="14" t="b">
        <v>1</v>
      </c>
    </row>
    <row r="106" spans="1:40" ht="12.75" customHeight="1" x14ac:dyDescent="0.25">
      <c r="A106" s="13">
        <v>18</v>
      </c>
      <c r="C106" s="3" t="s">
        <v>88</v>
      </c>
      <c r="D106" s="27">
        <v>550</v>
      </c>
      <c r="E106" s="28">
        <v>0.05</v>
      </c>
      <c r="F106" s="29">
        <v>0.03</v>
      </c>
      <c r="G106" s="29">
        <v>0.12</v>
      </c>
      <c r="H106" s="29">
        <v>0.16</v>
      </c>
      <c r="I106" s="29">
        <v>0.17</v>
      </c>
      <c r="J106" s="29">
        <v>0.47</v>
      </c>
      <c r="K106" s="37">
        <v>3.7</v>
      </c>
      <c r="N106" s="19"/>
      <c r="P106" s="14" t="b">
        <v>0</v>
      </c>
      <c r="Q106" s="14" t="b">
        <v>0</v>
      </c>
      <c r="R106" s="14" t="b">
        <v>0</v>
      </c>
      <c r="S106" s="14" t="b">
        <v>0</v>
      </c>
      <c r="T106" s="14" t="b">
        <v>0</v>
      </c>
      <c r="U106" s="14" t="e">
        <v>#REF!</v>
      </c>
      <c r="V106" s="14" t="e">
        <v>#REF!</v>
      </c>
      <c r="W106" s="14" t="e">
        <v>#REF!</v>
      </c>
      <c r="X106" s="14" t="e">
        <v>#REF!</v>
      </c>
      <c r="Y106" s="14" t="e">
        <v>#REF!</v>
      </c>
      <c r="Z106" s="14" t="e">
        <v>#REF!</v>
      </c>
      <c r="AA106" s="14" t="e">
        <v>#REF!</v>
      </c>
      <c r="AB106" s="14" t="b">
        <v>1</v>
      </c>
      <c r="AC106" s="14" t="b">
        <v>1</v>
      </c>
      <c r="AI106" s="26"/>
      <c r="AJ106" s="26"/>
      <c r="AK106" s="26"/>
    </row>
    <row r="107" spans="1:40" s="39" customFormat="1" ht="12.75" customHeight="1" x14ac:dyDescent="0.25">
      <c r="A107" s="13"/>
      <c r="B107" s="13"/>
      <c r="C107" s="62"/>
      <c r="D107" s="62"/>
      <c r="E107" s="40"/>
      <c r="F107" s="40"/>
      <c r="G107" s="40"/>
      <c r="H107" s="40"/>
      <c r="I107" s="40"/>
      <c r="J107" s="40"/>
      <c r="K107" s="41"/>
      <c r="N107" s="40"/>
      <c r="O107" s="40"/>
      <c r="P107" s="40"/>
      <c r="Q107" s="40"/>
      <c r="R107" s="40"/>
      <c r="S107" s="40"/>
      <c r="T107" s="40"/>
      <c r="U107" s="40"/>
      <c r="V107" s="40"/>
      <c r="W107" s="40"/>
      <c r="X107" s="40"/>
      <c r="Y107" s="40"/>
      <c r="Z107" s="40"/>
      <c r="AA107" s="40"/>
      <c r="AB107" s="40"/>
      <c r="AC107" s="40"/>
      <c r="AD107" s="40"/>
      <c r="AE107" s="40"/>
      <c r="AF107" s="40"/>
      <c r="AG107" s="40"/>
      <c r="AH107" s="40"/>
      <c r="AI107" s="40"/>
      <c r="AJ107" s="40"/>
      <c r="AK107" s="40"/>
    </row>
    <row r="108" spans="1:40" s="13" customFormat="1" ht="12.75" hidden="1" customHeight="1" x14ac:dyDescent="0.25">
      <c r="A108" s="30"/>
      <c r="B108" s="30"/>
      <c r="C108" s="30" t="s">
        <v>19</v>
      </c>
      <c r="D108" s="31">
        <v>7.0000000000000007E-2</v>
      </c>
      <c r="E108" s="32"/>
      <c r="F108" s="32"/>
      <c r="G108" s="32"/>
      <c r="H108" s="32"/>
      <c r="I108" s="32"/>
      <c r="J108" s="32"/>
      <c r="K108" s="47"/>
      <c r="L108" s="30"/>
      <c r="M108" s="30"/>
      <c r="N108" s="32"/>
      <c r="O108" s="32"/>
      <c r="P108" s="32"/>
      <c r="Q108" s="32"/>
      <c r="R108" s="32"/>
      <c r="S108" s="32"/>
      <c r="T108" s="32"/>
      <c r="U108" s="32"/>
      <c r="V108" s="32"/>
      <c r="W108" s="32"/>
      <c r="X108" s="32"/>
      <c r="Y108" s="32"/>
      <c r="Z108" s="32"/>
      <c r="AA108" s="32"/>
      <c r="AB108" s="32"/>
      <c r="AC108" s="32"/>
      <c r="AD108" s="32"/>
      <c r="AE108" s="32"/>
      <c r="AF108" s="32"/>
      <c r="AG108" s="32"/>
      <c r="AH108" s="32"/>
      <c r="AI108" s="32"/>
      <c r="AJ108" s="32"/>
      <c r="AK108" s="32"/>
      <c r="AL108" s="30"/>
      <c r="AM108" s="30"/>
      <c r="AN108" s="30"/>
    </row>
    <row r="109" spans="1:40" s="13" customFormat="1" ht="12.75" hidden="1" customHeight="1" x14ac:dyDescent="0.25">
      <c r="A109" s="30"/>
      <c r="B109" s="30"/>
      <c r="C109" s="30" t="s">
        <v>20</v>
      </c>
      <c r="D109" s="31">
        <v>0.1</v>
      </c>
      <c r="E109" s="32"/>
      <c r="F109" s="32"/>
      <c r="G109" s="32"/>
      <c r="H109" s="32"/>
      <c r="I109" s="32"/>
      <c r="J109" s="32"/>
      <c r="K109" s="47"/>
      <c r="L109" s="30"/>
      <c r="M109" s="30"/>
      <c r="N109" s="32"/>
      <c r="O109" s="32"/>
      <c r="P109" s="32"/>
      <c r="Q109" s="32"/>
      <c r="R109" s="32"/>
      <c r="S109" s="32"/>
      <c r="T109" s="32"/>
      <c r="U109" s="32"/>
      <c r="V109" s="32"/>
      <c r="W109" s="32"/>
      <c r="X109" s="32"/>
      <c r="Y109" s="32"/>
      <c r="Z109" s="32"/>
      <c r="AA109" s="32"/>
      <c r="AB109" s="32"/>
      <c r="AC109" s="32"/>
      <c r="AD109" s="32"/>
      <c r="AE109" s="32"/>
      <c r="AF109" s="32"/>
      <c r="AG109" s="32"/>
      <c r="AH109" s="32"/>
      <c r="AI109" s="32"/>
      <c r="AJ109" s="32"/>
      <c r="AK109" s="32"/>
      <c r="AL109" s="30"/>
      <c r="AM109" s="30"/>
      <c r="AN109" s="30"/>
    </row>
    <row r="110" spans="1:40" s="39" customFormat="1" ht="12.75" customHeight="1" x14ac:dyDescent="0.25">
      <c r="A110" s="13"/>
      <c r="B110" s="13"/>
      <c r="C110" s="62"/>
      <c r="D110" s="62"/>
      <c r="E110" s="40"/>
      <c r="F110" s="40"/>
      <c r="G110" s="40"/>
      <c r="H110" s="40"/>
      <c r="I110" s="40"/>
      <c r="J110" s="40"/>
      <c r="K110" s="41"/>
      <c r="L110" s="40"/>
      <c r="N110" s="40"/>
      <c r="O110" s="40"/>
      <c r="P110" s="40"/>
      <c r="Q110" s="40"/>
      <c r="R110" s="40"/>
      <c r="S110" s="40"/>
      <c r="T110" s="40"/>
      <c r="U110" s="40"/>
      <c r="V110" s="40"/>
      <c r="W110" s="40"/>
      <c r="X110" s="40"/>
      <c r="Y110" s="40"/>
      <c r="Z110" s="40"/>
      <c r="AA110" s="40"/>
      <c r="AB110" s="40"/>
      <c r="AC110" s="40"/>
      <c r="AD110" s="40"/>
      <c r="AE110" s="40"/>
      <c r="AF110" s="40"/>
      <c r="AG110" s="40"/>
      <c r="AH110" s="40"/>
      <c r="AI110" s="40"/>
      <c r="AJ110" s="40"/>
      <c r="AK110" s="40"/>
    </row>
    <row r="111" spans="1:40" x14ac:dyDescent="0.25">
      <c r="K111" s="38"/>
      <c r="L111" s="3"/>
    </row>
    <row r="112" spans="1:40" x14ac:dyDescent="0.25">
      <c r="L112" s="3"/>
    </row>
    <row r="113" spans="12:12" x14ac:dyDescent="0.25">
      <c r="L113" s="3"/>
    </row>
    <row r="114" spans="12:12" x14ac:dyDescent="0.25">
      <c r="L114" s="3"/>
    </row>
    <row r="115" spans="12:12" x14ac:dyDescent="0.25">
      <c r="L115" s="3"/>
    </row>
    <row r="116" spans="12:12" x14ac:dyDescent="0.25">
      <c r="L116" s="3"/>
    </row>
    <row r="117" spans="12:12" x14ac:dyDescent="0.25">
      <c r="L117" s="3"/>
    </row>
    <row r="118" spans="12:12" x14ac:dyDescent="0.25">
      <c r="L118" s="3"/>
    </row>
    <row r="119" spans="12:12" x14ac:dyDescent="0.25">
      <c r="L119" s="3"/>
    </row>
    <row r="120" spans="12:12" x14ac:dyDescent="0.25">
      <c r="L120" s="3"/>
    </row>
    <row r="121" spans="12:12" x14ac:dyDescent="0.25">
      <c r="L121" s="3"/>
    </row>
    <row r="122" spans="12:12" x14ac:dyDescent="0.25">
      <c r="L122" s="3"/>
    </row>
    <row r="123" spans="12:12" x14ac:dyDescent="0.25">
      <c r="L123" s="3"/>
    </row>
    <row r="124" spans="12:12" x14ac:dyDescent="0.25">
      <c r="L124" s="3"/>
    </row>
    <row r="125" spans="12:12" x14ac:dyDescent="0.25">
      <c r="L125" s="3"/>
    </row>
    <row r="126" spans="12:12" x14ac:dyDescent="0.25">
      <c r="L126" s="3"/>
    </row>
    <row r="127" spans="12:12" x14ac:dyDescent="0.25">
      <c r="L127" s="3"/>
    </row>
    <row r="128" spans="12:12" x14ac:dyDescent="0.25">
      <c r="L128" s="3"/>
    </row>
    <row r="129" spans="12:12" x14ac:dyDescent="0.25">
      <c r="L129" s="3"/>
    </row>
    <row r="130" spans="12:12" x14ac:dyDescent="0.25">
      <c r="L130" s="3"/>
    </row>
    <row r="131" spans="12:12" x14ac:dyDescent="0.25">
      <c r="L131" s="3"/>
    </row>
    <row r="132" spans="12:12" x14ac:dyDescent="0.25">
      <c r="L132" s="3"/>
    </row>
    <row r="133" spans="12:12" x14ac:dyDescent="0.25">
      <c r="L133" s="3"/>
    </row>
    <row r="134" spans="12:12" x14ac:dyDescent="0.25">
      <c r="L134" s="3"/>
    </row>
    <row r="135" spans="12:12" x14ac:dyDescent="0.25">
      <c r="L135" s="3"/>
    </row>
    <row r="136" spans="12:12" x14ac:dyDescent="0.25">
      <c r="L136" s="3"/>
    </row>
    <row r="137" spans="12:12" x14ac:dyDescent="0.25">
      <c r="L137" s="3"/>
    </row>
    <row r="138" spans="12:12" x14ac:dyDescent="0.25">
      <c r="L138" s="3"/>
    </row>
    <row r="139" spans="12:12" x14ac:dyDescent="0.25">
      <c r="L139" s="3"/>
    </row>
    <row r="140" spans="12:12" x14ac:dyDescent="0.25">
      <c r="L140" s="3"/>
    </row>
    <row r="141" spans="12:12" x14ac:dyDescent="0.25">
      <c r="L141" s="3"/>
    </row>
    <row r="142" spans="12:12" x14ac:dyDescent="0.25">
      <c r="L142" s="3"/>
    </row>
    <row r="143" spans="12:12" x14ac:dyDescent="0.25">
      <c r="L143" s="3"/>
    </row>
    <row r="144" spans="12:12" x14ac:dyDescent="0.25">
      <c r="L144" s="3"/>
    </row>
    <row r="145" spans="12:12" x14ac:dyDescent="0.25">
      <c r="L145" s="3"/>
    </row>
    <row r="146" spans="12:12" x14ac:dyDescent="0.25">
      <c r="L146" s="3"/>
    </row>
    <row r="147" spans="12:12" x14ac:dyDescent="0.25">
      <c r="L147" s="3"/>
    </row>
    <row r="148" spans="12:12" x14ac:dyDescent="0.25">
      <c r="L148" s="3"/>
    </row>
    <row r="149" spans="12:12" x14ac:dyDescent="0.25">
      <c r="L149" s="3"/>
    </row>
    <row r="150" spans="12:12" x14ac:dyDescent="0.25">
      <c r="L150" s="3"/>
    </row>
    <row r="151" spans="12:12" x14ac:dyDescent="0.25">
      <c r="L151" s="3"/>
    </row>
    <row r="152" spans="12:12" x14ac:dyDescent="0.25">
      <c r="L152" s="3"/>
    </row>
    <row r="153" spans="12:12" x14ac:dyDescent="0.25">
      <c r="L153" s="3"/>
    </row>
    <row r="154" spans="12:12" x14ac:dyDescent="0.25">
      <c r="L154" s="3"/>
    </row>
    <row r="155" spans="12:12" x14ac:dyDescent="0.25">
      <c r="L155" s="3"/>
    </row>
    <row r="156" spans="12:12" x14ac:dyDescent="0.25">
      <c r="L156" s="3"/>
    </row>
    <row r="157" spans="12:12" x14ac:dyDescent="0.25">
      <c r="L157" s="3"/>
    </row>
    <row r="158" spans="12:12" x14ac:dyDescent="0.25">
      <c r="L158" s="3"/>
    </row>
    <row r="159" spans="12:12" x14ac:dyDescent="0.25">
      <c r="L159" s="3"/>
    </row>
    <row r="160" spans="12:12" x14ac:dyDescent="0.25">
      <c r="L160" s="3"/>
    </row>
    <row r="161" spans="12:12" x14ac:dyDescent="0.25">
      <c r="L161" s="3"/>
    </row>
    <row r="162" spans="12:12" x14ac:dyDescent="0.25">
      <c r="L162" s="3"/>
    </row>
    <row r="163" spans="12:12" x14ac:dyDescent="0.25">
      <c r="L163" s="3"/>
    </row>
    <row r="164" spans="12:12" x14ac:dyDescent="0.25">
      <c r="L164" s="3"/>
    </row>
    <row r="165" spans="12:12" x14ac:dyDescent="0.25">
      <c r="L165" s="3"/>
    </row>
    <row r="166" spans="12:12" x14ac:dyDescent="0.25">
      <c r="L166" s="3"/>
    </row>
    <row r="167" spans="12:12" x14ac:dyDescent="0.25">
      <c r="L167" s="3"/>
    </row>
    <row r="168" spans="12:12" x14ac:dyDescent="0.25">
      <c r="L168" s="3"/>
    </row>
    <row r="169" spans="12:12" x14ac:dyDescent="0.25">
      <c r="L169" s="3"/>
    </row>
    <row r="170" spans="12:12" x14ac:dyDescent="0.25">
      <c r="L170" s="3"/>
    </row>
    <row r="171" spans="12:12" x14ac:dyDescent="0.25">
      <c r="L171" s="3"/>
    </row>
    <row r="172" spans="12:12" x14ac:dyDescent="0.25">
      <c r="L172" s="3"/>
    </row>
    <row r="173" spans="12:12" x14ac:dyDescent="0.25">
      <c r="L173" s="3"/>
    </row>
    <row r="174" spans="12:12" x14ac:dyDescent="0.25">
      <c r="L174" s="3"/>
    </row>
    <row r="175" spans="12:12" x14ac:dyDescent="0.25">
      <c r="L175" s="3"/>
    </row>
    <row r="176" spans="12:12" x14ac:dyDescent="0.25">
      <c r="L176" s="3"/>
    </row>
    <row r="177" spans="12:12" x14ac:dyDescent="0.25">
      <c r="L177" s="3"/>
    </row>
    <row r="178" spans="12:12" x14ac:dyDescent="0.25">
      <c r="L178" s="3"/>
    </row>
    <row r="179" spans="12:12" x14ac:dyDescent="0.25">
      <c r="L179" s="3"/>
    </row>
    <row r="180" spans="12:12" x14ac:dyDescent="0.25">
      <c r="L180" s="3"/>
    </row>
    <row r="181" spans="12:12" x14ac:dyDescent="0.25">
      <c r="L181" s="3"/>
    </row>
    <row r="182" spans="12:12" x14ac:dyDescent="0.25">
      <c r="L182" s="3"/>
    </row>
    <row r="183" spans="12:12" x14ac:dyDescent="0.25">
      <c r="L183" s="3"/>
    </row>
    <row r="184" spans="12:12" x14ac:dyDescent="0.25">
      <c r="L184" s="3"/>
    </row>
    <row r="185" spans="12:12" x14ac:dyDescent="0.25">
      <c r="L185" s="3"/>
    </row>
    <row r="186" spans="12:12" x14ac:dyDescent="0.25">
      <c r="L186" s="3"/>
    </row>
    <row r="187" spans="12:12" x14ac:dyDescent="0.25">
      <c r="L187" s="3"/>
    </row>
    <row r="188" spans="12:12" x14ac:dyDescent="0.25">
      <c r="L188" s="3"/>
    </row>
    <row r="189" spans="12:12" x14ac:dyDescent="0.25">
      <c r="L189" s="3"/>
    </row>
    <row r="190" spans="12:12" x14ac:dyDescent="0.25">
      <c r="L190" s="3"/>
    </row>
    <row r="191" spans="12:12" x14ac:dyDescent="0.25">
      <c r="L191" s="3"/>
    </row>
    <row r="192" spans="12:12" x14ac:dyDescent="0.25">
      <c r="L192" s="3"/>
    </row>
    <row r="193" spans="12:12" x14ac:dyDescent="0.25">
      <c r="L193" s="3"/>
    </row>
    <row r="194" spans="12:12" x14ac:dyDescent="0.25">
      <c r="L194" s="3"/>
    </row>
    <row r="195" spans="12:12" x14ac:dyDescent="0.25">
      <c r="L195" s="3"/>
    </row>
    <row r="196" spans="12:12" x14ac:dyDescent="0.25">
      <c r="L196" s="3"/>
    </row>
    <row r="197" spans="12:12" x14ac:dyDescent="0.25">
      <c r="L197" s="3"/>
    </row>
    <row r="198" spans="12:12" x14ac:dyDescent="0.25">
      <c r="L198" s="3"/>
    </row>
    <row r="199" spans="12:12" x14ac:dyDescent="0.25">
      <c r="L199" s="3"/>
    </row>
    <row r="200" spans="12:12" x14ac:dyDescent="0.25">
      <c r="L200" s="3"/>
    </row>
    <row r="201" spans="12:12" x14ac:dyDescent="0.25">
      <c r="L201" s="3"/>
    </row>
    <row r="202" spans="12:12" x14ac:dyDescent="0.25">
      <c r="L202" s="3"/>
    </row>
    <row r="203" spans="12:12" x14ac:dyDescent="0.25">
      <c r="L203" s="3"/>
    </row>
    <row r="204" spans="12:12" x14ac:dyDescent="0.25">
      <c r="L204" s="3"/>
    </row>
    <row r="205" spans="12:12" x14ac:dyDescent="0.25">
      <c r="L205" s="3"/>
    </row>
    <row r="206" spans="12:12" x14ac:dyDescent="0.25">
      <c r="L206" s="3"/>
    </row>
    <row r="207" spans="12:12" x14ac:dyDescent="0.25">
      <c r="L207" s="3"/>
    </row>
    <row r="208" spans="12:12" x14ac:dyDescent="0.25">
      <c r="L208" s="3"/>
    </row>
    <row r="209" spans="12:12" x14ac:dyDescent="0.25">
      <c r="L209" s="3"/>
    </row>
    <row r="210" spans="12:12" x14ac:dyDescent="0.25">
      <c r="L210" s="3"/>
    </row>
    <row r="211" spans="12:12" x14ac:dyDescent="0.25">
      <c r="L211" s="3"/>
    </row>
    <row r="212" spans="12:12" x14ac:dyDescent="0.25">
      <c r="L212" s="3"/>
    </row>
    <row r="213" spans="12:12" x14ac:dyDescent="0.25">
      <c r="L213" s="3"/>
    </row>
    <row r="214" spans="12:12" x14ac:dyDescent="0.25">
      <c r="L214" s="3"/>
    </row>
    <row r="215" spans="12:12" x14ac:dyDescent="0.25">
      <c r="L215" s="3"/>
    </row>
    <row r="216" spans="12:12" x14ac:dyDescent="0.25">
      <c r="L216" s="3"/>
    </row>
    <row r="217" spans="12:12" x14ac:dyDescent="0.25">
      <c r="L217" s="3"/>
    </row>
    <row r="218" spans="12:12" x14ac:dyDescent="0.25">
      <c r="L218" s="3"/>
    </row>
    <row r="219" spans="12:12" x14ac:dyDescent="0.25">
      <c r="L219" s="3"/>
    </row>
    <row r="220" spans="12:12" x14ac:dyDescent="0.25">
      <c r="L220" s="3"/>
    </row>
    <row r="221" spans="12:12" x14ac:dyDescent="0.25">
      <c r="L221" s="3"/>
    </row>
    <row r="222" spans="12:12" x14ac:dyDescent="0.25">
      <c r="L222" s="3"/>
    </row>
    <row r="223" spans="12:12" x14ac:dyDescent="0.25">
      <c r="L223" s="3"/>
    </row>
    <row r="224" spans="12:12" x14ac:dyDescent="0.25">
      <c r="L224" s="3"/>
    </row>
    <row r="225" spans="12:12" x14ac:dyDescent="0.25">
      <c r="L225" s="3"/>
    </row>
    <row r="226" spans="12:12" x14ac:dyDescent="0.25">
      <c r="L226" s="3"/>
    </row>
    <row r="227" spans="12:12" x14ac:dyDescent="0.25">
      <c r="L227" s="3"/>
    </row>
    <row r="228" spans="12:12" x14ac:dyDescent="0.25">
      <c r="L228" s="3"/>
    </row>
    <row r="229" spans="12:12" x14ac:dyDescent="0.25">
      <c r="L229" s="3"/>
    </row>
    <row r="230" spans="12:12" x14ac:dyDescent="0.25">
      <c r="L230" s="3"/>
    </row>
    <row r="231" spans="12:12" x14ac:dyDescent="0.25">
      <c r="L231" s="3"/>
    </row>
    <row r="232" spans="12:12" x14ac:dyDescent="0.25">
      <c r="L232" s="3"/>
    </row>
    <row r="233" spans="12:12" x14ac:dyDescent="0.25">
      <c r="L233" s="3"/>
    </row>
    <row r="234" spans="12:12" x14ac:dyDescent="0.25">
      <c r="L234" s="3"/>
    </row>
    <row r="235" spans="12:12" x14ac:dyDescent="0.25">
      <c r="L235" s="3"/>
    </row>
    <row r="236" spans="12:12" x14ac:dyDescent="0.25">
      <c r="L236" s="3"/>
    </row>
    <row r="237" spans="12:12" x14ac:dyDescent="0.25">
      <c r="L237" s="3"/>
    </row>
    <row r="238" spans="12:12" x14ac:dyDescent="0.25">
      <c r="L238" s="3"/>
    </row>
    <row r="239" spans="12:12" x14ac:dyDescent="0.25">
      <c r="L239" s="3"/>
    </row>
    <row r="240" spans="12:12" x14ac:dyDescent="0.25">
      <c r="L240" s="3"/>
    </row>
    <row r="241" spans="12:12" x14ac:dyDescent="0.25">
      <c r="L241" s="3"/>
    </row>
    <row r="242" spans="12:12" x14ac:dyDescent="0.25">
      <c r="L242" s="3"/>
    </row>
    <row r="243" spans="12:12" x14ac:dyDescent="0.25">
      <c r="L243" s="3"/>
    </row>
    <row r="244" spans="12:12" x14ac:dyDescent="0.25">
      <c r="L244" s="3"/>
    </row>
    <row r="245" spans="12:12" x14ac:dyDescent="0.25">
      <c r="L245" s="3"/>
    </row>
    <row r="246" spans="12:12" x14ac:dyDescent="0.25">
      <c r="L246" s="3"/>
    </row>
    <row r="247" spans="12:12" x14ac:dyDescent="0.25">
      <c r="L247" s="3"/>
    </row>
    <row r="248" spans="12:12" x14ac:dyDescent="0.25">
      <c r="L248" s="3"/>
    </row>
    <row r="249" spans="12:12" x14ac:dyDescent="0.25">
      <c r="L249" s="3"/>
    </row>
    <row r="250" spans="12:12" x14ac:dyDescent="0.25">
      <c r="L250" s="3"/>
    </row>
    <row r="251" spans="12:12" x14ac:dyDescent="0.25">
      <c r="L251" s="3"/>
    </row>
    <row r="252" spans="12:12" x14ac:dyDescent="0.25">
      <c r="L252" s="3"/>
    </row>
    <row r="253" spans="12:12" x14ac:dyDescent="0.25">
      <c r="L253" s="3"/>
    </row>
    <row r="254" spans="12:12" x14ac:dyDescent="0.25">
      <c r="L254" s="3"/>
    </row>
    <row r="255" spans="12:12" x14ac:dyDescent="0.25">
      <c r="L255" s="3"/>
    </row>
    <row r="256" spans="12:12" x14ac:dyDescent="0.25">
      <c r="L256" s="3"/>
    </row>
    <row r="257" spans="12:12" x14ac:dyDescent="0.25">
      <c r="L257" s="3"/>
    </row>
    <row r="258" spans="12:12" x14ac:dyDescent="0.25">
      <c r="L258" s="3"/>
    </row>
    <row r="259" spans="12:12" x14ac:dyDescent="0.25">
      <c r="L259" s="3"/>
    </row>
    <row r="260" spans="12:12" x14ac:dyDescent="0.25">
      <c r="L260" s="3"/>
    </row>
    <row r="261" spans="12:12" x14ac:dyDescent="0.25">
      <c r="L261" s="3"/>
    </row>
    <row r="262" spans="12:12" x14ac:dyDescent="0.25">
      <c r="L262" s="3"/>
    </row>
    <row r="263" spans="12:12" x14ac:dyDescent="0.25">
      <c r="L263" s="3"/>
    </row>
    <row r="264" spans="12:12" x14ac:dyDescent="0.25">
      <c r="L264" s="3"/>
    </row>
    <row r="265" spans="12:12" x14ac:dyDescent="0.25">
      <c r="L265" s="3"/>
    </row>
    <row r="266" spans="12:12" x14ac:dyDescent="0.25">
      <c r="L266" s="3"/>
    </row>
    <row r="267" spans="12:12" x14ac:dyDescent="0.25">
      <c r="L267" s="3"/>
    </row>
  </sheetData>
  <conditionalFormatting sqref="E13 E22 E25 E28 E32 E80 E102 E38 E43 E50 E53 E68 E71 E75">
    <cfRule type="expression" dxfId="17" priority="16">
      <formula>M13=TRUE</formula>
    </cfRule>
  </conditionalFormatting>
  <conditionalFormatting sqref="E35">
    <cfRule type="expression" dxfId="16" priority="9">
      <formula>M35=TRUE</formula>
    </cfRule>
  </conditionalFormatting>
  <conditionalFormatting sqref="E60">
    <cfRule type="expression" dxfId="15" priority="8">
      <formula>M60=TRUE</formula>
    </cfRule>
  </conditionalFormatting>
  <conditionalFormatting sqref="E64">
    <cfRule type="expression" dxfId="14" priority="7">
      <formula>M64=TRUE</formula>
    </cfRule>
  </conditionalFormatting>
  <conditionalFormatting sqref="E84">
    <cfRule type="expression" dxfId="13" priority="6">
      <formula>M84=TRUE</formula>
    </cfRule>
  </conditionalFormatting>
  <conditionalFormatting sqref="E89">
    <cfRule type="expression" dxfId="12" priority="5">
      <formula>M89=TRUE</formula>
    </cfRule>
  </conditionalFormatting>
  <conditionalFormatting sqref="E93">
    <cfRule type="expression" dxfId="11" priority="4">
      <formula>M93=TRUE</formula>
    </cfRule>
  </conditionalFormatting>
  <conditionalFormatting sqref="E96">
    <cfRule type="expression" dxfId="10" priority="3">
      <formula>M96=TRUE</formula>
    </cfRule>
  </conditionalFormatting>
  <conditionalFormatting sqref="E99">
    <cfRule type="expression" dxfId="9" priority="2">
      <formula>M99=TRUE</formula>
    </cfRule>
  </conditionalFormatting>
  <conditionalFormatting sqref="E112:E142">
    <cfRule type="expression" dxfId="8" priority="13">
      <formula>M112=TRUE</formula>
    </cfRule>
  </conditionalFormatting>
  <conditionalFormatting sqref="E154:E195">
    <cfRule type="expression" dxfId="7" priority="15">
      <formula>M154=TRUE</formula>
    </cfRule>
  </conditionalFormatting>
  <conditionalFormatting sqref="E207:E248">
    <cfRule type="expression" dxfId="6" priority="14">
      <formula>M207=TRUE</formula>
    </cfRule>
  </conditionalFormatting>
  <conditionalFormatting sqref="J11:K12 J65:K67 J69:K70 J72:K74 J81:K83 J94:K95 J97:K98 J100:K101 J14:K21 J23:K24 J29:K31 J33:K34 J36:K37 J51:K52 J26:K27 J39:K42 J44:K49 J54:K59 J61:K63 J76:K79 J85:K88 J90:K92 J103:K106">
    <cfRule type="expression" dxfId="5" priority="10">
      <formula>AB11=TRUE</formula>
    </cfRule>
  </conditionalFormatting>
  <conditionalFormatting sqref="J112:J142 J154:J195 J207:J248 J13:K13 J22:K22 J25:K25 J28:K28 J32:K32 J80:K80 J102:K102 J35:K35 J38:K38 J43:K43 J50:K50 J53:K53 J60:K60 J64:K64 J68:K68 J71:K71 J75:K75 J84:K84 J89:K89 J93:K93 J96:K96 J99:K99">
    <cfRule type="expression" dxfId="4" priority="11">
      <formula>Z13=TRUE</formula>
    </cfRule>
  </conditionalFormatting>
  <conditionalFormatting sqref="K110:L267">
    <cfRule type="expression" dxfId="3" priority="12">
      <formula>AA110=TRUE</formula>
    </cfRule>
  </conditionalFormatting>
  <conditionalFormatting sqref="N8:N106">
    <cfRule type="cellIs" dxfId="2" priority="1" operator="notEqual">
      <formula>1</formula>
    </cfRule>
  </conditionalFormatting>
  <conditionalFormatting sqref="E11:I12 E65:I67 E69:I70 E72:I74 E81:I83 E94:I95 E97:I98 E100:I101 E14:I21 E23:I24 E29:I31 E33:I34 E36:I37 E51:I52 E26:I27 E39:I42 E44:I49 E54:I59 E61:I63 E76:I79 E85:I88 E90:I92 E103:I106">
    <cfRule type="expression" dxfId="1" priority="17">
      <formula>P11=TRUE</formula>
    </cfRule>
  </conditionalFormatting>
  <conditionalFormatting sqref="F112:I142 F154:I195 F207:I248 F13:I13 F22:I22 F25:I25 F28:I28 F32:I32 F80:I80 F102:I102 F35:I35 F38:I38 F43:I43 F50:I50 F53:I53 F60:I60 F64:I64 F68:I68 F71:I71 F75:I75 F84:I84 F89:I89 F93:I93 F96:I96 F99:I99">
    <cfRule type="expression" dxfId="0" priority="18">
      <formula>O13=TRUE</formula>
    </cfRule>
  </conditionalFormatting>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E7B361464253454E812EB79CCCF8938A" ma:contentTypeVersion="58" ma:contentTypeDescription="" ma:contentTypeScope="" ma:versionID="aed10cbb47fdcbe284cbf0ac24b5bdef">
  <xsd:schema xmlns:xsd="http://www.w3.org/2001/XMLSchema" xmlns:xs="http://www.w3.org/2001/XMLSchema" xmlns:p="http://schemas.microsoft.com/office/2006/metadata/properties" xmlns:ns1="http://schemas.microsoft.com/sharepoint/v3" xmlns:ns2="ca283e0b-db31-4043-a2ef-b80661bf084a" xmlns:ns3="http://schemas.microsoft.com/sharepoint.v3" xmlns:ns4="5bee2a90-8ff5-4c63-a13e-2ea07a36722d" xmlns:ns5="de1d5f95-6c35-40f2-9fb8-430d53e84f58" xmlns:ns6="http://schemas.microsoft.com/sharepoint/v4" targetNamespace="http://schemas.microsoft.com/office/2006/metadata/properties" ma:root="true" ma:fieldsID="29719d201d546dfd33791575cd76f1c4" ns1:_="" ns2:_="" ns3:_="" ns4:_="" ns5:_="" ns6:_="">
    <xsd:import namespace="http://schemas.microsoft.com/sharepoint/v3"/>
    <xsd:import namespace="ca283e0b-db31-4043-a2ef-b80661bf084a"/>
    <xsd:import namespace="http://schemas.microsoft.com/sharepoint.v3"/>
    <xsd:import namespace="5bee2a90-8ff5-4c63-a13e-2ea07a36722d"/>
    <xsd:import namespace="de1d5f95-6c35-40f2-9fb8-430d53e84f58"/>
    <xsd:import namespace="http://schemas.microsoft.com/sharepoint/v4"/>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5:MediaServiceMetadata" minOccurs="0"/>
                <xsd:element ref="ns5:MediaServiceFastMetadata" minOccurs="0"/>
                <xsd:element ref="ns4:SharedWithUsers" minOccurs="0"/>
                <xsd:element ref="ns4:SharedWithDetails" minOccurs="0"/>
                <xsd:element ref="ns5:MediaServiceDateTaken" minOccurs="0"/>
                <xsd:element ref="ns5:MediaServiceAutoTags" minOccurs="0"/>
                <xsd:element ref="ns5:MediaServiceOCR" minOccurs="0"/>
                <xsd:element ref="ns5:MediaServiceGenerationTime" minOccurs="0"/>
                <xsd:element ref="ns5:MediaServiceEventHashCode" minOccurs="0"/>
                <xsd:element ref="ns5:MediaServiceAutoKeyPoints" minOccurs="0"/>
                <xsd:element ref="ns5:MediaServiceKeyPoints" minOccurs="0"/>
                <xsd:element ref="ns5:MediaServiceLocation" minOccurs="0"/>
                <xsd:element ref="ns4:TaxKeywordTaxHTField" minOccurs="0"/>
                <xsd:element ref="ns1:_vti_ItemHoldRecordStatus" minOccurs="0"/>
                <xsd:element ref="ns6:IconOverlay" minOccurs="0"/>
                <xsd:element ref="ns1:_vti_ItemDeclaredRecord" minOccurs="0"/>
                <xsd:element ref="ns4:SemaphoreItemMetadata" minOccurs="0"/>
                <xsd:element ref="ns5:MediaLengthInSeconds"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44" nillable="true" ma:displayName="Hold and Record Status" ma:decimals="0" ma:description="" ma:hidden="true" ma:indexed="true" ma:internalName="_vti_ItemHoldRecordStatus" ma:readOnly="true">
      <xsd:simpleType>
        <xsd:restriction base="dms:Unknown"/>
      </xsd:simpleType>
    </xsd:element>
    <xsd:element name="_vti_ItemDeclaredRecord" ma:index="46"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18;#Moldova-5640|b62612e9-4193-4e7f-8abd-777128824bf7"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6b979bc9-991f-4b24-9c78-3cb19a977f7f}" ma:internalName="TaxCatchAllLabel" ma:readOnly="true" ma:showField="CatchAllDataLabel" ma:web="5bee2a90-8ff5-4c63-a13e-2ea07a36722d">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6b979bc9-991f-4b24-9c78-3cb19a977f7f}" ma:internalName="TaxCatchAll" ma:showField="CatchAllData" ma:web="5bee2a90-8ff5-4c63-a13e-2ea07a36722d">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bee2a90-8ff5-4c63-a13e-2ea07a36722d"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element name="TaxKeywordTaxHTField" ma:index="43"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SemaphoreItemMetadata" ma:index="47" nillable="true" ma:displayName="Semaphore Status" ma:hidden="true" ma:internalName="SemaphoreItemMeta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e1d5f95-6c35-40f2-9fb8-430d53e84f58"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DateTaken" ma:index="35" nillable="true" ma:displayName="MediaServiceDateTaken" ma:hidden="true" ma:internalName="MediaServiceDateTaken" ma:readOnly="true">
      <xsd:simpleType>
        <xsd:restriction base="dms:Text"/>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AutoKeyPoints" ma:index="40" nillable="true" ma:displayName="MediaServiceAutoKeyPoints" ma:hidden="true" ma:internalName="MediaServiceAutoKeyPoints" ma:readOnly="true">
      <xsd:simpleType>
        <xsd:restriction base="dms:Note"/>
      </xsd:simpleType>
    </xsd:element>
    <xsd:element name="MediaServiceKeyPoints" ma:index="41" nillable="true" ma:displayName="KeyPoints" ma:internalName="MediaServiceKeyPoints" ma:readOnly="true">
      <xsd:simpleType>
        <xsd:restriction base="dms:Note">
          <xsd:maxLength value="255"/>
        </xsd:restriction>
      </xsd:simpleType>
    </xsd:element>
    <xsd:element name="MediaServiceLocation" ma:index="42" nillable="true" ma:displayName="Location" ma:internalName="MediaServiceLocation" ma:readOnly="true">
      <xsd:simpleType>
        <xsd:restriction base="dms:Text"/>
      </xsd:simpleType>
    </xsd:element>
    <xsd:element name="MediaLengthInSeconds" ma:index="48" nillable="true" ma:displayName="Length (seconds)" ma:internalName="MediaLengthInSeconds" ma:readOnly="true">
      <xsd:simpleType>
        <xsd:restriction base="dms:Unknown"/>
      </xsd:simpleType>
    </xsd:element>
    <xsd:element name="lcf76f155ced4ddcb4097134ff3c332f" ma:index="50"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1" nillable="true" ma:displayName="MediaServiceObjectDetectorVersions" ma:hidden="true" ma:indexed="true" ma:internalName="MediaServiceObjectDetectorVersions" ma:readOnly="true">
      <xsd:simpleType>
        <xsd:restriction base="dms:Text"/>
      </xsd:simpleType>
    </xsd:element>
    <xsd:element name="MediaServiceSearchProperties" ma:index="5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5"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73f51738-d318-4883-9d64-4f0bd0ccc55e" ContentTypeId="0x0101009BA85F8052A6DA4FA3E31FF9F74C6970" PreviousValue="false"/>
</file>

<file path=customXml/item3.xml><?xml version="1.0" encoding="utf-8"?>
<?mso-contentType ?>
<spe:Receivers xmlns:spe="http://schemas.microsoft.com/sharepoint/events"/>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a283e0b-db31-4043-a2ef-b80661bf084a">
      <Value>18</Value>
    </TaxCatchAll>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Moldova-5640</TermName>
          <TermId xmlns="http://schemas.microsoft.com/office/infopath/2007/PartnerControls">b62612e9-4193-4e7f-8abd-777128824bf7</TermId>
        </TermInfo>
      </Terms>
    </ga975397408f43e4b84ec8e5a598e523>
    <k8c968e8c72a4eda96b7e8fdbe192be2 xmlns="ca283e0b-db31-4043-a2ef-b80661bf084a">
      <Terms xmlns="http://schemas.microsoft.com/office/infopath/2007/PartnerControls"/>
    </k8c968e8c72a4eda96b7e8fdbe192be2>
    <j169e817e0ee4eb8974e6fc4a2762909 xmlns="ca283e0b-db31-4043-a2ef-b80661bf084a">
      <Terms xmlns="http://schemas.microsoft.com/office/infopath/2007/PartnerControls"/>
    </j169e817e0ee4eb8974e6fc4a2762909>
    <DateTransmittedEmail xmlns="ca283e0b-db31-4043-a2ef-b80661bf084a" xsi:nil="true"/>
    <ContentStatus xmlns="ca283e0b-db31-4043-a2ef-b80661bf084a" xsi:nil="true"/>
    <SenderEmail xmlns="ca283e0b-db31-4043-a2ef-b80661bf084a" xsi:nil="true"/>
    <IconOverlay xmlns="http://schemas.microsoft.com/sharepoint/v4" xsi:nil="true"/>
    <SemaphoreItemMetadata xmlns="5bee2a90-8ff5-4c63-a13e-2ea07a36722d" xsi:nil="true"/>
    <ContentLanguage xmlns="ca283e0b-db31-4043-a2ef-b80661bf084a">English</ContentLanguage>
    <j048a4f9aaad4a8990a1d5e5f53cb451 xmlns="ca283e0b-db31-4043-a2ef-b80661bf084a">
      <Terms xmlns="http://schemas.microsoft.com/office/infopath/2007/PartnerControls"/>
    </j048a4f9aaad4a8990a1d5e5f53cb451>
    <h6a71f3e574e4344bc34f3fc9dd20054 xmlns="ca283e0b-db31-4043-a2ef-b80661bf084a">
      <Terms xmlns="http://schemas.microsoft.com/office/infopath/2007/PartnerControls"/>
    </h6a71f3e574e4344bc34f3fc9dd20054>
    <TaxKeywordTaxHTField xmlns="5bee2a90-8ff5-4c63-a13e-2ea07a36722d">
      <Terms xmlns="http://schemas.microsoft.com/office/infopath/2007/PartnerControls"/>
    </TaxKeywordTaxHTField>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lcf76f155ced4ddcb4097134ff3c332f xmlns="de1d5f95-6c35-40f2-9fb8-430d53e84f5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3B73695-987B-4205-AE22-9BD95E6C95D4}"/>
</file>

<file path=customXml/itemProps2.xml><?xml version="1.0" encoding="utf-8"?>
<ds:datastoreItem xmlns:ds="http://schemas.openxmlformats.org/officeDocument/2006/customXml" ds:itemID="{ABD86158-4581-4FEF-A206-E98BD8B7AE8C}"/>
</file>

<file path=customXml/itemProps3.xml><?xml version="1.0" encoding="utf-8"?>
<ds:datastoreItem xmlns:ds="http://schemas.openxmlformats.org/officeDocument/2006/customXml" ds:itemID="{E8789595-2B42-489E-85A7-E9469E947932}"/>
</file>

<file path=customXml/itemProps4.xml><?xml version="1.0" encoding="utf-8"?>
<ds:datastoreItem xmlns:ds="http://schemas.openxmlformats.org/officeDocument/2006/customXml" ds:itemID="{E592AA5A-70D7-4DD9-B3DC-B21398CC4F41}"/>
</file>

<file path=customXml/itemProps5.xml><?xml version="1.0" encoding="utf-8"?>
<ds:datastoreItem xmlns:ds="http://schemas.openxmlformats.org/officeDocument/2006/customXml" ds:itemID="{73BF5CB4-A8D5-4553-BAF3-E4D5FEB81389}"/>
</file>

<file path=customXml/itemProps6.xml><?xml version="1.0" encoding="utf-8"?>
<ds:datastoreItem xmlns:ds="http://schemas.openxmlformats.org/officeDocument/2006/customXml" ds:itemID="{FE763A38-40D9-43C3-9AA2-EC0C42C3CE2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128</vt:i4>
      </vt:variant>
    </vt:vector>
  </HeadingPairs>
  <TitlesOfParts>
    <vt:vector size="128" baseType="lpstr">
      <vt:lpstr>GLOSSARY</vt:lpstr>
      <vt:lpstr>B1.</vt:lpstr>
      <vt:lpstr>B2.</vt:lpstr>
      <vt:lpstr>B3.</vt:lpstr>
      <vt:lpstr>B4.</vt:lpstr>
      <vt:lpstr>B5.</vt:lpstr>
      <vt:lpstr>B6.1.</vt:lpstr>
      <vt:lpstr>B6.2.</vt:lpstr>
      <vt:lpstr>B6.3.</vt:lpstr>
      <vt:lpstr>B6.4.</vt:lpstr>
      <vt:lpstr>B6.5.</vt:lpstr>
      <vt:lpstr>B6.6.</vt:lpstr>
      <vt:lpstr>B6.7.</vt:lpstr>
      <vt:lpstr>B6.8.</vt:lpstr>
      <vt:lpstr>B7.1.</vt:lpstr>
      <vt:lpstr>B7.2.</vt:lpstr>
      <vt:lpstr>B7.3.</vt:lpstr>
      <vt:lpstr>B7.4.</vt:lpstr>
      <vt:lpstr>B7.5.</vt:lpstr>
      <vt:lpstr>B7.6.</vt:lpstr>
      <vt:lpstr>B7.7.</vt:lpstr>
      <vt:lpstr>B8.1.</vt:lpstr>
      <vt:lpstr>B8.2.</vt:lpstr>
      <vt:lpstr>B8.3.</vt:lpstr>
      <vt:lpstr>B8.4.</vt:lpstr>
      <vt:lpstr>B8.5.</vt:lpstr>
      <vt:lpstr>B8.6.</vt:lpstr>
      <vt:lpstr>B9.</vt:lpstr>
      <vt:lpstr>B10.1.</vt:lpstr>
      <vt:lpstr>B10.2.</vt:lpstr>
      <vt:lpstr>B11.1.</vt:lpstr>
      <vt:lpstr>B11.2.</vt:lpstr>
      <vt:lpstr>B11.3.</vt:lpstr>
      <vt:lpstr>B11.4.</vt:lpstr>
      <vt:lpstr>B11.5.</vt:lpstr>
      <vt:lpstr>B11.6.</vt:lpstr>
      <vt:lpstr>B12.</vt:lpstr>
      <vt:lpstr>C1.1.</vt:lpstr>
      <vt:lpstr>C1.2.</vt:lpstr>
      <vt:lpstr>C1.3.</vt:lpstr>
      <vt:lpstr>C1.4.</vt:lpstr>
      <vt:lpstr>C1.5.</vt:lpstr>
      <vt:lpstr>C1.6.</vt:lpstr>
      <vt:lpstr>C1.7.</vt:lpstr>
      <vt:lpstr>C1.8.</vt:lpstr>
      <vt:lpstr>C1.9.</vt:lpstr>
      <vt:lpstr>C1.10.</vt:lpstr>
      <vt:lpstr>C1.11.</vt:lpstr>
      <vt:lpstr>C1.12.</vt:lpstr>
      <vt:lpstr>C1.13.</vt:lpstr>
      <vt:lpstr>C1.14.</vt:lpstr>
      <vt:lpstr>C1.15.</vt:lpstr>
      <vt:lpstr>C1.16.</vt:lpstr>
      <vt:lpstr>C1.17.</vt:lpstr>
      <vt:lpstr>C1.18.</vt:lpstr>
      <vt:lpstr>C1.19.</vt:lpstr>
      <vt:lpstr>C1.20.</vt:lpstr>
      <vt:lpstr>C1.21.</vt:lpstr>
      <vt:lpstr>C1.22.</vt:lpstr>
      <vt:lpstr>C2.1</vt:lpstr>
      <vt:lpstr>C2.2.</vt:lpstr>
      <vt:lpstr>C3.</vt:lpstr>
      <vt:lpstr>C4.1.</vt:lpstr>
      <vt:lpstr>C4.2.</vt:lpstr>
      <vt:lpstr>C4.3.</vt:lpstr>
      <vt:lpstr>C4.4.</vt:lpstr>
      <vt:lpstr>C4.5.</vt:lpstr>
      <vt:lpstr>C7.1.</vt:lpstr>
      <vt:lpstr>C7.2.</vt:lpstr>
      <vt:lpstr>C7.3.</vt:lpstr>
      <vt:lpstr>C7.4.</vt:lpstr>
      <vt:lpstr>C7.5.</vt:lpstr>
      <vt:lpstr>C8.1.</vt:lpstr>
      <vt:lpstr>C8.2.</vt:lpstr>
      <vt:lpstr>C8.3.</vt:lpstr>
      <vt:lpstr>C8.4.</vt:lpstr>
      <vt:lpstr>C8.5.</vt:lpstr>
      <vt:lpstr>E1.</vt:lpstr>
      <vt:lpstr>E2.</vt:lpstr>
      <vt:lpstr>E3.</vt:lpstr>
      <vt:lpstr>E4.1.</vt:lpstr>
      <vt:lpstr>E4.2.</vt:lpstr>
      <vt:lpstr>E4.3.</vt:lpstr>
      <vt:lpstr>E4.4.</vt:lpstr>
      <vt:lpstr>E4.5.</vt:lpstr>
      <vt:lpstr>E4.6.</vt:lpstr>
      <vt:lpstr>E5.</vt:lpstr>
      <vt:lpstr>E8.1.</vt:lpstr>
      <vt:lpstr>E8.2.</vt:lpstr>
      <vt:lpstr>E8.3.</vt:lpstr>
      <vt:lpstr>E8.4.</vt:lpstr>
      <vt:lpstr>E9.1.</vt:lpstr>
      <vt:lpstr>E9.2.</vt:lpstr>
      <vt:lpstr>E9.3.</vt:lpstr>
      <vt:lpstr>E9.4.</vt:lpstr>
      <vt:lpstr>E9.5.</vt:lpstr>
      <vt:lpstr>E9.6.</vt:lpstr>
      <vt:lpstr>E9.7.</vt:lpstr>
      <vt:lpstr>E9.8.</vt:lpstr>
      <vt:lpstr>E9.9.</vt:lpstr>
      <vt:lpstr>E10.1.</vt:lpstr>
      <vt:lpstr>E10.2.</vt:lpstr>
      <vt:lpstr>E10.3.</vt:lpstr>
      <vt:lpstr>E10.4.</vt:lpstr>
      <vt:lpstr>E10.5.</vt:lpstr>
      <vt:lpstr>E10.6.</vt:lpstr>
      <vt:lpstr>E10.7.</vt:lpstr>
      <vt:lpstr>E10.8.</vt:lpstr>
      <vt:lpstr>E15.1.</vt:lpstr>
      <vt:lpstr>E15.2.</vt:lpstr>
      <vt:lpstr>E15.3.</vt:lpstr>
      <vt:lpstr>E15.4.</vt:lpstr>
      <vt:lpstr>E15.5.</vt:lpstr>
      <vt:lpstr>E15.6.</vt:lpstr>
      <vt:lpstr>E15.7.</vt:lpstr>
      <vt:lpstr>E15.8.</vt:lpstr>
      <vt:lpstr>E15.9.</vt:lpstr>
      <vt:lpstr>E16.</vt:lpstr>
      <vt:lpstr>E21.1.</vt:lpstr>
      <vt:lpstr>E21.2.</vt:lpstr>
      <vt:lpstr>E21.3.</vt:lpstr>
      <vt:lpstr>E21.4.</vt:lpstr>
      <vt:lpstr>E21.5.</vt:lpstr>
      <vt:lpstr>E22.</vt:lpstr>
      <vt:lpstr>E23.</vt:lpstr>
      <vt:lpstr>E24.</vt:lpstr>
      <vt:lpstr>E25.</vt:lpstr>
      <vt:lpstr>E26.</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Sintov Ruslan</dc:creator>
  <cp:lastModifiedBy>Ruslan S</cp:lastModifiedBy>
  <dcterms:created xsi:type="dcterms:W3CDTF">2022-12-01T15:02:43Z</dcterms:created>
  <dcterms:modified xsi:type="dcterms:W3CDTF">2025-12-31T13:04:53Z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0x0101009BA85F8052A6DA4FA3E31FF9F74C697000E7B361464253454E812EB79CCCF8938A</vt:lpwstr>
  </property>
</Properties>
</file>